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6" r:id="rId3"/>
    <p:sldId id="342" r:id="rId4"/>
    <p:sldId id="343" r:id="rId5"/>
    <p:sldId id="318" r:id="rId6"/>
    <p:sldId id="319" r:id="rId7"/>
    <p:sldId id="267" r:id="rId8"/>
    <p:sldId id="344" r:id="rId9"/>
    <p:sldId id="34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8"/>
    <p:restoredTop sz="96327"/>
  </p:normalViewPr>
  <p:slideViewPr>
    <p:cSldViewPr snapToGrid="0">
      <p:cViewPr varScale="1">
        <p:scale>
          <a:sx n="127" d="100"/>
          <a:sy n="127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 one</a:t>
          </a:r>
          <a:endParaRPr lang="pt-BR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897D30-B6EC-6548-A048-4A7FA125ABE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 two</a:t>
          </a:r>
          <a:endParaRPr lang="pt-BR">
            <a:solidFill>
              <a:schemeClr val="tx2"/>
            </a:solidFill>
          </a:endParaRPr>
        </a:p>
      </dgm:t>
    </dgm:pt>
    <dgm:pt modelId="{8DD278B8-314E-DD4A-84E1-A74E7D929ED7}" type="par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8A099A9-B779-054B-9AEB-F09DFBDA3D94}" type="sib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D9746F-9070-7F40-A840-EE0221B5836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 three</a:t>
          </a:r>
          <a:endParaRPr lang="pt-BR">
            <a:solidFill>
              <a:schemeClr val="tx2"/>
            </a:solidFill>
          </a:endParaRPr>
        </a:p>
      </dgm:t>
    </dgm:pt>
    <dgm:pt modelId="{C7027CCB-6B39-854A-AEE3-00082998286F}" type="par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A8B7DAB-46A7-8946-8DB4-C3994A8570E8}" type="sib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BA19318-AC11-C54A-BDF0-F7FE2F8AE4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 four</a:t>
          </a:r>
          <a:endParaRPr lang="pt-BR">
            <a:solidFill>
              <a:schemeClr val="tx2"/>
            </a:solidFill>
          </a:endParaRPr>
        </a:p>
      </dgm:t>
    </dgm:pt>
    <dgm:pt modelId="{CF797A07-AFDB-9D43-9278-732AF3694701}" type="par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38674AA-3CCA-EE4F-B90C-53DC9E8DEECA}" type="sib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E2603E3-1252-BB47-9C9B-9D4780D5900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 five</a:t>
          </a:r>
          <a:endParaRPr lang="pt-BR">
            <a:solidFill>
              <a:schemeClr val="tx2"/>
            </a:solidFill>
          </a:endParaRPr>
        </a:p>
      </dgm:t>
    </dgm:pt>
    <dgm:pt modelId="{8F263343-65EE-324D-98AD-3A31A48389FB}" type="par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A91F34-F569-9D43-A530-EE6FB2F71BBE}" type="sib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279C69-994A-554D-9CA2-1C277504D1E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 six</a:t>
          </a:r>
          <a:endParaRPr lang="pt-BR">
            <a:solidFill>
              <a:schemeClr val="tx2"/>
            </a:solidFill>
          </a:endParaRPr>
        </a:p>
      </dgm:t>
    </dgm:pt>
    <dgm:pt modelId="{1905D98B-F134-744D-AA33-B6C170517540}" type="par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7207073-FA01-C946-AC9F-333CFDF4CEEE}" type="sib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3FB29D5-6DA5-8944-A2D9-7569D95E06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 seven</a:t>
          </a:r>
          <a:endParaRPr lang="pt-BR">
            <a:solidFill>
              <a:schemeClr val="tx2"/>
            </a:solidFill>
          </a:endParaRPr>
        </a:p>
      </dgm:t>
    </dgm:pt>
    <dgm:pt modelId="{62E515E7-11E6-2944-B7D5-11400392C95E}" type="par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F28EE9A-5259-584C-835A-E502765FF0CE}" type="sib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BB3892C-F3DC-504F-A64C-BF6D1E230A4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 eight</a:t>
          </a:r>
          <a:endParaRPr lang="pt-BR">
            <a:solidFill>
              <a:schemeClr val="tx2"/>
            </a:solidFill>
          </a:endParaRPr>
        </a:p>
      </dgm:t>
    </dgm:pt>
    <dgm:pt modelId="{D4A330BA-E5C3-554A-9200-6830AFE77AE0}" type="par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FCA28E-AB7E-C64D-BE8B-C1DF51403E5A}" type="sib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70251C-B2A7-314D-BC26-67AD462D32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 nine</a:t>
          </a:r>
          <a:endParaRPr lang="pt-BR">
            <a:solidFill>
              <a:schemeClr val="tx2"/>
            </a:solidFill>
          </a:endParaRPr>
        </a:p>
      </dgm:t>
    </dgm:pt>
    <dgm:pt modelId="{E62163A0-91B6-F84D-8591-4139F9422A93}" type="par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2AA572A-2249-274F-A43C-FBEF367596EA}" type="sib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5EF2B91-50B9-5C4B-9A32-6B05160AE25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10 </a:t>
          </a:r>
          <a:r>
            <a:rPr lang="pt-BR" i="1" dirty="0" err="1">
              <a:solidFill>
                <a:schemeClr val="tx2"/>
              </a:solidFill>
            </a:rPr>
            <a:t>ten</a:t>
          </a:r>
          <a:endParaRPr lang="pt-BR" dirty="0">
            <a:solidFill>
              <a:schemeClr val="tx2"/>
            </a:solidFill>
          </a:endParaRPr>
        </a:p>
      </dgm:t>
    </dgm:pt>
    <dgm:pt modelId="{E0AD9876-FB67-D748-A70A-34B9F3A708B1}" type="par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4F78B4-2462-5E40-A9A3-699EA5035870}" type="sib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32B835B7-8FB1-BA4E-86C3-7B23DCAD5A0E}" type="pres">
      <dgm:prSet presAssocID="{AC897D30-B6EC-6548-A048-4A7FA125ABEE}" presName="linNode" presStyleCnt="0"/>
      <dgm:spPr/>
    </dgm:pt>
    <dgm:pt modelId="{737DD6DA-C350-9843-8FF9-FC00677DCC9A}" type="pres">
      <dgm:prSet presAssocID="{AC897D30-B6EC-6548-A048-4A7FA125ABEE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8F06814F-A71B-3145-9389-5BFBBCC568A8}" type="pres">
      <dgm:prSet presAssocID="{C8A099A9-B779-054B-9AEB-F09DFBDA3D94}" presName="sp" presStyleCnt="0"/>
      <dgm:spPr/>
    </dgm:pt>
    <dgm:pt modelId="{CFD475CA-66F1-2243-B200-E1687273E591}" type="pres">
      <dgm:prSet presAssocID="{97D9746F-9070-7F40-A840-EE0221B5836B}" presName="linNode" presStyleCnt="0"/>
      <dgm:spPr/>
    </dgm:pt>
    <dgm:pt modelId="{BB88CF43-0EA3-3F4D-B1EC-FAAECC44A4AE}" type="pres">
      <dgm:prSet presAssocID="{97D9746F-9070-7F40-A840-EE0221B5836B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B40BAAA1-365A-BE46-8EE9-B5106CE5548C}" type="pres">
      <dgm:prSet presAssocID="{EA8B7DAB-46A7-8946-8DB4-C3994A8570E8}" presName="sp" presStyleCnt="0"/>
      <dgm:spPr/>
    </dgm:pt>
    <dgm:pt modelId="{7C609E3F-231E-C54F-806E-A5F1A0D94CBC}" type="pres">
      <dgm:prSet presAssocID="{EBA19318-AC11-C54A-BDF0-F7FE2F8AE438}" presName="linNode" presStyleCnt="0"/>
      <dgm:spPr/>
    </dgm:pt>
    <dgm:pt modelId="{4D35B83A-3C47-8644-98AD-92C6AA7E1602}" type="pres">
      <dgm:prSet presAssocID="{EBA19318-AC11-C54A-BDF0-F7FE2F8AE438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CC89278-C05D-8044-AF5A-6B2429E5E246}" type="pres">
      <dgm:prSet presAssocID="{638674AA-3CCA-EE4F-B90C-53DC9E8DEECA}" presName="sp" presStyleCnt="0"/>
      <dgm:spPr/>
    </dgm:pt>
    <dgm:pt modelId="{948D4BC4-8DE2-A649-8E54-FEF8C8939A28}" type="pres">
      <dgm:prSet presAssocID="{7E2603E3-1252-BB47-9C9B-9D4780D59004}" presName="linNode" presStyleCnt="0"/>
      <dgm:spPr/>
    </dgm:pt>
    <dgm:pt modelId="{A0EAB7A0-0719-1041-9281-A8C86EB3B02D}" type="pres">
      <dgm:prSet presAssocID="{7E2603E3-1252-BB47-9C9B-9D4780D59004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E49741D4-E45F-974C-BDD1-97DD119D1B1A}" type="pres">
      <dgm:prSet presAssocID="{80A91F34-F569-9D43-A530-EE6FB2F71BBE}" presName="sp" presStyleCnt="0"/>
      <dgm:spPr/>
    </dgm:pt>
    <dgm:pt modelId="{63A6E983-B53E-334A-8EDC-0BD4054647A2}" type="pres">
      <dgm:prSet presAssocID="{AC279C69-994A-554D-9CA2-1C277504D1EA}" presName="linNode" presStyleCnt="0"/>
      <dgm:spPr/>
    </dgm:pt>
    <dgm:pt modelId="{9B691B65-3E88-2F42-8B0C-98DC0AAB3E55}" type="pres">
      <dgm:prSet presAssocID="{AC279C69-994A-554D-9CA2-1C277504D1E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107EA04-0256-E94C-AADA-A2FBCB99856A}" type="pres">
      <dgm:prSet presAssocID="{A7207073-FA01-C946-AC9F-333CFDF4CEEE}" presName="sp" presStyleCnt="0"/>
      <dgm:spPr/>
    </dgm:pt>
    <dgm:pt modelId="{4CBD783D-32ED-9F48-A83B-2A30CBC7B0C1}" type="pres">
      <dgm:prSet presAssocID="{C3FB29D5-6DA5-8944-A2D9-7569D95E0607}" presName="linNode" presStyleCnt="0"/>
      <dgm:spPr/>
    </dgm:pt>
    <dgm:pt modelId="{43152903-4B8E-1346-8FED-D9305FCE13BF}" type="pres">
      <dgm:prSet presAssocID="{C3FB29D5-6DA5-8944-A2D9-7569D95E060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90908ED2-1201-384A-916A-1D08F144F262}" type="pres">
      <dgm:prSet presAssocID="{BF28EE9A-5259-584C-835A-E502765FF0CE}" presName="sp" presStyleCnt="0"/>
      <dgm:spPr/>
    </dgm:pt>
    <dgm:pt modelId="{F83EAECD-1579-FD46-95A6-208F3C74A902}" type="pres">
      <dgm:prSet presAssocID="{7BB3892C-F3DC-504F-A64C-BF6D1E230A4A}" presName="linNode" presStyleCnt="0"/>
      <dgm:spPr/>
    </dgm:pt>
    <dgm:pt modelId="{F3DC5427-9545-5749-BED0-F7BF0BC434B5}" type="pres">
      <dgm:prSet presAssocID="{7BB3892C-F3DC-504F-A64C-BF6D1E230A4A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AC6C44EC-329F-B74A-8259-D00B2FD70B87}" type="pres">
      <dgm:prSet presAssocID="{02FCA28E-AB7E-C64D-BE8B-C1DF51403E5A}" presName="sp" presStyleCnt="0"/>
      <dgm:spPr/>
    </dgm:pt>
    <dgm:pt modelId="{472F972F-784D-8743-9E4B-D36F7D21FC87}" type="pres">
      <dgm:prSet presAssocID="{DA70251C-B2A7-314D-BC26-67AD462D3238}" presName="linNode" presStyleCnt="0"/>
      <dgm:spPr/>
    </dgm:pt>
    <dgm:pt modelId="{AC2E1764-FDAC-054C-A90F-2839972FB1BD}" type="pres">
      <dgm:prSet presAssocID="{DA70251C-B2A7-314D-BC26-67AD462D3238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95527A68-9F35-AE4D-B603-0C4A1925D8B1}" type="pres">
      <dgm:prSet presAssocID="{92AA572A-2249-274F-A43C-FBEF367596EA}" presName="sp" presStyleCnt="0"/>
      <dgm:spPr/>
    </dgm:pt>
    <dgm:pt modelId="{C25A59EE-72E4-2E4B-A6B1-EA908BB63DC7}" type="pres">
      <dgm:prSet presAssocID="{D5EF2B91-50B9-5C4B-9A32-6B05160AE255}" presName="linNode" presStyleCnt="0"/>
      <dgm:spPr/>
    </dgm:pt>
    <dgm:pt modelId="{DE53BEFC-49E9-2749-8BD7-5A285C0ACB1D}" type="pres">
      <dgm:prSet presAssocID="{D5EF2B91-50B9-5C4B-9A32-6B05160AE255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C06FD80C-7EED-1741-B7A6-92B2AEB435BB}" type="presOf" srcId="{C3FB29D5-6DA5-8944-A2D9-7569D95E0607}" destId="{43152903-4B8E-1346-8FED-D9305FCE13BF}" srcOrd="0" destOrd="0" presId="urn:microsoft.com/office/officeart/2005/8/layout/vList5"/>
    <dgm:cxn modelId="{7A5E2B0F-7059-A349-A070-198B258C2423}" srcId="{CDC455B9-5F9F-8946-A453-A32641A28780}" destId="{7BB3892C-F3DC-504F-A64C-BF6D1E230A4A}" srcOrd="7" destOrd="0" parTransId="{D4A330BA-E5C3-554A-9200-6830AFE77AE0}" sibTransId="{02FCA28E-AB7E-C64D-BE8B-C1DF51403E5A}"/>
    <dgm:cxn modelId="{24E88112-D8B7-724D-A780-15DDA728F918}" srcId="{CDC455B9-5F9F-8946-A453-A32641A28780}" destId="{C3FB29D5-6DA5-8944-A2D9-7569D95E0607}" srcOrd="6" destOrd="0" parTransId="{62E515E7-11E6-2944-B7D5-11400392C95E}" sibTransId="{BF28EE9A-5259-584C-835A-E502765FF0CE}"/>
    <dgm:cxn modelId="{021F1C3D-DE34-0B40-844A-47120DB1AAD8}" srcId="{CDC455B9-5F9F-8946-A453-A32641A28780}" destId="{7E2603E3-1252-BB47-9C9B-9D4780D59004}" srcOrd="4" destOrd="0" parTransId="{8F263343-65EE-324D-98AD-3A31A48389FB}" sibTransId="{80A91F34-F569-9D43-A530-EE6FB2F71BBE}"/>
    <dgm:cxn modelId="{FF04963F-4C3A-4048-9DBD-7BC456FE51D1}" srcId="{CDC455B9-5F9F-8946-A453-A32641A28780}" destId="{D5EF2B91-50B9-5C4B-9A32-6B05160AE255}" srcOrd="9" destOrd="0" parTransId="{E0AD9876-FB67-D748-A70A-34B9F3A708B1}" sibTransId="{224F78B4-2462-5E40-A9A3-699EA5035870}"/>
    <dgm:cxn modelId="{D5F55545-E4AD-6142-965B-917D17F74E47}" srcId="{CDC455B9-5F9F-8946-A453-A32641A28780}" destId="{DA70251C-B2A7-314D-BC26-67AD462D3238}" srcOrd="8" destOrd="0" parTransId="{E62163A0-91B6-F84D-8591-4139F9422A93}" sibTransId="{92AA572A-2249-274F-A43C-FBEF367596EA}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4859AE5A-6FC4-FA4E-9591-BA087879B1EE}" type="presOf" srcId="{7BB3892C-F3DC-504F-A64C-BF6D1E230A4A}" destId="{F3DC5427-9545-5749-BED0-F7BF0BC434B5}" srcOrd="0" destOrd="0" presId="urn:microsoft.com/office/officeart/2005/8/layout/vList5"/>
    <dgm:cxn modelId="{17C91560-63D7-C24B-9421-4EAFCC304946}" type="presOf" srcId="{DA70251C-B2A7-314D-BC26-67AD462D3238}" destId="{AC2E1764-FDAC-054C-A90F-2839972FB1BD}" srcOrd="0" destOrd="0" presId="urn:microsoft.com/office/officeart/2005/8/layout/vList5"/>
    <dgm:cxn modelId="{A0011D66-F922-2643-B046-24A40EB25277}" srcId="{CDC455B9-5F9F-8946-A453-A32641A28780}" destId="{97D9746F-9070-7F40-A840-EE0221B5836B}" srcOrd="2" destOrd="0" parTransId="{C7027CCB-6B39-854A-AEE3-00082998286F}" sibTransId="{EA8B7DAB-46A7-8946-8DB4-C3994A8570E8}"/>
    <dgm:cxn modelId="{64A89A85-F9D7-4746-A1CD-C93051D7F916}" type="presOf" srcId="{7E2603E3-1252-BB47-9C9B-9D4780D59004}" destId="{A0EAB7A0-0719-1041-9281-A8C86EB3B02D}" srcOrd="0" destOrd="0" presId="urn:microsoft.com/office/officeart/2005/8/layout/vList5"/>
    <dgm:cxn modelId="{178E708C-EC2D-5141-B7C5-8AB524A082F3}" type="presOf" srcId="{AC279C69-994A-554D-9CA2-1C277504D1EA}" destId="{9B691B65-3E88-2F42-8B0C-98DC0AAB3E55}" srcOrd="0" destOrd="0" presId="urn:microsoft.com/office/officeart/2005/8/layout/vList5"/>
    <dgm:cxn modelId="{47EE8490-B991-7745-9D14-DB7F3662D732}" type="presOf" srcId="{D5EF2B91-50B9-5C4B-9A32-6B05160AE255}" destId="{DE53BEFC-49E9-2749-8BD7-5A285C0ACB1D}" srcOrd="0" destOrd="0" presId="urn:microsoft.com/office/officeart/2005/8/layout/vList5"/>
    <dgm:cxn modelId="{09034A97-E3AC-B741-87BE-AEA828B33933}" srcId="{CDC455B9-5F9F-8946-A453-A32641A28780}" destId="{AC897D30-B6EC-6548-A048-4A7FA125ABEE}" srcOrd="1" destOrd="0" parTransId="{8DD278B8-314E-DD4A-84E1-A74E7D929ED7}" sibTransId="{C8A099A9-B779-054B-9AEB-F09DFBDA3D94}"/>
    <dgm:cxn modelId="{09D00C98-4E1B-A34E-8679-74CAD100E509}" type="presOf" srcId="{AC897D30-B6EC-6548-A048-4A7FA125ABEE}" destId="{737DD6DA-C350-9843-8FF9-FC00677DCC9A}" srcOrd="0" destOrd="0" presId="urn:microsoft.com/office/officeart/2005/8/layout/vList5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FBBC7CA7-F210-2048-A137-941D87A6088B}" type="presOf" srcId="{EBA19318-AC11-C54A-BDF0-F7FE2F8AE438}" destId="{4D35B83A-3C47-8644-98AD-92C6AA7E1602}" srcOrd="0" destOrd="0" presId="urn:microsoft.com/office/officeart/2005/8/layout/vList5"/>
    <dgm:cxn modelId="{2331D2A8-D5CF-DE40-A1BD-B753960B85FD}" type="presOf" srcId="{97D9746F-9070-7F40-A840-EE0221B5836B}" destId="{BB88CF43-0EA3-3F4D-B1EC-FAAECC44A4AE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7E4BE2F7-0758-CF4F-B6B9-225E5035DEAB}" srcId="{CDC455B9-5F9F-8946-A453-A32641A28780}" destId="{AC279C69-994A-554D-9CA2-1C277504D1EA}" srcOrd="5" destOrd="0" parTransId="{1905D98B-F134-744D-AA33-B6C170517540}" sibTransId="{A7207073-FA01-C946-AC9F-333CFDF4CEEE}"/>
    <dgm:cxn modelId="{7D38B2FE-6A73-6B45-A7A7-B0DA3226698D}" srcId="{CDC455B9-5F9F-8946-A453-A32641A28780}" destId="{EBA19318-AC11-C54A-BDF0-F7FE2F8AE438}" srcOrd="3" destOrd="0" parTransId="{CF797A07-AFDB-9D43-9278-732AF3694701}" sibTransId="{638674AA-3CCA-EE4F-B90C-53DC9E8DEECA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D71FF7E8-E57D-3744-AC6F-B617C73D4A81}" type="presParOf" srcId="{44A3AFB2-C446-9347-855F-32EF08987251}" destId="{32B835B7-8FB1-BA4E-86C3-7B23DCAD5A0E}" srcOrd="2" destOrd="0" presId="urn:microsoft.com/office/officeart/2005/8/layout/vList5"/>
    <dgm:cxn modelId="{867A5306-9B13-FF46-998B-483AD40FD84B}" type="presParOf" srcId="{32B835B7-8FB1-BA4E-86C3-7B23DCAD5A0E}" destId="{737DD6DA-C350-9843-8FF9-FC00677DCC9A}" srcOrd="0" destOrd="0" presId="urn:microsoft.com/office/officeart/2005/8/layout/vList5"/>
    <dgm:cxn modelId="{64D7E38A-BFB8-4E4E-B346-133B43123859}" type="presParOf" srcId="{44A3AFB2-C446-9347-855F-32EF08987251}" destId="{8F06814F-A71B-3145-9389-5BFBBCC568A8}" srcOrd="3" destOrd="0" presId="urn:microsoft.com/office/officeart/2005/8/layout/vList5"/>
    <dgm:cxn modelId="{9ECFCF45-F950-A44F-8D32-5A546041FE61}" type="presParOf" srcId="{44A3AFB2-C446-9347-855F-32EF08987251}" destId="{CFD475CA-66F1-2243-B200-E1687273E591}" srcOrd="4" destOrd="0" presId="urn:microsoft.com/office/officeart/2005/8/layout/vList5"/>
    <dgm:cxn modelId="{2E5AAA79-13A7-1149-A403-558FE1C113A2}" type="presParOf" srcId="{CFD475CA-66F1-2243-B200-E1687273E591}" destId="{BB88CF43-0EA3-3F4D-B1EC-FAAECC44A4AE}" srcOrd="0" destOrd="0" presId="urn:microsoft.com/office/officeart/2005/8/layout/vList5"/>
    <dgm:cxn modelId="{8DE1E92F-53E6-9A4F-9809-DD9602993409}" type="presParOf" srcId="{44A3AFB2-C446-9347-855F-32EF08987251}" destId="{B40BAAA1-365A-BE46-8EE9-B5106CE5548C}" srcOrd="5" destOrd="0" presId="urn:microsoft.com/office/officeart/2005/8/layout/vList5"/>
    <dgm:cxn modelId="{0099A709-83D6-1E46-A43A-34B265637120}" type="presParOf" srcId="{44A3AFB2-C446-9347-855F-32EF08987251}" destId="{7C609E3F-231E-C54F-806E-A5F1A0D94CBC}" srcOrd="6" destOrd="0" presId="urn:microsoft.com/office/officeart/2005/8/layout/vList5"/>
    <dgm:cxn modelId="{1F6EF99B-B03C-114F-8408-0D3613F0DA99}" type="presParOf" srcId="{7C609E3F-231E-C54F-806E-A5F1A0D94CBC}" destId="{4D35B83A-3C47-8644-98AD-92C6AA7E1602}" srcOrd="0" destOrd="0" presId="urn:microsoft.com/office/officeart/2005/8/layout/vList5"/>
    <dgm:cxn modelId="{CAC98EE5-87CB-2F4F-AB95-62B1CC59572D}" type="presParOf" srcId="{44A3AFB2-C446-9347-855F-32EF08987251}" destId="{FCC89278-C05D-8044-AF5A-6B2429E5E246}" srcOrd="7" destOrd="0" presId="urn:microsoft.com/office/officeart/2005/8/layout/vList5"/>
    <dgm:cxn modelId="{6934BB5C-AAC0-1A43-B71B-8ECFEF67D0E3}" type="presParOf" srcId="{44A3AFB2-C446-9347-855F-32EF08987251}" destId="{948D4BC4-8DE2-A649-8E54-FEF8C8939A28}" srcOrd="8" destOrd="0" presId="urn:microsoft.com/office/officeart/2005/8/layout/vList5"/>
    <dgm:cxn modelId="{E6A91224-2427-2841-A322-729831898A58}" type="presParOf" srcId="{948D4BC4-8DE2-A649-8E54-FEF8C8939A28}" destId="{A0EAB7A0-0719-1041-9281-A8C86EB3B02D}" srcOrd="0" destOrd="0" presId="urn:microsoft.com/office/officeart/2005/8/layout/vList5"/>
    <dgm:cxn modelId="{ABDA8FAE-67A2-0944-8963-A1F9F65C214D}" type="presParOf" srcId="{44A3AFB2-C446-9347-855F-32EF08987251}" destId="{E49741D4-E45F-974C-BDD1-97DD119D1B1A}" srcOrd="9" destOrd="0" presId="urn:microsoft.com/office/officeart/2005/8/layout/vList5"/>
    <dgm:cxn modelId="{82342F96-2889-F34D-83CD-84F7EB2B356B}" type="presParOf" srcId="{44A3AFB2-C446-9347-855F-32EF08987251}" destId="{63A6E983-B53E-334A-8EDC-0BD4054647A2}" srcOrd="10" destOrd="0" presId="urn:microsoft.com/office/officeart/2005/8/layout/vList5"/>
    <dgm:cxn modelId="{089DD4F4-E1EB-AB41-83D6-45F138C37642}" type="presParOf" srcId="{63A6E983-B53E-334A-8EDC-0BD4054647A2}" destId="{9B691B65-3E88-2F42-8B0C-98DC0AAB3E55}" srcOrd="0" destOrd="0" presId="urn:microsoft.com/office/officeart/2005/8/layout/vList5"/>
    <dgm:cxn modelId="{ADF11E98-499E-F34F-A838-448B1511370C}" type="presParOf" srcId="{44A3AFB2-C446-9347-855F-32EF08987251}" destId="{A107EA04-0256-E94C-AADA-A2FBCB99856A}" srcOrd="11" destOrd="0" presId="urn:microsoft.com/office/officeart/2005/8/layout/vList5"/>
    <dgm:cxn modelId="{1AAD1E0C-F10A-784A-8086-E92343C7441B}" type="presParOf" srcId="{44A3AFB2-C446-9347-855F-32EF08987251}" destId="{4CBD783D-32ED-9F48-A83B-2A30CBC7B0C1}" srcOrd="12" destOrd="0" presId="urn:microsoft.com/office/officeart/2005/8/layout/vList5"/>
    <dgm:cxn modelId="{BBDE07E6-D1AF-CC4C-8AD7-899F2BCE442A}" type="presParOf" srcId="{4CBD783D-32ED-9F48-A83B-2A30CBC7B0C1}" destId="{43152903-4B8E-1346-8FED-D9305FCE13BF}" srcOrd="0" destOrd="0" presId="urn:microsoft.com/office/officeart/2005/8/layout/vList5"/>
    <dgm:cxn modelId="{5403B4EC-FA72-7243-A42A-8CD568973796}" type="presParOf" srcId="{44A3AFB2-C446-9347-855F-32EF08987251}" destId="{90908ED2-1201-384A-916A-1D08F144F262}" srcOrd="13" destOrd="0" presId="urn:microsoft.com/office/officeart/2005/8/layout/vList5"/>
    <dgm:cxn modelId="{CBC0D7C2-CB36-7E4C-93DA-42A053C8F317}" type="presParOf" srcId="{44A3AFB2-C446-9347-855F-32EF08987251}" destId="{F83EAECD-1579-FD46-95A6-208F3C74A902}" srcOrd="14" destOrd="0" presId="urn:microsoft.com/office/officeart/2005/8/layout/vList5"/>
    <dgm:cxn modelId="{9C2BF97E-9883-7A41-B04E-5F5F52A10F98}" type="presParOf" srcId="{F83EAECD-1579-FD46-95A6-208F3C74A902}" destId="{F3DC5427-9545-5749-BED0-F7BF0BC434B5}" srcOrd="0" destOrd="0" presId="urn:microsoft.com/office/officeart/2005/8/layout/vList5"/>
    <dgm:cxn modelId="{E89CE7F2-D0EB-1244-971A-E1F8B439308F}" type="presParOf" srcId="{44A3AFB2-C446-9347-855F-32EF08987251}" destId="{AC6C44EC-329F-B74A-8259-D00B2FD70B87}" srcOrd="15" destOrd="0" presId="urn:microsoft.com/office/officeart/2005/8/layout/vList5"/>
    <dgm:cxn modelId="{3A333135-268E-494B-9608-BADEBFEE60C5}" type="presParOf" srcId="{44A3AFB2-C446-9347-855F-32EF08987251}" destId="{472F972F-784D-8743-9E4B-D36F7D21FC87}" srcOrd="16" destOrd="0" presId="urn:microsoft.com/office/officeart/2005/8/layout/vList5"/>
    <dgm:cxn modelId="{CBE75EFC-C61B-674C-9921-2427D2EB8C65}" type="presParOf" srcId="{472F972F-784D-8743-9E4B-D36F7D21FC87}" destId="{AC2E1764-FDAC-054C-A90F-2839972FB1BD}" srcOrd="0" destOrd="0" presId="urn:microsoft.com/office/officeart/2005/8/layout/vList5"/>
    <dgm:cxn modelId="{29DE338D-27D8-924F-9CA2-5C37A90C71BE}" type="presParOf" srcId="{44A3AFB2-C446-9347-855F-32EF08987251}" destId="{95527A68-9F35-AE4D-B603-0C4A1925D8B1}" srcOrd="17" destOrd="0" presId="urn:microsoft.com/office/officeart/2005/8/layout/vList5"/>
    <dgm:cxn modelId="{644C0947-7690-464F-B0DE-8865C41ED8B9}" type="presParOf" srcId="{44A3AFB2-C446-9347-855F-32EF08987251}" destId="{C25A59EE-72E4-2E4B-A6B1-EA908BB63DC7}" srcOrd="18" destOrd="0" presId="urn:microsoft.com/office/officeart/2005/8/layout/vList5"/>
    <dgm:cxn modelId="{EA37994E-174C-4448-B0F0-073B85B6F0AB}" type="presParOf" srcId="{C25A59EE-72E4-2E4B-A6B1-EA908BB63DC7}" destId="{DE53BEFC-49E9-2749-8BD7-5A285C0ACB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11 </a:t>
          </a:r>
          <a:r>
            <a:rPr lang="pt-BR" i="1" dirty="0" err="1">
              <a:solidFill>
                <a:schemeClr val="tx2"/>
              </a:solidFill>
            </a:rPr>
            <a:t>eleven</a:t>
          </a:r>
          <a:endParaRPr lang="pt-BR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FEF0584-103F-D04E-B9DE-B222CA4836A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12 twelve</a:t>
          </a:r>
          <a:endParaRPr lang="pt-BR">
            <a:solidFill>
              <a:schemeClr val="tx2"/>
            </a:solidFill>
          </a:endParaRPr>
        </a:p>
      </dgm:t>
    </dgm:pt>
    <dgm:pt modelId="{09F69E4F-FE86-2F46-A2DA-9EE2B4807A73}" type="par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6C145AB-9799-7E4C-A6F3-D66CCB9F769C}" type="sib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26E1BF-5BA0-F847-8690-65C740ACD111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13 </a:t>
          </a:r>
          <a:r>
            <a:rPr lang="pt-BR" i="1" dirty="0" err="1">
              <a:solidFill>
                <a:schemeClr val="tx2"/>
              </a:solidFill>
            </a:rPr>
            <a:t>thir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1908529E-3E1E-7143-B270-EACF88E3D527}" type="par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B3F2BB2-3846-CF47-807E-1E454D86C760}" type="sib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1DE1D3-D5B1-FA46-BBA4-F4A49843BE07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14 </a:t>
          </a:r>
          <a:r>
            <a:rPr lang="pt-BR" i="1" dirty="0" err="1">
              <a:solidFill>
                <a:schemeClr val="tx2"/>
              </a:solidFill>
            </a:rPr>
            <a:t>four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50A2B3C8-A2B2-E44A-8923-8870B8A4C83E}" type="par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C1D4DA3-060D-084B-A662-AA95C1891E99}" type="sib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1E474C9-98F2-B148-9592-E06E5FA217B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15 </a:t>
          </a:r>
          <a:r>
            <a:rPr lang="pt-BR" i="1" dirty="0" err="1">
              <a:solidFill>
                <a:schemeClr val="tx2"/>
              </a:solidFill>
            </a:rPr>
            <a:t>fif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18E4FFA7-D5BB-FD44-AC0C-20218BEC84A2}" type="par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9699B41-E905-9F4E-9302-C4C4B9AC1B7A}" type="sib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5E5DC54-B25D-B44D-B887-872A85EFAC33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16 </a:t>
          </a:r>
          <a:r>
            <a:rPr lang="pt-BR" i="1" dirty="0" err="1">
              <a:solidFill>
                <a:schemeClr val="tx2"/>
              </a:solidFill>
            </a:rPr>
            <a:t>six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75458E73-0F01-7948-B3EF-43C205D3E9D5}" type="par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0DF2A2B-0AA8-E84B-B2EC-B67A39E886D4}" type="sib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399513B-2692-DA45-AE53-C7A24275A1BA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17 </a:t>
          </a:r>
          <a:r>
            <a:rPr lang="pt-BR" i="1" dirty="0" err="1">
              <a:solidFill>
                <a:schemeClr val="tx2"/>
              </a:solidFill>
            </a:rPr>
            <a:t>seven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72B1BD8A-DF2F-5F43-A0C7-73EBEA818DB6}" type="par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FAECCF2-3DBD-3D4A-9482-9B1CF9E19FD4}" type="sib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CF136E2-4B8D-A343-9407-10E382A2ED68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18 </a:t>
          </a:r>
          <a:r>
            <a:rPr lang="pt-BR" i="1" dirty="0" err="1">
              <a:solidFill>
                <a:schemeClr val="tx2"/>
              </a:solidFill>
            </a:rPr>
            <a:t>eigh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59954515-E1B5-0E41-95D3-A297981E847C}" type="par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BB4479B-0DE1-C741-9C30-242CBF4EA2B6}" type="sib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C88604-99A4-0443-A147-A650F64BEF39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19 </a:t>
          </a:r>
          <a:r>
            <a:rPr lang="pt-BR" i="1" dirty="0" err="1">
              <a:solidFill>
                <a:schemeClr val="tx2"/>
              </a:solidFill>
            </a:rPr>
            <a:t>nine</a:t>
          </a:r>
          <a:r>
            <a:rPr lang="pt-BR" b="1" i="1" dirty="0" err="1">
              <a:solidFill>
                <a:schemeClr val="tx2"/>
              </a:solidFill>
            </a:rPr>
            <a:t>teen</a:t>
          </a:r>
          <a:endParaRPr lang="pt-BR" b="1" dirty="0">
            <a:solidFill>
              <a:schemeClr val="tx2"/>
            </a:solidFill>
          </a:endParaRPr>
        </a:p>
      </dgm:t>
    </dgm:pt>
    <dgm:pt modelId="{163AF90A-817F-EF47-9DCD-8F05F2CF3C12}" type="par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F7E59C7-AED7-7A44-B989-903DED9E6CB3}" type="sib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39C7319-BB35-3E4C-BC72-9F30669DC5C0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20 </a:t>
          </a:r>
          <a:r>
            <a:rPr lang="pt-BR" i="1" dirty="0" err="1">
              <a:solidFill>
                <a:schemeClr val="tx2"/>
              </a:solidFill>
            </a:rPr>
            <a:t>twen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0A4A67EC-297B-1F45-95F8-A8E65A2A2D6E}" type="par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CF97A45-0B32-B749-A2B8-D0A6C1889A9C}" type="sib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29F0D452-3106-444E-B54E-27EA1FF49EB4}" type="pres">
      <dgm:prSet presAssocID="{EFEF0584-103F-D04E-B9DE-B222CA4836A4}" presName="linNode" presStyleCnt="0"/>
      <dgm:spPr/>
    </dgm:pt>
    <dgm:pt modelId="{6C737B8A-BE67-3147-82CA-2D000F57FA7A}" type="pres">
      <dgm:prSet presAssocID="{EFEF0584-103F-D04E-B9DE-B222CA4836A4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42B80EC-0996-F94C-9B8E-3D5DB025B93C}" type="pres">
      <dgm:prSet presAssocID="{66C145AB-9799-7E4C-A6F3-D66CCB9F769C}" presName="sp" presStyleCnt="0"/>
      <dgm:spPr/>
    </dgm:pt>
    <dgm:pt modelId="{6F6E4E60-59F0-EB4F-9BF4-B56B39C1FA2B}" type="pres">
      <dgm:prSet presAssocID="{B126E1BF-5BA0-F847-8690-65C740ACD111}" presName="linNode" presStyleCnt="0"/>
      <dgm:spPr/>
    </dgm:pt>
    <dgm:pt modelId="{EB7E37A3-C16B-A649-96EF-B7734CEAAB46}" type="pres">
      <dgm:prSet presAssocID="{B126E1BF-5BA0-F847-8690-65C740ACD111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42510E3E-BC2F-4F43-A3C0-24200E0C09D4}" type="pres">
      <dgm:prSet presAssocID="{CB3F2BB2-3846-CF47-807E-1E454D86C760}" presName="sp" presStyleCnt="0"/>
      <dgm:spPr/>
    </dgm:pt>
    <dgm:pt modelId="{6B3A4BEC-DE2E-9045-AC06-D08CDBAD2FC0}" type="pres">
      <dgm:prSet presAssocID="{E01DE1D3-D5B1-FA46-BBA4-F4A49843BE07}" presName="linNode" presStyleCnt="0"/>
      <dgm:spPr/>
    </dgm:pt>
    <dgm:pt modelId="{EAB6D36F-665D-E342-A9FB-19527E85D2C6}" type="pres">
      <dgm:prSet presAssocID="{E01DE1D3-D5B1-FA46-BBA4-F4A49843BE07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7EA10B95-D5CA-F145-BBEA-EB39980638E1}" type="pres">
      <dgm:prSet presAssocID="{5C1D4DA3-060D-084B-A662-AA95C1891E99}" presName="sp" presStyleCnt="0"/>
      <dgm:spPr/>
    </dgm:pt>
    <dgm:pt modelId="{78124DE5-5AE4-C741-8FFE-058C3C467995}" type="pres">
      <dgm:prSet presAssocID="{31E474C9-98F2-B148-9592-E06E5FA217B5}" presName="linNode" presStyleCnt="0"/>
      <dgm:spPr/>
    </dgm:pt>
    <dgm:pt modelId="{3034371D-D592-4D49-8B89-302E32307953}" type="pres">
      <dgm:prSet presAssocID="{31E474C9-98F2-B148-9592-E06E5FA217B5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44B1B3D-26F2-FE47-8BFD-665242D22640}" type="pres">
      <dgm:prSet presAssocID="{99699B41-E905-9F4E-9302-C4C4B9AC1B7A}" presName="sp" presStyleCnt="0"/>
      <dgm:spPr/>
    </dgm:pt>
    <dgm:pt modelId="{EED2C330-1599-734A-B47E-92E1E52ABD28}" type="pres">
      <dgm:prSet presAssocID="{65E5DC54-B25D-B44D-B887-872A85EFAC33}" presName="linNode" presStyleCnt="0"/>
      <dgm:spPr/>
    </dgm:pt>
    <dgm:pt modelId="{5B190A8E-83D1-7840-A159-06EC8172254C}" type="pres">
      <dgm:prSet presAssocID="{65E5DC54-B25D-B44D-B887-872A85EFAC33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81BCCE9-C430-9A49-98EB-7931D636707F}" type="pres">
      <dgm:prSet presAssocID="{00DF2A2B-0AA8-E84B-B2EC-B67A39E886D4}" presName="sp" presStyleCnt="0"/>
      <dgm:spPr/>
    </dgm:pt>
    <dgm:pt modelId="{D707F56F-DB86-E24D-BDA3-1A99E7B4FB90}" type="pres">
      <dgm:prSet presAssocID="{2399513B-2692-DA45-AE53-C7A24275A1BA}" presName="linNode" presStyleCnt="0"/>
      <dgm:spPr/>
    </dgm:pt>
    <dgm:pt modelId="{45DECCFD-E9C0-6146-A7DC-A9A004EF5C6C}" type="pres">
      <dgm:prSet presAssocID="{2399513B-2692-DA45-AE53-C7A24275A1BA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7BD9CE6F-87C7-D14A-B0D5-DAB8F91907D0}" type="pres">
      <dgm:prSet presAssocID="{6FAECCF2-3DBD-3D4A-9482-9B1CF9E19FD4}" presName="sp" presStyleCnt="0"/>
      <dgm:spPr/>
    </dgm:pt>
    <dgm:pt modelId="{8D76AC62-F00B-0045-AEA8-F4E2E9D98F93}" type="pres">
      <dgm:prSet presAssocID="{9CF136E2-4B8D-A343-9407-10E382A2ED68}" presName="linNode" presStyleCnt="0"/>
      <dgm:spPr/>
    </dgm:pt>
    <dgm:pt modelId="{2C960CC6-27BF-3045-8520-593B6384E006}" type="pres">
      <dgm:prSet presAssocID="{9CF136E2-4B8D-A343-9407-10E382A2ED68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7645A77-5C03-0348-AF96-F9AAD1A29A0A}" type="pres">
      <dgm:prSet presAssocID="{3BB4479B-0DE1-C741-9C30-242CBF4EA2B6}" presName="sp" presStyleCnt="0"/>
      <dgm:spPr/>
    </dgm:pt>
    <dgm:pt modelId="{CE58DF1B-9FE0-7E44-8862-0BA33DD59A50}" type="pres">
      <dgm:prSet presAssocID="{8BC88604-99A4-0443-A147-A650F64BEF39}" presName="linNode" presStyleCnt="0"/>
      <dgm:spPr/>
    </dgm:pt>
    <dgm:pt modelId="{4687484C-2EE9-F143-8EE6-D269DCECD89B}" type="pres">
      <dgm:prSet presAssocID="{8BC88604-99A4-0443-A147-A650F64BEF39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4FFCFC69-CE25-AA40-AE3F-7ED3DDB78F78}" type="pres">
      <dgm:prSet presAssocID="{2F7E59C7-AED7-7A44-B989-903DED9E6CB3}" presName="sp" presStyleCnt="0"/>
      <dgm:spPr/>
    </dgm:pt>
    <dgm:pt modelId="{7A407635-7240-5544-86DF-52BEC7B9E1F5}" type="pres">
      <dgm:prSet presAssocID="{D39C7319-BB35-3E4C-BC72-9F30669DC5C0}" presName="linNode" presStyleCnt="0"/>
      <dgm:spPr/>
    </dgm:pt>
    <dgm:pt modelId="{C709A304-5191-9C44-B6C4-DFA1EAFFDE9F}" type="pres">
      <dgm:prSet presAssocID="{D39C7319-BB35-3E4C-BC72-9F30669DC5C0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8364B0A-5744-824C-B2C4-154032F219D4}" type="presOf" srcId="{EFEF0584-103F-D04E-B9DE-B222CA4836A4}" destId="{6C737B8A-BE67-3147-82CA-2D000F57FA7A}" srcOrd="0" destOrd="0" presId="urn:microsoft.com/office/officeart/2005/8/layout/vList5"/>
    <dgm:cxn modelId="{FC248520-6A84-1F46-834A-618C0FDCBC98}" type="presOf" srcId="{9CF136E2-4B8D-A343-9407-10E382A2ED68}" destId="{2C960CC6-27BF-3045-8520-593B6384E006}" srcOrd="0" destOrd="0" presId="urn:microsoft.com/office/officeart/2005/8/layout/vList5"/>
    <dgm:cxn modelId="{1EC87238-73A7-EB4B-B225-DE2CB083B796}" type="presOf" srcId="{31E474C9-98F2-B148-9592-E06E5FA217B5}" destId="{3034371D-D592-4D49-8B89-302E32307953}" srcOrd="0" destOrd="0" presId="urn:microsoft.com/office/officeart/2005/8/layout/vList5"/>
    <dgm:cxn modelId="{D0EC0C55-12F8-294B-BEB8-D5798CBD2481}" srcId="{0B99DB68-94AD-6543-93DA-72E0BA224D5C}" destId="{9CF136E2-4B8D-A343-9407-10E382A2ED68}" srcOrd="7" destOrd="0" parTransId="{59954515-E1B5-0E41-95D3-A297981E847C}" sibTransId="{3BB4479B-0DE1-C741-9C30-242CBF4EA2B6}"/>
    <dgm:cxn modelId="{9E961163-A4DA-3449-94C9-20D86390F251}" srcId="{0B99DB68-94AD-6543-93DA-72E0BA224D5C}" destId="{8BC88604-99A4-0443-A147-A650F64BEF39}" srcOrd="8" destOrd="0" parTransId="{163AF90A-817F-EF47-9DCD-8F05F2CF3C12}" sibTransId="{2F7E59C7-AED7-7A44-B989-903DED9E6CB3}"/>
    <dgm:cxn modelId="{F867A06B-2982-CD43-957E-332297995342}" type="presOf" srcId="{2399513B-2692-DA45-AE53-C7A24275A1BA}" destId="{45DECCFD-E9C0-6146-A7DC-A9A004EF5C6C}" srcOrd="0" destOrd="0" presId="urn:microsoft.com/office/officeart/2005/8/layout/vList5"/>
    <dgm:cxn modelId="{635BEC6F-A8A4-6B4D-A2BC-A2757335DD8C}" type="presOf" srcId="{D39C7319-BB35-3E4C-BC72-9F30669DC5C0}" destId="{C709A304-5191-9C44-B6C4-DFA1EAFFDE9F}" srcOrd="0" destOrd="0" presId="urn:microsoft.com/office/officeart/2005/8/layout/vList5"/>
    <dgm:cxn modelId="{AB2ED77C-9A39-194B-A84B-514CCD338342}" srcId="{0B99DB68-94AD-6543-93DA-72E0BA224D5C}" destId="{2399513B-2692-DA45-AE53-C7A24275A1BA}" srcOrd="6" destOrd="0" parTransId="{72B1BD8A-DF2F-5F43-A0C7-73EBEA818DB6}" sibTransId="{6FAECCF2-3DBD-3D4A-9482-9B1CF9E19FD4}"/>
    <dgm:cxn modelId="{0166B87E-5C7C-B045-8023-2F364AC53481}" type="presOf" srcId="{B126E1BF-5BA0-F847-8690-65C740ACD111}" destId="{EB7E37A3-C16B-A649-96EF-B7734CEAAB46}" srcOrd="0" destOrd="0" presId="urn:microsoft.com/office/officeart/2005/8/layout/vList5"/>
    <dgm:cxn modelId="{64BB8583-7C02-5949-B239-548A16D85C74}" srcId="{0B99DB68-94AD-6543-93DA-72E0BA224D5C}" destId="{B126E1BF-5BA0-F847-8690-65C740ACD111}" srcOrd="2" destOrd="0" parTransId="{1908529E-3E1E-7143-B270-EACF88E3D527}" sibTransId="{CB3F2BB2-3846-CF47-807E-1E454D86C760}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409B649C-BB6B-C84A-9C7B-73A0F438EC18}" srcId="{0B99DB68-94AD-6543-93DA-72E0BA224D5C}" destId="{D39C7319-BB35-3E4C-BC72-9F30669DC5C0}" srcOrd="9" destOrd="0" parTransId="{0A4A67EC-297B-1F45-95F8-A8E65A2A2D6E}" sibTransId="{7CF97A45-0B32-B749-A2B8-D0A6C1889A9C}"/>
    <dgm:cxn modelId="{52B071A5-7FF9-314D-A673-46A52C4D6268}" type="presOf" srcId="{8BC88604-99A4-0443-A147-A650F64BEF39}" destId="{4687484C-2EE9-F143-8EE6-D269DCECD89B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8A7A2FAF-26D3-264A-AC8D-561CF9549644}" srcId="{0B99DB68-94AD-6543-93DA-72E0BA224D5C}" destId="{E01DE1D3-D5B1-FA46-BBA4-F4A49843BE07}" srcOrd="3" destOrd="0" parTransId="{50A2B3C8-A2B2-E44A-8923-8870B8A4C83E}" sibTransId="{5C1D4DA3-060D-084B-A662-AA95C1891E99}"/>
    <dgm:cxn modelId="{72B620C4-932E-7E40-B9A0-C29727E23AB5}" type="presOf" srcId="{E01DE1D3-D5B1-FA46-BBA4-F4A49843BE07}" destId="{EAB6D36F-665D-E342-A9FB-19527E85D2C6}" srcOrd="0" destOrd="0" presId="urn:microsoft.com/office/officeart/2005/8/layout/vList5"/>
    <dgm:cxn modelId="{E6AA75D0-B277-E849-9942-DDF0397803EA}" srcId="{0B99DB68-94AD-6543-93DA-72E0BA224D5C}" destId="{31E474C9-98F2-B148-9592-E06E5FA217B5}" srcOrd="4" destOrd="0" parTransId="{18E4FFA7-D5BB-FD44-AC0C-20218BEC84A2}" sibTransId="{99699B41-E905-9F4E-9302-C4C4B9AC1B7A}"/>
    <dgm:cxn modelId="{8610D0D7-A1CF-8148-B573-C2FC1CBCE9EA}" srcId="{0B99DB68-94AD-6543-93DA-72E0BA224D5C}" destId="{65E5DC54-B25D-B44D-B887-872A85EFAC33}" srcOrd="5" destOrd="0" parTransId="{75458E73-0F01-7948-B3EF-43C205D3E9D5}" sibTransId="{00DF2A2B-0AA8-E84B-B2EC-B67A39E886D4}"/>
    <dgm:cxn modelId="{0E0DF3D9-D295-C541-BED5-BE16CE03CE62}" srcId="{0B99DB68-94AD-6543-93DA-72E0BA224D5C}" destId="{EFEF0584-103F-D04E-B9DE-B222CA4836A4}" srcOrd="1" destOrd="0" parTransId="{09F69E4F-FE86-2F46-A2DA-9EE2B4807A73}" sibTransId="{66C145AB-9799-7E4C-A6F3-D66CCB9F769C}"/>
    <dgm:cxn modelId="{D3FE07F0-3BC9-7445-BA0B-7D59D1F2B405}" type="presOf" srcId="{65E5DC54-B25D-B44D-B887-872A85EFAC33}" destId="{5B190A8E-83D1-7840-A159-06EC8172254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2208CE91-DD58-6547-AD35-E4FB1B0B5FD1}" type="presParOf" srcId="{48C47BE0-B652-7F44-BC26-EC6831719F70}" destId="{29F0D452-3106-444E-B54E-27EA1FF49EB4}" srcOrd="2" destOrd="0" presId="urn:microsoft.com/office/officeart/2005/8/layout/vList5"/>
    <dgm:cxn modelId="{0A634220-5460-9E43-9CF5-30802A3A5E72}" type="presParOf" srcId="{29F0D452-3106-444E-B54E-27EA1FF49EB4}" destId="{6C737B8A-BE67-3147-82CA-2D000F57FA7A}" srcOrd="0" destOrd="0" presId="urn:microsoft.com/office/officeart/2005/8/layout/vList5"/>
    <dgm:cxn modelId="{76D9322C-B61D-2A44-88DB-CE6C5FFA2336}" type="presParOf" srcId="{48C47BE0-B652-7F44-BC26-EC6831719F70}" destId="{B42B80EC-0996-F94C-9B8E-3D5DB025B93C}" srcOrd="3" destOrd="0" presId="urn:microsoft.com/office/officeart/2005/8/layout/vList5"/>
    <dgm:cxn modelId="{54FD1FD8-C706-DE4A-B73A-148D6DD39FAD}" type="presParOf" srcId="{48C47BE0-B652-7F44-BC26-EC6831719F70}" destId="{6F6E4E60-59F0-EB4F-9BF4-B56B39C1FA2B}" srcOrd="4" destOrd="0" presId="urn:microsoft.com/office/officeart/2005/8/layout/vList5"/>
    <dgm:cxn modelId="{4E69080B-4B38-3047-8A48-8347D47B1DCE}" type="presParOf" srcId="{6F6E4E60-59F0-EB4F-9BF4-B56B39C1FA2B}" destId="{EB7E37A3-C16B-A649-96EF-B7734CEAAB46}" srcOrd="0" destOrd="0" presId="urn:microsoft.com/office/officeart/2005/8/layout/vList5"/>
    <dgm:cxn modelId="{35C73514-BA9D-0449-BCBE-C87C19EBE8E8}" type="presParOf" srcId="{48C47BE0-B652-7F44-BC26-EC6831719F70}" destId="{42510E3E-BC2F-4F43-A3C0-24200E0C09D4}" srcOrd="5" destOrd="0" presId="urn:microsoft.com/office/officeart/2005/8/layout/vList5"/>
    <dgm:cxn modelId="{258C8A05-2CAB-5A4B-82A0-257C299557A2}" type="presParOf" srcId="{48C47BE0-B652-7F44-BC26-EC6831719F70}" destId="{6B3A4BEC-DE2E-9045-AC06-D08CDBAD2FC0}" srcOrd="6" destOrd="0" presId="urn:microsoft.com/office/officeart/2005/8/layout/vList5"/>
    <dgm:cxn modelId="{FC41CD27-9B49-954F-9080-A063613ED380}" type="presParOf" srcId="{6B3A4BEC-DE2E-9045-AC06-D08CDBAD2FC0}" destId="{EAB6D36F-665D-E342-A9FB-19527E85D2C6}" srcOrd="0" destOrd="0" presId="urn:microsoft.com/office/officeart/2005/8/layout/vList5"/>
    <dgm:cxn modelId="{AB448729-ADE5-894F-B457-314F842F7D3B}" type="presParOf" srcId="{48C47BE0-B652-7F44-BC26-EC6831719F70}" destId="{7EA10B95-D5CA-F145-BBEA-EB39980638E1}" srcOrd="7" destOrd="0" presId="urn:microsoft.com/office/officeart/2005/8/layout/vList5"/>
    <dgm:cxn modelId="{C9A4E5C6-5504-4E49-A079-B4984605C308}" type="presParOf" srcId="{48C47BE0-B652-7F44-BC26-EC6831719F70}" destId="{78124DE5-5AE4-C741-8FFE-058C3C467995}" srcOrd="8" destOrd="0" presId="urn:microsoft.com/office/officeart/2005/8/layout/vList5"/>
    <dgm:cxn modelId="{5D3C08ED-D976-044A-957F-F27AE13D21E7}" type="presParOf" srcId="{78124DE5-5AE4-C741-8FFE-058C3C467995}" destId="{3034371D-D592-4D49-8B89-302E32307953}" srcOrd="0" destOrd="0" presId="urn:microsoft.com/office/officeart/2005/8/layout/vList5"/>
    <dgm:cxn modelId="{8A262683-21D7-6044-983C-BCC9EF5441CB}" type="presParOf" srcId="{48C47BE0-B652-7F44-BC26-EC6831719F70}" destId="{C44B1B3D-26F2-FE47-8BFD-665242D22640}" srcOrd="9" destOrd="0" presId="urn:microsoft.com/office/officeart/2005/8/layout/vList5"/>
    <dgm:cxn modelId="{0D853974-8ED3-5646-AD8A-09E2F38B31CB}" type="presParOf" srcId="{48C47BE0-B652-7F44-BC26-EC6831719F70}" destId="{EED2C330-1599-734A-B47E-92E1E52ABD28}" srcOrd="10" destOrd="0" presId="urn:microsoft.com/office/officeart/2005/8/layout/vList5"/>
    <dgm:cxn modelId="{FCF1270B-90DE-3C4A-9810-2FD8AB922A6B}" type="presParOf" srcId="{EED2C330-1599-734A-B47E-92E1E52ABD28}" destId="{5B190A8E-83D1-7840-A159-06EC8172254C}" srcOrd="0" destOrd="0" presId="urn:microsoft.com/office/officeart/2005/8/layout/vList5"/>
    <dgm:cxn modelId="{6F91D972-D4DD-CD45-BA32-DC19E6B2AA88}" type="presParOf" srcId="{48C47BE0-B652-7F44-BC26-EC6831719F70}" destId="{A81BCCE9-C430-9A49-98EB-7931D636707F}" srcOrd="11" destOrd="0" presId="urn:microsoft.com/office/officeart/2005/8/layout/vList5"/>
    <dgm:cxn modelId="{1946D0E1-6F40-D045-948E-AADE48350BAA}" type="presParOf" srcId="{48C47BE0-B652-7F44-BC26-EC6831719F70}" destId="{D707F56F-DB86-E24D-BDA3-1A99E7B4FB90}" srcOrd="12" destOrd="0" presId="urn:microsoft.com/office/officeart/2005/8/layout/vList5"/>
    <dgm:cxn modelId="{AE32433D-3CC7-6A45-A8F2-DEE21DF20836}" type="presParOf" srcId="{D707F56F-DB86-E24D-BDA3-1A99E7B4FB90}" destId="{45DECCFD-E9C0-6146-A7DC-A9A004EF5C6C}" srcOrd="0" destOrd="0" presId="urn:microsoft.com/office/officeart/2005/8/layout/vList5"/>
    <dgm:cxn modelId="{F282C1A9-2BFA-4D42-A343-912B39BFB88B}" type="presParOf" srcId="{48C47BE0-B652-7F44-BC26-EC6831719F70}" destId="{7BD9CE6F-87C7-D14A-B0D5-DAB8F91907D0}" srcOrd="13" destOrd="0" presId="urn:microsoft.com/office/officeart/2005/8/layout/vList5"/>
    <dgm:cxn modelId="{C2284E2F-DF66-FC45-AC6C-9BB659503F30}" type="presParOf" srcId="{48C47BE0-B652-7F44-BC26-EC6831719F70}" destId="{8D76AC62-F00B-0045-AEA8-F4E2E9D98F93}" srcOrd="14" destOrd="0" presId="urn:microsoft.com/office/officeart/2005/8/layout/vList5"/>
    <dgm:cxn modelId="{B782CCC8-FAE5-FB43-8C07-9B995C5E54B4}" type="presParOf" srcId="{8D76AC62-F00B-0045-AEA8-F4E2E9D98F93}" destId="{2C960CC6-27BF-3045-8520-593B6384E006}" srcOrd="0" destOrd="0" presId="urn:microsoft.com/office/officeart/2005/8/layout/vList5"/>
    <dgm:cxn modelId="{8FF45EED-539B-7045-A2AC-91DC11CDCC8E}" type="presParOf" srcId="{48C47BE0-B652-7F44-BC26-EC6831719F70}" destId="{87645A77-5C03-0348-AF96-F9AAD1A29A0A}" srcOrd="15" destOrd="0" presId="urn:microsoft.com/office/officeart/2005/8/layout/vList5"/>
    <dgm:cxn modelId="{98AE3646-C7F9-BA4D-8C08-C1C555730378}" type="presParOf" srcId="{48C47BE0-B652-7F44-BC26-EC6831719F70}" destId="{CE58DF1B-9FE0-7E44-8862-0BA33DD59A50}" srcOrd="16" destOrd="0" presId="urn:microsoft.com/office/officeart/2005/8/layout/vList5"/>
    <dgm:cxn modelId="{BBDF010D-FCE3-734C-9502-AC817F4513E8}" type="presParOf" srcId="{CE58DF1B-9FE0-7E44-8862-0BA33DD59A50}" destId="{4687484C-2EE9-F143-8EE6-D269DCECD89B}" srcOrd="0" destOrd="0" presId="urn:microsoft.com/office/officeart/2005/8/layout/vList5"/>
    <dgm:cxn modelId="{1858BF80-156C-DB42-93A8-506B0D8A7837}" type="presParOf" srcId="{48C47BE0-B652-7F44-BC26-EC6831719F70}" destId="{4FFCFC69-CE25-AA40-AE3F-7ED3DDB78F78}" srcOrd="17" destOrd="0" presId="urn:microsoft.com/office/officeart/2005/8/layout/vList5"/>
    <dgm:cxn modelId="{2F52598E-2F2A-0644-A2B4-B89FB06F0472}" type="presParOf" srcId="{48C47BE0-B652-7F44-BC26-EC6831719F70}" destId="{7A407635-7240-5544-86DF-52BEC7B9E1F5}" srcOrd="18" destOrd="0" presId="urn:microsoft.com/office/officeart/2005/8/layout/vList5"/>
    <dgm:cxn modelId="{F42D2CB7-EDF6-E643-92A0-C33221071DF3}" type="presParOf" srcId="{7A407635-7240-5544-86DF-52BEC7B9E1F5}" destId="{C709A304-5191-9C44-B6C4-DFA1EAFFDE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 twenty-one</a:t>
          </a:r>
          <a:endParaRPr lang="pt-BR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241863C-319E-1246-A214-7EAE516D3E5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 twenty-two</a:t>
          </a:r>
          <a:endParaRPr lang="pt-BR">
            <a:solidFill>
              <a:schemeClr val="tx2"/>
            </a:solidFill>
          </a:endParaRPr>
        </a:p>
      </dgm:t>
    </dgm:pt>
    <dgm:pt modelId="{73301B64-9B3C-8F48-ABFE-8143541A9494}" type="par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9229028-B251-5542-8D02-633C48594FB3}" type="sib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C62F80-13FD-DB45-ADF3-A67D82C8931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 twenty-three</a:t>
          </a:r>
          <a:endParaRPr lang="pt-BR">
            <a:solidFill>
              <a:schemeClr val="tx2"/>
            </a:solidFill>
          </a:endParaRPr>
        </a:p>
      </dgm:t>
    </dgm:pt>
    <dgm:pt modelId="{8DE8A263-635C-8042-A282-B13219B74619}" type="par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8654A2-52A4-8B4E-A186-66CB0ED35222}" type="sib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498BA00-9780-FE4C-BC87-E23A9DB04D0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 twenty-nine</a:t>
          </a:r>
          <a:endParaRPr lang="pt-BR">
            <a:solidFill>
              <a:schemeClr val="tx2"/>
            </a:solidFill>
          </a:endParaRPr>
        </a:p>
      </dgm:t>
    </dgm:pt>
    <dgm:pt modelId="{59C38CBE-E2C9-8C4E-A471-A57928A2D712}" type="par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CAD3B27-FDC0-0D45-B349-5F64B54DA189}" type="sib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7C3BAEB-1C4E-1C4D-96C2-E7862821F54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30 </a:t>
          </a:r>
          <a:r>
            <a:rPr lang="pt-BR" i="1" dirty="0" err="1">
              <a:solidFill>
                <a:schemeClr val="tx2"/>
              </a:solidFill>
            </a:rPr>
            <a:t>thir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FAA4D88-10F6-E34B-BADE-48AA23926980}" type="par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98355CB-DA25-4A48-BD29-38BD867B9FF9}" type="sib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A1E3781-42E9-524B-B816-DF228B15A281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40 </a:t>
          </a:r>
          <a:r>
            <a:rPr lang="pt-BR" i="1" dirty="0" err="1">
              <a:solidFill>
                <a:schemeClr val="tx2"/>
              </a:solidFill>
            </a:rPr>
            <a:t>for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DC7F578-2088-AF4A-932F-AB376D355FCF}" type="par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E74A002-6BBD-D448-9FDE-28D81CFC3BD1}" type="sib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4D69CB-BD40-8D41-A37F-469479575B1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50 </a:t>
          </a:r>
          <a:r>
            <a:rPr lang="pt-BR" i="1" dirty="0" err="1">
              <a:solidFill>
                <a:schemeClr val="tx2"/>
              </a:solidFill>
            </a:rPr>
            <a:t>fif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B628C7A-F81F-FF4B-BFFD-5F8020F26BFF}" type="par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4957CC1-5684-AE40-84F3-3EDFA2A25F5E}" type="sib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C75E082-4650-BA4E-9F45-12DFF6FCCCA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60 </a:t>
          </a:r>
          <a:r>
            <a:rPr lang="pt-BR" i="1" dirty="0" err="1">
              <a:solidFill>
                <a:schemeClr val="tx2"/>
              </a:solidFill>
            </a:rPr>
            <a:t>six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38381C64-08C0-E640-8647-5D700926159F}" type="par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712CD7B-746F-934F-A9BE-8FB45C6B2A6E}" type="sib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AF1D7A4-2038-A84F-8D7A-49676D6AB629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70 </a:t>
          </a:r>
          <a:r>
            <a:rPr lang="pt-BR" i="1" dirty="0" err="1">
              <a:solidFill>
                <a:schemeClr val="tx2"/>
              </a:solidFill>
            </a:rPr>
            <a:t>seven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E1A94C6C-F471-1746-A225-B2459C963F9B}" type="par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6A05543-D624-3D4E-8EEF-0BAA568467FC}" type="sib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76485D4-3515-E24A-B28F-B10B960A148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80 </a:t>
          </a:r>
          <a:r>
            <a:rPr lang="pt-BR" i="1" dirty="0" err="1">
              <a:solidFill>
                <a:schemeClr val="tx2"/>
              </a:solidFill>
            </a:rPr>
            <a:t>eigh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CAFD22CA-BA92-A741-8F98-CA82E3189CFB}" type="par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DFA168C-F947-004E-97DC-16058F7E2446}" type="sib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7C609E9-8609-524B-A9E2-D490264B47A0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90 </a:t>
          </a:r>
          <a:r>
            <a:rPr lang="pt-BR" i="1" dirty="0" err="1">
              <a:solidFill>
                <a:schemeClr val="tx2"/>
              </a:solidFill>
            </a:rPr>
            <a:t>nine</a:t>
          </a:r>
          <a:r>
            <a:rPr lang="pt-BR" b="1" i="1" dirty="0" err="1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6C78B93-D8E5-B74B-A9F4-A2EA7BB1F2C4}" type="par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FE6AAA-52E0-C24F-BA73-274FE85DB0A4}" type="sib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48E2628-C37F-AC41-93E8-05620BB7335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 a/one hundred</a:t>
          </a:r>
          <a:endParaRPr lang="pt-BR">
            <a:solidFill>
              <a:schemeClr val="tx2"/>
            </a:solidFill>
          </a:endParaRPr>
        </a:p>
      </dgm:t>
    </dgm:pt>
    <dgm:pt modelId="{08725014-AE24-C648-B1B3-E958777DC3D0}" type="par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B8CE32-7D0D-1B41-A678-D0BBCECE7EA8}" type="sib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9F6F8FC6-EA47-824B-B3E9-8D466A641ECF}" type="pres">
      <dgm:prSet presAssocID="{8241863C-319E-1246-A214-7EAE516D3E56}" presName="linNode" presStyleCnt="0"/>
      <dgm:spPr/>
    </dgm:pt>
    <dgm:pt modelId="{30B9E81B-4BD7-8B45-9C6E-C4D3D7E9BF40}" type="pres">
      <dgm:prSet presAssocID="{8241863C-319E-1246-A214-7EAE516D3E56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16D57060-AB97-E546-9989-519C548C2052}" type="pres">
      <dgm:prSet presAssocID="{89229028-B251-5542-8D02-633C48594FB3}" presName="sp" presStyleCnt="0"/>
      <dgm:spPr/>
    </dgm:pt>
    <dgm:pt modelId="{5DA051D6-A477-A14D-8B88-762B4AA55943}" type="pres">
      <dgm:prSet presAssocID="{C9C62F80-13FD-DB45-ADF3-A67D82C89310}" presName="linNode" presStyleCnt="0"/>
      <dgm:spPr/>
    </dgm:pt>
    <dgm:pt modelId="{A7CD896E-6495-C24C-9C2D-54F93168F327}" type="pres">
      <dgm:prSet presAssocID="{C9C62F80-13FD-DB45-ADF3-A67D82C8931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7FD2BD02-E0B3-9F48-805D-2849CE999B82}" type="pres">
      <dgm:prSet presAssocID="{808654A2-52A4-8B4E-A186-66CB0ED35222}" presName="sp" presStyleCnt="0"/>
      <dgm:spPr/>
    </dgm:pt>
    <dgm:pt modelId="{E973AE89-E23A-DF44-A8AD-9281DBDEFAB2}" type="pres">
      <dgm:prSet presAssocID="{0498BA00-9780-FE4C-BC87-E23A9DB04D0C}" presName="linNode" presStyleCnt="0"/>
      <dgm:spPr/>
    </dgm:pt>
    <dgm:pt modelId="{2FF75780-AFDF-9648-A342-8CCA49337FDB}" type="pres">
      <dgm:prSet presAssocID="{0498BA00-9780-FE4C-BC87-E23A9DB04D0C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CD207ACE-DFFC-5540-925E-5BA0806A2425}" type="pres">
      <dgm:prSet presAssocID="{DCAD3B27-FDC0-0D45-B349-5F64B54DA189}" presName="sp" presStyleCnt="0"/>
      <dgm:spPr/>
    </dgm:pt>
    <dgm:pt modelId="{2771CA3C-62F0-8647-AA02-DAA5572919B1}" type="pres">
      <dgm:prSet presAssocID="{57C3BAEB-1C4E-1C4D-96C2-E7862821F545}" presName="linNode" presStyleCnt="0"/>
      <dgm:spPr/>
    </dgm:pt>
    <dgm:pt modelId="{5898544A-B6C9-334A-9050-8D7412D447E0}" type="pres">
      <dgm:prSet presAssocID="{57C3BAEB-1C4E-1C4D-96C2-E7862821F54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0FAA346D-CC31-C743-B29F-30163F539D0B}" type="pres">
      <dgm:prSet presAssocID="{198355CB-DA25-4A48-BD29-38BD867B9FF9}" presName="sp" presStyleCnt="0"/>
      <dgm:spPr/>
    </dgm:pt>
    <dgm:pt modelId="{B3CEE69E-63D0-3F4E-91E4-38E134A8F2EE}" type="pres">
      <dgm:prSet presAssocID="{3A1E3781-42E9-524B-B816-DF228B15A281}" presName="linNode" presStyleCnt="0"/>
      <dgm:spPr/>
    </dgm:pt>
    <dgm:pt modelId="{2EC4EE3C-8E3B-6F41-8AA6-66DCE989EA9A}" type="pres">
      <dgm:prSet presAssocID="{3A1E3781-42E9-524B-B816-DF228B15A281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04968897-85F8-8E41-944D-1FFC236B9CD4}" type="pres">
      <dgm:prSet presAssocID="{DE74A002-6BBD-D448-9FDE-28D81CFC3BD1}" presName="sp" presStyleCnt="0"/>
      <dgm:spPr/>
    </dgm:pt>
    <dgm:pt modelId="{42123E70-F04E-E04E-B15A-B5299F9DBCBF}" type="pres">
      <dgm:prSet presAssocID="{394D69CB-BD40-8D41-A37F-469479575B12}" presName="linNode" presStyleCnt="0"/>
      <dgm:spPr/>
    </dgm:pt>
    <dgm:pt modelId="{2C1BD620-FEFC-D24D-BEF5-3E9557A447F7}" type="pres">
      <dgm:prSet presAssocID="{394D69CB-BD40-8D41-A37F-469479575B12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27AEEADA-63D7-9044-9043-CE3CA3BA1EB7}" type="pres">
      <dgm:prSet presAssocID="{F4957CC1-5684-AE40-84F3-3EDFA2A25F5E}" presName="sp" presStyleCnt="0"/>
      <dgm:spPr/>
    </dgm:pt>
    <dgm:pt modelId="{54BC0BD5-8715-A448-B220-0CD70333341F}" type="pres">
      <dgm:prSet presAssocID="{6C75E082-4650-BA4E-9F45-12DFF6FCCCA5}" presName="linNode" presStyleCnt="0"/>
      <dgm:spPr/>
    </dgm:pt>
    <dgm:pt modelId="{3ACDD1A9-D72F-D744-91DA-5C1F8960D19D}" type="pres">
      <dgm:prSet presAssocID="{6C75E082-4650-BA4E-9F45-12DFF6FCCCA5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12034300-9D83-CC45-B0E9-4E6185D0F0E2}" type="pres">
      <dgm:prSet presAssocID="{6712CD7B-746F-934F-A9BE-8FB45C6B2A6E}" presName="sp" presStyleCnt="0"/>
      <dgm:spPr/>
    </dgm:pt>
    <dgm:pt modelId="{A267A7AA-28FF-8B43-ABE9-607C0EF12A8B}" type="pres">
      <dgm:prSet presAssocID="{6AF1D7A4-2038-A84F-8D7A-49676D6AB629}" presName="linNode" presStyleCnt="0"/>
      <dgm:spPr/>
    </dgm:pt>
    <dgm:pt modelId="{92E2C75B-FFB5-014A-ABD8-26355D4E3482}" type="pres">
      <dgm:prSet presAssocID="{6AF1D7A4-2038-A84F-8D7A-49676D6AB629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01BF575B-AC43-8F47-91AA-0C4AC9994CB7}" type="pres">
      <dgm:prSet presAssocID="{A6A05543-D624-3D4E-8EEF-0BAA568467FC}" presName="sp" presStyleCnt="0"/>
      <dgm:spPr/>
    </dgm:pt>
    <dgm:pt modelId="{5AB32449-C378-A34E-9C19-CFDB1F128CFA}" type="pres">
      <dgm:prSet presAssocID="{C76485D4-3515-E24A-B28F-B10B960A1482}" presName="linNode" presStyleCnt="0"/>
      <dgm:spPr/>
    </dgm:pt>
    <dgm:pt modelId="{FD14174B-B78D-B54D-B8D8-AF920DB0C184}" type="pres">
      <dgm:prSet presAssocID="{C76485D4-3515-E24A-B28F-B10B960A1482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9B38E45A-BA3C-E14C-8114-FA7AE7EE5483}" type="pres">
      <dgm:prSet presAssocID="{0DFA168C-F947-004E-97DC-16058F7E2446}" presName="sp" presStyleCnt="0"/>
      <dgm:spPr/>
    </dgm:pt>
    <dgm:pt modelId="{C4006B5E-8647-D54B-B7C4-DCE916BAA4FD}" type="pres">
      <dgm:prSet presAssocID="{77C609E9-8609-524B-A9E2-D490264B47A0}" presName="linNode" presStyleCnt="0"/>
      <dgm:spPr/>
    </dgm:pt>
    <dgm:pt modelId="{C9D749AA-24BB-B34B-9A9E-99B2F0201020}" type="pres">
      <dgm:prSet presAssocID="{77C609E9-8609-524B-A9E2-D490264B47A0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855A4E47-2969-F044-8387-9A472ACF5349}" type="pres">
      <dgm:prSet presAssocID="{97FE6AAA-52E0-C24F-BA73-274FE85DB0A4}" presName="sp" presStyleCnt="0"/>
      <dgm:spPr/>
    </dgm:pt>
    <dgm:pt modelId="{6033027F-0CF0-A64D-B785-BED62E6B9DCC}" type="pres">
      <dgm:prSet presAssocID="{948E2628-C37F-AC41-93E8-05620BB7335B}" presName="linNode" presStyleCnt="0"/>
      <dgm:spPr/>
    </dgm:pt>
    <dgm:pt modelId="{C1DC7D43-C757-9941-B42B-85B367159EDA}" type="pres">
      <dgm:prSet presAssocID="{948E2628-C37F-AC41-93E8-05620BB7335B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2DEC3E01-0A9F-C24B-9110-C790BC5E6328}" type="presOf" srcId="{3A1E3781-42E9-524B-B816-DF228B15A281}" destId="{2EC4EE3C-8E3B-6F41-8AA6-66DCE989EA9A}" srcOrd="0" destOrd="0" presId="urn:microsoft.com/office/officeart/2005/8/layout/vList5"/>
    <dgm:cxn modelId="{7A0AE103-E36B-1A49-B681-F7524189CEA7}" srcId="{7D902C45-2F7D-F644-AEE7-B77393E6B3C0}" destId="{8241863C-319E-1246-A214-7EAE516D3E56}" srcOrd="1" destOrd="0" parTransId="{73301B64-9B3C-8F48-ABFE-8143541A9494}" sibTransId="{89229028-B251-5542-8D02-633C48594FB3}"/>
    <dgm:cxn modelId="{2D9F911A-6566-774F-89A2-A21FAE9B555A}" type="presOf" srcId="{C9C62F80-13FD-DB45-ADF3-A67D82C89310}" destId="{A7CD896E-6495-C24C-9C2D-54F93168F327}" srcOrd="0" destOrd="0" presId="urn:microsoft.com/office/officeart/2005/8/layout/vList5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62086E1E-2BE5-3A4E-A77D-2FDE500A4A5D}" srcId="{7D902C45-2F7D-F644-AEE7-B77393E6B3C0}" destId="{394D69CB-BD40-8D41-A37F-469479575B12}" srcOrd="6" destOrd="0" parTransId="{4B628C7A-F81F-FF4B-BFFD-5F8020F26BFF}" sibTransId="{F4957CC1-5684-AE40-84F3-3EDFA2A25F5E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78644440-F27A-894A-A74C-4DC78609A096}" type="presOf" srcId="{394D69CB-BD40-8D41-A37F-469479575B12}" destId="{2C1BD620-FEFC-D24D-BEF5-3E9557A447F7}" srcOrd="0" destOrd="0" presId="urn:microsoft.com/office/officeart/2005/8/layout/vList5"/>
    <dgm:cxn modelId="{8AA8FC41-20DC-1C4C-8B49-20FED70953AF}" srcId="{7D902C45-2F7D-F644-AEE7-B77393E6B3C0}" destId="{6C75E082-4650-BA4E-9F45-12DFF6FCCCA5}" srcOrd="7" destOrd="0" parTransId="{38381C64-08C0-E640-8647-5D700926159F}" sibTransId="{6712CD7B-746F-934F-A9BE-8FB45C6B2A6E}"/>
    <dgm:cxn modelId="{CD88DE4E-76C4-6645-8549-B442A24E685C}" type="presOf" srcId="{C76485D4-3515-E24A-B28F-B10B960A1482}" destId="{FD14174B-B78D-B54D-B8D8-AF920DB0C184}" srcOrd="0" destOrd="0" presId="urn:microsoft.com/office/officeart/2005/8/layout/vList5"/>
    <dgm:cxn modelId="{BF8FE15A-4CE0-2B41-AC88-3FCBFE78D23F}" srcId="{7D902C45-2F7D-F644-AEE7-B77393E6B3C0}" destId="{57C3BAEB-1C4E-1C4D-96C2-E7862821F545}" srcOrd="4" destOrd="0" parTransId="{7FAA4D88-10F6-E34B-BADE-48AA23926980}" sibTransId="{198355CB-DA25-4A48-BD29-38BD867B9FF9}"/>
    <dgm:cxn modelId="{975EFC5D-33DD-0546-9325-57F25B2EF935}" type="presOf" srcId="{77C609E9-8609-524B-A9E2-D490264B47A0}" destId="{C9D749AA-24BB-B34B-9A9E-99B2F0201020}" srcOrd="0" destOrd="0" presId="urn:microsoft.com/office/officeart/2005/8/layout/vList5"/>
    <dgm:cxn modelId="{4644B970-733D-5C45-A60B-EC44F3FB857C}" type="presOf" srcId="{6C75E082-4650-BA4E-9F45-12DFF6FCCCA5}" destId="{3ACDD1A9-D72F-D744-91DA-5C1F8960D19D}" srcOrd="0" destOrd="0" presId="urn:microsoft.com/office/officeart/2005/8/layout/vList5"/>
    <dgm:cxn modelId="{1BEB7976-8143-6944-AF87-855CD3B74A5A}" srcId="{7D902C45-2F7D-F644-AEE7-B77393E6B3C0}" destId="{C9C62F80-13FD-DB45-ADF3-A67D82C89310}" srcOrd="2" destOrd="0" parTransId="{8DE8A263-635C-8042-A282-B13219B74619}" sibTransId="{808654A2-52A4-8B4E-A186-66CB0ED35222}"/>
    <dgm:cxn modelId="{A3525C7E-FDA8-1945-8C4C-15F768580736}" srcId="{7D902C45-2F7D-F644-AEE7-B77393E6B3C0}" destId="{77C609E9-8609-524B-A9E2-D490264B47A0}" srcOrd="10" destOrd="0" parTransId="{46C78B93-D8E5-B74B-A9F4-A2EA7BB1F2C4}" sibTransId="{97FE6AAA-52E0-C24F-BA73-274FE85DB0A4}"/>
    <dgm:cxn modelId="{60E24393-C7CE-EB4C-AEA3-0E2502609BCB}" srcId="{7D902C45-2F7D-F644-AEE7-B77393E6B3C0}" destId="{C76485D4-3515-E24A-B28F-B10B960A1482}" srcOrd="9" destOrd="0" parTransId="{CAFD22CA-BA92-A741-8F98-CA82E3189CFB}" sibTransId="{0DFA168C-F947-004E-97DC-16058F7E2446}"/>
    <dgm:cxn modelId="{1CCDB09D-893C-A843-A4B7-7BA9A90CB25E}" srcId="{7D902C45-2F7D-F644-AEE7-B77393E6B3C0}" destId="{3A1E3781-42E9-524B-B816-DF228B15A281}" srcOrd="5" destOrd="0" parTransId="{7DC7F578-2088-AF4A-932F-AB376D355FCF}" sibTransId="{DE74A002-6BBD-D448-9FDE-28D81CFC3BD1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DFBB30A6-E7DE-7C47-8F87-62F233D0BD8F}" type="presOf" srcId="{948E2628-C37F-AC41-93E8-05620BB7335B}" destId="{C1DC7D43-C757-9941-B42B-85B367159EDA}" srcOrd="0" destOrd="0" presId="urn:microsoft.com/office/officeart/2005/8/layout/vList5"/>
    <dgm:cxn modelId="{179A0AAB-D3ED-1F4B-B929-CED66D7D0A23}" type="presOf" srcId="{8241863C-319E-1246-A214-7EAE516D3E56}" destId="{30B9E81B-4BD7-8B45-9C6E-C4D3D7E9BF40}" srcOrd="0" destOrd="0" presId="urn:microsoft.com/office/officeart/2005/8/layout/vList5"/>
    <dgm:cxn modelId="{253077C3-6B03-4449-9B65-4734F098FE10}" srcId="{7D902C45-2F7D-F644-AEE7-B77393E6B3C0}" destId="{6AF1D7A4-2038-A84F-8D7A-49676D6AB629}" srcOrd="8" destOrd="0" parTransId="{E1A94C6C-F471-1746-A225-B2459C963F9B}" sibTransId="{A6A05543-D624-3D4E-8EEF-0BAA568467FC}"/>
    <dgm:cxn modelId="{98F002D0-912F-534F-A6FD-0D95AA71B089}" srcId="{7D902C45-2F7D-F644-AEE7-B77393E6B3C0}" destId="{0498BA00-9780-FE4C-BC87-E23A9DB04D0C}" srcOrd="3" destOrd="0" parTransId="{59C38CBE-E2C9-8C4E-A471-A57928A2D712}" sibTransId="{DCAD3B27-FDC0-0D45-B349-5F64B54DA189}"/>
    <dgm:cxn modelId="{A068D0D5-5C77-FC45-ABA2-F9E977F81835}" type="presOf" srcId="{57C3BAEB-1C4E-1C4D-96C2-E7862821F545}" destId="{5898544A-B6C9-334A-9050-8D7412D447E0}" srcOrd="0" destOrd="0" presId="urn:microsoft.com/office/officeart/2005/8/layout/vList5"/>
    <dgm:cxn modelId="{322C33DC-BEAF-9444-98F8-7D1B31F77979}" type="presOf" srcId="{6AF1D7A4-2038-A84F-8D7A-49676D6AB629}" destId="{92E2C75B-FFB5-014A-ABD8-26355D4E3482}" srcOrd="0" destOrd="0" presId="urn:microsoft.com/office/officeart/2005/8/layout/vList5"/>
    <dgm:cxn modelId="{2551DAEE-B61E-E64E-8EA7-F6DC7792BF08}" srcId="{7D902C45-2F7D-F644-AEE7-B77393E6B3C0}" destId="{948E2628-C37F-AC41-93E8-05620BB7335B}" srcOrd="11" destOrd="0" parTransId="{08725014-AE24-C648-B1B3-E958777DC3D0}" sibTransId="{02B8CE32-7D0D-1B41-A678-D0BBCECE7EA8}"/>
    <dgm:cxn modelId="{AD5E6AF4-AED9-E748-B785-1E3CE2D64C4C}" type="presOf" srcId="{0498BA00-9780-FE4C-BC87-E23A9DB04D0C}" destId="{2FF75780-AFDF-9648-A342-8CCA49337FDB}" srcOrd="0" destOrd="0" presId="urn:microsoft.com/office/officeart/2005/8/layout/vList5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D0A4B7F1-EAF6-2E4B-9A42-224DD66DB872}" type="presParOf" srcId="{0ABF1C03-F0D5-CB42-9CAF-BC72F9BE8B0E}" destId="{9F6F8FC6-EA47-824B-B3E9-8D466A641ECF}" srcOrd="2" destOrd="0" presId="urn:microsoft.com/office/officeart/2005/8/layout/vList5"/>
    <dgm:cxn modelId="{F6D9B9E0-03C9-6547-A850-5003DAFFA240}" type="presParOf" srcId="{9F6F8FC6-EA47-824B-B3E9-8D466A641ECF}" destId="{30B9E81B-4BD7-8B45-9C6E-C4D3D7E9BF40}" srcOrd="0" destOrd="0" presId="urn:microsoft.com/office/officeart/2005/8/layout/vList5"/>
    <dgm:cxn modelId="{D016CEFF-C4EE-6149-93B5-ECF128BF947F}" type="presParOf" srcId="{0ABF1C03-F0D5-CB42-9CAF-BC72F9BE8B0E}" destId="{16D57060-AB97-E546-9989-519C548C2052}" srcOrd="3" destOrd="0" presId="urn:microsoft.com/office/officeart/2005/8/layout/vList5"/>
    <dgm:cxn modelId="{A7F31A2A-E91D-254B-95BF-7750234CF099}" type="presParOf" srcId="{0ABF1C03-F0D5-CB42-9CAF-BC72F9BE8B0E}" destId="{5DA051D6-A477-A14D-8B88-762B4AA55943}" srcOrd="4" destOrd="0" presId="urn:microsoft.com/office/officeart/2005/8/layout/vList5"/>
    <dgm:cxn modelId="{77B82558-E291-2545-A8C6-041F769BD6EF}" type="presParOf" srcId="{5DA051D6-A477-A14D-8B88-762B4AA55943}" destId="{A7CD896E-6495-C24C-9C2D-54F93168F327}" srcOrd="0" destOrd="0" presId="urn:microsoft.com/office/officeart/2005/8/layout/vList5"/>
    <dgm:cxn modelId="{9D4AF8F9-1E08-304F-9838-6440FF0DF4DE}" type="presParOf" srcId="{0ABF1C03-F0D5-CB42-9CAF-BC72F9BE8B0E}" destId="{7FD2BD02-E0B3-9F48-805D-2849CE999B82}" srcOrd="5" destOrd="0" presId="urn:microsoft.com/office/officeart/2005/8/layout/vList5"/>
    <dgm:cxn modelId="{1FE3C165-44B3-3E40-937A-E3A86A0DBD9E}" type="presParOf" srcId="{0ABF1C03-F0D5-CB42-9CAF-BC72F9BE8B0E}" destId="{E973AE89-E23A-DF44-A8AD-9281DBDEFAB2}" srcOrd="6" destOrd="0" presId="urn:microsoft.com/office/officeart/2005/8/layout/vList5"/>
    <dgm:cxn modelId="{15E416B2-0C65-F74F-A3AC-7B1A231B7694}" type="presParOf" srcId="{E973AE89-E23A-DF44-A8AD-9281DBDEFAB2}" destId="{2FF75780-AFDF-9648-A342-8CCA49337FDB}" srcOrd="0" destOrd="0" presId="urn:microsoft.com/office/officeart/2005/8/layout/vList5"/>
    <dgm:cxn modelId="{82F8E788-E806-7D4D-AF20-B20D3E14DEAD}" type="presParOf" srcId="{0ABF1C03-F0D5-CB42-9CAF-BC72F9BE8B0E}" destId="{CD207ACE-DFFC-5540-925E-5BA0806A2425}" srcOrd="7" destOrd="0" presId="urn:microsoft.com/office/officeart/2005/8/layout/vList5"/>
    <dgm:cxn modelId="{98FC987E-0DA1-B64E-9D92-35C4A9372661}" type="presParOf" srcId="{0ABF1C03-F0D5-CB42-9CAF-BC72F9BE8B0E}" destId="{2771CA3C-62F0-8647-AA02-DAA5572919B1}" srcOrd="8" destOrd="0" presId="urn:microsoft.com/office/officeart/2005/8/layout/vList5"/>
    <dgm:cxn modelId="{F70206A7-9E25-A74D-9578-59797305343B}" type="presParOf" srcId="{2771CA3C-62F0-8647-AA02-DAA5572919B1}" destId="{5898544A-B6C9-334A-9050-8D7412D447E0}" srcOrd="0" destOrd="0" presId="urn:microsoft.com/office/officeart/2005/8/layout/vList5"/>
    <dgm:cxn modelId="{B926714F-8F99-8E4E-A2A0-366D5871F1C7}" type="presParOf" srcId="{0ABF1C03-F0D5-CB42-9CAF-BC72F9BE8B0E}" destId="{0FAA346D-CC31-C743-B29F-30163F539D0B}" srcOrd="9" destOrd="0" presId="urn:microsoft.com/office/officeart/2005/8/layout/vList5"/>
    <dgm:cxn modelId="{DF8226B1-4B1B-4F47-8BB8-2A0DEBDDD8DA}" type="presParOf" srcId="{0ABF1C03-F0D5-CB42-9CAF-BC72F9BE8B0E}" destId="{B3CEE69E-63D0-3F4E-91E4-38E134A8F2EE}" srcOrd="10" destOrd="0" presId="urn:microsoft.com/office/officeart/2005/8/layout/vList5"/>
    <dgm:cxn modelId="{CD432B25-24B7-6248-933D-FDBC0139FE8E}" type="presParOf" srcId="{B3CEE69E-63D0-3F4E-91E4-38E134A8F2EE}" destId="{2EC4EE3C-8E3B-6F41-8AA6-66DCE989EA9A}" srcOrd="0" destOrd="0" presId="urn:microsoft.com/office/officeart/2005/8/layout/vList5"/>
    <dgm:cxn modelId="{C72441CF-2F67-5645-9A75-2F37B05D5F70}" type="presParOf" srcId="{0ABF1C03-F0D5-CB42-9CAF-BC72F9BE8B0E}" destId="{04968897-85F8-8E41-944D-1FFC236B9CD4}" srcOrd="11" destOrd="0" presId="urn:microsoft.com/office/officeart/2005/8/layout/vList5"/>
    <dgm:cxn modelId="{022A3149-29AD-7946-94DA-F141994A3844}" type="presParOf" srcId="{0ABF1C03-F0D5-CB42-9CAF-BC72F9BE8B0E}" destId="{42123E70-F04E-E04E-B15A-B5299F9DBCBF}" srcOrd="12" destOrd="0" presId="urn:microsoft.com/office/officeart/2005/8/layout/vList5"/>
    <dgm:cxn modelId="{4948405A-0813-4B45-9E4B-4FDAAA146B3F}" type="presParOf" srcId="{42123E70-F04E-E04E-B15A-B5299F9DBCBF}" destId="{2C1BD620-FEFC-D24D-BEF5-3E9557A447F7}" srcOrd="0" destOrd="0" presId="urn:microsoft.com/office/officeart/2005/8/layout/vList5"/>
    <dgm:cxn modelId="{9AED5C65-AE5D-BD4B-94B0-820CFAAAFBCF}" type="presParOf" srcId="{0ABF1C03-F0D5-CB42-9CAF-BC72F9BE8B0E}" destId="{27AEEADA-63D7-9044-9043-CE3CA3BA1EB7}" srcOrd="13" destOrd="0" presId="urn:microsoft.com/office/officeart/2005/8/layout/vList5"/>
    <dgm:cxn modelId="{CF66315D-588F-BB4F-BBAC-C84AECD0FEDE}" type="presParOf" srcId="{0ABF1C03-F0D5-CB42-9CAF-BC72F9BE8B0E}" destId="{54BC0BD5-8715-A448-B220-0CD70333341F}" srcOrd="14" destOrd="0" presId="urn:microsoft.com/office/officeart/2005/8/layout/vList5"/>
    <dgm:cxn modelId="{F8428906-455D-DB41-9DEF-43E76F4B9CEF}" type="presParOf" srcId="{54BC0BD5-8715-A448-B220-0CD70333341F}" destId="{3ACDD1A9-D72F-D744-91DA-5C1F8960D19D}" srcOrd="0" destOrd="0" presId="urn:microsoft.com/office/officeart/2005/8/layout/vList5"/>
    <dgm:cxn modelId="{78C181CE-192A-314E-8D07-B684349979DC}" type="presParOf" srcId="{0ABF1C03-F0D5-CB42-9CAF-BC72F9BE8B0E}" destId="{12034300-9D83-CC45-B0E9-4E6185D0F0E2}" srcOrd="15" destOrd="0" presId="urn:microsoft.com/office/officeart/2005/8/layout/vList5"/>
    <dgm:cxn modelId="{7049CE30-3298-9046-9F77-4402C8A9D31F}" type="presParOf" srcId="{0ABF1C03-F0D5-CB42-9CAF-BC72F9BE8B0E}" destId="{A267A7AA-28FF-8B43-ABE9-607C0EF12A8B}" srcOrd="16" destOrd="0" presId="urn:microsoft.com/office/officeart/2005/8/layout/vList5"/>
    <dgm:cxn modelId="{F1F20208-96C2-024D-9C6A-5EF3BBA894C6}" type="presParOf" srcId="{A267A7AA-28FF-8B43-ABE9-607C0EF12A8B}" destId="{92E2C75B-FFB5-014A-ABD8-26355D4E3482}" srcOrd="0" destOrd="0" presId="urn:microsoft.com/office/officeart/2005/8/layout/vList5"/>
    <dgm:cxn modelId="{217D0156-203F-064E-A804-3295B58F0A31}" type="presParOf" srcId="{0ABF1C03-F0D5-CB42-9CAF-BC72F9BE8B0E}" destId="{01BF575B-AC43-8F47-91AA-0C4AC9994CB7}" srcOrd="17" destOrd="0" presId="urn:microsoft.com/office/officeart/2005/8/layout/vList5"/>
    <dgm:cxn modelId="{D08B2402-B1C5-8944-9C3A-7FC1336E2FDD}" type="presParOf" srcId="{0ABF1C03-F0D5-CB42-9CAF-BC72F9BE8B0E}" destId="{5AB32449-C378-A34E-9C19-CFDB1F128CFA}" srcOrd="18" destOrd="0" presId="urn:microsoft.com/office/officeart/2005/8/layout/vList5"/>
    <dgm:cxn modelId="{36203E29-798F-604D-AB86-C724A5690000}" type="presParOf" srcId="{5AB32449-C378-A34E-9C19-CFDB1F128CFA}" destId="{FD14174B-B78D-B54D-B8D8-AF920DB0C184}" srcOrd="0" destOrd="0" presId="urn:microsoft.com/office/officeart/2005/8/layout/vList5"/>
    <dgm:cxn modelId="{D9B9709C-444C-D345-9989-7C10303DF13D}" type="presParOf" srcId="{0ABF1C03-F0D5-CB42-9CAF-BC72F9BE8B0E}" destId="{9B38E45A-BA3C-E14C-8114-FA7AE7EE5483}" srcOrd="19" destOrd="0" presId="urn:microsoft.com/office/officeart/2005/8/layout/vList5"/>
    <dgm:cxn modelId="{EFED1328-88CA-124A-B4EC-DD74B59B7C9C}" type="presParOf" srcId="{0ABF1C03-F0D5-CB42-9CAF-BC72F9BE8B0E}" destId="{C4006B5E-8647-D54B-B7C4-DCE916BAA4FD}" srcOrd="20" destOrd="0" presId="urn:microsoft.com/office/officeart/2005/8/layout/vList5"/>
    <dgm:cxn modelId="{0282CA30-7516-5646-940F-118C405A0E05}" type="presParOf" srcId="{C4006B5E-8647-D54B-B7C4-DCE916BAA4FD}" destId="{C9D749AA-24BB-B34B-9A9E-99B2F0201020}" srcOrd="0" destOrd="0" presId="urn:microsoft.com/office/officeart/2005/8/layout/vList5"/>
    <dgm:cxn modelId="{2540849B-A2FE-874B-9768-5DF3C5CBA9F9}" type="presParOf" srcId="{0ABF1C03-F0D5-CB42-9CAF-BC72F9BE8B0E}" destId="{855A4E47-2969-F044-8387-9A472ACF5349}" srcOrd="21" destOrd="0" presId="urn:microsoft.com/office/officeart/2005/8/layout/vList5"/>
    <dgm:cxn modelId="{FE3832DD-9083-C945-8D03-FC637706B17F}" type="presParOf" srcId="{0ABF1C03-F0D5-CB42-9CAF-BC72F9BE8B0E}" destId="{6033027F-0CF0-A64D-B785-BED62E6B9DCC}" srcOrd="22" destOrd="0" presId="urn:microsoft.com/office/officeart/2005/8/layout/vList5"/>
    <dgm:cxn modelId="{B9E9E99C-02FA-BD4F-843A-FA7E13538698}" type="presParOf" srcId="{6033027F-0CF0-A64D-B785-BED62E6B9DCC}" destId="{C1DC7D43-C757-9941-B42B-85B367159E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1st </a:t>
          </a:r>
          <a:r>
            <a:rPr lang="pt-BR" i="1" dirty="0" err="1">
              <a:solidFill>
                <a:schemeClr val="tx2"/>
              </a:solidFill>
            </a:rPr>
            <a:t>first</a:t>
          </a:r>
          <a:endParaRPr lang="pt-BR" dirty="0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23B16D-55E0-D54E-87C2-2C8F83FE944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2nd second</a:t>
          </a:r>
          <a:endParaRPr lang="pt-BR">
            <a:solidFill>
              <a:schemeClr val="tx2"/>
            </a:solidFill>
          </a:endParaRPr>
        </a:p>
      </dgm:t>
    </dgm:pt>
    <dgm:pt modelId="{A1A006C2-9A33-7449-8994-D47F6B13AD12}" type="par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04F307-7D29-6F4B-8B62-EC17F52CD352}" type="sib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904790E-77F7-B441-962A-23FFAFFD811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3rd third</a:t>
          </a:r>
          <a:endParaRPr lang="pt-BR">
            <a:solidFill>
              <a:schemeClr val="tx2"/>
            </a:solidFill>
          </a:endParaRPr>
        </a:p>
      </dgm:t>
    </dgm:pt>
    <dgm:pt modelId="{D5C18DA2-508B-7544-8B26-B7F26526D1DD}" type="par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31E52FB-2B21-9143-8157-1EC28CAF7080}" type="sib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9847D8E-2BEA-9E47-8392-72B81F3B1E2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4th fourth</a:t>
          </a:r>
          <a:endParaRPr lang="pt-BR">
            <a:solidFill>
              <a:schemeClr val="tx2"/>
            </a:solidFill>
          </a:endParaRPr>
        </a:p>
      </dgm:t>
    </dgm:pt>
    <dgm:pt modelId="{CFDD3B18-7E9B-2F45-A3DF-24B862FD4553}" type="par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62E71D7-7C3D-0742-B5B0-DDC7046CB939}" type="sib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E9EF48F-2BA9-0B49-A9EF-AF7D7BB6B28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5th fifth</a:t>
          </a:r>
          <a:endParaRPr lang="pt-BR">
            <a:solidFill>
              <a:schemeClr val="tx2"/>
            </a:solidFill>
          </a:endParaRPr>
        </a:p>
      </dgm:t>
    </dgm:pt>
    <dgm:pt modelId="{9D07F627-F828-1642-AF8B-155A032F809F}" type="par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1C7074-44D2-684B-9CA0-BAC16887EC53}" type="sib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1ADB08-612A-EA47-BA25-0BFBE2256FA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6th sixth</a:t>
          </a:r>
          <a:endParaRPr lang="pt-BR">
            <a:solidFill>
              <a:schemeClr val="tx2"/>
            </a:solidFill>
          </a:endParaRPr>
        </a:p>
      </dgm:t>
    </dgm:pt>
    <dgm:pt modelId="{D4128D7B-52E0-C84B-81D2-53E2F92DA92F}" type="par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FDDBD07-FE6A-514B-AA0B-C502AF4E6D0B}" type="sib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31163D5-F206-984F-885F-72FE772760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7th seventh</a:t>
          </a:r>
          <a:endParaRPr lang="pt-BR">
            <a:solidFill>
              <a:schemeClr val="tx2"/>
            </a:solidFill>
          </a:endParaRPr>
        </a:p>
      </dgm:t>
    </dgm:pt>
    <dgm:pt modelId="{293ABD67-5019-0540-B089-0D4B820B2E91}" type="par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88CC2B7-5D5C-4C44-8EE5-6F5B873B3488}" type="sib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0111902-6A25-2A4A-8053-E2F1102C0E4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8th eighth</a:t>
          </a:r>
          <a:endParaRPr lang="pt-BR">
            <a:solidFill>
              <a:schemeClr val="tx2"/>
            </a:solidFill>
          </a:endParaRPr>
        </a:p>
      </dgm:t>
    </dgm:pt>
    <dgm:pt modelId="{73977D69-ECE3-0E4B-AE61-B76BAA8445EC}" type="par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7EEB98B-D87F-E440-AF3D-5CBBB64C0181}" type="sib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87745A-9286-AB42-BD5A-FD52CF626A2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9th ninth</a:t>
          </a:r>
          <a:endParaRPr lang="pt-BR">
            <a:solidFill>
              <a:schemeClr val="tx2"/>
            </a:solidFill>
          </a:endParaRPr>
        </a:p>
      </dgm:t>
    </dgm:pt>
    <dgm:pt modelId="{55F11A11-D6E9-6A4E-B472-5B9AA353E70F}" type="par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3866E3-A07B-CD43-9B1C-25FA209D5280}" type="sib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8861D93-A9A4-1A42-A665-F48BA23AC74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10th tenth</a:t>
          </a:r>
          <a:endParaRPr lang="pt-BR">
            <a:solidFill>
              <a:schemeClr val="tx2"/>
            </a:solidFill>
          </a:endParaRPr>
        </a:p>
      </dgm:t>
    </dgm:pt>
    <dgm:pt modelId="{B5814E4F-F0D1-A54D-8777-41A828DF320A}" type="par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102A858-2744-8748-A2C2-6FBBD4F52377}" type="sib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A7D15A91-3F9A-4944-A6ED-C95B2288F081}" type="pres">
      <dgm:prSet presAssocID="{C923B16D-55E0-D54E-87C2-2C8F83FE944C}" presName="linNode" presStyleCnt="0"/>
      <dgm:spPr/>
    </dgm:pt>
    <dgm:pt modelId="{029FCD34-B0E7-A14C-8F21-CFC1DF8ED19D}" type="pres">
      <dgm:prSet presAssocID="{C923B16D-55E0-D54E-87C2-2C8F83FE944C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DCA2129A-5522-BD4E-8C4A-587AABDC72BC}" type="pres">
      <dgm:prSet presAssocID="{2204F307-7D29-6F4B-8B62-EC17F52CD352}" presName="sp" presStyleCnt="0"/>
      <dgm:spPr/>
    </dgm:pt>
    <dgm:pt modelId="{970926BE-29CB-C340-945E-32F123EA4CCF}" type="pres">
      <dgm:prSet presAssocID="{6904790E-77F7-B441-962A-23FFAFFD8116}" presName="linNode" presStyleCnt="0"/>
      <dgm:spPr/>
    </dgm:pt>
    <dgm:pt modelId="{C4C67376-A5D3-0A4A-B8C8-9455FBB0C89A}" type="pres">
      <dgm:prSet presAssocID="{6904790E-77F7-B441-962A-23FFAFFD8116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3F34591-746D-FE43-BD7D-455D785FFDD6}" type="pres">
      <dgm:prSet presAssocID="{831E52FB-2B21-9143-8157-1EC28CAF7080}" presName="sp" presStyleCnt="0"/>
      <dgm:spPr/>
    </dgm:pt>
    <dgm:pt modelId="{145BD075-777D-7540-9FCE-72C474F5035B}" type="pres">
      <dgm:prSet presAssocID="{A9847D8E-2BEA-9E47-8392-72B81F3B1E2B}" presName="linNode" presStyleCnt="0"/>
      <dgm:spPr/>
    </dgm:pt>
    <dgm:pt modelId="{4D500F13-9703-0549-96C8-840E96F12715}" type="pres">
      <dgm:prSet presAssocID="{A9847D8E-2BEA-9E47-8392-72B81F3B1E2B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AC00A53D-D198-9946-9D48-7B9BA76822B7}" type="pres">
      <dgm:prSet presAssocID="{C62E71D7-7C3D-0742-B5B0-DDC7046CB939}" presName="sp" presStyleCnt="0"/>
      <dgm:spPr/>
    </dgm:pt>
    <dgm:pt modelId="{A81E233D-DB6A-C54B-A762-8B1080CEABFD}" type="pres">
      <dgm:prSet presAssocID="{6E9EF48F-2BA9-0B49-A9EF-AF7D7BB6B28E}" presName="linNode" presStyleCnt="0"/>
      <dgm:spPr/>
    </dgm:pt>
    <dgm:pt modelId="{F5019CA8-E40F-F14A-B805-16D13F02BD35}" type="pres">
      <dgm:prSet presAssocID="{6E9EF48F-2BA9-0B49-A9EF-AF7D7BB6B28E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DA96BB8C-B3AE-0E48-90AB-6DB024D2588E}" type="pres">
      <dgm:prSet presAssocID="{AC1C7074-44D2-684B-9CA0-BAC16887EC53}" presName="sp" presStyleCnt="0"/>
      <dgm:spPr/>
    </dgm:pt>
    <dgm:pt modelId="{C6689BD3-0DAC-064D-BB87-3E6C817E0A88}" type="pres">
      <dgm:prSet presAssocID="{481ADB08-612A-EA47-BA25-0BFBE2256FA8}" presName="linNode" presStyleCnt="0"/>
      <dgm:spPr/>
    </dgm:pt>
    <dgm:pt modelId="{A4B477CB-0146-5843-BF6F-37A34A43BA85}" type="pres">
      <dgm:prSet presAssocID="{481ADB08-612A-EA47-BA25-0BFBE2256FA8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46043CFC-C120-6A48-AC7E-20247D0AF14E}" type="pres">
      <dgm:prSet presAssocID="{5FDDBD07-FE6A-514B-AA0B-C502AF4E6D0B}" presName="sp" presStyleCnt="0"/>
      <dgm:spPr/>
    </dgm:pt>
    <dgm:pt modelId="{B4254D82-A30D-D44D-9593-00E7F37EA94A}" type="pres">
      <dgm:prSet presAssocID="{E31163D5-F206-984F-885F-72FE77276051}" presName="linNode" presStyleCnt="0"/>
      <dgm:spPr/>
    </dgm:pt>
    <dgm:pt modelId="{BEE940BC-697F-7C4E-9C79-22CC2C2FBABA}" type="pres">
      <dgm:prSet presAssocID="{E31163D5-F206-984F-885F-72FE77276051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48D83200-800D-7C46-8C40-797F421A47D9}" type="pres">
      <dgm:prSet presAssocID="{B88CC2B7-5D5C-4C44-8EE5-6F5B873B3488}" presName="sp" presStyleCnt="0"/>
      <dgm:spPr/>
    </dgm:pt>
    <dgm:pt modelId="{C3443AB6-AA9A-6A47-8CA2-FE293ED5E0FA}" type="pres">
      <dgm:prSet presAssocID="{C0111902-6A25-2A4A-8053-E2F1102C0E46}" presName="linNode" presStyleCnt="0"/>
      <dgm:spPr/>
    </dgm:pt>
    <dgm:pt modelId="{13591A75-789D-2446-9D57-F584CF465F65}" type="pres">
      <dgm:prSet presAssocID="{C0111902-6A25-2A4A-8053-E2F1102C0E46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C30A855-A376-674A-8557-559E4F82C2C4}" type="pres">
      <dgm:prSet presAssocID="{17EEB98B-D87F-E440-AF3D-5CBBB64C0181}" presName="sp" presStyleCnt="0"/>
      <dgm:spPr/>
    </dgm:pt>
    <dgm:pt modelId="{23B1F405-06A2-E246-A738-9138DA2D5B99}" type="pres">
      <dgm:prSet presAssocID="{E087745A-9286-AB42-BD5A-FD52CF626A24}" presName="linNode" presStyleCnt="0"/>
      <dgm:spPr/>
    </dgm:pt>
    <dgm:pt modelId="{ADC8DCFD-E9E5-BB43-8226-6C4EAF92948A}" type="pres">
      <dgm:prSet presAssocID="{E087745A-9286-AB42-BD5A-FD52CF626A24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EF34D2BD-F3E5-1046-82E9-4648114F2603}" type="pres">
      <dgm:prSet presAssocID="{803866E3-A07B-CD43-9B1C-25FA209D5280}" presName="sp" presStyleCnt="0"/>
      <dgm:spPr/>
    </dgm:pt>
    <dgm:pt modelId="{742B992F-61C3-E54D-B931-9308CE21354B}" type="pres">
      <dgm:prSet presAssocID="{A8861D93-A9A4-1A42-A665-F48BA23AC74F}" presName="linNode" presStyleCnt="0"/>
      <dgm:spPr/>
    </dgm:pt>
    <dgm:pt modelId="{6898AE60-1CB9-0D4D-8BB2-7188648BDCBD}" type="pres">
      <dgm:prSet presAssocID="{A8861D93-A9A4-1A42-A665-F48BA23AC74F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A492000-5458-F840-9AD4-46EF2CD58A5C}" type="presOf" srcId="{6E9EF48F-2BA9-0B49-A9EF-AF7D7BB6B28E}" destId="{F5019CA8-E40F-F14A-B805-16D13F02BD35}" srcOrd="0" destOrd="0" presId="urn:microsoft.com/office/officeart/2005/8/layout/vList5"/>
    <dgm:cxn modelId="{0F81C817-B1BD-0942-9480-58D91D6469B5}" srcId="{CDC455B9-5F9F-8946-A453-A32641A28780}" destId="{E087745A-9286-AB42-BD5A-FD52CF626A24}" srcOrd="8" destOrd="0" parTransId="{55F11A11-D6E9-6A4E-B472-5B9AA353E70F}" sibTransId="{803866E3-A07B-CD43-9B1C-25FA209D5280}"/>
    <dgm:cxn modelId="{EA7DB51A-DE24-614A-9FB0-D26228985027}" type="presOf" srcId="{C923B16D-55E0-D54E-87C2-2C8F83FE944C}" destId="{029FCD34-B0E7-A14C-8F21-CFC1DF8ED19D}" srcOrd="0" destOrd="0" presId="urn:microsoft.com/office/officeart/2005/8/layout/vList5"/>
    <dgm:cxn modelId="{8592381E-5895-2F4C-A33F-F72535ABB92A}" type="presOf" srcId="{481ADB08-612A-EA47-BA25-0BFBE2256FA8}" destId="{A4B477CB-0146-5843-BF6F-37A34A43BA85}" srcOrd="0" destOrd="0" presId="urn:microsoft.com/office/officeart/2005/8/layout/vList5"/>
    <dgm:cxn modelId="{C8C8D820-A832-1B4C-A249-A3626D33F692}" srcId="{CDC455B9-5F9F-8946-A453-A32641A28780}" destId="{A9847D8E-2BEA-9E47-8392-72B81F3B1E2B}" srcOrd="3" destOrd="0" parTransId="{CFDD3B18-7E9B-2F45-A3DF-24B862FD4553}" sibTransId="{C62E71D7-7C3D-0742-B5B0-DDC7046CB939}"/>
    <dgm:cxn modelId="{113C022F-4B7B-BD47-8021-8D09B764591B}" type="presOf" srcId="{6904790E-77F7-B441-962A-23FFAFFD8116}" destId="{C4C67376-A5D3-0A4A-B8C8-9455FBB0C89A}" srcOrd="0" destOrd="0" presId="urn:microsoft.com/office/officeart/2005/8/layout/vList5"/>
    <dgm:cxn modelId="{74B0C03E-8561-5D4E-90DD-473369F5CCD9}" type="presOf" srcId="{E31163D5-F206-984F-885F-72FE77276051}" destId="{BEE940BC-697F-7C4E-9C79-22CC2C2FBABA}" srcOrd="0" destOrd="0" presId="urn:microsoft.com/office/officeart/2005/8/layout/vList5"/>
    <dgm:cxn modelId="{BE159346-BFFD-1345-AB67-48C637E7D339}" type="presOf" srcId="{E087745A-9286-AB42-BD5A-FD52CF626A24}" destId="{ADC8DCFD-E9E5-BB43-8226-6C4EAF92948A}" srcOrd="0" destOrd="0" presId="urn:microsoft.com/office/officeart/2005/8/layout/vList5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5F03BB5D-0FFE-1247-927F-51A252099E28}" srcId="{CDC455B9-5F9F-8946-A453-A32641A28780}" destId="{C0111902-6A25-2A4A-8053-E2F1102C0E46}" srcOrd="7" destOrd="0" parTransId="{73977D69-ECE3-0E4B-AE61-B76BAA8445EC}" sibTransId="{17EEB98B-D87F-E440-AF3D-5CBBB64C0181}"/>
    <dgm:cxn modelId="{F78F8E69-0B20-4A40-B14C-9CEC2B14E021}" srcId="{CDC455B9-5F9F-8946-A453-A32641A28780}" destId="{C923B16D-55E0-D54E-87C2-2C8F83FE944C}" srcOrd="1" destOrd="0" parTransId="{A1A006C2-9A33-7449-8994-D47F6B13AD12}" sibTransId="{2204F307-7D29-6F4B-8B62-EC17F52CD352}"/>
    <dgm:cxn modelId="{F3520D7E-CA8D-244D-ABF7-761921163459}" type="presOf" srcId="{C0111902-6A25-2A4A-8053-E2F1102C0E46}" destId="{13591A75-789D-2446-9D57-F584CF465F65}" srcOrd="0" destOrd="0" presId="urn:microsoft.com/office/officeart/2005/8/layout/vList5"/>
    <dgm:cxn modelId="{1A059193-535F-8849-A266-D9D5D91DA4A5}" srcId="{CDC455B9-5F9F-8946-A453-A32641A28780}" destId="{E31163D5-F206-984F-885F-72FE77276051}" srcOrd="6" destOrd="0" parTransId="{293ABD67-5019-0540-B089-0D4B820B2E91}" sibTransId="{B88CC2B7-5D5C-4C44-8EE5-6F5B873B3488}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5DACFDC8-4416-694A-B566-F10DFF3C66A8}" type="presOf" srcId="{A8861D93-A9A4-1A42-A665-F48BA23AC74F}" destId="{6898AE60-1CB9-0D4D-8BB2-7188648BDCBD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197B2EE0-08F5-294B-A8E7-672C77F02BB6}" srcId="{CDC455B9-5F9F-8946-A453-A32641A28780}" destId="{481ADB08-612A-EA47-BA25-0BFBE2256FA8}" srcOrd="5" destOrd="0" parTransId="{D4128D7B-52E0-C84B-81D2-53E2F92DA92F}" sibTransId="{5FDDBD07-FE6A-514B-AA0B-C502AF4E6D0B}"/>
    <dgm:cxn modelId="{F88A97E1-EFE4-8445-8414-DC6F1051A0CC}" srcId="{CDC455B9-5F9F-8946-A453-A32641A28780}" destId="{A8861D93-A9A4-1A42-A665-F48BA23AC74F}" srcOrd="9" destOrd="0" parTransId="{B5814E4F-F0D1-A54D-8777-41A828DF320A}" sibTransId="{4102A858-2744-8748-A2C2-6FBBD4F52377}"/>
    <dgm:cxn modelId="{4950C6EC-B204-AB48-8213-728F775F6E30}" type="presOf" srcId="{A9847D8E-2BEA-9E47-8392-72B81F3B1E2B}" destId="{4D500F13-9703-0549-96C8-840E96F12715}" srcOrd="0" destOrd="0" presId="urn:microsoft.com/office/officeart/2005/8/layout/vList5"/>
    <dgm:cxn modelId="{871B0CF5-FBFD-6642-836C-7B2C0BB212BA}" srcId="{CDC455B9-5F9F-8946-A453-A32641A28780}" destId="{6904790E-77F7-B441-962A-23FFAFFD8116}" srcOrd="2" destOrd="0" parTransId="{D5C18DA2-508B-7544-8B26-B7F26526D1DD}" sibTransId="{831E52FB-2B21-9143-8157-1EC28CAF7080}"/>
    <dgm:cxn modelId="{9858B1F9-AC4B-AD48-8465-9A37AFE6C035}" srcId="{CDC455B9-5F9F-8946-A453-A32641A28780}" destId="{6E9EF48F-2BA9-0B49-A9EF-AF7D7BB6B28E}" srcOrd="4" destOrd="0" parTransId="{9D07F627-F828-1642-AF8B-155A032F809F}" sibTransId="{AC1C7074-44D2-684B-9CA0-BAC16887EC53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038312FC-4103-B14A-9635-6EEE0164495D}" type="presParOf" srcId="{44A3AFB2-C446-9347-855F-32EF08987251}" destId="{A7D15A91-3F9A-4944-A6ED-C95B2288F081}" srcOrd="2" destOrd="0" presId="urn:microsoft.com/office/officeart/2005/8/layout/vList5"/>
    <dgm:cxn modelId="{638EF2C0-98DC-0A49-9321-BA46D5D94DD0}" type="presParOf" srcId="{A7D15A91-3F9A-4944-A6ED-C95B2288F081}" destId="{029FCD34-B0E7-A14C-8F21-CFC1DF8ED19D}" srcOrd="0" destOrd="0" presId="urn:microsoft.com/office/officeart/2005/8/layout/vList5"/>
    <dgm:cxn modelId="{F7C834D2-A6A1-C647-84D8-185E317DB5F8}" type="presParOf" srcId="{44A3AFB2-C446-9347-855F-32EF08987251}" destId="{DCA2129A-5522-BD4E-8C4A-587AABDC72BC}" srcOrd="3" destOrd="0" presId="urn:microsoft.com/office/officeart/2005/8/layout/vList5"/>
    <dgm:cxn modelId="{37D894E3-9035-A442-AC32-F8DE858B2323}" type="presParOf" srcId="{44A3AFB2-C446-9347-855F-32EF08987251}" destId="{970926BE-29CB-C340-945E-32F123EA4CCF}" srcOrd="4" destOrd="0" presId="urn:microsoft.com/office/officeart/2005/8/layout/vList5"/>
    <dgm:cxn modelId="{DCBA06A7-E28F-7E4A-BC86-2887B296E85E}" type="presParOf" srcId="{970926BE-29CB-C340-945E-32F123EA4CCF}" destId="{C4C67376-A5D3-0A4A-B8C8-9455FBB0C89A}" srcOrd="0" destOrd="0" presId="urn:microsoft.com/office/officeart/2005/8/layout/vList5"/>
    <dgm:cxn modelId="{40884CC1-3162-4542-859D-1FCE097CD7B7}" type="presParOf" srcId="{44A3AFB2-C446-9347-855F-32EF08987251}" destId="{A3F34591-746D-FE43-BD7D-455D785FFDD6}" srcOrd="5" destOrd="0" presId="urn:microsoft.com/office/officeart/2005/8/layout/vList5"/>
    <dgm:cxn modelId="{190CCE1A-0F7D-184B-81A1-06D0C5C14549}" type="presParOf" srcId="{44A3AFB2-C446-9347-855F-32EF08987251}" destId="{145BD075-777D-7540-9FCE-72C474F5035B}" srcOrd="6" destOrd="0" presId="urn:microsoft.com/office/officeart/2005/8/layout/vList5"/>
    <dgm:cxn modelId="{85B23380-6A3F-8B40-9DA1-25B319470A1F}" type="presParOf" srcId="{145BD075-777D-7540-9FCE-72C474F5035B}" destId="{4D500F13-9703-0549-96C8-840E96F12715}" srcOrd="0" destOrd="0" presId="urn:microsoft.com/office/officeart/2005/8/layout/vList5"/>
    <dgm:cxn modelId="{2C5557F7-AA25-274A-A812-558013606A22}" type="presParOf" srcId="{44A3AFB2-C446-9347-855F-32EF08987251}" destId="{AC00A53D-D198-9946-9D48-7B9BA76822B7}" srcOrd="7" destOrd="0" presId="urn:microsoft.com/office/officeart/2005/8/layout/vList5"/>
    <dgm:cxn modelId="{648991E4-0B0E-7944-91A9-F15ECA472F92}" type="presParOf" srcId="{44A3AFB2-C446-9347-855F-32EF08987251}" destId="{A81E233D-DB6A-C54B-A762-8B1080CEABFD}" srcOrd="8" destOrd="0" presId="urn:microsoft.com/office/officeart/2005/8/layout/vList5"/>
    <dgm:cxn modelId="{1AAC8DB8-C792-A04B-BC2C-320EF68E33F5}" type="presParOf" srcId="{A81E233D-DB6A-C54B-A762-8B1080CEABFD}" destId="{F5019CA8-E40F-F14A-B805-16D13F02BD35}" srcOrd="0" destOrd="0" presId="urn:microsoft.com/office/officeart/2005/8/layout/vList5"/>
    <dgm:cxn modelId="{C549DCA5-C5BC-ED42-A6D9-C7700DA941C7}" type="presParOf" srcId="{44A3AFB2-C446-9347-855F-32EF08987251}" destId="{DA96BB8C-B3AE-0E48-90AB-6DB024D2588E}" srcOrd="9" destOrd="0" presId="urn:microsoft.com/office/officeart/2005/8/layout/vList5"/>
    <dgm:cxn modelId="{309652C3-E35C-7F46-934D-B848AC2400B4}" type="presParOf" srcId="{44A3AFB2-C446-9347-855F-32EF08987251}" destId="{C6689BD3-0DAC-064D-BB87-3E6C817E0A88}" srcOrd="10" destOrd="0" presId="urn:microsoft.com/office/officeart/2005/8/layout/vList5"/>
    <dgm:cxn modelId="{8F9B1CF8-0B96-A047-8585-3709214DEECF}" type="presParOf" srcId="{C6689BD3-0DAC-064D-BB87-3E6C817E0A88}" destId="{A4B477CB-0146-5843-BF6F-37A34A43BA85}" srcOrd="0" destOrd="0" presId="urn:microsoft.com/office/officeart/2005/8/layout/vList5"/>
    <dgm:cxn modelId="{9261B4B4-C339-5A44-85D4-E6CAA4F17C29}" type="presParOf" srcId="{44A3AFB2-C446-9347-855F-32EF08987251}" destId="{46043CFC-C120-6A48-AC7E-20247D0AF14E}" srcOrd="11" destOrd="0" presId="urn:microsoft.com/office/officeart/2005/8/layout/vList5"/>
    <dgm:cxn modelId="{07E4A6C8-6F66-DA42-B327-638C0F41E27D}" type="presParOf" srcId="{44A3AFB2-C446-9347-855F-32EF08987251}" destId="{B4254D82-A30D-D44D-9593-00E7F37EA94A}" srcOrd="12" destOrd="0" presId="urn:microsoft.com/office/officeart/2005/8/layout/vList5"/>
    <dgm:cxn modelId="{96FD5ED5-1738-E342-8895-59570DD23457}" type="presParOf" srcId="{B4254D82-A30D-D44D-9593-00E7F37EA94A}" destId="{BEE940BC-697F-7C4E-9C79-22CC2C2FBABA}" srcOrd="0" destOrd="0" presId="urn:microsoft.com/office/officeart/2005/8/layout/vList5"/>
    <dgm:cxn modelId="{E33984B1-870C-C14E-A910-AC86AC2BDE44}" type="presParOf" srcId="{44A3AFB2-C446-9347-855F-32EF08987251}" destId="{48D83200-800D-7C46-8C40-797F421A47D9}" srcOrd="13" destOrd="0" presId="urn:microsoft.com/office/officeart/2005/8/layout/vList5"/>
    <dgm:cxn modelId="{E4E6A8FD-AD3C-D848-8238-8FDE35B38467}" type="presParOf" srcId="{44A3AFB2-C446-9347-855F-32EF08987251}" destId="{C3443AB6-AA9A-6A47-8CA2-FE293ED5E0FA}" srcOrd="14" destOrd="0" presId="urn:microsoft.com/office/officeart/2005/8/layout/vList5"/>
    <dgm:cxn modelId="{94094E51-3BFB-5448-BCD5-1063BF0092BA}" type="presParOf" srcId="{C3443AB6-AA9A-6A47-8CA2-FE293ED5E0FA}" destId="{13591A75-789D-2446-9D57-F584CF465F65}" srcOrd="0" destOrd="0" presId="urn:microsoft.com/office/officeart/2005/8/layout/vList5"/>
    <dgm:cxn modelId="{16AE0998-DDEC-2D4B-A9F7-C61742F4D237}" type="presParOf" srcId="{44A3AFB2-C446-9347-855F-32EF08987251}" destId="{8C30A855-A376-674A-8557-559E4F82C2C4}" srcOrd="15" destOrd="0" presId="urn:microsoft.com/office/officeart/2005/8/layout/vList5"/>
    <dgm:cxn modelId="{44C74A18-A283-0842-BA99-70FBC133C757}" type="presParOf" srcId="{44A3AFB2-C446-9347-855F-32EF08987251}" destId="{23B1F405-06A2-E246-A738-9138DA2D5B99}" srcOrd="16" destOrd="0" presId="urn:microsoft.com/office/officeart/2005/8/layout/vList5"/>
    <dgm:cxn modelId="{5A033EE1-D6CB-8543-A7E8-01C8BB9FFBB9}" type="presParOf" srcId="{23B1F405-06A2-E246-A738-9138DA2D5B99}" destId="{ADC8DCFD-E9E5-BB43-8226-6C4EAF92948A}" srcOrd="0" destOrd="0" presId="urn:microsoft.com/office/officeart/2005/8/layout/vList5"/>
    <dgm:cxn modelId="{ED0B1F50-2039-E242-B9C7-2566459E92CF}" type="presParOf" srcId="{44A3AFB2-C446-9347-855F-32EF08987251}" destId="{EF34D2BD-F3E5-1046-82E9-4648114F2603}" srcOrd="17" destOrd="0" presId="urn:microsoft.com/office/officeart/2005/8/layout/vList5"/>
    <dgm:cxn modelId="{713E6ABB-DE97-354E-A1EA-7F9628B98E31}" type="presParOf" srcId="{44A3AFB2-C446-9347-855F-32EF08987251}" destId="{742B992F-61C3-E54D-B931-9308CE21354B}" srcOrd="18" destOrd="0" presId="urn:microsoft.com/office/officeart/2005/8/layout/vList5"/>
    <dgm:cxn modelId="{4983EE1A-59B1-374F-9444-DE1E47D6EBD5}" type="presParOf" srcId="{742B992F-61C3-E54D-B931-9308CE21354B}" destId="{6898AE60-1CB9-0D4D-8BB2-7188648BDC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11th eleventh</a:t>
          </a:r>
          <a:endParaRPr lang="pt-BR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3D7B4D-52A2-BD4D-A0A0-031737CE796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12th twelfth</a:t>
          </a:r>
          <a:endParaRPr lang="pt-BR">
            <a:solidFill>
              <a:schemeClr val="tx2"/>
            </a:solidFill>
          </a:endParaRPr>
        </a:p>
      </dgm:t>
    </dgm:pt>
    <dgm:pt modelId="{18137F6C-6BB0-454E-AB21-F6367A378F08}" type="par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8795015-5A8B-3C43-BAD4-F7E19446E6AA}" type="sib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F74A7F6-3A00-3240-87EE-81762691A78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13th thirteenth</a:t>
          </a:r>
          <a:endParaRPr lang="pt-BR">
            <a:solidFill>
              <a:schemeClr val="tx2"/>
            </a:solidFill>
          </a:endParaRPr>
        </a:p>
      </dgm:t>
    </dgm:pt>
    <dgm:pt modelId="{B9D0F627-6B1C-A042-9685-FDCC860B1F6B}" type="par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CF263D-A908-C44B-A9D0-A1758554F848}" type="sib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536E5C3-F118-D94D-930E-669D3056CD69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14th fourteenth</a:t>
          </a:r>
          <a:endParaRPr lang="pt-BR">
            <a:solidFill>
              <a:schemeClr val="tx2"/>
            </a:solidFill>
          </a:endParaRPr>
        </a:p>
      </dgm:t>
    </dgm:pt>
    <dgm:pt modelId="{80039E5F-5E7B-E145-935D-E00EDE650AC5}" type="par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84071B1-C99E-284E-B670-E8F84DFBD3B7}" type="sib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30CEA6E-A2C4-A641-8124-399985921C2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15th fifteenth</a:t>
          </a:r>
          <a:endParaRPr lang="pt-BR">
            <a:solidFill>
              <a:schemeClr val="tx2"/>
            </a:solidFill>
          </a:endParaRPr>
        </a:p>
      </dgm:t>
    </dgm:pt>
    <dgm:pt modelId="{5026FEAE-5890-B44B-8248-449330CC8E00}" type="par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D48068E-AAAB-8E47-82C7-FB6673A17023}" type="sib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247A7D-ECF6-A44A-80B3-2396F9B9D27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16th sixteenth</a:t>
          </a:r>
          <a:endParaRPr lang="pt-BR">
            <a:solidFill>
              <a:schemeClr val="tx2"/>
            </a:solidFill>
          </a:endParaRPr>
        </a:p>
      </dgm:t>
    </dgm:pt>
    <dgm:pt modelId="{F82EA3D5-7041-3344-932D-6C4660036EB1}" type="par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3B87343-D335-6848-A9F1-E66D2ACCD0CB}" type="sib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14DBD91-E302-684F-B398-594D7DDEBBB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17th seventeenth</a:t>
          </a:r>
          <a:endParaRPr lang="pt-BR">
            <a:solidFill>
              <a:schemeClr val="tx2"/>
            </a:solidFill>
          </a:endParaRPr>
        </a:p>
      </dgm:t>
    </dgm:pt>
    <dgm:pt modelId="{643BBADC-A561-194F-86A1-F4E9A834C093}" type="par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FB67470-EF95-564E-BFB0-C5F934BDCAE1}" type="sib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E4C26B-1AB3-9D4B-BC93-DC0E367F70C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18th eighteenth</a:t>
          </a:r>
          <a:endParaRPr lang="pt-BR">
            <a:solidFill>
              <a:schemeClr val="tx2"/>
            </a:solidFill>
          </a:endParaRPr>
        </a:p>
      </dgm:t>
    </dgm:pt>
    <dgm:pt modelId="{231F2F5A-7DC8-D549-BDC9-DE713361E7DF}" type="par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E4C72FF-CE5B-754D-9986-23A254A0599F}" type="sib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353CB2-218B-3F4A-A4B1-6F1B58AD581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19th nineteenth</a:t>
          </a:r>
          <a:endParaRPr lang="pt-BR">
            <a:solidFill>
              <a:schemeClr val="tx2"/>
            </a:solidFill>
          </a:endParaRPr>
        </a:p>
      </dgm:t>
    </dgm:pt>
    <dgm:pt modelId="{C6E7BA62-E77C-984F-9BF1-F02C266920B9}" type="par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81965A-5B4B-D846-9B63-B8AB2E6A4DBD}" type="sib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99AF5D3-8F98-9844-B95C-88632A25DEB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20th twentieth</a:t>
          </a:r>
          <a:endParaRPr lang="pt-BR">
            <a:solidFill>
              <a:schemeClr val="tx2"/>
            </a:solidFill>
          </a:endParaRPr>
        </a:p>
      </dgm:t>
    </dgm:pt>
    <dgm:pt modelId="{36245738-FA3A-7447-991A-C696EB084B00}" type="par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3EB0D12-5550-2E47-8D06-FCA5A41695B5}" type="sib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6023D3DA-6F45-E14C-9618-591A0454A548}" type="pres">
      <dgm:prSet presAssocID="{E83D7B4D-52A2-BD4D-A0A0-031737CE7960}" presName="linNode" presStyleCnt="0"/>
      <dgm:spPr/>
    </dgm:pt>
    <dgm:pt modelId="{60FC1EEF-E86D-9A46-B2F2-BCB9DC5CDEF0}" type="pres">
      <dgm:prSet presAssocID="{E83D7B4D-52A2-BD4D-A0A0-031737CE7960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E79E156-19A6-3B42-85E8-1FDDA3CED078}" type="pres">
      <dgm:prSet presAssocID="{F8795015-5A8B-3C43-BAD4-F7E19446E6AA}" presName="sp" presStyleCnt="0"/>
      <dgm:spPr/>
    </dgm:pt>
    <dgm:pt modelId="{5C23BEE9-925A-9643-B980-BB8091B335DA}" type="pres">
      <dgm:prSet presAssocID="{DF74A7F6-3A00-3240-87EE-81762691A78F}" presName="linNode" presStyleCnt="0"/>
      <dgm:spPr/>
    </dgm:pt>
    <dgm:pt modelId="{6B4BCAB2-5B7C-3B4E-A85C-92B49A6DFDB9}" type="pres">
      <dgm:prSet presAssocID="{DF74A7F6-3A00-3240-87EE-81762691A78F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D1490DF7-27F0-8F4F-AEF4-601F3538BAA0}" type="pres">
      <dgm:prSet presAssocID="{DACF263D-A908-C44B-A9D0-A1758554F848}" presName="sp" presStyleCnt="0"/>
      <dgm:spPr/>
    </dgm:pt>
    <dgm:pt modelId="{0CB40414-4042-3144-8DB7-22AC4928B22F}" type="pres">
      <dgm:prSet presAssocID="{5536E5C3-F118-D94D-930E-669D3056CD69}" presName="linNode" presStyleCnt="0"/>
      <dgm:spPr/>
    </dgm:pt>
    <dgm:pt modelId="{3E7A4977-36D9-5448-82A9-2E99FCAC999E}" type="pres">
      <dgm:prSet presAssocID="{5536E5C3-F118-D94D-930E-669D3056CD69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11678C7-4AF3-1D45-82B0-0B53887551C8}" type="pres">
      <dgm:prSet presAssocID="{384071B1-C99E-284E-B670-E8F84DFBD3B7}" presName="sp" presStyleCnt="0"/>
      <dgm:spPr/>
    </dgm:pt>
    <dgm:pt modelId="{1F82B9BB-4B93-1A43-8DD8-3FD1026BFE89}" type="pres">
      <dgm:prSet presAssocID="{730CEA6E-A2C4-A641-8124-399985921C22}" presName="linNode" presStyleCnt="0"/>
      <dgm:spPr/>
    </dgm:pt>
    <dgm:pt modelId="{F34D3ECE-32C2-7A4D-BDAC-D5D12FBDBB0D}" type="pres">
      <dgm:prSet presAssocID="{730CEA6E-A2C4-A641-8124-399985921C22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1C2E4B2-232F-A141-AB7E-E53EC24361B0}" type="pres">
      <dgm:prSet presAssocID="{9D48068E-AAAB-8E47-82C7-FB6673A17023}" presName="sp" presStyleCnt="0"/>
      <dgm:spPr/>
    </dgm:pt>
    <dgm:pt modelId="{605E46EE-D86D-7442-9B46-034459E42F3D}" type="pres">
      <dgm:prSet presAssocID="{E8247A7D-ECF6-A44A-80B3-2396F9B9D27E}" presName="linNode" presStyleCnt="0"/>
      <dgm:spPr/>
    </dgm:pt>
    <dgm:pt modelId="{7214A9B2-A4DF-2848-9F65-CFAF67E10CA0}" type="pres">
      <dgm:prSet presAssocID="{E8247A7D-ECF6-A44A-80B3-2396F9B9D27E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FB3F491A-3EC6-5C4D-846B-11AEE6647069}" type="pres">
      <dgm:prSet presAssocID="{43B87343-D335-6848-A9F1-E66D2ACCD0CB}" presName="sp" presStyleCnt="0"/>
      <dgm:spPr/>
    </dgm:pt>
    <dgm:pt modelId="{70E73FFA-1C8F-144A-BBE4-825DA24F0B0F}" type="pres">
      <dgm:prSet presAssocID="{614DBD91-E302-684F-B398-594D7DDEBBB7}" presName="linNode" presStyleCnt="0"/>
      <dgm:spPr/>
    </dgm:pt>
    <dgm:pt modelId="{0F3390EF-473D-AB44-8E9B-D3E1A22A09C7}" type="pres">
      <dgm:prSet presAssocID="{614DBD91-E302-684F-B398-594D7DDEBBB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F0594C57-D1FF-314C-8EA7-B8977752FD2F}" type="pres">
      <dgm:prSet presAssocID="{7FB67470-EF95-564E-BFB0-C5F934BDCAE1}" presName="sp" presStyleCnt="0"/>
      <dgm:spPr/>
    </dgm:pt>
    <dgm:pt modelId="{61CFE4B1-240E-B04A-B00F-9A211C5350EE}" type="pres">
      <dgm:prSet presAssocID="{D0E4C26B-1AB3-9D4B-BC93-DC0E367F70C1}" presName="linNode" presStyleCnt="0"/>
      <dgm:spPr/>
    </dgm:pt>
    <dgm:pt modelId="{450B7FD6-8701-EA48-BD14-436DD2A16AF4}" type="pres">
      <dgm:prSet presAssocID="{D0E4C26B-1AB3-9D4B-BC93-DC0E367F70C1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FBF7C1C6-FDDB-E54E-A31E-FDA01DBA4950}" type="pres">
      <dgm:prSet presAssocID="{BE4C72FF-CE5B-754D-9986-23A254A0599F}" presName="sp" presStyleCnt="0"/>
      <dgm:spPr/>
    </dgm:pt>
    <dgm:pt modelId="{1E1798A4-9CE5-4442-A296-6C59A96199F3}" type="pres">
      <dgm:prSet presAssocID="{DA353CB2-218B-3F4A-A4B1-6F1B58AD581F}" presName="linNode" presStyleCnt="0"/>
      <dgm:spPr/>
    </dgm:pt>
    <dgm:pt modelId="{727E9FEF-9DC4-674F-A22A-337460446896}" type="pres">
      <dgm:prSet presAssocID="{DA353CB2-218B-3F4A-A4B1-6F1B58AD581F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8E278323-DFEE-D840-B3F7-363ECA21AFD8}" type="pres">
      <dgm:prSet presAssocID="{4881965A-5B4B-D846-9B63-B8AB2E6A4DBD}" presName="sp" presStyleCnt="0"/>
      <dgm:spPr/>
    </dgm:pt>
    <dgm:pt modelId="{F52A632A-6C74-2B45-BC35-6C9B8826FD61}" type="pres">
      <dgm:prSet presAssocID="{E99AF5D3-8F98-9844-B95C-88632A25DEBB}" presName="linNode" presStyleCnt="0"/>
      <dgm:spPr/>
    </dgm:pt>
    <dgm:pt modelId="{80E0DF09-4C23-9E49-98B1-9755E04B3377}" type="pres">
      <dgm:prSet presAssocID="{E99AF5D3-8F98-9844-B95C-88632A25DEBB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88E4101-638E-4045-8A7D-3885E4C51BCD}" type="presOf" srcId="{E83D7B4D-52A2-BD4D-A0A0-031737CE7960}" destId="{60FC1EEF-E86D-9A46-B2F2-BCB9DC5CDEF0}" srcOrd="0" destOrd="0" presId="urn:microsoft.com/office/officeart/2005/8/layout/vList5"/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315F203-7057-D54F-BB42-DC90BD1D8689}" srcId="{0B99DB68-94AD-6543-93DA-72E0BA224D5C}" destId="{DA353CB2-218B-3F4A-A4B1-6F1B58AD581F}" srcOrd="8" destOrd="0" parTransId="{C6E7BA62-E77C-984F-9BF1-F02C266920B9}" sibTransId="{4881965A-5B4B-D846-9B63-B8AB2E6A4DBD}"/>
    <dgm:cxn modelId="{8B5F1F2A-A330-D64B-A78D-7AFF90DF2A29}" type="presOf" srcId="{D0E4C26B-1AB3-9D4B-BC93-DC0E367F70C1}" destId="{450B7FD6-8701-EA48-BD14-436DD2A16AF4}" srcOrd="0" destOrd="0" presId="urn:microsoft.com/office/officeart/2005/8/layout/vList5"/>
    <dgm:cxn modelId="{C3A9B638-DEB6-774E-9904-1FB1E6C5B361}" srcId="{0B99DB68-94AD-6543-93DA-72E0BA224D5C}" destId="{E8247A7D-ECF6-A44A-80B3-2396F9B9D27E}" srcOrd="5" destOrd="0" parTransId="{F82EA3D5-7041-3344-932D-6C4660036EB1}" sibTransId="{43B87343-D335-6848-A9F1-E66D2ACCD0CB}"/>
    <dgm:cxn modelId="{2C95CA38-E376-5D4E-99C0-6B02F84C016A}" type="presOf" srcId="{DF74A7F6-3A00-3240-87EE-81762691A78F}" destId="{6B4BCAB2-5B7C-3B4E-A85C-92B49A6DFDB9}" srcOrd="0" destOrd="0" presId="urn:microsoft.com/office/officeart/2005/8/layout/vList5"/>
    <dgm:cxn modelId="{2EF5AD3D-5E2D-4E4E-9B6C-CC2E67462FA1}" srcId="{0B99DB68-94AD-6543-93DA-72E0BA224D5C}" destId="{614DBD91-E302-684F-B398-594D7DDEBBB7}" srcOrd="6" destOrd="0" parTransId="{643BBADC-A561-194F-86A1-F4E9A834C093}" sibTransId="{7FB67470-EF95-564E-BFB0-C5F934BDCAE1}"/>
    <dgm:cxn modelId="{9B609244-2B6C-F940-97C7-026863664447}" type="presOf" srcId="{5536E5C3-F118-D94D-930E-669D3056CD69}" destId="{3E7A4977-36D9-5448-82A9-2E99FCAC999E}" srcOrd="0" destOrd="0" presId="urn:microsoft.com/office/officeart/2005/8/layout/vList5"/>
    <dgm:cxn modelId="{13386558-5173-184E-902C-515A5E9BCDA6}" srcId="{0B99DB68-94AD-6543-93DA-72E0BA224D5C}" destId="{730CEA6E-A2C4-A641-8124-399985921C22}" srcOrd="4" destOrd="0" parTransId="{5026FEAE-5890-B44B-8248-449330CC8E00}" sibTransId="{9D48068E-AAAB-8E47-82C7-FB6673A17023}"/>
    <dgm:cxn modelId="{1A914668-8A43-074D-9E63-68A129E2326D}" srcId="{0B99DB68-94AD-6543-93DA-72E0BA224D5C}" destId="{DF74A7F6-3A00-3240-87EE-81762691A78F}" srcOrd="2" destOrd="0" parTransId="{B9D0F627-6B1C-A042-9685-FDCC860B1F6B}" sibTransId="{DACF263D-A908-C44B-A9D0-A1758554F848}"/>
    <dgm:cxn modelId="{C071B479-0302-6340-B05A-FEBA2F4F339F}" srcId="{0B99DB68-94AD-6543-93DA-72E0BA224D5C}" destId="{D0E4C26B-1AB3-9D4B-BC93-DC0E367F70C1}" srcOrd="7" destOrd="0" parTransId="{231F2F5A-7DC8-D549-BDC9-DE713361E7DF}" sibTransId="{BE4C72FF-CE5B-754D-9986-23A254A0599F}"/>
    <dgm:cxn modelId="{6B08937E-4401-F243-AEAC-283998263CE1}" type="presOf" srcId="{E8247A7D-ECF6-A44A-80B3-2396F9B9D27E}" destId="{7214A9B2-A4DF-2848-9F65-CFAF67E10CA0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F3339096-E0CE-FC49-9B8D-8B8BB17106D0}" srcId="{0B99DB68-94AD-6543-93DA-72E0BA224D5C}" destId="{5536E5C3-F118-D94D-930E-669D3056CD69}" srcOrd="3" destOrd="0" parTransId="{80039E5F-5E7B-E145-935D-E00EDE650AC5}" sibTransId="{384071B1-C99E-284E-B670-E8F84DFBD3B7}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B709CAF-A044-0749-967F-0C69D521D1D6}" type="presOf" srcId="{E99AF5D3-8F98-9844-B95C-88632A25DEBB}" destId="{80E0DF09-4C23-9E49-98B1-9755E04B3377}" srcOrd="0" destOrd="0" presId="urn:microsoft.com/office/officeart/2005/8/layout/vList5"/>
    <dgm:cxn modelId="{1AB046B1-60FD-5448-8C70-E658F27E2F74}" type="presOf" srcId="{DA353CB2-218B-3F4A-A4B1-6F1B58AD581F}" destId="{727E9FEF-9DC4-674F-A22A-337460446896}" srcOrd="0" destOrd="0" presId="urn:microsoft.com/office/officeart/2005/8/layout/vList5"/>
    <dgm:cxn modelId="{0D7409BA-09F6-DC46-9B39-D7883331E573}" type="presOf" srcId="{730CEA6E-A2C4-A641-8124-399985921C22}" destId="{F34D3ECE-32C2-7A4D-BDAC-D5D12FBDBB0D}" srcOrd="0" destOrd="0" presId="urn:microsoft.com/office/officeart/2005/8/layout/vList5"/>
    <dgm:cxn modelId="{AD6ADBBD-F671-F540-A3E1-F365287F88C0}" srcId="{0B99DB68-94AD-6543-93DA-72E0BA224D5C}" destId="{E99AF5D3-8F98-9844-B95C-88632A25DEBB}" srcOrd="9" destOrd="0" parTransId="{36245738-FA3A-7447-991A-C696EB084B00}" sibTransId="{53EB0D12-5550-2E47-8D06-FCA5A41695B5}"/>
    <dgm:cxn modelId="{298D53E3-CED7-8F4E-AAFE-3D195562B1E5}" type="presOf" srcId="{614DBD91-E302-684F-B398-594D7DDEBBB7}" destId="{0F3390EF-473D-AB44-8E9B-D3E1A22A09C7}" srcOrd="0" destOrd="0" presId="urn:microsoft.com/office/officeart/2005/8/layout/vList5"/>
    <dgm:cxn modelId="{E24393F2-3223-674F-95DF-7B17C3404A1C}" srcId="{0B99DB68-94AD-6543-93DA-72E0BA224D5C}" destId="{E83D7B4D-52A2-BD4D-A0A0-031737CE7960}" srcOrd="1" destOrd="0" parTransId="{18137F6C-6BB0-454E-AB21-F6367A378F08}" sibTransId="{F8795015-5A8B-3C43-BAD4-F7E19446E6AA}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615FF0F8-F00B-304E-96E3-EFE7D5B92E1A}" type="presParOf" srcId="{48C47BE0-B652-7F44-BC26-EC6831719F70}" destId="{6023D3DA-6F45-E14C-9618-591A0454A548}" srcOrd="2" destOrd="0" presId="urn:microsoft.com/office/officeart/2005/8/layout/vList5"/>
    <dgm:cxn modelId="{FE3DEA38-66C8-3F48-93DF-3D097DFB3A62}" type="presParOf" srcId="{6023D3DA-6F45-E14C-9618-591A0454A548}" destId="{60FC1EEF-E86D-9A46-B2F2-BCB9DC5CDEF0}" srcOrd="0" destOrd="0" presId="urn:microsoft.com/office/officeart/2005/8/layout/vList5"/>
    <dgm:cxn modelId="{334DE40F-EDF7-7042-AB00-65CFC72B9CB3}" type="presParOf" srcId="{48C47BE0-B652-7F44-BC26-EC6831719F70}" destId="{BE79E156-19A6-3B42-85E8-1FDDA3CED078}" srcOrd="3" destOrd="0" presId="urn:microsoft.com/office/officeart/2005/8/layout/vList5"/>
    <dgm:cxn modelId="{0332BC85-942C-1345-8B15-E42756462562}" type="presParOf" srcId="{48C47BE0-B652-7F44-BC26-EC6831719F70}" destId="{5C23BEE9-925A-9643-B980-BB8091B335DA}" srcOrd="4" destOrd="0" presId="urn:microsoft.com/office/officeart/2005/8/layout/vList5"/>
    <dgm:cxn modelId="{70583A93-DF9A-C945-8334-8B7BBA954D00}" type="presParOf" srcId="{5C23BEE9-925A-9643-B980-BB8091B335DA}" destId="{6B4BCAB2-5B7C-3B4E-A85C-92B49A6DFDB9}" srcOrd="0" destOrd="0" presId="urn:microsoft.com/office/officeart/2005/8/layout/vList5"/>
    <dgm:cxn modelId="{3D033F6D-7BC8-D049-BBE0-41B3A012A908}" type="presParOf" srcId="{48C47BE0-B652-7F44-BC26-EC6831719F70}" destId="{D1490DF7-27F0-8F4F-AEF4-601F3538BAA0}" srcOrd="5" destOrd="0" presId="urn:microsoft.com/office/officeart/2005/8/layout/vList5"/>
    <dgm:cxn modelId="{5185BC92-2F5D-A449-A4B9-E6AED95FF068}" type="presParOf" srcId="{48C47BE0-B652-7F44-BC26-EC6831719F70}" destId="{0CB40414-4042-3144-8DB7-22AC4928B22F}" srcOrd="6" destOrd="0" presId="urn:microsoft.com/office/officeart/2005/8/layout/vList5"/>
    <dgm:cxn modelId="{51892F1B-3AE6-924F-8B93-3DEF1F15FF3D}" type="presParOf" srcId="{0CB40414-4042-3144-8DB7-22AC4928B22F}" destId="{3E7A4977-36D9-5448-82A9-2E99FCAC999E}" srcOrd="0" destOrd="0" presId="urn:microsoft.com/office/officeart/2005/8/layout/vList5"/>
    <dgm:cxn modelId="{CF82F3EA-989D-974A-BBE8-27069C67ADA1}" type="presParOf" srcId="{48C47BE0-B652-7F44-BC26-EC6831719F70}" destId="{F11678C7-4AF3-1D45-82B0-0B53887551C8}" srcOrd="7" destOrd="0" presId="urn:microsoft.com/office/officeart/2005/8/layout/vList5"/>
    <dgm:cxn modelId="{6956B5EE-AF18-3443-8673-41C7762970BF}" type="presParOf" srcId="{48C47BE0-B652-7F44-BC26-EC6831719F70}" destId="{1F82B9BB-4B93-1A43-8DD8-3FD1026BFE89}" srcOrd="8" destOrd="0" presId="urn:microsoft.com/office/officeart/2005/8/layout/vList5"/>
    <dgm:cxn modelId="{D79D92EB-0348-1F4A-BB95-7FB0BBCDC9D5}" type="presParOf" srcId="{1F82B9BB-4B93-1A43-8DD8-3FD1026BFE89}" destId="{F34D3ECE-32C2-7A4D-BDAC-D5D12FBDBB0D}" srcOrd="0" destOrd="0" presId="urn:microsoft.com/office/officeart/2005/8/layout/vList5"/>
    <dgm:cxn modelId="{204CE65B-C599-F242-B41E-F71A7F4CD19F}" type="presParOf" srcId="{48C47BE0-B652-7F44-BC26-EC6831719F70}" destId="{C1C2E4B2-232F-A141-AB7E-E53EC24361B0}" srcOrd="9" destOrd="0" presId="urn:microsoft.com/office/officeart/2005/8/layout/vList5"/>
    <dgm:cxn modelId="{4A0107A0-CE42-8140-BF10-9848A23D51BA}" type="presParOf" srcId="{48C47BE0-B652-7F44-BC26-EC6831719F70}" destId="{605E46EE-D86D-7442-9B46-034459E42F3D}" srcOrd="10" destOrd="0" presId="urn:microsoft.com/office/officeart/2005/8/layout/vList5"/>
    <dgm:cxn modelId="{DC6F0205-0EAE-B644-BCA9-0D55B7B51888}" type="presParOf" srcId="{605E46EE-D86D-7442-9B46-034459E42F3D}" destId="{7214A9B2-A4DF-2848-9F65-CFAF67E10CA0}" srcOrd="0" destOrd="0" presId="urn:microsoft.com/office/officeart/2005/8/layout/vList5"/>
    <dgm:cxn modelId="{B2436938-3C41-EF41-B8A0-5B4D6F9010E8}" type="presParOf" srcId="{48C47BE0-B652-7F44-BC26-EC6831719F70}" destId="{FB3F491A-3EC6-5C4D-846B-11AEE6647069}" srcOrd="11" destOrd="0" presId="urn:microsoft.com/office/officeart/2005/8/layout/vList5"/>
    <dgm:cxn modelId="{ECF8CA3E-F3F8-904A-A89A-78E1EC881A01}" type="presParOf" srcId="{48C47BE0-B652-7F44-BC26-EC6831719F70}" destId="{70E73FFA-1C8F-144A-BBE4-825DA24F0B0F}" srcOrd="12" destOrd="0" presId="urn:microsoft.com/office/officeart/2005/8/layout/vList5"/>
    <dgm:cxn modelId="{889C7710-DFFD-5D48-85A9-84B1A85D9FDB}" type="presParOf" srcId="{70E73FFA-1C8F-144A-BBE4-825DA24F0B0F}" destId="{0F3390EF-473D-AB44-8E9B-D3E1A22A09C7}" srcOrd="0" destOrd="0" presId="urn:microsoft.com/office/officeart/2005/8/layout/vList5"/>
    <dgm:cxn modelId="{44284301-7931-EE43-B3CE-81781628A40D}" type="presParOf" srcId="{48C47BE0-B652-7F44-BC26-EC6831719F70}" destId="{F0594C57-D1FF-314C-8EA7-B8977752FD2F}" srcOrd="13" destOrd="0" presId="urn:microsoft.com/office/officeart/2005/8/layout/vList5"/>
    <dgm:cxn modelId="{DD5ADE91-E720-C44F-81E9-DEE94BDE3326}" type="presParOf" srcId="{48C47BE0-B652-7F44-BC26-EC6831719F70}" destId="{61CFE4B1-240E-B04A-B00F-9A211C5350EE}" srcOrd="14" destOrd="0" presId="urn:microsoft.com/office/officeart/2005/8/layout/vList5"/>
    <dgm:cxn modelId="{02FB2CD6-96C2-D145-8C4E-0EE902B1770A}" type="presParOf" srcId="{61CFE4B1-240E-B04A-B00F-9A211C5350EE}" destId="{450B7FD6-8701-EA48-BD14-436DD2A16AF4}" srcOrd="0" destOrd="0" presId="urn:microsoft.com/office/officeart/2005/8/layout/vList5"/>
    <dgm:cxn modelId="{25960447-6EAF-5F42-9DB2-8030904A0A68}" type="presParOf" srcId="{48C47BE0-B652-7F44-BC26-EC6831719F70}" destId="{FBF7C1C6-FDDB-E54E-A31E-FDA01DBA4950}" srcOrd="15" destOrd="0" presId="urn:microsoft.com/office/officeart/2005/8/layout/vList5"/>
    <dgm:cxn modelId="{C852A14A-5EF3-4740-B257-F2DB42E9E693}" type="presParOf" srcId="{48C47BE0-B652-7F44-BC26-EC6831719F70}" destId="{1E1798A4-9CE5-4442-A296-6C59A96199F3}" srcOrd="16" destOrd="0" presId="urn:microsoft.com/office/officeart/2005/8/layout/vList5"/>
    <dgm:cxn modelId="{910F98E7-911D-4D4D-835E-1AEB62F299CE}" type="presParOf" srcId="{1E1798A4-9CE5-4442-A296-6C59A96199F3}" destId="{727E9FEF-9DC4-674F-A22A-337460446896}" srcOrd="0" destOrd="0" presId="urn:microsoft.com/office/officeart/2005/8/layout/vList5"/>
    <dgm:cxn modelId="{ED1C73B6-A963-ED4A-A54B-EE67B75B646A}" type="presParOf" srcId="{48C47BE0-B652-7F44-BC26-EC6831719F70}" destId="{8E278323-DFEE-D840-B3F7-363ECA21AFD8}" srcOrd="17" destOrd="0" presId="urn:microsoft.com/office/officeart/2005/8/layout/vList5"/>
    <dgm:cxn modelId="{300FC80D-9F19-D84F-9BC0-1F8BC3427F95}" type="presParOf" srcId="{48C47BE0-B652-7F44-BC26-EC6831719F70}" destId="{F52A632A-6C74-2B45-BC35-6C9B8826FD61}" srcOrd="18" destOrd="0" presId="urn:microsoft.com/office/officeart/2005/8/layout/vList5"/>
    <dgm:cxn modelId="{2D9E7B99-09F3-B04C-8F3D-E9A824FC2D55}" type="presParOf" srcId="{F52A632A-6C74-2B45-BC35-6C9B8826FD61}" destId="{80E0DF09-4C23-9E49-98B1-9755E04B337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21st twenty-first</a:t>
          </a:r>
          <a:endParaRPr lang="pt-BR" dirty="0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3280C9-7DE1-CA4B-BA42-D18BC1CF799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22nd twenty-second</a:t>
          </a:r>
          <a:endParaRPr lang="pt-BR">
            <a:solidFill>
              <a:schemeClr val="tx2"/>
            </a:solidFill>
          </a:endParaRPr>
        </a:p>
      </dgm:t>
    </dgm:pt>
    <dgm:pt modelId="{577EDE7C-B723-044F-8EB3-9A8E43C0A56D}" type="par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1A1A967-6820-EB45-94DC-6721EF999351}" type="sib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361D5B-F124-3542-849B-7D7025955E4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23rd twenty-third</a:t>
          </a:r>
          <a:endParaRPr lang="pt-BR">
            <a:solidFill>
              <a:schemeClr val="tx2"/>
            </a:solidFill>
          </a:endParaRPr>
        </a:p>
      </dgm:t>
    </dgm:pt>
    <dgm:pt modelId="{0DA6F9E3-73F3-9D42-A9E1-3E1787A9BF81}" type="par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6581E8-6673-654E-8E05-29F33363C806}" type="sib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1BF086-CB99-9D4B-B3E1-ECAA16A3F5D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29th twenty-ninth</a:t>
          </a:r>
          <a:endParaRPr lang="pt-BR">
            <a:solidFill>
              <a:schemeClr val="tx2"/>
            </a:solidFill>
          </a:endParaRPr>
        </a:p>
      </dgm:t>
    </dgm:pt>
    <dgm:pt modelId="{90EAC9E2-B382-964F-98EC-28672197158B}" type="par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BFD478F-F980-6A48-BACA-2CC48E345388}" type="sib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0D20D0B-8C04-6F4C-968C-521064A0C485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30th thirtieth</a:t>
          </a:r>
          <a:endParaRPr lang="pt-BR">
            <a:solidFill>
              <a:schemeClr val="tx2"/>
            </a:solidFill>
          </a:endParaRPr>
        </a:p>
      </dgm:t>
    </dgm:pt>
    <dgm:pt modelId="{97BDE1A0-0C23-6245-B1BB-85DBC577FDD7}" type="par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F76CD71-9A1C-FA4D-A8FF-3B51D78D0F92}" type="sib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10975A5-B61B-4A4F-9E9C-9B0DBC2243C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40th fortieth</a:t>
          </a:r>
          <a:endParaRPr lang="pt-BR">
            <a:solidFill>
              <a:schemeClr val="tx2"/>
            </a:solidFill>
          </a:endParaRPr>
        </a:p>
      </dgm:t>
    </dgm:pt>
    <dgm:pt modelId="{38ACE80C-E0B6-114B-9E93-1C31E05273B8}" type="par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C5DB168-4E18-8347-B842-B79E2E2D97EE}" type="sib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9461F67-6C8C-B349-BB45-79B452EE3E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50th fiftieth</a:t>
          </a:r>
          <a:endParaRPr lang="pt-BR">
            <a:solidFill>
              <a:schemeClr val="tx2"/>
            </a:solidFill>
          </a:endParaRPr>
        </a:p>
      </dgm:t>
    </dgm:pt>
    <dgm:pt modelId="{BCA95448-380C-7F41-80CE-0EBC5E94C7E3}" type="par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A2E44C-50B3-9F46-AE27-06B3D1589591}" type="sib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EA31315-E0D1-6844-865C-3D83DF3FD7A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60th sixtieth</a:t>
          </a:r>
          <a:endParaRPr lang="pt-BR">
            <a:solidFill>
              <a:schemeClr val="tx2"/>
            </a:solidFill>
          </a:endParaRPr>
        </a:p>
      </dgm:t>
    </dgm:pt>
    <dgm:pt modelId="{64E3D539-9700-3A41-A783-F1EB3D26F3A6}" type="par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27A6B59-6390-7048-9BAC-32A851EE7766}" type="sib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879420D-A083-6244-85F7-F9606D895AE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70th seventieth</a:t>
          </a:r>
          <a:endParaRPr lang="pt-BR">
            <a:solidFill>
              <a:schemeClr val="tx2"/>
            </a:solidFill>
          </a:endParaRPr>
        </a:p>
      </dgm:t>
    </dgm:pt>
    <dgm:pt modelId="{40228DFD-1876-124A-85AD-9AEBD655740E}" type="par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CE54BE7-0ECD-5C49-9261-2AD44E20600A}" type="sib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FC5CD68-749A-0544-B7F5-1B1606539263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80th eightieth</a:t>
          </a:r>
          <a:endParaRPr lang="pt-BR">
            <a:solidFill>
              <a:schemeClr val="tx2"/>
            </a:solidFill>
          </a:endParaRPr>
        </a:p>
      </dgm:t>
    </dgm:pt>
    <dgm:pt modelId="{3428A539-7CB0-9C49-9F9A-C652EA9E9963}" type="par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ABFE0F-DB21-6341-837E-7892FBC895AC}" type="sib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3D8FB5B-8E70-9341-BE2B-BB3EF016897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90th ninetieth</a:t>
          </a:r>
          <a:endParaRPr lang="pt-BR">
            <a:solidFill>
              <a:schemeClr val="tx2"/>
            </a:solidFill>
          </a:endParaRPr>
        </a:p>
      </dgm:t>
    </dgm:pt>
    <dgm:pt modelId="{91A0A194-3CAA-B448-A72D-8F672F710D79}" type="par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8C91481-C102-F94E-B024-3F57B83C8BCC}" type="sib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B27BA82-0A53-084D-9002-E0CE382D40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100th a/one hundredth</a:t>
          </a:r>
          <a:endParaRPr lang="pt-BR">
            <a:solidFill>
              <a:schemeClr val="tx2"/>
            </a:solidFill>
          </a:endParaRPr>
        </a:p>
      </dgm:t>
    </dgm:pt>
    <dgm:pt modelId="{094D4031-5A80-AF45-B82E-758402BB9EF8}" type="par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03F37DB-00C5-5A4E-8885-9AB86DD7D82A}" type="sib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7F99DA29-A982-8249-BE6A-358B66672C66}" type="pres">
      <dgm:prSet presAssocID="{443280C9-7DE1-CA4B-BA42-D18BC1CF7990}" presName="linNode" presStyleCnt="0"/>
      <dgm:spPr/>
    </dgm:pt>
    <dgm:pt modelId="{6DC52E05-6038-2145-A702-16886B32CE7D}" type="pres">
      <dgm:prSet presAssocID="{443280C9-7DE1-CA4B-BA42-D18BC1CF7990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CE1D8DF6-A4F5-1B4C-9A22-9D4D1368CC57}" type="pres">
      <dgm:prSet presAssocID="{11A1A967-6820-EB45-94DC-6721EF999351}" presName="sp" presStyleCnt="0"/>
      <dgm:spPr/>
    </dgm:pt>
    <dgm:pt modelId="{2A348CB0-FFCA-7E4A-BDEA-5E1212F4D498}" type="pres">
      <dgm:prSet presAssocID="{39361D5B-F124-3542-849B-7D7025955E40}" presName="linNode" presStyleCnt="0"/>
      <dgm:spPr/>
    </dgm:pt>
    <dgm:pt modelId="{599ECA4A-0CD9-3341-915D-91316EDD2FAC}" type="pres">
      <dgm:prSet presAssocID="{39361D5B-F124-3542-849B-7D7025955E4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0AD762B0-834E-4F48-85CE-CE07E6884C47}" type="pres">
      <dgm:prSet presAssocID="{226581E8-6673-654E-8E05-29F33363C806}" presName="sp" presStyleCnt="0"/>
      <dgm:spPr/>
    </dgm:pt>
    <dgm:pt modelId="{B44109EF-1974-8A4D-82A8-797E70537E91}" type="pres">
      <dgm:prSet presAssocID="{B11BF086-CB99-9D4B-B3E1-ECAA16A3F5D2}" presName="linNode" presStyleCnt="0"/>
      <dgm:spPr/>
    </dgm:pt>
    <dgm:pt modelId="{3A6DB896-097D-A748-AAFF-F2113F47726B}" type="pres">
      <dgm:prSet presAssocID="{B11BF086-CB99-9D4B-B3E1-ECAA16A3F5D2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F33AACFB-5801-3F4E-8E42-2338CDDAD2F2}" type="pres">
      <dgm:prSet presAssocID="{FBFD478F-F980-6A48-BACA-2CC48E345388}" presName="sp" presStyleCnt="0"/>
      <dgm:spPr/>
    </dgm:pt>
    <dgm:pt modelId="{1148C017-1990-814B-9CCD-A5E4EFCA8CFA}" type="pres">
      <dgm:prSet presAssocID="{50D20D0B-8C04-6F4C-968C-521064A0C485}" presName="linNode" presStyleCnt="0"/>
      <dgm:spPr/>
    </dgm:pt>
    <dgm:pt modelId="{02FB368F-899D-234C-847D-3E257AE64527}" type="pres">
      <dgm:prSet presAssocID="{50D20D0B-8C04-6F4C-968C-521064A0C48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B9A7F696-DACB-8947-988C-1B80451D9F29}" type="pres">
      <dgm:prSet presAssocID="{CF76CD71-9A1C-FA4D-A8FF-3B51D78D0F92}" presName="sp" presStyleCnt="0"/>
      <dgm:spPr/>
    </dgm:pt>
    <dgm:pt modelId="{3F5468F2-5DF9-2A4A-BF55-666001BB451A}" type="pres">
      <dgm:prSet presAssocID="{210975A5-B61B-4A4F-9E9C-9B0DBC2243C2}" presName="linNode" presStyleCnt="0"/>
      <dgm:spPr/>
    </dgm:pt>
    <dgm:pt modelId="{D0FA55E8-3CC5-7E46-B82B-0A7C349B1EE6}" type="pres">
      <dgm:prSet presAssocID="{210975A5-B61B-4A4F-9E9C-9B0DBC2243C2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FB55A46B-1417-D448-AB83-C0ECAB8929F5}" type="pres">
      <dgm:prSet presAssocID="{8C5DB168-4E18-8347-B842-B79E2E2D97EE}" presName="sp" presStyleCnt="0"/>
      <dgm:spPr/>
    </dgm:pt>
    <dgm:pt modelId="{B1FBC0DE-1C99-8448-92B0-48379F9F3CA3}" type="pres">
      <dgm:prSet presAssocID="{D9461F67-6C8C-B349-BB45-79B452EE3E51}" presName="linNode" presStyleCnt="0"/>
      <dgm:spPr/>
    </dgm:pt>
    <dgm:pt modelId="{FF859708-0BC8-1543-9909-D4A082DCF516}" type="pres">
      <dgm:prSet presAssocID="{D9461F67-6C8C-B349-BB45-79B452EE3E51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E372AA75-8BFC-1C49-877C-A882DB0A80B6}" type="pres">
      <dgm:prSet presAssocID="{8BA2E44C-50B3-9F46-AE27-06B3D1589591}" presName="sp" presStyleCnt="0"/>
      <dgm:spPr/>
    </dgm:pt>
    <dgm:pt modelId="{6C4CA767-6E80-0A47-86C1-19ADA7E83F2E}" type="pres">
      <dgm:prSet presAssocID="{FEA31315-E0D1-6844-865C-3D83DF3FD7AE}" presName="linNode" presStyleCnt="0"/>
      <dgm:spPr/>
    </dgm:pt>
    <dgm:pt modelId="{C96140DD-D594-6B45-A6EA-9DFB745DD860}" type="pres">
      <dgm:prSet presAssocID="{FEA31315-E0D1-6844-865C-3D83DF3FD7AE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2AE70EF3-3B13-054D-9695-C62423A5954E}" type="pres">
      <dgm:prSet presAssocID="{B27A6B59-6390-7048-9BAC-32A851EE7766}" presName="sp" presStyleCnt="0"/>
      <dgm:spPr/>
    </dgm:pt>
    <dgm:pt modelId="{4C24BA59-722F-184B-A607-5D4E0EB6AE2E}" type="pres">
      <dgm:prSet presAssocID="{1879420D-A083-6244-85F7-F9606D895AE4}" presName="linNode" presStyleCnt="0"/>
      <dgm:spPr/>
    </dgm:pt>
    <dgm:pt modelId="{72D717CD-FE1B-2743-9837-81D30D26A109}" type="pres">
      <dgm:prSet presAssocID="{1879420D-A083-6244-85F7-F9606D895AE4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C2AE8310-DD0C-6244-9F0E-765EB494BF0B}" type="pres">
      <dgm:prSet presAssocID="{BCE54BE7-0ECD-5C49-9261-2AD44E20600A}" presName="sp" presStyleCnt="0"/>
      <dgm:spPr/>
    </dgm:pt>
    <dgm:pt modelId="{B924FFBE-EDD4-CD49-B4F2-3F02436A4035}" type="pres">
      <dgm:prSet presAssocID="{0FC5CD68-749A-0544-B7F5-1B1606539263}" presName="linNode" presStyleCnt="0"/>
      <dgm:spPr/>
    </dgm:pt>
    <dgm:pt modelId="{D1CDAEBA-7B8B-764B-82E0-13756AF2B580}" type="pres">
      <dgm:prSet presAssocID="{0FC5CD68-749A-0544-B7F5-1B1606539263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A812247B-27E6-A043-8422-6E1C065F59DB}" type="pres">
      <dgm:prSet presAssocID="{48ABFE0F-DB21-6341-837E-7892FBC895AC}" presName="sp" presStyleCnt="0"/>
      <dgm:spPr/>
    </dgm:pt>
    <dgm:pt modelId="{101E7E81-363D-9149-AD70-8D5A4B4B65C8}" type="pres">
      <dgm:prSet presAssocID="{F3D8FB5B-8E70-9341-BE2B-BB3EF016897B}" presName="linNode" presStyleCnt="0"/>
      <dgm:spPr/>
    </dgm:pt>
    <dgm:pt modelId="{8EAE95E9-5830-9745-9FEF-40A55C12B277}" type="pres">
      <dgm:prSet presAssocID="{F3D8FB5B-8E70-9341-BE2B-BB3EF016897B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427CC6CF-0C30-344D-9101-33E05558AE73}" type="pres">
      <dgm:prSet presAssocID="{68C91481-C102-F94E-B024-3F57B83C8BCC}" presName="sp" presStyleCnt="0"/>
      <dgm:spPr/>
    </dgm:pt>
    <dgm:pt modelId="{B3A95528-F6A9-1542-A615-D2056848D4C0}" type="pres">
      <dgm:prSet presAssocID="{1B27BA82-0A53-084D-9002-E0CE382D40FA}" presName="linNode" presStyleCnt="0"/>
      <dgm:spPr/>
    </dgm:pt>
    <dgm:pt modelId="{7A549621-C83B-174B-AB22-2CAD1543F28E}" type="pres">
      <dgm:prSet presAssocID="{1B27BA82-0A53-084D-9002-E0CE382D40FA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7CC37207-F31D-2542-8E97-24FBFA471C45}" type="presOf" srcId="{50D20D0B-8C04-6F4C-968C-521064A0C485}" destId="{02FB368F-899D-234C-847D-3E257AE64527}" srcOrd="0" destOrd="0" presId="urn:microsoft.com/office/officeart/2005/8/layout/vList5"/>
    <dgm:cxn modelId="{E80F090A-9120-CE43-8CCC-1A45F657709A}" srcId="{7D902C45-2F7D-F644-AEE7-B77393E6B3C0}" destId="{443280C9-7DE1-CA4B-BA42-D18BC1CF7990}" srcOrd="1" destOrd="0" parTransId="{577EDE7C-B723-044F-8EB3-9A8E43C0A56D}" sibTransId="{11A1A967-6820-EB45-94DC-6721EF999351}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30FEB91E-B34E-124B-AEC4-93EECE790322}" srcId="{7D902C45-2F7D-F644-AEE7-B77393E6B3C0}" destId="{D9461F67-6C8C-B349-BB45-79B452EE3E51}" srcOrd="6" destOrd="0" parTransId="{BCA95448-380C-7F41-80CE-0EBC5E94C7E3}" sibTransId="{8BA2E44C-50B3-9F46-AE27-06B3D1589591}"/>
    <dgm:cxn modelId="{FEA89621-6879-3840-8A1F-4FDBB4DB71CB}" srcId="{7D902C45-2F7D-F644-AEE7-B77393E6B3C0}" destId="{50D20D0B-8C04-6F4C-968C-521064A0C485}" srcOrd="4" destOrd="0" parTransId="{97BDE1A0-0C23-6245-B1BB-85DBC577FDD7}" sibTransId="{CF76CD71-9A1C-FA4D-A8FF-3B51D78D0F92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84B2DC24-C81F-B44C-9038-3388B541A884}" srcId="{7D902C45-2F7D-F644-AEE7-B77393E6B3C0}" destId="{1879420D-A083-6244-85F7-F9606D895AE4}" srcOrd="8" destOrd="0" parTransId="{40228DFD-1876-124A-85AD-9AEBD655740E}" sibTransId="{BCE54BE7-0ECD-5C49-9261-2AD44E20600A}"/>
    <dgm:cxn modelId="{8893E040-348B-194B-AD33-DDDFA86D6D7C}" srcId="{7D902C45-2F7D-F644-AEE7-B77393E6B3C0}" destId="{210975A5-B61B-4A4F-9E9C-9B0DBC2243C2}" srcOrd="5" destOrd="0" parTransId="{38ACE80C-E0B6-114B-9E93-1C31E05273B8}" sibTransId="{8C5DB168-4E18-8347-B842-B79E2E2D97EE}"/>
    <dgm:cxn modelId="{E69B9B47-3680-B349-9270-4E3CB657307C}" type="presOf" srcId="{0FC5CD68-749A-0544-B7F5-1B1606539263}" destId="{D1CDAEBA-7B8B-764B-82E0-13756AF2B580}" srcOrd="0" destOrd="0" presId="urn:microsoft.com/office/officeart/2005/8/layout/vList5"/>
    <dgm:cxn modelId="{75075B4C-911D-3341-A0B8-2C5C2B787765}" type="presOf" srcId="{39361D5B-F124-3542-849B-7D7025955E40}" destId="{599ECA4A-0CD9-3341-915D-91316EDD2FAC}" srcOrd="0" destOrd="0" presId="urn:microsoft.com/office/officeart/2005/8/layout/vList5"/>
    <dgm:cxn modelId="{01C68155-67A1-594F-AD7A-37B9440FDAEE}" type="presOf" srcId="{1879420D-A083-6244-85F7-F9606D895AE4}" destId="{72D717CD-FE1B-2743-9837-81D30D26A109}" srcOrd="0" destOrd="0" presId="urn:microsoft.com/office/officeart/2005/8/layout/vList5"/>
    <dgm:cxn modelId="{FC936A56-B532-2246-8863-689B15D50FBF}" srcId="{7D902C45-2F7D-F644-AEE7-B77393E6B3C0}" destId="{F3D8FB5B-8E70-9341-BE2B-BB3EF016897B}" srcOrd="10" destOrd="0" parTransId="{91A0A194-3CAA-B448-A72D-8F672F710D79}" sibTransId="{68C91481-C102-F94E-B024-3F57B83C8BCC}"/>
    <dgm:cxn modelId="{20C2B768-E4E7-0742-9541-D619DC4BE83B}" type="presOf" srcId="{1B27BA82-0A53-084D-9002-E0CE382D40FA}" destId="{7A549621-C83B-174B-AB22-2CAD1543F28E}" srcOrd="0" destOrd="0" presId="urn:microsoft.com/office/officeart/2005/8/layout/vList5"/>
    <dgm:cxn modelId="{F7619C6C-D275-6F48-B3D1-397C2CBE2728}" type="presOf" srcId="{210975A5-B61B-4A4F-9E9C-9B0DBC2243C2}" destId="{D0FA55E8-3CC5-7E46-B82B-0A7C349B1EE6}" srcOrd="0" destOrd="0" presId="urn:microsoft.com/office/officeart/2005/8/layout/vList5"/>
    <dgm:cxn modelId="{9D6C8F6F-B5C6-A943-9FB4-14AF326FEA3C}" type="presOf" srcId="{F3D8FB5B-8E70-9341-BE2B-BB3EF016897B}" destId="{8EAE95E9-5830-9745-9FEF-40A55C12B277}" srcOrd="0" destOrd="0" presId="urn:microsoft.com/office/officeart/2005/8/layout/vList5"/>
    <dgm:cxn modelId="{6152A894-4E9B-1249-94C9-0E3B7BC8D9CE}" srcId="{7D902C45-2F7D-F644-AEE7-B77393E6B3C0}" destId="{1B27BA82-0A53-084D-9002-E0CE382D40FA}" srcOrd="11" destOrd="0" parTransId="{094D4031-5A80-AF45-B82E-758402BB9EF8}" sibTransId="{F03F37DB-00C5-5A4E-8885-9AB86DD7D82A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51712EA4-DC7D-8443-BC69-37DE659E0EE6}" type="presOf" srcId="{FEA31315-E0D1-6844-865C-3D83DF3FD7AE}" destId="{C96140DD-D594-6B45-A6EA-9DFB745DD860}" srcOrd="0" destOrd="0" presId="urn:microsoft.com/office/officeart/2005/8/layout/vList5"/>
    <dgm:cxn modelId="{04D8AAA8-7A2B-1343-B218-91E7D71E77F4}" type="presOf" srcId="{B11BF086-CB99-9D4B-B3E1-ECAA16A3F5D2}" destId="{3A6DB896-097D-A748-AAFF-F2113F47726B}" srcOrd="0" destOrd="0" presId="urn:microsoft.com/office/officeart/2005/8/layout/vList5"/>
    <dgm:cxn modelId="{7023D7AA-D74C-3F41-B30D-BD9B8B1F40E2}" srcId="{7D902C45-2F7D-F644-AEE7-B77393E6B3C0}" destId="{0FC5CD68-749A-0544-B7F5-1B1606539263}" srcOrd="9" destOrd="0" parTransId="{3428A539-7CB0-9C49-9F9A-C652EA9E9963}" sibTransId="{48ABFE0F-DB21-6341-837E-7892FBC895AC}"/>
    <dgm:cxn modelId="{796657AD-540A-0F4D-9A18-AD545ECEF516}" type="presOf" srcId="{D9461F67-6C8C-B349-BB45-79B452EE3E51}" destId="{FF859708-0BC8-1543-9909-D4A082DCF516}" srcOrd="0" destOrd="0" presId="urn:microsoft.com/office/officeart/2005/8/layout/vList5"/>
    <dgm:cxn modelId="{C2A32FC6-2AAD-AF4A-AE30-78AF7CF0C86F}" srcId="{7D902C45-2F7D-F644-AEE7-B77393E6B3C0}" destId="{FEA31315-E0D1-6844-865C-3D83DF3FD7AE}" srcOrd="7" destOrd="0" parTransId="{64E3D539-9700-3A41-A783-F1EB3D26F3A6}" sibTransId="{B27A6B59-6390-7048-9BAC-32A851EE7766}"/>
    <dgm:cxn modelId="{FEADFFDA-574F-B449-B03F-522B2C6EA340}" srcId="{7D902C45-2F7D-F644-AEE7-B77393E6B3C0}" destId="{39361D5B-F124-3542-849B-7D7025955E40}" srcOrd="2" destOrd="0" parTransId="{0DA6F9E3-73F3-9D42-A9E1-3E1787A9BF81}" sibTransId="{226581E8-6673-654E-8E05-29F33363C806}"/>
    <dgm:cxn modelId="{7A26B9F1-5B1B-534F-BE8B-8E7C2F91A10F}" type="presOf" srcId="{443280C9-7DE1-CA4B-BA42-D18BC1CF7990}" destId="{6DC52E05-6038-2145-A702-16886B32CE7D}" srcOrd="0" destOrd="0" presId="urn:microsoft.com/office/officeart/2005/8/layout/vList5"/>
    <dgm:cxn modelId="{29F47FF5-7AC8-444F-8A9B-A614598FB8E5}" srcId="{7D902C45-2F7D-F644-AEE7-B77393E6B3C0}" destId="{B11BF086-CB99-9D4B-B3E1-ECAA16A3F5D2}" srcOrd="3" destOrd="0" parTransId="{90EAC9E2-B382-964F-98EC-28672197158B}" sibTransId="{FBFD478F-F980-6A48-BACA-2CC48E345388}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4697B155-A9A9-884C-8527-4D9229D3897C}" type="presParOf" srcId="{0ABF1C03-F0D5-CB42-9CAF-BC72F9BE8B0E}" destId="{7F99DA29-A982-8249-BE6A-358B66672C66}" srcOrd="2" destOrd="0" presId="urn:microsoft.com/office/officeart/2005/8/layout/vList5"/>
    <dgm:cxn modelId="{FF4F3C8D-5103-F245-B145-9A8637B7E511}" type="presParOf" srcId="{7F99DA29-A982-8249-BE6A-358B66672C66}" destId="{6DC52E05-6038-2145-A702-16886B32CE7D}" srcOrd="0" destOrd="0" presId="urn:microsoft.com/office/officeart/2005/8/layout/vList5"/>
    <dgm:cxn modelId="{A0904E93-6D3B-CE47-8288-9380CBDDB30E}" type="presParOf" srcId="{0ABF1C03-F0D5-CB42-9CAF-BC72F9BE8B0E}" destId="{CE1D8DF6-A4F5-1B4C-9A22-9D4D1368CC57}" srcOrd="3" destOrd="0" presId="urn:microsoft.com/office/officeart/2005/8/layout/vList5"/>
    <dgm:cxn modelId="{0DFE10F8-4B24-0246-8998-0853D0072A64}" type="presParOf" srcId="{0ABF1C03-F0D5-CB42-9CAF-BC72F9BE8B0E}" destId="{2A348CB0-FFCA-7E4A-BDEA-5E1212F4D498}" srcOrd="4" destOrd="0" presId="urn:microsoft.com/office/officeart/2005/8/layout/vList5"/>
    <dgm:cxn modelId="{2B1606A6-2B50-2F4B-B008-DC334FB648D6}" type="presParOf" srcId="{2A348CB0-FFCA-7E4A-BDEA-5E1212F4D498}" destId="{599ECA4A-0CD9-3341-915D-91316EDD2FAC}" srcOrd="0" destOrd="0" presId="urn:microsoft.com/office/officeart/2005/8/layout/vList5"/>
    <dgm:cxn modelId="{91BFA35F-4B61-924F-AD59-B68829581FC9}" type="presParOf" srcId="{0ABF1C03-F0D5-CB42-9CAF-BC72F9BE8B0E}" destId="{0AD762B0-834E-4F48-85CE-CE07E6884C47}" srcOrd="5" destOrd="0" presId="urn:microsoft.com/office/officeart/2005/8/layout/vList5"/>
    <dgm:cxn modelId="{28FA6465-F842-7F4E-97A7-B1DC7C3B33F0}" type="presParOf" srcId="{0ABF1C03-F0D5-CB42-9CAF-BC72F9BE8B0E}" destId="{B44109EF-1974-8A4D-82A8-797E70537E91}" srcOrd="6" destOrd="0" presId="urn:microsoft.com/office/officeart/2005/8/layout/vList5"/>
    <dgm:cxn modelId="{9AE64145-77CF-B648-AA71-92FBEEA79FDC}" type="presParOf" srcId="{B44109EF-1974-8A4D-82A8-797E70537E91}" destId="{3A6DB896-097D-A748-AAFF-F2113F47726B}" srcOrd="0" destOrd="0" presId="urn:microsoft.com/office/officeart/2005/8/layout/vList5"/>
    <dgm:cxn modelId="{0ECA8609-7CF1-244F-B12A-9AEF2FCEBBC5}" type="presParOf" srcId="{0ABF1C03-F0D5-CB42-9CAF-BC72F9BE8B0E}" destId="{F33AACFB-5801-3F4E-8E42-2338CDDAD2F2}" srcOrd="7" destOrd="0" presId="urn:microsoft.com/office/officeart/2005/8/layout/vList5"/>
    <dgm:cxn modelId="{2814D2B4-FAF2-0C41-80FB-1801AF6A5A65}" type="presParOf" srcId="{0ABF1C03-F0D5-CB42-9CAF-BC72F9BE8B0E}" destId="{1148C017-1990-814B-9CCD-A5E4EFCA8CFA}" srcOrd="8" destOrd="0" presId="urn:microsoft.com/office/officeart/2005/8/layout/vList5"/>
    <dgm:cxn modelId="{0E6B7AC4-551C-484D-A480-468BC8C820C4}" type="presParOf" srcId="{1148C017-1990-814B-9CCD-A5E4EFCA8CFA}" destId="{02FB368F-899D-234C-847D-3E257AE64527}" srcOrd="0" destOrd="0" presId="urn:microsoft.com/office/officeart/2005/8/layout/vList5"/>
    <dgm:cxn modelId="{C7CB0D8D-69ED-7849-9AE2-1C3B12D43E5C}" type="presParOf" srcId="{0ABF1C03-F0D5-CB42-9CAF-BC72F9BE8B0E}" destId="{B9A7F696-DACB-8947-988C-1B80451D9F29}" srcOrd="9" destOrd="0" presId="urn:microsoft.com/office/officeart/2005/8/layout/vList5"/>
    <dgm:cxn modelId="{A0189267-43D8-9043-A831-7030C33D91E5}" type="presParOf" srcId="{0ABF1C03-F0D5-CB42-9CAF-BC72F9BE8B0E}" destId="{3F5468F2-5DF9-2A4A-BF55-666001BB451A}" srcOrd="10" destOrd="0" presId="urn:microsoft.com/office/officeart/2005/8/layout/vList5"/>
    <dgm:cxn modelId="{43E20E5C-33E3-4C49-B53E-2F79C4234C85}" type="presParOf" srcId="{3F5468F2-5DF9-2A4A-BF55-666001BB451A}" destId="{D0FA55E8-3CC5-7E46-B82B-0A7C349B1EE6}" srcOrd="0" destOrd="0" presId="urn:microsoft.com/office/officeart/2005/8/layout/vList5"/>
    <dgm:cxn modelId="{A27DA968-F216-E549-BCE4-4FD38044AC37}" type="presParOf" srcId="{0ABF1C03-F0D5-CB42-9CAF-BC72F9BE8B0E}" destId="{FB55A46B-1417-D448-AB83-C0ECAB8929F5}" srcOrd="11" destOrd="0" presId="urn:microsoft.com/office/officeart/2005/8/layout/vList5"/>
    <dgm:cxn modelId="{D59011F3-5C31-D545-8598-4F0E54E77239}" type="presParOf" srcId="{0ABF1C03-F0D5-CB42-9CAF-BC72F9BE8B0E}" destId="{B1FBC0DE-1C99-8448-92B0-48379F9F3CA3}" srcOrd="12" destOrd="0" presId="urn:microsoft.com/office/officeart/2005/8/layout/vList5"/>
    <dgm:cxn modelId="{1BB9F3F0-3AA2-0F48-8181-D63EAB0482D4}" type="presParOf" srcId="{B1FBC0DE-1C99-8448-92B0-48379F9F3CA3}" destId="{FF859708-0BC8-1543-9909-D4A082DCF516}" srcOrd="0" destOrd="0" presId="urn:microsoft.com/office/officeart/2005/8/layout/vList5"/>
    <dgm:cxn modelId="{BB6886AE-7719-4A49-89A6-1BCCACA7D23B}" type="presParOf" srcId="{0ABF1C03-F0D5-CB42-9CAF-BC72F9BE8B0E}" destId="{E372AA75-8BFC-1C49-877C-A882DB0A80B6}" srcOrd="13" destOrd="0" presId="urn:microsoft.com/office/officeart/2005/8/layout/vList5"/>
    <dgm:cxn modelId="{685BE9C0-D6A7-3D45-880A-D58F278F70A8}" type="presParOf" srcId="{0ABF1C03-F0D5-CB42-9CAF-BC72F9BE8B0E}" destId="{6C4CA767-6E80-0A47-86C1-19ADA7E83F2E}" srcOrd="14" destOrd="0" presId="urn:microsoft.com/office/officeart/2005/8/layout/vList5"/>
    <dgm:cxn modelId="{0EDA3251-43EB-644B-A9B4-AC73EE145280}" type="presParOf" srcId="{6C4CA767-6E80-0A47-86C1-19ADA7E83F2E}" destId="{C96140DD-D594-6B45-A6EA-9DFB745DD860}" srcOrd="0" destOrd="0" presId="urn:microsoft.com/office/officeart/2005/8/layout/vList5"/>
    <dgm:cxn modelId="{7770CBF3-E61D-9F49-AE14-AB274B27F153}" type="presParOf" srcId="{0ABF1C03-F0D5-CB42-9CAF-BC72F9BE8B0E}" destId="{2AE70EF3-3B13-054D-9695-C62423A5954E}" srcOrd="15" destOrd="0" presId="urn:microsoft.com/office/officeart/2005/8/layout/vList5"/>
    <dgm:cxn modelId="{C35DAA55-6DA1-224F-B543-D5A67AE1CEB3}" type="presParOf" srcId="{0ABF1C03-F0D5-CB42-9CAF-BC72F9BE8B0E}" destId="{4C24BA59-722F-184B-A607-5D4E0EB6AE2E}" srcOrd="16" destOrd="0" presId="urn:microsoft.com/office/officeart/2005/8/layout/vList5"/>
    <dgm:cxn modelId="{9791E804-A344-4548-B5F3-61E69382DA21}" type="presParOf" srcId="{4C24BA59-722F-184B-A607-5D4E0EB6AE2E}" destId="{72D717CD-FE1B-2743-9837-81D30D26A109}" srcOrd="0" destOrd="0" presId="urn:microsoft.com/office/officeart/2005/8/layout/vList5"/>
    <dgm:cxn modelId="{D3EE5511-C5E9-694A-9873-E9718F91F2D2}" type="presParOf" srcId="{0ABF1C03-F0D5-CB42-9CAF-BC72F9BE8B0E}" destId="{C2AE8310-DD0C-6244-9F0E-765EB494BF0B}" srcOrd="17" destOrd="0" presId="urn:microsoft.com/office/officeart/2005/8/layout/vList5"/>
    <dgm:cxn modelId="{099C99BE-7D37-B64E-A446-7D691DEA7727}" type="presParOf" srcId="{0ABF1C03-F0D5-CB42-9CAF-BC72F9BE8B0E}" destId="{B924FFBE-EDD4-CD49-B4F2-3F02436A4035}" srcOrd="18" destOrd="0" presId="urn:microsoft.com/office/officeart/2005/8/layout/vList5"/>
    <dgm:cxn modelId="{B9FBCF41-2FAF-774D-A1A5-E216091724A7}" type="presParOf" srcId="{B924FFBE-EDD4-CD49-B4F2-3F02436A4035}" destId="{D1CDAEBA-7B8B-764B-82E0-13756AF2B580}" srcOrd="0" destOrd="0" presId="urn:microsoft.com/office/officeart/2005/8/layout/vList5"/>
    <dgm:cxn modelId="{8E6B24EE-3E9C-5C4B-979D-23C2FE92AB99}" type="presParOf" srcId="{0ABF1C03-F0D5-CB42-9CAF-BC72F9BE8B0E}" destId="{A812247B-27E6-A043-8422-6E1C065F59DB}" srcOrd="19" destOrd="0" presId="urn:microsoft.com/office/officeart/2005/8/layout/vList5"/>
    <dgm:cxn modelId="{7591D46F-3B4F-3242-A854-389BAE7FB181}" type="presParOf" srcId="{0ABF1C03-F0D5-CB42-9CAF-BC72F9BE8B0E}" destId="{101E7E81-363D-9149-AD70-8D5A4B4B65C8}" srcOrd="20" destOrd="0" presId="urn:microsoft.com/office/officeart/2005/8/layout/vList5"/>
    <dgm:cxn modelId="{5F03B390-E522-3E44-BFDB-A37303B83D06}" type="presParOf" srcId="{101E7E81-363D-9149-AD70-8D5A4B4B65C8}" destId="{8EAE95E9-5830-9745-9FEF-40A55C12B277}" srcOrd="0" destOrd="0" presId="urn:microsoft.com/office/officeart/2005/8/layout/vList5"/>
    <dgm:cxn modelId="{64B0979E-C8B2-8348-9BEA-409E11D16B7D}" type="presParOf" srcId="{0ABF1C03-F0D5-CB42-9CAF-BC72F9BE8B0E}" destId="{427CC6CF-0C30-344D-9101-33E05558AE73}" srcOrd="21" destOrd="0" presId="urn:microsoft.com/office/officeart/2005/8/layout/vList5"/>
    <dgm:cxn modelId="{A861DF93-3269-CB4A-8D7C-498C5A95362B}" type="presParOf" srcId="{0ABF1C03-F0D5-CB42-9CAF-BC72F9BE8B0E}" destId="{B3A95528-F6A9-1542-A615-D2056848D4C0}" srcOrd="22" destOrd="0" presId="urn:microsoft.com/office/officeart/2005/8/layout/vList5"/>
    <dgm:cxn modelId="{A823D7DE-5692-6F43-AC2C-BEC75402225A}" type="presParOf" srcId="{B3A95528-F6A9-1542-A615-D2056848D4C0}" destId="{7A549621-C83B-174B-AB22-2CAD1543F2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1 one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737DD6DA-C350-9843-8FF9-FC00677DCC9A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2 two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BB88CF43-0EA3-3F4D-B1EC-FAAECC44A4AE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3 three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35B83A-3C47-8644-98AD-92C6AA7E1602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4 four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A0EAB7A0-0719-1041-9281-A8C86EB3B02D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5 five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9B691B65-3E88-2F42-8B0C-98DC0AAB3E5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6 six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43152903-4B8E-1346-8FED-D9305FCE13BF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7 seven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F3DC5427-9545-5749-BED0-F7BF0BC434B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8 eight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C2E1764-FDAC-054C-A90F-2839972FB1BD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9 nine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DE53BEFC-49E9-2749-8BD7-5A285C0ACB1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tx2"/>
              </a:solidFill>
            </a:rPr>
            <a:t>10 </a:t>
          </a:r>
          <a:r>
            <a:rPr lang="pt-BR" sz="2600" i="1" kern="1200" dirty="0" err="1">
              <a:solidFill>
                <a:schemeClr val="tx2"/>
              </a:solidFill>
            </a:rPr>
            <a:t>ten</a:t>
          </a:r>
          <a:endParaRPr lang="pt-BR" sz="2600" kern="1200" dirty="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11 </a:t>
          </a:r>
          <a:r>
            <a:rPr lang="pt-BR" sz="2200" i="1" kern="1200" dirty="0" err="1">
              <a:solidFill>
                <a:schemeClr val="tx2"/>
              </a:solidFill>
            </a:rPr>
            <a:t>eleven</a:t>
          </a:r>
          <a:endParaRPr lang="pt-BR" sz="2200" kern="120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C737B8A-BE67-3147-82CA-2D000F57FA7A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>
              <a:solidFill>
                <a:schemeClr val="tx2"/>
              </a:solidFill>
            </a:rPr>
            <a:t>12 twelve</a:t>
          </a:r>
          <a:endParaRPr lang="pt-BR" sz="2200" kern="120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EB7E37A3-C16B-A649-96EF-B7734CEAAB46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13 </a:t>
          </a:r>
          <a:r>
            <a:rPr lang="pt-BR" sz="2200" i="1" kern="1200" dirty="0" err="1">
              <a:solidFill>
                <a:schemeClr val="tx2"/>
              </a:solidFill>
            </a:rPr>
            <a:t>thir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EAB6D36F-665D-E342-A9FB-19527E85D2C6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14 </a:t>
          </a:r>
          <a:r>
            <a:rPr lang="pt-BR" sz="2200" i="1" kern="1200" dirty="0" err="1">
              <a:solidFill>
                <a:schemeClr val="tx2"/>
              </a:solidFill>
            </a:rPr>
            <a:t>four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3034371D-D592-4D49-8B89-302E32307953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15 </a:t>
          </a:r>
          <a:r>
            <a:rPr lang="pt-BR" sz="2200" i="1" kern="1200" dirty="0" err="1">
              <a:solidFill>
                <a:schemeClr val="tx2"/>
              </a:solidFill>
            </a:rPr>
            <a:t>fif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5B190A8E-83D1-7840-A159-06EC8172254C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16 </a:t>
          </a:r>
          <a:r>
            <a:rPr lang="pt-BR" sz="2200" i="1" kern="1200" dirty="0" err="1">
              <a:solidFill>
                <a:schemeClr val="tx2"/>
              </a:solidFill>
            </a:rPr>
            <a:t>six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45DECCFD-E9C0-6146-A7DC-A9A004EF5C6C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17 </a:t>
          </a:r>
          <a:r>
            <a:rPr lang="pt-BR" sz="2200" i="1" kern="1200" dirty="0" err="1">
              <a:solidFill>
                <a:schemeClr val="tx2"/>
              </a:solidFill>
            </a:rPr>
            <a:t>seven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2C960CC6-27BF-3045-8520-593B6384E006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18 </a:t>
          </a:r>
          <a:r>
            <a:rPr lang="pt-BR" sz="2200" i="1" kern="1200" dirty="0" err="1">
              <a:solidFill>
                <a:schemeClr val="tx2"/>
              </a:solidFill>
            </a:rPr>
            <a:t>eigh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4687484C-2EE9-F143-8EE6-D269DCECD89B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19 </a:t>
          </a:r>
          <a:r>
            <a:rPr lang="pt-BR" sz="2200" i="1" kern="1200" dirty="0" err="1">
              <a:solidFill>
                <a:schemeClr val="tx2"/>
              </a:solidFill>
            </a:rPr>
            <a:t>nine</a:t>
          </a:r>
          <a:r>
            <a:rPr lang="pt-BR" sz="2200" b="1" i="1" kern="1200" dirty="0" err="1">
              <a:solidFill>
                <a:schemeClr val="tx2"/>
              </a:solidFill>
            </a:rPr>
            <a:t>teen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C709A304-5191-9C44-B6C4-DFA1EAFFDE9F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>
              <a:solidFill>
                <a:schemeClr val="tx2"/>
              </a:solidFill>
            </a:rPr>
            <a:t>20 </a:t>
          </a:r>
          <a:r>
            <a:rPr lang="pt-BR" sz="2200" i="1" kern="1200" dirty="0" err="1">
              <a:solidFill>
                <a:schemeClr val="tx2"/>
              </a:solidFill>
            </a:rPr>
            <a:t>twen</a:t>
          </a:r>
          <a:r>
            <a:rPr lang="pt-BR" sz="2200" b="1" i="1" kern="1200" dirty="0" err="1">
              <a:solidFill>
                <a:schemeClr val="tx2"/>
              </a:solidFill>
            </a:rPr>
            <a:t>ty</a:t>
          </a:r>
          <a:endParaRPr lang="pt-BR" sz="2200" b="1" kern="1200" dirty="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21 twenty-one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30B9E81B-4BD7-8B45-9C6E-C4D3D7E9BF40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22 twenty-two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A7CD896E-6495-C24C-9C2D-54F93168F327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23 twenty-three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2FF75780-AFDF-9648-A342-8CCA49337FD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29 twenty-nine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5898544A-B6C9-334A-9050-8D7412D447E0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30 </a:t>
          </a:r>
          <a:r>
            <a:rPr lang="pt-BR" sz="2300" i="1" kern="1200" dirty="0" err="1">
              <a:solidFill>
                <a:schemeClr val="tx2"/>
              </a:solidFill>
            </a:rPr>
            <a:t>thir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2EC4EE3C-8E3B-6F41-8AA6-66DCE989EA9A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40 </a:t>
          </a:r>
          <a:r>
            <a:rPr lang="pt-BR" sz="2300" i="1" kern="1200" dirty="0" err="1">
              <a:solidFill>
                <a:schemeClr val="tx2"/>
              </a:solidFill>
            </a:rPr>
            <a:t>for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2C1BD620-FEFC-D24D-BEF5-3E9557A447F7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50 </a:t>
          </a:r>
          <a:r>
            <a:rPr lang="pt-BR" sz="2300" i="1" kern="1200" dirty="0" err="1">
              <a:solidFill>
                <a:schemeClr val="tx2"/>
              </a:solidFill>
            </a:rPr>
            <a:t>fif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3ACDD1A9-D72F-D744-91DA-5C1F8960D19D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60 </a:t>
          </a:r>
          <a:r>
            <a:rPr lang="pt-BR" sz="2300" i="1" kern="1200" dirty="0" err="1">
              <a:solidFill>
                <a:schemeClr val="tx2"/>
              </a:solidFill>
            </a:rPr>
            <a:t>six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92E2C75B-FFB5-014A-ABD8-26355D4E3482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70 </a:t>
          </a:r>
          <a:r>
            <a:rPr lang="pt-BR" sz="2300" i="1" kern="1200" dirty="0" err="1">
              <a:solidFill>
                <a:schemeClr val="tx2"/>
              </a:solidFill>
            </a:rPr>
            <a:t>seven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FD14174B-B78D-B54D-B8D8-AF920DB0C184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80 </a:t>
          </a:r>
          <a:r>
            <a:rPr lang="pt-BR" sz="2300" i="1" kern="1200" dirty="0" err="1">
              <a:solidFill>
                <a:schemeClr val="tx2"/>
              </a:solidFill>
            </a:rPr>
            <a:t>eigh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C9D749AA-24BB-B34B-9A9E-99B2F0201020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90 </a:t>
          </a:r>
          <a:r>
            <a:rPr lang="pt-BR" sz="2300" i="1" kern="1200" dirty="0" err="1">
              <a:solidFill>
                <a:schemeClr val="tx2"/>
              </a:solidFill>
            </a:rPr>
            <a:t>nine</a:t>
          </a:r>
          <a:r>
            <a:rPr lang="pt-BR" sz="2300" b="1" i="1" kern="1200" dirty="0" err="1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C1DC7D43-C757-9941-B42B-85B367159EDA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100 a/one hundred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1st </a:t>
          </a:r>
          <a:r>
            <a:rPr lang="pt-BR" sz="1800" i="1" kern="1200" dirty="0" err="1">
              <a:solidFill>
                <a:schemeClr val="tx2"/>
              </a:solidFill>
            </a:rPr>
            <a:t>first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029FCD34-B0E7-A14C-8F21-CFC1DF8ED19D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2nd second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C4C67376-A5D3-0A4A-B8C8-9455FBB0C89A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3rd third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500F13-9703-0549-96C8-840E96F12715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4th fourth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F5019CA8-E40F-F14A-B805-16D13F02BD35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5th fifth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A4B477CB-0146-5843-BF6F-37A34A43BA8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6th sixth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BEE940BC-697F-7C4E-9C79-22CC2C2FBABA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7th seventh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13591A75-789D-2446-9D57-F584CF465F6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8th eighth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DC8DCFD-E9E5-BB43-8226-6C4EAF92948A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9th ninth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6898AE60-1CB9-0D4D-8BB2-7188648BDCB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10th tenth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11th eleventh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0FC1EEF-E86D-9A46-B2F2-BCB9DC5CDEF0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12th twelfth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6B4BCAB2-5B7C-3B4E-A85C-92B49A6DFDB9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13th thirteenth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3E7A4977-36D9-5448-82A9-2E99FCAC999E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14th fourteenth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F34D3ECE-32C2-7A4D-BDAC-D5D12FBDBB0D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15th fifteenth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7214A9B2-A4DF-2848-9F65-CFAF67E10CA0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16th sixteenth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0F3390EF-473D-AB44-8E9B-D3E1A22A09C7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17th seventeenth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450B7FD6-8701-EA48-BD14-436DD2A16AF4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18th eighteenth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727E9FEF-9DC4-674F-A22A-337460446896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19th nineteenth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80E0DF09-4C23-9E49-98B1-9755E04B3377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20th twentieth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21st twenty-first</a:t>
          </a:r>
          <a:endParaRPr lang="pt-BR" sz="2000" kern="1200" dirty="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6DC52E05-6038-2145-A702-16886B32CE7D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22nd twenty-second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599ECA4A-0CD9-3341-915D-91316EDD2FAC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23rd twenty-third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3A6DB896-097D-A748-AAFF-F2113F47726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29th twenty-ninth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02FB368F-899D-234C-847D-3E257AE64527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30th thirtieth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D0FA55E8-3CC5-7E46-B82B-0A7C349B1EE6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40th fortieth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FF859708-0BC8-1543-9909-D4A082DCF516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50th fiftieth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C96140DD-D594-6B45-A6EA-9DFB745DD860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60th sixtieth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72D717CD-FE1B-2743-9837-81D30D26A109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70th seventieth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D1CDAEBA-7B8B-764B-82E0-13756AF2B580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80th eightieth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8EAE95E9-5830-9745-9FEF-40A55C12B277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90th ninetieth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7A549621-C83B-174B-AB22-2CAD1543F28E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100th a/one hundredth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963934" y="4519844"/>
            <a:ext cx="710645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MEET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kid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reporters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Time for Kids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4 set. 2019.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www.timeforkids.com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/g56/meet-kid-reporters-2019/. Acesso em: 18 maio 2022.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D652DE-B4B2-DCD4-0AC0-98BD5AA51C86}"/>
              </a:ext>
            </a:extLst>
          </p:cNvPr>
          <p:cNvGrpSpPr/>
          <p:nvPr/>
        </p:nvGrpSpPr>
        <p:grpSpPr>
          <a:xfrm>
            <a:off x="6950053" y="5384020"/>
            <a:ext cx="3134219" cy="1197881"/>
            <a:chOff x="666816" y="3597911"/>
            <a:chExt cx="3134219" cy="119788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D0837E-B136-2071-EAC9-262FDAEB3BE6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707886"/>
            </a:xfrm>
            <a:custGeom>
              <a:avLst/>
              <a:gdLst>
                <a:gd name="connsiteX0" fmla="*/ 0 w 2961791"/>
                <a:gd name="connsiteY0" fmla="*/ 0 h 707886"/>
                <a:gd name="connsiteX1" fmla="*/ 2961791 w 2961791"/>
                <a:gd name="connsiteY1" fmla="*/ 0 h 707886"/>
                <a:gd name="connsiteX2" fmla="*/ 2961791 w 2961791"/>
                <a:gd name="connsiteY2" fmla="*/ 707886 h 707886"/>
                <a:gd name="connsiteX3" fmla="*/ 0 w 2961791"/>
                <a:gd name="connsiteY3" fmla="*/ 707886 h 707886"/>
                <a:gd name="connsiteX4" fmla="*/ 0 w 2961791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70788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58894" y="241872"/>
                    <a:pt x="2913788" y="624090"/>
                    <a:pt x="2961791" y="707886"/>
                  </a:cubicBezTo>
                  <a:cubicBezTo>
                    <a:pt x="2134064" y="659655"/>
                    <a:pt x="613343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2961791" h="70788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18381" y="186738"/>
                    <a:pt x="3016532" y="428844"/>
                    <a:pt x="2961791" y="707886"/>
                  </a:cubicBezTo>
                  <a:cubicBezTo>
                    <a:pt x="1938139" y="842486"/>
                    <a:pt x="735825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err="1"/>
                <a:t>parent</a:t>
              </a:r>
              <a:r>
                <a:rPr lang="pt-BR" sz="2000" dirty="0"/>
                <a:t> = pai/mãe</a:t>
              </a:r>
            </a:p>
            <a:p>
              <a:r>
                <a:rPr lang="pt-BR" sz="2000" b="1" dirty="0" err="1"/>
                <a:t>relative</a:t>
              </a:r>
              <a:r>
                <a:rPr lang="pt-BR" sz="2000" dirty="0"/>
                <a:t> = parente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6F939BD6-89EB-C408-1C0A-33D640146E1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4" name="Imagem 3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8E85B1A6-072A-830A-2756-5B2B7D8D78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930" y="996972"/>
            <a:ext cx="7106459" cy="3517234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799D950-6F2C-EAE3-750C-9597AC5085FC}"/>
              </a:ext>
            </a:extLst>
          </p:cNvPr>
          <p:cNvGrpSpPr/>
          <p:nvPr/>
        </p:nvGrpSpPr>
        <p:grpSpPr>
          <a:xfrm>
            <a:off x="447202" y="3156568"/>
            <a:ext cx="3756504" cy="2890496"/>
            <a:chOff x="440929" y="3096814"/>
            <a:chExt cx="3756504" cy="289049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315C2EA-F6BC-2A53-2A5C-57F8C1BC24D6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2246769"/>
            </a:xfrm>
            <a:custGeom>
              <a:avLst/>
              <a:gdLst>
                <a:gd name="connsiteX0" fmla="*/ 0 w 3553966"/>
                <a:gd name="connsiteY0" fmla="*/ 0 h 2246769"/>
                <a:gd name="connsiteX1" fmla="*/ 3553966 w 3553966"/>
                <a:gd name="connsiteY1" fmla="*/ 0 h 2246769"/>
                <a:gd name="connsiteX2" fmla="*/ 3553966 w 3553966"/>
                <a:gd name="connsiteY2" fmla="*/ 2246769 h 2246769"/>
                <a:gd name="connsiteX3" fmla="*/ 0 w 3553966"/>
                <a:gd name="connsiteY3" fmla="*/ 2246769 h 2246769"/>
                <a:gd name="connsiteX4" fmla="*/ 0 w 3553966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2246769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709360"/>
                    <a:pt x="3481287" y="1654734"/>
                    <a:pt x="3553966" y="2246769"/>
                  </a:cubicBezTo>
                  <a:cubicBezTo>
                    <a:pt x="2046689" y="2198538"/>
                    <a:pt x="109412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553966" h="2246769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629768"/>
                    <a:pt x="3638917" y="1685603"/>
                    <a:pt x="3553966" y="2246769"/>
                  </a:cubicBezTo>
                  <a:cubicBezTo>
                    <a:pt x="1887872" y="2381369"/>
                    <a:pt x="1567273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visitar uma página na internet, geralmente encontramos um menu de navegação com vários links disponíveis. Onde se deve clicar para ter acesso ao menu de navegação do site apresentado?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861CF7E-98E6-BF65-43BA-B8DA26592B64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PERSONAL INTERESTS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drawing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listening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music</a:t>
            </a:r>
            <a:endParaRPr lang="pt-BR" sz="24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playing</a:t>
            </a:r>
            <a:r>
              <a:rPr lang="pt-BR" sz="2400" b="1" dirty="0"/>
              <a:t> </a:t>
            </a:r>
            <a:r>
              <a:rPr lang="pt-BR" sz="2400" b="1" dirty="0" err="1"/>
              <a:t>video</a:t>
            </a:r>
            <a:r>
              <a:rPr lang="pt-BR" sz="2400" b="1" dirty="0"/>
              <a:t> games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playing</a:t>
            </a:r>
            <a:r>
              <a:rPr lang="pt-BR" sz="2400" b="1" dirty="0"/>
              <a:t> soccer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AD91D86-2A95-DDCF-BDF8-682E06E1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39" y="483227"/>
            <a:ext cx="1107845" cy="139559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B05E4DB-6CBC-FEE3-6EAF-5EB946D6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93128"/>
            <a:ext cx="1294884" cy="161141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02B028C-3CB7-C5B8-7F81-337707134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993" y="4536768"/>
            <a:ext cx="1093457" cy="13812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410D1C7-8AD5-AD3A-8187-08F038F66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212" y="525625"/>
            <a:ext cx="1165395" cy="145314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7973278-3984-939C-D100-A7F97C70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212" y="2574431"/>
            <a:ext cx="1194171" cy="142437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PERSONAL INTERESTS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2416772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reading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28002" y="542740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surfing</a:t>
            </a:r>
            <a:r>
              <a:rPr lang="pt-BR" sz="2400" b="1" dirty="0"/>
              <a:t> </a:t>
            </a:r>
            <a:r>
              <a:rPr lang="pt-BR" sz="2400" b="1" dirty="0" err="1"/>
              <a:t>the</a:t>
            </a:r>
            <a:r>
              <a:rPr lang="pt-BR" sz="2400" b="1" dirty="0"/>
              <a:t> net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2416772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swimming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546578" y="5427408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watching</a:t>
            </a:r>
            <a:r>
              <a:rPr lang="pt-BR" sz="2400" b="1" dirty="0"/>
              <a:t> TV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0F7FCB-9DE8-9F44-D85F-25106CDF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949" y="696985"/>
            <a:ext cx="1420810" cy="167452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0CB7B30-E265-4629-DF83-E0B19638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792" y="3448422"/>
            <a:ext cx="1573040" cy="197898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CED3A26-E969-BAB3-9263-845D7640B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84" y="815386"/>
            <a:ext cx="1251666" cy="15561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C1A82E8-34FE-81B2-48CE-F5035FAA2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969" y="3738559"/>
            <a:ext cx="1285495" cy="16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CARDINAL NUMBERS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3859DD2-EB17-B1CC-9170-267BF5040901}"/>
              </a:ext>
            </a:extLst>
          </p:cNvPr>
          <p:cNvGraphicFramePr/>
          <p:nvPr/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F7B7601-41C6-A564-23D1-02BA0ADC9987}"/>
              </a:ext>
            </a:extLst>
          </p:cNvPr>
          <p:cNvGraphicFramePr/>
          <p:nvPr/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DDD8BD8-05A2-128E-414D-8E7FC5AB916E}"/>
              </a:ext>
            </a:extLst>
          </p:cNvPr>
          <p:cNvGraphicFramePr/>
          <p:nvPr/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30B28A4-1F20-F101-4BCC-93604917ABC3}"/>
              </a:ext>
            </a:extLst>
          </p:cNvPr>
          <p:cNvGrpSpPr/>
          <p:nvPr/>
        </p:nvGrpSpPr>
        <p:grpSpPr>
          <a:xfrm>
            <a:off x="503374" y="4595174"/>
            <a:ext cx="3729204" cy="2089184"/>
            <a:chOff x="474502" y="2893601"/>
            <a:chExt cx="3729204" cy="2089184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24162A5-A0FD-6B7F-9816-DB35EF0AD4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os números</a:t>
              </a:r>
            </a:p>
            <a:p>
              <a:r>
                <a:rPr lang="pt-BR" sz="2000" dirty="0"/>
                <a:t>de 13 a 19 apresentam a</a:t>
              </a:r>
            </a:p>
            <a:p>
              <a:r>
                <a:rPr lang="pt-BR" sz="2000" dirty="0"/>
                <a:t>terminação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teen</a:t>
              </a:r>
              <a:r>
                <a:rPr lang="pt-BR" sz="2000" dirty="0"/>
                <a:t>.  A palavra</a:t>
              </a:r>
            </a:p>
            <a:p>
              <a:r>
                <a:rPr lang="pt-BR" sz="2000" i="1" dirty="0"/>
                <a:t>teenager</a:t>
              </a:r>
              <a:r>
                <a:rPr lang="pt-BR" sz="2000" dirty="0"/>
                <a:t> se refere a quem</a:t>
              </a:r>
            </a:p>
            <a:p>
              <a:r>
                <a:rPr lang="pt-BR" sz="2000" dirty="0"/>
                <a:t>tem entre 13 e 19 anos.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9E03164-36FD-64D1-0CDC-C2B99E52F33C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79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ORDINAL NUMBERS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3748F6-7F6E-F04A-517C-2A8090A75CB5}"/>
              </a:ext>
            </a:extLst>
          </p:cNvPr>
          <p:cNvGraphicFramePr/>
          <p:nvPr/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36F0FC3-644B-E299-782F-46C5552B6137}"/>
              </a:ext>
            </a:extLst>
          </p:cNvPr>
          <p:cNvGraphicFramePr/>
          <p:nvPr/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35F74A-3E9E-D2A8-73CA-E18B1E2E0C13}"/>
              </a:ext>
            </a:extLst>
          </p:cNvPr>
          <p:cNvGraphicFramePr/>
          <p:nvPr/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4154803-A333-EEF8-16DF-DF9E3665388B}"/>
              </a:ext>
            </a:extLst>
          </p:cNvPr>
          <p:cNvGrpSpPr/>
          <p:nvPr/>
        </p:nvGrpSpPr>
        <p:grpSpPr>
          <a:xfrm>
            <a:off x="577570" y="4666795"/>
            <a:ext cx="3609579" cy="1813434"/>
            <a:chOff x="666816" y="3597911"/>
            <a:chExt cx="2549350" cy="181343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37A9035-8495-6C59-FE66-2EB0EA5564CC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1323439"/>
            </a:xfrm>
            <a:custGeom>
              <a:avLst/>
              <a:gdLst>
                <a:gd name="connsiteX0" fmla="*/ 0 w 2043107"/>
                <a:gd name="connsiteY0" fmla="*/ 0 h 1323439"/>
                <a:gd name="connsiteX1" fmla="*/ 2043107 w 2043107"/>
                <a:gd name="connsiteY1" fmla="*/ 0 h 1323439"/>
                <a:gd name="connsiteX2" fmla="*/ 2043107 w 2043107"/>
                <a:gd name="connsiteY2" fmla="*/ 1323439 h 1323439"/>
                <a:gd name="connsiteX3" fmla="*/ 0 w 2043107"/>
                <a:gd name="connsiteY3" fmla="*/ 1323439 h 1323439"/>
                <a:gd name="connsiteX4" fmla="*/ 0 w 2043107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132343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78938" y="344707"/>
                    <a:pt x="2017166" y="675326"/>
                    <a:pt x="2043107" y="1323439"/>
                  </a:cubicBezTo>
                  <a:cubicBezTo>
                    <a:pt x="1664726" y="1275208"/>
                    <a:pt x="52063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043107" h="132343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55292" y="535917"/>
                    <a:pt x="2130992" y="914339"/>
                    <a:pt x="2043107" y="1323439"/>
                  </a:cubicBezTo>
                  <a:cubicBezTo>
                    <a:pt x="1050246" y="1458039"/>
                    <a:pt x="89187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1st </a:t>
              </a:r>
              <a:r>
                <a:rPr lang="pt-BR" sz="2000" dirty="0"/>
                <a:t>= </a:t>
              </a:r>
              <a:r>
                <a:rPr lang="pt-BR" sz="2000" dirty="0" err="1"/>
                <a:t>fir</a:t>
              </a:r>
              <a:r>
                <a:rPr lang="pt-BR" sz="2000" b="1" dirty="0" err="1"/>
                <a:t>st</a:t>
              </a:r>
              <a:endParaRPr lang="pt-BR" sz="2000" b="1" dirty="0"/>
            </a:p>
            <a:p>
              <a:r>
                <a:rPr lang="pt-BR" sz="2000" b="1" dirty="0"/>
                <a:t>2nd </a:t>
              </a:r>
              <a:r>
                <a:rPr lang="pt-BR" sz="2000" dirty="0"/>
                <a:t>= </a:t>
              </a:r>
              <a:r>
                <a:rPr lang="pt-BR" sz="2000" dirty="0" err="1"/>
                <a:t>seco</a:t>
              </a:r>
              <a:r>
                <a:rPr lang="pt-BR" sz="2000" b="1" dirty="0" err="1"/>
                <a:t>nd</a:t>
              </a:r>
              <a:endParaRPr lang="pt-BR" sz="2000" b="1" dirty="0"/>
            </a:p>
            <a:p>
              <a:r>
                <a:rPr lang="pt-BR" sz="2000" b="1" dirty="0"/>
                <a:t>3rd </a:t>
              </a:r>
              <a:r>
                <a:rPr lang="pt-BR" sz="2000" dirty="0"/>
                <a:t>= </a:t>
              </a:r>
              <a:r>
                <a:rPr lang="pt-BR" sz="2000" dirty="0" err="1"/>
                <a:t>thi</a:t>
              </a:r>
              <a:r>
                <a:rPr lang="pt-BR" sz="2000" b="1" dirty="0" err="1"/>
                <a:t>rd</a:t>
              </a:r>
              <a:endParaRPr lang="pt-BR" sz="2000" b="1" dirty="0"/>
            </a:p>
            <a:p>
              <a:r>
                <a:rPr lang="pt-BR" sz="2000" b="1" dirty="0"/>
                <a:t>4th </a:t>
              </a:r>
              <a:r>
                <a:rPr lang="pt-BR" sz="2000" dirty="0"/>
                <a:t>= </a:t>
              </a:r>
              <a:r>
                <a:rPr lang="pt-BR" sz="2000" dirty="0" err="1"/>
                <a:t>four</a:t>
              </a:r>
              <a:r>
                <a:rPr lang="pt-BR" sz="2000" b="1" dirty="0" err="1"/>
                <a:t>th</a:t>
              </a:r>
              <a:endParaRPr lang="pt-BR" sz="2000" b="1" dirty="0"/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B4685358-A1C2-03B3-4553-9FF910AAAB83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21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799D950-6F2C-EAE3-750C-9597AC5085FC}"/>
              </a:ext>
            </a:extLst>
          </p:cNvPr>
          <p:cNvGrpSpPr/>
          <p:nvPr/>
        </p:nvGrpSpPr>
        <p:grpSpPr>
          <a:xfrm>
            <a:off x="447202" y="3156568"/>
            <a:ext cx="3756504" cy="2582719"/>
            <a:chOff x="440929" y="3096814"/>
            <a:chExt cx="3756504" cy="2582719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315C2EA-F6BC-2A53-2A5C-57F8C1BC24D6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1938992"/>
            </a:xfrm>
            <a:custGeom>
              <a:avLst/>
              <a:gdLst>
                <a:gd name="connsiteX0" fmla="*/ 0 w 3553966"/>
                <a:gd name="connsiteY0" fmla="*/ 0 h 1938992"/>
                <a:gd name="connsiteX1" fmla="*/ 3553966 w 3553966"/>
                <a:gd name="connsiteY1" fmla="*/ 0 h 1938992"/>
                <a:gd name="connsiteX2" fmla="*/ 3553966 w 3553966"/>
                <a:gd name="connsiteY2" fmla="*/ 1938992 h 1938992"/>
                <a:gd name="connsiteX3" fmla="*/ 0 w 3553966"/>
                <a:gd name="connsiteY3" fmla="*/ 1938992 h 1938992"/>
                <a:gd name="connsiteX4" fmla="*/ 0 w 3553966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938992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752559"/>
                    <a:pt x="3481287" y="1500896"/>
                    <a:pt x="3553966" y="1938992"/>
                  </a:cubicBezTo>
                  <a:cubicBezTo>
                    <a:pt x="2046689" y="1890761"/>
                    <a:pt x="1094129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553966" h="1938992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562170"/>
                    <a:pt x="3638917" y="1716516"/>
                    <a:pt x="3553966" y="1938992"/>
                  </a:cubicBezTo>
                  <a:cubicBezTo>
                    <a:pt x="1887872" y="2073592"/>
                    <a:pt x="1567273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 pronome </a:t>
              </a:r>
              <a:r>
                <a:rPr lang="pt-BR" sz="2000" b="1" i="1" dirty="0" err="1"/>
                <a:t>our</a:t>
              </a:r>
              <a:endParaRPr lang="pt-BR" sz="2000" b="1" i="1" dirty="0"/>
            </a:p>
            <a:p>
              <a:r>
                <a:rPr lang="pt-BR" sz="2000" dirty="0"/>
                <a:t>está no plural e se refere a quem fala. Converse com um(a) colega e escolha qual/quais das três frases se referiria/refeririam a vocês dois.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861CF7E-98E6-BF65-43BA-B8DA26592B64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3" name="Balão Retangular Arredondado 2">
            <a:extLst>
              <a:ext uri="{FF2B5EF4-FFF2-40B4-BE49-F238E27FC236}">
                <a16:creationId xmlns:a16="http://schemas.microsoft.com/office/drawing/2014/main" id="{36A35DCB-C574-1BAB-86F4-CF555752D5F9}"/>
              </a:ext>
            </a:extLst>
          </p:cNvPr>
          <p:cNvSpPr/>
          <p:nvPr/>
        </p:nvSpPr>
        <p:spPr>
          <a:xfrm>
            <a:off x="6699325" y="827335"/>
            <a:ext cx="3296127" cy="1268640"/>
          </a:xfrm>
          <a:prstGeom prst="wedgeRoundRectCallout">
            <a:avLst>
              <a:gd name="adj1" fmla="val -12977"/>
              <a:gd name="adj2" fmla="val 71834"/>
              <a:gd name="adj3" fmla="val 16667"/>
            </a:avLst>
          </a:prstGeom>
          <a:solidFill>
            <a:srgbClr val="9FC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en-US" sz="28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favorite singer is Beyoncé.</a:t>
            </a:r>
            <a:endParaRPr lang="pt-BR" sz="280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Balão Retangular Arredondado 3">
            <a:extLst>
              <a:ext uri="{FF2B5EF4-FFF2-40B4-BE49-F238E27FC236}">
                <a16:creationId xmlns:a16="http://schemas.microsoft.com/office/drawing/2014/main" id="{0A9C447C-4598-F83D-C5F9-0BB69A7C4B69}"/>
              </a:ext>
            </a:extLst>
          </p:cNvPr>
          <p:cNvSpPr/>
          <p:nvPr/>
        </p:nvSpPr>
        <p:spPr>
          <a:xfrm>
            <a:off x="6699324" y="2624863"/>
            <a:ext cx="3296127" cy="1268640"/>
          </a:xfrm>
          <a:prstGeom prst="wedgeRoundRectCallout">
            <a:avLst>
              <a:gd name="adj1" fmla="val -25166"/>
              <a:gd name="adj2" fmla="val 71029"/>
              <a:gd name="adj3" fmla="val 16667"/>
            </a:avLst>
          </a:prstGeom>
          <a:solidFill>
            <a:srgbClr val="9FC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pt-B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native</a:t>
            </a:r>
            <a:r>
              <a:rPr lang="pt-B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language</a:t>
            </a:r>
            <a:r>
              <a:rPr lang="pt-B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pt-B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English</a:t>
            </a:r>
            <a:r>
              <a:rPr lang="pt-B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Balão Retangular Arredondado 5">
            <a:extLst>
              <a:ext uri="{FF2B5EF4-FFF2-40B4-BE49-F238E27FC236}">
                <a16:creationId xmlns:a16="http://schemas.microsoft.com/office/drawing/2014/main" id="{2B94C19F-677C-15BB-1A8C-E6070ECEA837}"/>
              </a:ext>
            </a:extLst>
          </p:cNvPr>
          <p:cNvSpPr/>
          <p:nvPr/>
        </p:nvSpPr>
        <p:spPr>
          <a:xfrm>
            <a:off x="6699325" y="4422392"/>
            <a:ext cx="3447646" cy="1436774"/>
          </a:xfrm>
          <a:prstGeom prst="wedgeRoundRectCallout">
            <a:avLst>
              <a:gd name="adj1" fmla="val -27059"/>
              <a:gd name="adj2" fmla="val 73259"/>
              <a:gd name="adj3" fmla="val 16667"/>
            </a:avLst>
          </a:prstGeom>
          <a:solidFill>
            <a:srgbClr val="9FC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en-US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favorite musical is 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Hamilton</a:t>
            </a:r>
            <a:r>
              <a:rPr lang="en-US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pt-BR" sz="2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5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9FFAE9-932A-94A2-6E1A-30E1DB7BCF14}"/>
              </a:ext>
            </a:extLst>
          </p:cNvPr>
          <p:cNvSpPr txBox="1"/>
          <p:nvPr/>
        </p:nvSpPr>
        <p:spPr>
          <a:xfrm>
            <a:off x="6748670" y="3428999"/>
            <a:ext cx="487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my</a:t>
            </a:r>
            <a:endParaRPr lang="pt-BR" dirty="0"/>
          </a:p>
        </p:txBody>
      </p:sp>
      <p:pic>
        <p:nvPicPr>
          <p:cNvPr id="24" name="Imagem 23" descr="Tabela&#10;&#10;Descrição gerada automaticamente">
            <a:extLst>
              <a:ext uri="{FF2B5EF4-FFF2-40B4-BE49-F238E27FC236}">
                <a16:creationId xmlns:a16="http://schemas.microsoft.com/office/drawing/2014/main" id="{EFA30493-A862-94A6-EE63-6F9B003D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01" y="2901259"/>
            <a:ext cx="7278693" cy="1055479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Possessive adjectives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Os pronomes possessivos (</a:t>
              </a:r>
              <a:r>
                <a:rPr lang="pt-BR" sz="2000" b="1" i="1" dirty="0" err="1"/>
                <a:t>my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your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his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her</a:t>
              </a:r>
              <a:r>
                <a:rPr lang="pt-BR" sz="2000" dirty="0"/>
                <a:t> etc.) se referem a alguém ou algo que possui algo.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3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alphabet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Aprender o alfabeto em inglês fica mais fácil quando agrupamos as letras pelo som.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A1E00D7F-72A0-3EE8-3808-BDB7480B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65" y="1245513"/>
            <a:ext cx="7333565" cy="19465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F27E056-903C-F00D-D676-22E9B61FF4A4}"/>
              </a:ext>
            </a:extLst>
          </p:cNvPr>
          <p:cNvSpPr txBox="1"/>
          <p:nvPr/>
        </p:nvSpPr>
        <p:spPr>
          <a:xfrm>
            <a:off x="4745206" y="4437589"/>
            <a:ext cx="7333565" cy="1631216"/>
          </a:xfrm>
          <a:custGeom>
            <a:avLst/>
            <a:gdLst>
              <a:gd name="connsiteX0" fmla="*/ 0 w 7333565"/>
              <a:gd name="connsiteY0" fmla="*/ 0 h 1631216"/>
              <a:gd name="connsiteX1" fmla="*/ 7333565 w 7333565"/>
              <a:gd name="connsiteY1" fmla="*/ 0 h 1631216"/>
              <a:gd name="connsiteX2" fmla="*/ 7333565 w 7333565"/>
              <a:gd name="connsiteY2" fmla="*/ 1631216 h 1631216"/>
              <a:gd name="connsiteX3" fmla="*/ 0 w 7333565"/>
              <a:gd name="connsiteY3" fmla="*/ 1631216 h 1631216"/>
              <a:gd name="connsiteX4" fmla="*/ 0 w 7333565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3565" h="1631216" fill="none" extrusionOk="0">
                <a:moveTo>
                  <a:pt x="0" y="0"/>
                </a:moveTo>
                <a:cubicBezTo>
                  <a:pt x="2065769" y="-49533"/>
                  <a:pt x="5601215" y="-14809"/>
                  <a:pt x="7333565" y="0"/>
                </a:cubicBezTo>
                <a:cubicBezTo>
                  <a:pt x="7303392" y="683410"/>
                  <a:pt x="7463628" y="853905"/>
                  <a:pt x="7333565" y="1631216"/>
                </a:cubicBezTo>
                <a:cubicBezTo>
                  <a:pt x="5915122" y="1582985"/>
                  <a:pt x="1334176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7333565" h="1631216" stroke="0" extrusionOk="0">
                <a:moveTo>
                  <a:pt x="0" y="0"/>
                </a:moveTo>
                <a:cubicBezTo>
                  <a:pt x="3429744" y="118645"/>
                  <a:pt x="4088762" y="116012"/>
                  <a:pt x="7333565" y="0"/>
                </a:cubicBezTo>
                <a:cubicBezTo>
                  <a:pt x="7301923" y="320625"/>
                  <a:pt x="7361381" y="1228454"/>
                  <a:pt x="7333565" y="1631216"/>
                </a:cubicBezTo>
                <a:cubicBezTo>
                  <a:pt x="4968327" y="1765816"/>
                  <a:pt x="2681401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In </a:t>
            </a:r>
            <a:r>
              <a:rPr lang="pt-BR" sz="2000" dirty="0" err="1"/>
              <a:t>pairs</a:t>
            </a:r>
            <a:r>
              <a:rPr lang="pt-BR" sz="2000" dirty="0"/>
              <a:t>, </a:t>
            </a:r>
            <a:r>
              <a:rPr lang="pt-BR" sz="2000" dirty="0" err="1"/>
              <a:t>ask</a:t>
            </a:r>
            <a:r>
              <a:rPr lang="pt-BR" sz="2000" dirty="0"/>
              <a:t> a </a:t>
            </a:r>
            <a:r>
              <a:rPr lang="pt-BR" sz="2000" dirty="0" err="1"/>
              <a:t>classmate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following</a:t>
            </a:r>
            <a:r>
              <a:rPr lang="pt-BR" sz="2000" dirty="0"/>
              <a:t> </a:t>
            </a:r>
            <a:r>
              <a:rPr lang="pt-BR" sz="2000" dirty="0" err="1"/>
              <a:t>questions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answer</a:t>
            </a:r>
            <a:r>
              <a:rPr lang="pt-BR" sz="2000" dirty="0"/>
              <a:t> </a:t>
            </a:r>
            <a:r>
              <a:rPr lang="pt-BR" sz="2000" dirty="0" err="1"/>
              <a:t>them</a:t>
            </a:r>
            <a:r>
              <a:rPr lang="pt-BR" sz="2000" dirty="0"/>
              <a:t>. Take </a:t>
            </a:r>
            <a:r>
              <a:rPr lang="pt-BR" sz="2000" dirty="0" err="1"/>
              <a:t>turns</a:t>
            </a:r>
            <a:r>
              <a:rPr lang="pt-BR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Can</a:t>
            </a:r>
            <a:r>
              <a:rPr lang="pt-BR" sz="2000" dirty="0"/>
              <a:t>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spell</a:t>
            </a:r>
            <a:r>
              <a:rPr lang="pt-BR" sz="2000" dirty="0"/>
              <a:t> </a:t>
            </a:r>
            <a:r>
              <a:rPr lang="pt-BR" sz="2000" dirty="0" err="1"/>
              <a:t>your</a:t>
            </a:r>
            <a:r>
              <a:rPr lang="pt-BR" sz="2000" dirty="0"/>
              <a:t> </a:t>
            </a:r>
            <a:r>
              <a:rPr lang="pt-BR" sz="2000" dirty="0" err="1"/>
              <a:t>first</a:t>
            </a:r>
            <a:r>
              <a:rPr lang="pt-BR" sz="2000" dirty="0"/>
              <a:t> </a:t>
            </a:r>
            <a:r>
              <a:rPr lang="pt-BR" sz="2000" dirty="0" err="1"/>
              <a:t>name</a:t>
            </a:r>
            <a:r>
              <a:rPr lang="pt-BR" sz="2000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Can</a:t>
            </a:r>
            <a:r>
              <a:rPr lang="pt-BR" sz="2000" dirty="0"/>
              <a:t>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spell</a:t>
            </a:r>
            <a:r>
              <a:rPr lang="pt-BR" sz="2000" dirty="0"/>
              <a:t> </a:t>
            </a:r>
            <a:r>
              <a:rPr lang="pt-BR" sz="2000" dirty="0" err="1"/>
              <a:t>your</a:t>
            </a:r>
            <a:r>
              <a:rPr lang="pt-BR" sz="2000" dirty="0"/>
              <a:t> </a:t>
            </a:r>
            <a:r>
              <a:rPr lang="pt-BR" sz="2000" dirty="0" err="1"/>
              <a:t>last</a:t>
            </a:r>
            <a:r>
              <a:rPr lang="pt-BR" sz="2000" dirty="0"/>
              <a:t> </a:t>
            </a:r>
            <a:r>
              <a:rPr lang="pt-BR" sz="2000" dirty="0" err="1"/>
              <a:t>name</a:t>
            </a:r>
            <a:r>
              <a:rPr lang="pt-BR" sz="2000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Can</a:t>
            </a:r>
            <a:r>
              <a:rPr lang="pt-BR" sz="2000" dirty="0"/>
              <a:t>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spell</a:t>
            </a:r>
            <a:r>
              <a:rPr lang="pt-BR" sz="2000" dirty="0"/>
              <a:t> </a:t>
            </a:r>
            <a:r>
              <a:rPr lang="pt-BR" sz="2000" dirty="0" err="1"/>
              <a:t>your</a:t>
            </a:r>
            <a:r>
              <a:rPr lang="pt-BR" sz="2000" dirty="0"/>
              <a:t> </a:t>
            </a:r>
            <a:r>
              <a:rPr lang="pt-BR" sz="2000" dirty="0" err="1"/>
              <a:t>English</a:t>
            </a:r>
            <a:r>
              <a:rPr lang="pt-BR" sz="2000" dirty="0"/>
              <a:t> </a:t>
            </a:r>
            <a:r>
              <a:rPr lang="pt-BR" sz="2000" dirty="0" err="1"/>
              <a:t>teacher’s</a:t>
            </a:r>
            <a:r>
              <a:rPr lang="pt-BR" sz="2000" dirty="0"/>
              <a:t> </a:t>
            </a:r>
            <a:r>
              <a:rPr lang="pt-BR" sz="2000" dirty="0" err="1"/>
              <a:t>name</a:t>
            </a:r>
            <a:r>
              <a:rPr lang="pt-BR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462173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1893</TotalTime>
  <Words>447</Words>
  <Application>Microsoft Macintosh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Helvetica</vt:lpstr>
      <vt:lpstr>Pacote</vt:lpstr>
      <vt:lpstr>Apresentação do PowerPoint</vt:lpstr>
      <vt:lpstr>UNIT 2</vt:lpstr>
      <vt:lpstr>UNIT 2</vt:lpstr>
      <vt:lpstr>UNIT 2</vt:lpstr>
      <vt:lpstr>UNIT 2</vt:lpstr>
      <vt:lpstr>UNIT 2</vt:lpstr>
      <vt:lpstr>UNIT 2</vt:lpstr>
      <vt:lpstr>UNIT 2</vt:lpstr>
      <vt:lpstr>UNIT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29</cp:revision>
  <dcterms:created xsi:type="dcterms:W3CDTF">2023-05-08T13:05:16Z</dcterms:created>
  <dcterms:modified xsi:type="dcterms:W3CDTF">2023-05-15T10:13:41Z</dcterms:modified>
</cp:coreProperties>
</file>