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357" r:id="rId3"/>
    <p:sldId id="262" r:id="rId4"/>
    <p:sldId id="3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0"/>
    <p:restoredTop sz="96327"/>
  </p:normalViewPr>
  <p:slideViewPr>
    <p:cSldViewPr snapToGrid="0">
      <p:cViewPr varScale="1">
        <p:scale>
          <a:sx n="205" d="100"/>
          <a:sy n="205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Classroom language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9810" y="1122807"/>
            <a:ext cx="290695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WORK in </a:t>
            </a:r>
            <a:r>
              <a:rPr lang="pt-BR" sz="2400" dirty="0" err="1"/>
              <a:t>groups</a:t>
            </a:r>
            <a:r>
              <a:rPr lang="pt-BR" sz="2400" dirty="0"/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READ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text</a:t>
            </a:r>
            <a:r>
              <a:rPr lang="pt-BR" sz="2400" dirty="0"/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WRITE </a:t>
            </a:r>
            <a:r>
              <a:rPr lang="pt-BR" sz="2400" dirty="0" err="1"/>
              <a:t>your</a:t>
            </a:r>
            <a:r>
              <a:rPr lang="pt-BR" sz="2400" dirty="0"/>
              <a:t> </a:t>
            </a:r>
            <a:r>
              <a:rPr lang="pt-BR" sz="2400" dirty="0" err="1"/>
              <a:t>name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LOOK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photos</a:t>
            </a:r>
            <a:r>
              <a:rPr lang="pt-BR" sz="2400" dirty="0"/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LISTEN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song</a:t>
            </a:r>
            <a:r>
              <a:rPr lang="pt-BR" sz="2400" dirty="0"/>
              <a:t>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TALK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your</a:t>
            </a:r>
            <a:r>
              <a:rPr lang="pt-BR" sz="2400" dirty="0"/>
              <a:t> </a:t>
            </a:r>
            <a:r>
              <a:rPr lang="pt-BR" sz="2400" dirty="0" err="1"/>
              <a:t>classmate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2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Excuse</a:t>
            </a:r>
            <a:r>
              <a:rPr lang="pt-BR" sz="2400" dirty="0"/>
              <a:t>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May </a:t>
            </a:r>
            <a:r>
              <a:rPr lang="pt-BR" sz="2400" dirty="0" err="1"/>
              <a:t>I</a:t>
            </a:r>
            <a:r>
              <a:rPr lang="pt-BR" sz="2400" dirty="0"/>
              <a:t> go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toilet</a:t>
            </a:r>
            <a:r>
              <a:rPr lang="pt-BR" sz="2400" dirty="0"/>
              <a:t>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I’m</a:t>
            </a:r>
            <a:r>
              <a:rPr lang="pt-BR" sz="2400" dirty="0"/>
              <a:t> </a:t>
            </a:r>
            <a:r>
              <a:rPr lang="pt-BR" sz="2400" dirty="0" err="1"/>
              <a:t>sorry</a:t>
            </a:r>
            <a:r>
              <a:rPr lang="pt-BR" sz="2400" dirty="0"/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I</a:t>
            </a:r>
            <a:r>
              <a:rPr lang="pt-BR" sz="2400" dirty="0"/>
              <a:t> </a:t>
            </a:r>
            <a:r>
              <a:rPr lang="pt-BR" sz="2400" dirty="0" err="1"/>
              <a:t>don’t</a:t>
            </a:r>
            <a:r>
              <a:rPr lang="pt-BR" sz="2400" dirty="0"/>
              <a:t> </a:t>
            </a:r>
            <a:r>
              <a:rPr lang="pt-BR" sz="2400" dirty="0" err="1"/>
              <a:t>understand</a:t>
            </a:r>
            <a:r>
              <a:rPr lang="pt-BR" sz="2400" dirty="0"/>
              <a:t>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How</a:t>
            </a:r>
            <a:r>
              <a:rPr lang="pt-BR" sz="2400" dirty="0"/>
              <a:t> do </a:t>
            </a:r>
            <a:r>
              <a:rPr lang="pt-BR" sz="2400" dirty="0" err="1"/>
              <a:t>you</a:t>
            </a:r>
            <a:r>
              <a:rPr lang="pt-BR" sz="2400" dirty="0"/>
              <a:t> </a:t>
            </a:r>
            <a:r>
              <a:rPr lang="pt-BR" sz="2400" dirty="0" err="1"/>
              <a:t>say</a:t>
            </a:r>
            <a:r>
              <a:rPr lang="pt-BR" sz="2400" dirty="0"/>
              <a:t> “caneta” in </a:t>
            </a:r>
            <a:r>
              <a:rPr lang="pt-BR" sz="2400" dirty="0" err="1"/>
              <a:t>English</a:t>
            </a:r>
            <a:r>
              <a:rPr lang="pt-BR" sz="2400" dirty="0"/>
              <a:t>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What</a:t>
            </a:r>
            <a:r>
              <a:rPr lang="pt-BR" sz="2400" dirty="0"/>
              <a:t> </a:t>
            </a:r>
            <a:r>
              <a:rPr lang="pt-BR" sz="2400" dirty="0" err="1"/>
              <a:t>page</a:t>
            </a:r>
            <a:r>
              <a:rPr lang="pt-BR" sz="2400" dirty="0"/>
              <a:t>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Thank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Can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 help me, </a:t>
            </a:r>
            <a:r>
              <a:rPr lang="pt-BR" sz="2400" dirty="0" err="1"/>
              <a:t>please</a:t>
            </a:r>
            <a:r>
              <a:rPr lang="pt-BR" sz="2400" dirty="0"/>
              <a:t>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/>
              <a:t>Can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 </a:t>
            </a:r>
            <a:r>
              <a:rPr lang="pt-BR" sz="2400" dirty="0" err="1"/>
              <a:t>repeat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, </a:t>
            </a:r>
            <a:r>
              <a:rPr lang="pt-BR" sz="2400" dirty="0" err="1"/>
              <a:t>please</a:t>
            </a:r>
            <a:r>
              <a:rPr lang="pt-BR" sz="2400" dirty="0"/>
              <a:t>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85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Pacote</vt:lpstr>
      <vt:lpstr>Apresentação do PowerPoint</vt:lpstr>
      <vt:lpstr>CLASSROOM LANGUAGE</vt:lpstr>
      <vt:lpstr>CLASSROOM LANGUAGE</vt:lpstr>
      <vt:lpstr>CLASSROOM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27</cp:revision>
  <dcterms:created xsi:type="dcterms:W3CDTF">2023-05-08T13:05:16Z</dcterms:created>
  <dcterms:modified xsi:type="dcterms:W3CDTF">2023-05-14T11:40:58Z</dcterms:modified>
</cp:coreProperties>
</file>