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sldIdLst>
    <p:sldId id="256" r:id="rId2"/>
    <p:sldId id="258" r:id="rId3"/>
    <p:sldId id="415" r:id="rId4"/>
    <p:sldId id="414" r:id="rId5"/>
    <p:sldId id="364" r:id="rId6"/>
    <p:sldId id="365" r:id="rId7"/>
    <p:sldId id="367" r:id="rId8"/>
    <p:sldId id="264" r:id="rId9"/>
    <p:sldId id="341" r:id="rId10"/>
    <p:sldId id="416" r:id="rId11"/>
    <p:sldId id="441" r:id="rId12"/>
    <p:sldId id="442" r:id="rId13"/>
    <p:sldId id="443" r:id="rId14"/>
    <p:sldId id="266" r:id="rId15"/>
    <p:sldId id="444" r:id="rId16"/>
    <p:sldId id="342" r:id="rId17"/>
    <p:sldId id="410" r:id="rId18"/>
    <p:sldId id="445" r:id="rId19"/>
    <p:sldId id="344" r:id="rId20"/>
    <p:sldId id="268" r:id="rId21"/>
    <p:sldId id="327" r:id="rId22"/>
    <p:sldId id="446" r:id="rId23"/>
    <p:sldId id="373" r:id="rId24"/>
    <p:sldId id="270" r:id="rId25"/>
    <p:sldId id="280" r:id="rId26"/>
    <p:sldId id="447" r:id="rId27"/>
    <p:sldId id="448" r:id="rId28"/>
    <p:sldId id="412" r:id="rId29"/>
    <p:sldId id="350" r:id="rId30"/>
    <p:sldId id="470" r:id="rId31"/>
    <p:sldId id="374" r:id="rId32"/>
    <p:sldId id="449" r:id="rId33"/>
    <p:sldId id="450" r:id="rId34"/>
    <p:sldId id="271" r:id="rId35"/>
    <p:sldId id="377" r:id="rId36"/>
    <p:sldId id="380" r:id="rId37"/>
    <p:sldId id="451" r:id="rId38"/>
    <p:sldId id="276" r:id="rId39"/>
    <p:sldId id="452" r:id="rId40"/>
    <p:sldId id="277" r:id="rId41"/>
    <p:sldId id="278" r:id="rId42"/>
    <p:sldId id="279" r:id="rId43"/>
    <p:sldId id="466" r:id="rId44"/>
    <p:sldId id="453" r:id="rId45"/>
    <p:sldId id="408" r:id="rId46"/>
    <p:sldId id="370" r:id="rId47"/>
    <p:sldId id="382" r:id="rId48"/>
    <p:sldId id="454" r:id="rId49"/>
    <p:sldId id="465" r:id="rId50"/>
    <p:sldId id="455" r:id="rId51"/>
    <p:sldId id="286" r:id="rId52"/>
    <p:sldId id="471" r:id="rId53"/>
    <p:sldId id="321" r:id="rId54"/>
    <p:sldId id="456" r:id="rId55"/>
    <p:sldId id="322" r:id="rId56"/>
    <p:sldId id="457" r:id="rId57"/>
    <p:sldId id="468" r:id="rId58"/>
    <p:sldId id="469" r:id="rId59"/>
    <p:sldId id="390" r:id="rId60"/>
    <p:sldId id="459" r:id="rId61"/>
    <p:sldId id="467" r:id="rId62"/>
    <p:sldId id="394" r:id="rId63"/>
    <p:sldId id="314" r:id="rId64"/>
    <p:sldId id="461" r:id="rId65"/>
    <p:sldId id="464" r:id="rId66"/>
    <p:sldId id="298" r:id="rId67"/>
    <p:sldId id="287" r:id="rId68"/>
    <p:sldId id="288" r:id="rId69"/>
    <p:sldId id="289" r:id="rId70"/>
    <p:sldId id="290" r:id="rId71"/>
    <p:sldId id="396" r:id="rId72"/>
    <p:sldId id="291" r:id="rId73"/>
    <p:sldId id="292" r:id="rId74"/>
    <p:sldId id="462" r:id="rId75"/>
    <p:sldId id="398" r:id="rId76"/>
    <p:sldId id="463" r:id="rId77"/>
    <p:sldId id="293" r:id="rId78"/>
    <p:sldId id="400" r:id="rId79"/>
    <p:sldId id="401" r:id="rId80"/>
    <p:sldId id="402" r:id="rId81"/>
    <p:sldId id="403" r:id="rId82"/>
    <p:sldId id="404" r:id="rId83"/>
    <p:sldId id="295" r:id="rId8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EEF6"/>
    <a:srgbClr val="4B4A4A"/>
    <a:srgbClr val="E16126"/>
    <a:srgbClr val="FF9300"/>
    <a:srgbClr val="9FC2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Estilo Claro 2 - Ênfase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2DE63D5-997A-4646-A377-4702673A728D}" styleName="Estilo Claro 2 - Ênfase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012ECD-51FC-41F1-AA8D-1B2483CD663E}" styleName="Estilo Claro 2 - Ênfas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477"/>
    <p:restoredTop sz="96018"/>
  </p:normalViewPr>
  <p:slideViewPr>
    <p:cSldViewPr snapToGrid="0">
      <p:cViewPr>
        <p:scale>
          <a:sx n="85" d="100"/>
          <a:sy n="85" d="100"/>
        </p:scale>
        <p:origin x="-784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63841FA-F87F-4440-B41A-900E2E0F2EA7}" type="doc">
      <dgm:prSet loTypeId="urn:microsoft.com/office/officeart/2005/8/layout/vList5" loCatId="process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pt-BR"/>
        </a:p>
      </dgm:t>
    </dgm:pt>
    <dgm:pt modelId="{0200CDB6-A756-594A-B367-57B3A2319E07}">
      <dgm:prSet/>
      <dgm:spPr/>
      <dgm:t>
        <a:bodyPr/>
        <a:lstStyle/>
        <a:p>
          <a:r>
            <a:rPr lang="pt-BR" sz="1400" b="1" dirty="0"/>
            <a:t>5</a:t>
          </a:r>
          <a:r>
            <a:rPr lang="pt-BR" sz="1400" b="1" baseline="30000" dirty="0"/>
            <a:t>th</a:t>
          </a:r>
          <a:r>
            <a:rPr lang="pt-BR" sz="1400" b="1" dirty="0"/>
            <a:t>, 6</a:t>
          </a:r>
          <a:r>
            <a:rPr lang="pt-BR" sz="1400" b="1" baseline="30000" dirty="0"/>
            <a:t>th</a:t>
          </a:r>
          <a:r>
            <a:rPr lang="pt-BR" sz="1400" b="1" dirty="0"/>
            <a:t> </a:t>
          </a:r>
          <a:r>
            <a:rPr lang="pt-BR" sz="1400" b="1" dirty="0" err="1"/>
            <a:t>centuries</a:t>
          </a:r>
          <a:endParaRPr lang="pt-BR" sz="1400" b="1" dirty="0"/>
        </a:p>
      </dgm:t>
    </dgm:pt>
    <dgm:pt modelId="{B26FD64F-285F-4141-97F3-92493C17CC62}" type="parTrans" cxnId="{F7E9FC87-04EA-2E41-AE02-4174DDA397A8}">
      <dgm:prSet/>
      <dgm:spPr/>
      <dgm:t>
        <a:bodyPr/>
        <a:lstStyle/>
        <a:p>
          <a:endParaRPr lang="pt-BR"/>
        </a:p>
      </dgm:t>
    </dgm:pt>
    <dgm:pt modelId="{E765681B-C892-3546-BFDB-AE63576B19BE}" type="sibTrans" cxnId="{F7E9FC87-04EA-2E41-AE02-4174DDA397A8}">
      <dgm:prSet/>
      <dgm:spPr/>
      <dgm:t>
        <a:bodyPr/>
        <a:lstStyle/>
        <a:p>
          <a:endParaRPr lang="pt-BR"/>
        </a:p>
      </dgm:t>
    </dgm:pt>
    <dgm:pt modelId="{AF1BBD7D-DB25-9E45-AB21-DDDE35643211}">
      <dgm:prSet/>
      <dgm:spPr/>
      <dgm:t>
        <a:bodyPr/>
        <a:lstStyle/>
        <a:p>
          <a:r>
            <a:rPr lang="pt-BR" sz="1300" b="1" dirty="0"/>
            <a:t>9</a:t>
          </a:r>
          <a:r>
            <a:rPr lang="pt-BR" sz="1300" b="1" baseline="30000" dirty="0"/>
            <a:t>th</a:t>
          </a:r>
          <a:r>
            <a:rPr lang="pt-BR" sz="1300" b="1" dirty="0"/>
            <a:t> </a:t>
          </a:r>
          <a:r>
            <a:rPr lang="pt-BR" sz="1300" b="1" dirty="0" err="1"/>
            <a:t>century</a:t>
          </a:r>
          <a:endParaRPr lang="pt-BR" sz="1300" b="1" dirty="0"/>
        </a:p>
      </dgm:t>
    </dgm:pt>
    <dgm:pt modelId="{542195A9-25F9-AC4C-8D17-89B651542001}" type="parTrans" cxnId="{691BF039-7122-DF4B-949F-9732DCBB9BFF}">
      <dgm:prSet/>
      <dgm:spPr/>
      <dgm:t>
        <a:bodyPr/>
        <a:lstStyle/>
        <a:p>
          <a:endParaRPr lang="pt-BR"/>
        </a:p>
      </dgm:t>
    </dgm:pt>
    <dgm:pt modelId="{92FBC090-9A31-5D43-A9EC-CA7735C42F29}" type="sibTrans" cxnId="{691BF039-7122-DF4B-949F-9732DCBB9BFF}">
      <dgm:prSet/>
      <dgm:spPr/>
      <dgm:t>
        <a:bodyPr/>
        <a:lstStyle/>
        <a:p>
          <a:endParaRPr lang="pt-BR"/>
        </a:p>
      </dgm:t>
    </dgm:pt>
    <dgm:pt modelId="{47073A57-069C-4349-9B40-846C492E3512}">
      <dgm:prSet/>
      <dgm:spPr/>
      <dgm:t>
        <a:bodyPr/>
        <a:lstStyle/>
        <a:p>
          <a:r>
            <a:rPr lang="pt-BR" sz="1300" b="1" dirty="0"/>
            <a:t>16</a:t>
          </a:r>
          <a:r>
            <a:rPr lang="pt-BR" sz="1300" b="1" baseline="30000" dirty="0"/>
            <a:t>th</a:t>
          </a:r>
          <a:r>
            <a:rPr lang="pt-BR" sz="1300" b="1" dirty="0"/>
            <a:t> </a:t>
          </a:r>
          <a:r>
            <a:rPr lang="pt-BR" sz="1300" b="1" dirty="0" err="1"/>
            <a:t>century</a:t>
          </a:r>
          <a:endParaRPr lang="pt-BR" sz="1300" b="1" dirty="0"/>
        </a:p>
      </dgm:t>
    </dgm:pt>
    <dgm:pt modelId="{F95D9422-F85D-674C-A007-21BE5856F88F}" type="parTrans" cxnId="{FCD41526-E27A-D841-817F-9637032A9570}">
      <dgm:prSet/>
      <dgm:spPr/>
      <dgm:t>
        <a:bodyPr/>
        <a:lstStyle/>
        <a:p>
          <a:endParaRPr lang="pt-BR"/>
        </a:p>
      </dgm:t>
    </dgm:pt>
    <dgm:pt modelId="{26926B65-2E27-BC4E-8249-0AAD2308C1D1}" type="sibTrans" cxnId="{FCD41526-E27A-D841-817F-9637032A9570}">
      <dgm:prSet/>
      <dgm:spPr/>
      <dgm:t>
        <a:bodyPr/>
        <a:lstStyle/>
        <a:p>
          <a:endParaRPr lang="pt-BR"/>
        </a:p>
      </dgm:t>
    </dgm:pt>
    <dgm:pt modelId="{0AD47FB3-FA0F-CB45-8D40-034BD1C3BD07}">
      <dgm:prSet/>
      <dgm:spPr/>
      <dgm:t>
        <a:bodyPr/>
        <a:lstStyle/>
        <a:p>
          <a:r>
            <a:rPr lang="pt-BR" b="1" dirty="0"/>
            <a:t>17</a:t>
          </a:r>
          <a:r>
            <a:rPr lang="pt-BR" b="1" baseline="30000" dirty="0"/>
            <a:t>th</a:t>
          </a:r>
          <a:r>
            <a:rPr lang="pt-BR" b="1" dirty="0"/>
            <a:t> </a:t>
          </a:r>
          <a:r>
            <a:rPr lang="pt-BR" b="1" dirty="0" err="1"/>
            <a:t>century</a:t>
          </a:r>
          <a:endParaRPr lang="pt-BR" b="1" dirty="0"/>
        </a:p>
      </dgm:t>
    </dgm:pt>
    <dgm:pt modelId="{700D3C02-6325-E942-A512-9333FD29D490}" type="parTrans" cxnId="{F0F4D65C-B791-4B4D-A99B-C0B65937E017}">
      <dgm:prSet/>
      <dgm:spPr/>
      <dgm:t>
        <a:bodyPr/>
        <a:lstStyle/>
        <a:p>
          <a:endParaRPr lang="pt-BR"/>
        </a:p>
      </dgm:t>
    </dgm:pt>
    <dgm:pt modelId="{7EAFCE7D-D481-9E4F-B5AB-F5E1C02938ED}" type="sibTrans" cxnId="{F0F4D65C-B791-4B4D-A99B-C0B65937E017}">
      <dgm:prSet/>
      <dgm:spPr/>
      <dgm:t>
        <a:bodyPr/>
        <a:lstStyle/>
        <a:p>
          <a:endParaRPr lang="pt-BR"/>
        </a:p>
      </dgm:t>
    </dgm:pt>
    <dgm:pt modelId="{C78AA0E4-98C2-5741-9F03-95590E3F56B5}">
      <dgm:prSet/>
      <dgm:spPr/>
      <dgm:t>
        <a:bodyPr/>
        <a:lstStyle/>
        <a:p>
          <a:r>
            <a:rPr lang="pt-BR" sz="1300" b="1" dirty="0"/>
            <a:t>18</a:t>
          </a:r>
          <a:r>
            <a:rPr lang="pt-BR" sz="1300" b="1" baseline="30000" dirty="0"/>
            <a:t>th</a:t>
          </a:r>
          <a:r>
            <a:rPr lang="pt-BR" sz="1300" b="1" dirty="0"/>
            <a:t> </a:t>
          </a:r>
          <a:r>
            <a:rPr lang="pt-BR" sz="1300" b="1" dirty="0" err="1"/>
            <a:t>century</a:t>
          </a:r>
          <a:endParaRPr lang="pt-BR" sz="1300" b="1" dirty="0"/>
        </a:p>
      </dgm:t>
    </dgm:pt>
    <dgm:pt modelId="{249E1314-A4B4-1545-9CBF-9A53D8354D49}" type="parTrans" cxnId="{10B1F24A-0D22-2A4A-A82F-832472557500}">
      <dgm:prSet/>
      <dgm:spPr/>
      <dgm:t>
        <a:bodyPr/>
        <a:lstStyle/>
        <a:p>
          <a:endParaRPr lang="pt-BR"/>
        </a:p>
      </dgm:t>
    </dgm:pt>
    <dgm:pt modelId="{D4314367-5C2A-C747-B920-355B4A7929FA}" type="sibTrans" cxnId="{10B1F24A-0D22-2A4A-A82F-832472557500}">
      <dgm:prSet/>
      <dgm:spPr/>
      <dgm:t>
        <a:bodyPr/>
        <a:lstStyle/>
        <a:p>
          <a:endParaRPr lang="pt-BR"/>
        </a:p>
      </dgm:t>
    </dgm:pt>
    <dgm:pt modelId="{E21112F9-46FB-AC45-AD12-D03B12F0E4FE}">
      <dgm:prSet custT="1"/>
      <dgm:spPr/>
      <dgm:t>
        <a:bodyPr/>
        <a:lstStyle/>
        <a:p>
          <a:r>
            <a:rPr lang="pt-BR" sz="1800" i="1" dirty="0"/>
            <a:t>The </a:t>
          </a:r>
          <a:r>
            <a:rPr lang="pt-BR" sz="1800" i="1" dirty="0" err="1"/>
            <a:t>settlement</a:t>
          </a:r>
          <a:r>
            <a:rPr lang="pt-BR" sz="1800" i="1" dirty="0"/>
            <a:t> in </a:t>
          </a:r>
          <a:r>
            <a:rPr lang="pt-BR" sz="1800" i="1" dirty="0" err="1"/>
            <a:t>Britain</a:t>
          </a:r>
          <a:r>
            <a:rPr lang="pt-BR" sz="1800" i="1" dirty="0"/>
            <a:t> </a:t>
          </a:r>
          <a:r>
            <a:rPr lang="pt-BR" sz="1800" i="1" dirty="0" err="1"/>
            <a:t>of</a:t>
          </a:r>
          <a:r>
            <a:rPr lang="pt-BR" sz="1800" i="1" dirty="0"/>
            <a:t> </a:t>
          </a:r>
          <a:r>
            <a:rPr lang="pt-BR" sz="1800" i="1" dirty="0" err="1"/>
            <a:t>Jutes</a:t>
          </a:r>
          <a:r>
            <a:rPr lang="pt-BR" sz="1800" i="1" dirty="0"/>
            <a:t>, </a:t>
          </a:r>
          <a:r>
            <a:rPr lang="pt-BR" sz="1800" i="1" dirty="0" err="1"/>
            <a:t>Saxons</a:t>
          </a:r>
          <a:r>
            <a:rPr lang="pt-BR" sz="1800" i="1" dirty="0"/>
            <a:t> </a:t>
          </a:r>
          <a:r>
            <a:rPr lang="pt-BR" sz="1800" i="1" dirty="0" err="1"/>
            <a:t>and</a:t>
          </a:r>
          <a:r>
            <a:rPr lang="pt-BR" sz="1800" i="1" dirty="0"/>
            <a:t> </a:t>
          </a:r>
          <a:r>
            <a:rPr lang="pt-BR" sz="1800" i="1" dirty="0" err="1"/>
            <a:t>Angles</a:t>
          </a:r>
          <a:r>
            <a:rPr lang="pt-BR" sz="1800" i="1" dirty="0"/>
            <a:t>.</a:t>
          </a:r>
          <a:endParaRPr lang="pt-BR" sz="1800" dirty="0"/>
        </a:p>
      </dgm:t>
    </dgm:pt>
    <dgm:pt modelId="{57379BA7-932B-0648-9648-B3162D2458BC}" type="parTrans" cxnId="{FA34BEFB-6277-1746-8D36-9428198FF3E3}">
      <dgm:prSet/>
      <dgm:spPr/>
      <dgm:t>
        <a:bodyPr/>
        <a:lstStyle/>
        <a:p>
          <a:endParaRPr lang="pt-BR"/>
        </a:p>
      </dgm:t>
    </dgm:pt>
    <dgm:pt modelId="{2319B689-FBA5-C743-90DB-FD63DB37F8D3}" type="sibTrans" cxnId="{FA34BEFB-6277-1746-8D36-9428198FF3E3}">
      <dgm:prSet/>
      <dgm:spPr/>
      <dgm:t>
        <a:bodyPr/>
        <a:lstStyle/>
        <a:p>
          <a:endParaRPr lang="pt-BR"/>
        </a:p>
      </dgm:t>
    </dgm:pt>
    <dgm:pt modelId="{9E32116A-29AC-0645-B033-3DFD67B76983}">
      <dgm:prSet custT="1"/>
      <dgm:spPr/>
      <dgm:t>
        <a:bodyPr/>
        <a:lstStyle/>
        <a:p>
          <a:r>
            <a:rPr lang="pt-BR" sz="1800" i="1" dirty="0"/>
            <a:t>The Viking </a:t>
          </a:r>
          <a:r>
            <a:rPr lang="pt-BR" sz="1800" i="1" dirty="0" err="1"/>
            <a:t>invasions</a:t>
          </a:r>
          <a:r>
            <a:rPr lang="pt-BR" sz="1800" i="1" dirty="0"/>
            <a:t>.</a:t>
          </a:r>
          <a:endParaRPr lang="pt-BR" sz="1800" dirty="0"/>
        </a:p>
      </dgm:t>
    </dgm:pt>
    <dgm:pt modelId="{1DAEC193-4A9C-AD4D-B6DF-B3C4DB40000B}" type="parTrans" cxnId="{D5419908-528F-9545-B042-8D343A56F5CA}">
      <dgm:prSet/>
      <dgm:spPr/>
      <dgm:t>
        <a:bodyPr/>
        <a:lstStyle/>
        <a:p>
          <a:endParaRPr lang="pt-BR"/>
        </a:p>
      </dgm:t>
    </dgm:pt>
    <dgm:pt modelId="{68446F66-820E-FA4A-9DF1-0AC24ED1D1A3}" type="sibTrans" cxnId="{D5419908-528F-9545-B042-8D343A56F5CA}">
      <dgm:prSet/>
      <dgm:spPr/>
      <dgm:t>
        <a:bodyPr/>
        <a:lstStyle/>
        <a:p>
          <a:endParaRPr lang="pt-BR"/>
        </a:p>
      </dgm:t>
    </dgm:pt>
    <dgm:pt modelId="{CF33C4E9-851B-0F48-9DF9-321BA9751229}">
      <dgm:prSet custT="1"/>
      <dgm:spPr/>
      <dgm:t>
        <a:bodyPr/>
        <a:lstStyle/>
        <a:p>
          <a:r>
            <a:rPr lang="pt-BR" sz="1800" i="1" dirty="0"/>
            <a:t>The full </a:t>
          </a:r>
          <a:r>
            <a:rPr lang="pt-BR" sz="1800" i="1" dirty="0" err="1"/>
            <a:t>flowering</a:t>
          </a:r>
          <a:r>
            <a:rPr lang="pt-BR" sz="1800" i="1" dirty="0"/>
            <a:t> </a:t>
          </a:r>
          <a:r>
            <a:rPr lang="pt-BR" sz="1800" i="1" dirty="0" err="1"/>
            <a:t>of</a:t>
          </a:r>
          <a:r>
            <a:rPr lang="pt-BR" sz="1800" i="1" dirty="0"/>
            <a:t> </a:t>
          </a:r>
          <a:r>
            <a:rPr lang="pt-BR" sz="1800" i="1" dirty="0" err="1"/>
            <a:t>the</a:t>
          </a:r>
          <a:r>
            <a:rPr lang="pt-BR" sz="1800" i="1" dirty="0"/>
            <a:t> Renaissance</a:t>
          </a:r>
          <a:r>
            <a:rPr lang="pt-BR" sz="1000" i="1" dirty="0"/>
            <a:t>.</a:t>
          </a:r>
          <a:endParaRPr lang="pt-BR" sz="1000" dirty="0"/>
        </a:p>
      </dgm:t>
    </dgm:pt>
    <dgm:pt modelId="{ED9BF9AB-4F5E-784E-82D4-B70860E3265C}" type="parTrans" cxnId="{E30E1849-D608-224D-9675-CF1F7071BC0D}">
      <dgm:prSet/>
      <dgm:spPr/>
      <dgm:t>
        <a:bodyPr/>
        <a:lstStyle/>
        <a:p>
          <a:endParaRPr lang="pt-BR"/>
        </a:p>
      </dgm:t>
    </dgm:pt>
    <dgm:pt modelId="{170CE665-36F9-5948-A00B-A212AACCE24D}" type="sibTrans" cxnId="{E30E1849-D608-224D-9675-CF1F7071BC0D}">
      <dgm:prSet/>
      <dgm:spPr/>
      <dgm:t>
        <a:bodyPr/>
        <a:lstStyle/>
        <a:p>
          <a:endParaRPr lang="pt-BR"/>
        </a:p>
      </dgm:t>
    </dgm:pt>
    <dgm:pt modelId="{4594EA78-136B-C94A-AA92-64D04DB41DF2}">
      <dgm:prSet/>
      <dgm:spPr/>
      <dgm:t>
        <a:bodyPr/>
        <a:lstStyle/>
        <a:p>
          <a:r>
            <a:rPr lang="pt-BR" i="1"/>
            <a:t>The expansion to North America and South Africa.</a:t>
          </a:r>
          <a:endParaRPr lang="pt-BR" dirty="0"/>
        </a:p>
      </dgm:t>
    </dgm:pt>
    <dgm:pt modelId="{B0E937C8-E61A-0542-A463-297F9606D676}" type="parTrans" cxnId="{299A5C05-449B-6F43-A597-97BF44B06FEE}">
      <dgm:prSet/>
      <dgm:spPr/>
      <dgm:t>
        <a:bodyPr/>
        <a:lstStyle/>
        <a:p>
          <a:endParaRPr lang="pt-BR"/>
        </a:p>
      </dgm:t>
    </dgm:pt>
    <dgm:pt modelId="{A717BAEC-439C-1D4E-AD2D-E56016FD6090}" type="sibTrans" cxnId="{299A5C05-449B-6F43-A597-97BF44B06FEE}">
      <dgm:prSet/>
      <dgm:spPr/>
      <dgm:t>
        <a:bodyPr/>
        <a:lstStyle/>
        <a:p>
          <a:endParaRPr lang="pt-BR"/>
        </a:p>
      </dgm:t>
    </dgm:pt>
    <dgm:pt modelId="{CA8E9197-9593-3B47-8B30-856AFCBD64D3}">
      <dgm:prSet custT="1"/>
      <dgm:spPr/>
      <dgm:t>
        <a:bodyPr/>
        <a:lstStyle/>
        <a:p>
          <a:r>
            <a:rPr lang="pt-BR" sz="1600" i="1" dirty="0"/>
            <a:t>The </a:t>
          </a:r>
          <a:r>
            <a:rPr lang="pt-BR" sz="1600" i="1" dirty="0" err="1"/>
            <a:t>expansion</a:t>
          </a:r>
          <a:r>
            <a:rPr lang="pt-BR" sz="1600" i="1" dirty="0"/>
            <a:t> </a:t>
          </a:r>
          <a:r>
            <a:rPr lang="pt-BR" sz="1600" i="1" dirty="0" err="1"/>
            <a:t>to</a:t>
          </a:r>
          <a:r>
            <a:rPr lang="pt-BR" sz="1600" i="1" dirty="0"/>
            <a:t> </a:t>
          </a:r>
          <a:r>
            <a:rPr lang="pt-BR" sz="1600" i="1" dirty="0" err="1"/>
            <a:t>India</a:t>
          </a:r>
          <a:r>
            <a:rPr lang="pt-BR" sz="1600" i="1" dirty="0"/>
            <a:t>, Australia, </a:t>
          </a:r>
          <a:r>
            <a:rPr lang="pt-BR" sz="1600" i="1" dirty="0" err="1"/>
            <a:t>and</a:t>
          </a:r>
          <a:r>
            <a:rPr lang="pt-BR" sz="1600" i="1" dirty="0"/>
            <a:t> New Zealand.</a:t>
          </a:r>
          <a:endParaRPr lang="pt-BR" sz="1600" dirty="0"/>
        </a:p>
      </dgm:t>
    </dgm:pt>
    <dgm:pt modelId="{572DD65D-37A1-CE41-8433-8F92CC3BFB25}" type="parTrans" cxnId="{75B82194-3361-7A49-B82E-4A852F02CD79}">
      <dgm:prSet/>
      <dgm:spPr/>
      <dgm:t>
        <a:bodyPr/>
        <a:lstStyle/>
        <a:p>
          <a:endParaRPr lang="pt-BR"/>
        </a:p>
      </dgm:t>
    </dgm:pt>
    <dgm:pt modelId="{7FFBFE94-76DE-5049-B6AA-1FDC04782806}" type="sibTrans" cxnId="{75B82194-3361-7A49-B82E-4A852F02CD79}">
      <dgm:prSet/>
      <dgm:spPr/>
      <dgm:t>
        <a:bodyPr/>
        <a:lstStyle/>
        <a:p>
          <a:endParaRPr lang="pt-BR"/>
        </a:p>
      </dgm:t>
    </dgm:pt>
    <dgm:pt modelId="{00B07D12-350D-7C46-9A13-1EBEBA73FA84}" type="pres">
      <dgm:prSet presAssocID="{263841FA-F87F-4440-B41A-900E2E0F2EA7}" presName="Name0" presStyleCnt="0">
        <dgm:presLayoutVars>
          <dgm:dir/>
          <dgm:animLvl val="lvl"/>
          <dgm:resizeHandles val="exact"/>
        </dgm:presLayoutVars>
      </dgm:prSet>
      <dgm:spPr/>
    </dgm:pt>
    <dgm:pt modelId="{D0F74A9B-CCC1-5B44-B044-E2EB419913D1}" type="pres">
      <dgm:prSet presAssocID="{0200CDB6-A756-594A-B367-57B3A2319E07}" presName="linNode" presStyleCnt="0"/>
      <dgm:spPr/>
    </dgm:pt>
    <dgm:pt modelId="{853586ED-9C13-DB4A-948C-4049C6DC8F84}" type="pres">
      <dgm:prSet presAssocID="{0200CDB6-A756-594A-B367-57B3A2319E07}" presName="parentText" presStyleLbl="node1" presStyleIdx="0" presStyleCnt="5">
        <dgm:presLayoutVars>
          <dgm:chMax val="1"/>
          <dgm:bulletEnabled val="1"/>
        </dgm:presLayoutVars>
      </dgm:prSet>
      <dgm:spPr/>
    </dgm:pt>
    <dgm:pt modelId="{689FC8D9-EEB9-924B-8AB5-8FE6F1284233}" type="pres">
      <dgm:prSet presAssocID="{0200CDB6-A756-594A-B367-57B3A2319E07}" presName="descendantText" presStyleLbl="alignAccFollowNode1" presStyleIdx="0" presStyleCnt="5">
        <dgm:presLayoutVars>
          <dgm:bulletEnabled val="1"/>
        </dgm:presLayoutVars>
      </dgm:prSet>
      <dgm:spPr/>
    </dgm:pt>
    <dgm:pt modelId="{DF2FBF1E-15D9-654A-9A2B-AB5619956BFD}" type="pres">
      <dgm:prSet presAssocID="{E765681B-C892-3546-BFDB-AE63576B19BE}" presName="sp" presStyleCnt="0"/>
      <dgm:spPr/>
    </dgm:pt>
    <dgm:pt modelId="{B12F33E9-03FC-F941-91F1-C9A70E992E94}" type="pres">
      <dgm:prSet presAssocID="{AF1BBD7D-DB25-9E45-AB21-DDDE35643211}" presName="linNode" presStyleCnt="0"/>
      <dgm:spPr/>
    </dgm:pt>
    <dgm:pt modelId="{E9DEBDC5-DE38-934C-87FD-BC68B1B12AA3}" type="pres">
      <dgm:prSet presAssocID="{AF1BBD7D-DB25-9E45-AB21-DDDE35643211}" presName="parentText" presStyleLbl="node1" presStyleIdx="1" presStyleCnt="5">
        <dgm:presLayoutVars>
          <dgm:chMax val="1"/>
          <dgm:bulletEnabled val="1"/>
        </dgm:presLayoutVars>
      </dgm:prSet>
      <dgm:spPr/>
    </dgm:pt>
    <dgm:pt modelId="{6F972343-6E2E-C047-9500-F0B98191986F}" type="pres">
      <dgm:prSet presAssocID="{AF1BBD7D-DB25-9E45-AB21-DDDE35643211}" presName="descendantText" presStyleLbl="alignAccFollowNode1" presStyleIdx="1" presStyleCnt="5">
        <dgm:presLayoutVars>
          <dgm:bulletEnabled val="1"/>
        </dgm:presLayoutVars>
      </dgm:prSet>
      <dgm:spPr/>
    </dgm:pt>
    <dgm:pt modelId="{BFAB2C32-89C8-2A42-9511-466EBE0083A1}" type="pres">
      <dgm:prSet presAssocID="{92FBC090-9A31-5D43-A9EC-CA7735C42F29}" presName="sp" presStyleCnt="0"/>
      <dgm:spPr/>
    </dgm:pt>
    <dgm:pt modelId="{1A9350F5-F60C-AB47-BF4F-69C5DA1F5D27}" type="pres">
      <dgm:prSet presAssocID="{47073A57-069C-4349-9B40-846C492E3512}" presName="linNode" presStyleCnt="0"/>
      <dgm:spPr/>
    </dgm:pt>
    <dgm:pt modelId="{384CE68C-5019-2E4E-98D3-7A84BFAB0B74}" type="pres">
      <dgm:prSet presAssocID="{47073A57-069C-4349-9B40-846C492E3512}" presName="parentText" presStyleLbl="node1" presStyleIdx="2" presStyleCnt="5">
        <dgm:presLayoutVars>
          <dgm:chMax val="1"/>
          <dgm:bulletEnabled val="1"/>
        </dgm:presLayoutVars>
      </dgm:prSet>
      <dgm:spPr/>
    </dgm:pt>
    <dgm:pt modelId="{D157CCAB-F2B0-0E40-900C-D1C587D45948}" type="pres">
      <dgm:prSet presAssocID="{47073A57-069C-4349-9B40-846C492E3512}" presName="descendantText" presStyleLbl="alignAccFollowNode1" presStyleIdx="2" presStyleCnt="5">
        <dgm:presLayoutVars>
          <dgm:bulletEnabled val="1"/>
        </dgm:presLayoutVars>
      </dgm:prSet>
      <dgm:spPr/>
    </dgm:pt>
    <dgm:pt modelId="{F7CC2E62-0167-3942-857A-1C7015353589}" type="pres">
      <dgm:prSet presAssocID="{26926B65-2E27-BC4E-8249-0AAD2308C1D1}" presName="sp" presStyleCnt="0"/>
      <dgm:spPr/>
    </dgm:pt>
    <dgm:pt modelId="{8DA7C60F-0E55-5F47-943E-312933B10BA3}" type="pres">
      <dgm:prSet presAssocID="{0AD47FB3-FA0F-CB45-8D40-034BD1C3BD07}" presName="linNode" presStyleCnt="0"/>
      <dgm:spPr/>
    </dgm:pt>
    <dgm:pt modelId="{C4E99420-2022-2D45-B79C-D5EA5DC2883C}" type="pres">
      <dgm:prSet presAssocID="{0AD47FB3-FA0F-CB45-8D40-034BD1C3BD07}" presName="parentText" presStyleLbl="node1" presStyleIdx="3" presStyleCnt="5">
        <dgm:presLayoutVars>
          <dgm:chMax val="1"/>
          <dgm:bulletEnabled val="1"/>
        </dgm:presLayoutVars>
      </dgm:prSet>
      <dgm:spPr/>
    </dgm:pt>
    <dgm:pt modelId="{8EC2FB63-4944-B245-925C-CACAAB5FB9A8}" type="pres">
      <dgm:prSet presAssocID="{0AD47FB3-FA0F-CB45-8D40-034BD1C3BD07}" presName="descendantText" presStyleLbl="alignAccFollowNode1" presStyleIdx="3" presStyleCnt="5">
        <dgm:presLayoutVars>
          <dgm:bulletEnabled val="1"/>
        </dgm:presLayoutVars>
      </dgm:prSet>
      <dgm:spPr/>
    </dgm:pt>
    <dgm:pt modelId="{93592E18-C514-8A46-82E1-C810F690DC59}" type="pres">
      <dgm:prSet presAssocID="{7EAFCE7D-D481-9E4F-B5AB-F5E1C02938ED}" presName="sp" presStyleCnt="0"/>
      <dgm:spPr/>
    </dgm:pt>
    <dgm:pt modelId="{3554078C-2990-174F-B387-D00A891033D6}" type="pres">
      <dgm:prSet presAssocID="{C78AA0E4-98C2-5741-9F03-95590E3F56B5}" presName="linNode" presStyleCnt="0"/>
      <dgm:spPr/>
    </dgm:pt>
    <dgm:pt modelId="{7E046B68-6645-204C-8B06-47E55738329C}" type="pres">
      <dgm:prSet presAssocID="{C78AA0E4-98C2-5741-9F03-95590E3F56B5}" presName="parentText" presStyleLbl="node1" presStyleIdx="4" presStyleCnt="5">
        <dgm:presLayoutVars>
          <dgm:chMax val="1"/>
          <dgm:bulletEnabled val="1"/>
        </dgm:presLayoutVars>
      </dgm:prSet>
      <dgm:spPr/>
    </dgm:pt>
    <dgm:pt modelId="{C238AE6A-4001-8241-B977-50CBA48D4D11}" type="pres">
      <dgm:prSet presAssocID="{C78AA0E4-98C2-5741-9F03-95590E3F56B5}" presName="descendantText" presStyleLbl="alignAccFollowNode1" presStyleIdx="4" presStyleCnt="5">
        <dgm:presLayoutVars>
          <dgm:bulletEnabled val="1"/>
        </dgm:presLayoutVars>
      </dgm:prSet>
      <dgm:spPr/>
    </dgm:pt>
  </dgm:ptLst>
  <dgm:cxnLst>
    <dgm:cxn modelId="{299A5C05-449B-6F43-A597-97BF44B06FEE}" srcId="{0AD47FB3-FA0F-CB45-8D40-034BD1C3BD07}" destId="{4594EA78-136B-C94A-AA92-64D04DB41DF2}" srcOrd="0" destOrd="0" parTransId="{B0E937C8-E61A-0542-A463-297F9606D676}" sibTransId="{A717BAEC-439C-1D4E-AD2D-E56016FD6090}"/>
    <dgm:cxn modelId="{D5419908-528F-9545-B042-8D343A56F5CA}" srcId="{AF1BBD7D-DB25-9E45-AB21-DDDE35643211}" destId="{9E32116A-29AC-0645-B033-3DFD67B76983}" srcOrd="0" destOrd="0" parTransId="{1DAEC193-4A9C-AD4D-B6DF-B3C4DB40000B}" sibTransId="{68446F66-820E-FA4A-9DF1-0AC24ED1D1A3}"/>
    <dgm:cxn modelId="{35CB390F-0EDF-694C-80C2-3D41AA8EA60A}" type="presOf" srcId="{4594EA78-136B-C94A-AA92-64D04DB41DF2}" destId="{8EC2FB63-4944-B245-925C-CACAAB5FB9A8}" srcOrd="0" destOrd="0" presId="urn:microsoft.com/office/officeart/2005/8/layout/vList5"/>
    <dgm:cxn modelId="{6385AC0F-2CED-8149-BF0F-9A90AE02F0A5}" type="presOf" srcId="{47073A57-069C-4349-9B40-846C492E3512}" destId="{384CE68C-5019-2E4E-98D3-7A84BFAB0B74}" srcOrd="0" destOrd="0" presId="urn:microsoft.com/office/officeart/2005/8/layout/vList5"/>
    <dgm:cxn modelId="{FCD41526-E27A-D841-817F-9637032A9570}" srcId="{263841FA-F87F-4440-B41A-900E2E0F2EA7}" destId="{47073A57-069C-4349-9B40-846C492E3512}" srcOrd="2" destOrd="0" parTransId="{F95D9422-F85D-674C-A007-21BE5856F88F}" sibTransId="{26926B65-2E27-BC4E-8249-0AAD2308C1D1}"/>
    <dgm:cxn modelId="{82D8822A-2CB5-9442-9D07-2A2ABA713523}" type="presOf" srcId="{0200CDB6-A756-594A-B367-57B3A2319E07}" destId="{853586ED-9C13-DB4A-948C-4049C6DC8F84}" srcOrd="0" destOrd="0" presId="urn:microsoft.com/office/officeart/2005/8/layout/vList5"/>
    <dgm:cxn modelId="{691BF039-7122-DF4B-949F-9732DCBB9BFF}" srcId="{263841FA-F87F-4440-B41A-900E2E0F2EA7}" destId="{AF1BBD7D-DB25-9E45-AB21-DDDE35643211}" srcOrd="1" destOrd="0" parTransId="{542195A9-25F9-AC4C-8D17-89B651542001}" sibTransId="{92FBC090-9A31-5D43-A9EC-CA7735C42F29}"/>
    <dgm:cxn modelId="{E30E1849-D608-224D-9675-CF1F7071BC0D}" srcId="{47073A57-069C-4349-9B40-846C492E3512}" destId="{CF33C4E9-851B-0F48-9DF9-321BA9751229}" srcOrd="0" destOrd="0" parTransId="{ED9BF9AB-4F5E-784E-82D4-B70860E3265C}" sibTransId="{170CE665-36F9-5948-A00B-A212AACCE24D}"/>
    <dgm:cxn modelId="{10B1F24A-0D22-2A4A-A82F-832472557500}" srcId="{263841FA-F87F-4440-B41A-900E2E0F2EA7}" destId="{C78AA0E4-98C2-5741-9F03-95590E3F56B5}" srcOrd="4" destOrd="0" parTransId="{249E1314-A4B4-1545-9CBF-9A53D8354D49}" sibTransId="{D4314367-5C2A-C747-B920-355B4A7929FA}"/>
    <dgm:cxn modelId="{1D54855B-E31F-8C44-91C3-889148956130}" type="presOf" srcId="{C78AA0E4-98C2-5741-9F03-95590E3F56B5}" destId="{7E046B68-6645-204C-8B06-47E55738329C}" srcOrd="0" destOrd="0" presId="urn:microsoft.com/office/officeart/2005/8/layout/vList5"/>
    <dgm:cxn modelId="{F0F4D65C-B791-4B4D-A99B-C0B65937E017}" srcId="{263841FA-F87F-4440-B41A-900E2E0F2EA7}" destId="{0AD47FB3-FA0F-CB45-8D40-034BD1C3BD07}" srcOrd="3" destOrd="0" parTransId="{700D3C02-6325-E942-A512-9333FD29D490}" sibTransId="{7EAFCE7D-D481-9E4F-B5AB-F5E1C02938ED}"/>
    <dgm:cxn modelId="{F7E9FC87-04EA-2E41-AE02-4174DDA397A8}" srcId="{263841FA-F87F-4440-B41A-900E2E0F2EA7}" destId="{0200CDB6-A756-594A-B367-57B3A2319E07}" srcOrd="0" destOrd="0" parTransId="{B26FD64F-285F-4141-97F3-92493C17CC62}" sibTransId="{E765681B-C892-3546-BFDB-AE63576B19BE}"/>
    <dgm:cxn modelId="{A441658B-F759-1B45-A254-FE788EC4EE3A}" type="presOf" srcId="{E21112F9-46FB-AC45-AD12-D03B12F0E4FE}" destId="{689FC8D9-EEB9-924B-8AB5-8FE6F1284233}" srcOrd="0" destOrd="0" presId="urn:microsoft.com/office/officeart/2005/8/layout/vList5"/>
    <dgm:cxn modelId="{92D77892-55AE-0347-818C-DCB1702F453C}" type="presOf" srcId="{9E32116A-29AC-0645-B033-3DFD67B76983}" destId="{6F972343-6E2E-C047-9500-F0B98191986F}" srcOrd="0" destOrd="0" presId="urn:microsoft.com/office/officeart/2005/8/layout/vList5"/>
    <dgm:cxn modelId="{75B82194-3361-7A49-B82E-4A852F02CD79}" srcId="{C78AA0E4-98C2-5741-9F03-95590E3F56B5}" destId="{CA8E9197-9593-3B47-8B30-856AFCBD64D3}" srcOrd="0" destOrd="0" parTransId="{572DD65D-37A1-CE41-8433-8F92CC3BFB25}" sibTransId="{7FFBFE94-76DE-5049-B6AA-1FDC04782806}"/>
    <dgm:cxn modelId="{49F4D09B-BF91-DB45-AB48-DA532EA1C7F2}" type="presOf" srcId="{263841FA-F87F-4440-B41A-900E2E0F2EA7}" destId="{00B07D12-350D-7C46-9A13-1EBEBA73FA84}" srcOrd="0" destOrd="0" presId="urn:microsoft.com/office/officeart/2005/8/layout/vList5"/>
    <dgm:cxn modelId="{577E6EA9-34A5-1840-942C-04A4D5C3F731}" type="presOf" srcId="{CA8E9197-9593-3B47-8B30-856AFCBD64D3}" destId="{C238AE6A-4001-8241-B977-50CBA48D4D11}" srcOrd="0" destOrd="0" presId="urn:microsoft.com/office/officeart/2005/8/layout/vList5"/>
    <dgm:cxn modelId="{CD7F08B2-CEC2-AF41-9D5A-811733748555}" type="presOf" srcId="{AF1BBD7D-DB25-9E45-AB21-DDDE35643211}" destId="{E9DEBDC5-DE38-934C-87FD-BC68B1B12AA3}" srcOrd="0" destOrd="0" presId="urn:microsoft.com/office/officeart/2005/8/layout/vList5"/>
    <dgm:cxn modelId="{A3259AC6-0D4C-164C-B8C6-EAE5EDE52E3F}" type="presOf" srcId="{0AD47FB3-FA0F-CB45-8D40-034BD1C3BD07}" destId="{C4E99420-2022-2D45-B79C-D5EA5DC2883C}" srcOrd="0" destOrd="0" presId="urn:microsoft.com/office/officeart/2005/8/layout/vList5"/>
    <dgm:cxn modelId="{FA34BEFB-6277-1746-8D36-9428198FF3E3}" srcId="{0200CDB6-A756-594A-B367-57B3A2319E07}" destId="{E21112F9-46FB-AC45-AD12-D03B12F0E4FE}" srcOrd="0" destOrd="0" parTransId="{57379BA7-932B-0648-9648-B3162D2458BC}" sibTransId="{2319B689-FBA5-C743-90DB-FD63DB37F8D3}"/>
    <dgm:cxn modelId="{587BF2FD-3551-D248-A924-4F929808BCCB}" type="presOf" srcId="{CF33C4E9-851B-0F48-9DF9-321BA9751229}" destId="{D157CCAB-F2B0-0E40-900C-D1C587D45948}" srcOrd="0" destOrd="0" presId="urn:microsoft.com/office/officeart/2005/8/layout/vList5"/>
    <dgm:cxn modelId="{2A7F7FFD-E7DD-B148-84D7-03DF08AEC6E3}" type="presParOf" srcId="{00B07D12-350D-7C46-9A13-1EBEBA73FA84}" destId="{D0F74A9B-CCC1-5B44-B044-E2EB419913D1}" srcOrd="0" destOrd="0" presId="urn:microsoft.com/office/officeart/2005/8/layout/vList5"/>
    <dgm:cxn modelId="{8FAF75D3-C5BD-C84A-B028-ADD4B8C29C61}" type="presParOf" srcId="{D0F74A9B-CCC1-5B44-B044-E2EB419913D1}" destId="{853586ED-9C13-DB4A-948C-4049C6DC8F84}" srcOrd="0" destOrd="0" presId="urn:microsoft.com/office/officeart/2005/8/layout/vList5"/>
    <dgm:cxn modelId="{44464A0D-F657-BE45-BE96-F50DFEB721E1}" type="presParOf" srcId="{D0F74A9B-CCC1-5B44-B044-E2EB419913D1}" destId="{689FC8D9-EEB9-924B-8AB5-8FE6F1284233}" srcOrd="1" destOrd="0" presId="urn:microsoft.com/office/officeart/2005/8/layout/vList5"/>
    <dgm:cxn modelId="{DC4B673D-CC06-0448-AAD7-309DA51F4876}" type="presParOf" srcId="{00B07D12-350D-7C46-9A13-1EBEBA73FA84}" destId="{DF2FBF1E-15D9-654A-9A2B-AB5619956BFD}" srcOrd="1" destOrd="0" presId="urn:microsoft.com/office/officeart/2005/8/layout/vList5"/>
    <dgm:cxn modelId="{D2C8B27C-8B0C-FC4D-8B1D-0302405CDA84}" type="presParOf" srcId="{00B07D12-350D-7C46-9A13-1EBEBA73FA84}" destId="{B12F33E9-03FC-F941-91F1-C9A70E992E94}" srcOrd="2" destOrd="0" presId="urn:microsoft.com/office/officeart/2005/8/layout/vList5"/>
    <dgm:cxn modelId="{844D0407-34D2-924F-819B-987B89B2B907}" type="presParOf" srcId="{B12F33E9-03FC-F941-91F1-C9A70E992E94}" destId="{E9DEBDC5-DE38-934C-87FD-BC68B1B12AA3}" srcOrd="0" destOrd="0" presId="urn:microsoft.com/office/officeart/2005/8/layout/vList5"/>
    <dgm:cxn modelId="{D5B6F942-B2F1-A443-9B42-784841611D2C}" type="presParOf" srcId="{B12F33E9-03FC-F941-91F1-C9A70E992E94}" destId="{6F972343-6E2E-C047-9500-F0B98191986F}" srcOrd="1" destOrd="0" presId="urn:microsoft.com/office/officeart/2005/8/layout/vList5"/>
    <dgm:cxn modelId="{719D7E6F-550F-A840-9C09-68CEDD778E48}" type="presParOf" srcId="{00B07D12-350D-7C46-9A13-1EBEBA73FA84}" destId="{BFAB2C32-89C8-2A42-9511-466EBE0083A1}" srcOrd="3" destOrd="0" presId="urn:microsoft.com/office/officeart/2005/8/layout/vList5"/>
    <dgm:cxn modelId="{25F94C7E-EBA5-074B-B995-B617E43D42ED}" type="presParOf" srcId="{00B07D12-350D-7C46-9A13-1EBEBA73FA84}" destId="{1A9350F5-F60C-AB47-BF4F-69C5DA1F5D27}" srcOrd="4" destOrd="0" presId="urn:microsoft.com/office/officeart/2005/8/layout/vList5"/>
    <dgm:cxn modelId="{17977167-252D-C044-9EC6-58D02154B112}" type="presParOf" srcId="{1A9350F5-F60C-AB47-BF4F-69C5DA1F5D27}" destId="{384CE68C-5019-2E4E-98D3-7A84BFAB0B74}" srcOrd="0" destOrd="0" presId="urn:microsoft.com/office/officeart/2005/8/layout/vList5"/>
    <dgm:cxn modelId="{3A2DC0BB-22B5-D444-9810-DF49D875F03D}" type="presParOf" srcId="{1A9350F5-F60C-AB47-BF4F-69C5DA1F5D27}" destId="{D157CCAB-F2B0-0E40-900C-D1C587D45948}" srcOrd="1" destOrd="0" presId="urn:microsoft.com/office/officeart/2005/8/layout/vList5"/>
    <dgm:cxn modelId="{6DBA8914-D4C6-DF45-8F32-9B39236B3CB5}" type="presParOf" srcId="{00B07D12-350D-7C46-9A13-1EBEBA73FA84}" destId="{F7CC2E62-0167-3942-857A-1C7015353589}" srcOrd="5" destOrd="0" presId="urn:microsoft.com/office/officeart/2005/8/layout/vList5"/>
    <dgm:cxn modelId="{1CCF4BD6-D8D5-9B4F-9D25-DBF49169EB23}" type="presParOf" srcId="{00B07D12-350D-7C46-9A13-1EBEBA73FA84}" destId="{8DA7C60F-0E55-5F47-943E-312933B10BA3}" srcOrd="6" destOrd="0" presId="urn:microsoft.com/office/officeart/2005/8/layout/vList5"/>
    <dgm:cxn modelId="{954B47FA-DDDE-9047-8A9F-D6DAE9FB729D}" type="presParOf" srcId="{8DA7C60F-0E55-5F47-943E-312933B10BA3}" destId="{C4E99420-2022-2D45-B79C-D5EA5DC2883C}" srcOrd="0" destOrd="0" presId="urn:microsoft.com/office/officeart/2005/8/layout/vList5"/>
    <dgm:cxn modelId="{DB9BEA56-B7FF-DF4F-A5DE-D97FB1348136}" type="presParOf" srcId="{8DA7C60F-0E55-5F47-943E-312933B10BA3}" destId="{8EC2FB63-4944-B245-925C-CACAAB5FB9A8}" srcOrd="1" destOrd="0" presId="urn:microsoft.com/office/officeart/2005/8/layout/vList5"/>
    <dgm:cxn modelId="{05F539F5-4A27-2740-93E6-CFECB1608007}" type="presParOf" srcId="{00B07D12-350D-7C46-9A13-1EBEBA73FA84}" destId="{93592E18-C514-8A46-82E1-C810F690DC59}" srcOrd="7" destOrd="0" presId="urn:microsoft.com/office/officeart/2005/8/layout/vList5"/>
    <dgm:cxn modelId="{2C17D0DF-25DC-1546-9634-8FAF093AD31D}" type="presParOf" srcId="{00B07D12-350D-7C46-9A13-1EBEBA73FA84}" destId="{3554078C-2990-174F-B387-D00A891033D6}" srcOrd="8" destOrd="0" presId="urn:microsoft.com/office/officeart/2005/8/layout/vList5"/>
    <dgm:cxn modelId="{BE4AE8FA-DDA9-6648-A0D6-98C515CCBAA7}" type="presParOf" srcId="{3554078C-2990-174F-B387-D00A891033D6}" destId="{7E046B68-6645-204C-8B06-47E55738329C}" srcOrd="0" destOrd="0" presId="urn:microsoft.com/office/officeart/2005/8/layout/vList5"/>
    <dgm:cxn modelId="{56160325-7A49-6840-9514-31DC2B359414}" type="presParOf" srcId="{3554078C-2990-174F-B387-D00A891033D6}" destId="{C238AE6A-4001-8241-B977-50CBA48D4D1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C73AB19-F39D-1F44-BAF2-6DEBDCB3E114}" type="doc">
      <dgm:prSet loTypeId="urn:microsoft.com/office/officeart/2005/8/layout/vList5" loCatId="process" qsTypeId="urn:microsoft.com/office/officeart/2005/8/quickstyle/simple2" qsCatId="simple" csTypeId="urn:microsoft.com/office/officeart/2005/8/colors/accent4_2" csCatId="accent4" phldr="1"/>
      <dgm:spPr/>
      <dgm:t>
        <a:bodyPr/>
        <a:lstStyle/>
        <a:p>
          <a:endParaRPr lang="pt-BR"/>
        </a:p>
      </dgm:t>
    </dgm:pt>
    <dgm:pt modelId="{AEDA1DC8-7E5B-164B-A2AB-A2033355013A}">
      <dgm:prSet/>
      <dgm:spPr/>
      <dgm:t>
        <a:bodyPr/>
        <a:lstStyle/>
        <a:p>
          <a:r>
            <a:rPr lang="pt-BR" i="0" dirty="0"/>
            <a:t>The </a:t>
          </a:r>
          <a:r>
            <a:rPr lang="pt-BR" i="0" dirty="0" err="1"/>
            <a:t>first</a:t>
          </a:r>
          <a:r>
            <a:rPr lang="pt-BR" i="0" dirty="0"/>
            <a:t> </a:t>
          </a:r>
          <a:r>
            <a:rPr lang="pt-BR" i="0" dirty="0" err="1"/>
            <a:t>sentence</a:t>
          </a:r>
          <a:r>
            <a:rPr lang="pt-BR" i="0" dirty="0"/>
            <a:t> (in </a:t>
          </a:r>
          <a:r>
            <a:rPr lang="pt-BR" i="0" dirty="0" err="1"/>
            <a:t>the</a:t>
          </a:r>
          <a:r>
            <a:rPr lang="pt-BR" i="0" dirty="0"/>
            <a:t> </a:t>
          </a:r>
          <a:r>
            <a:rPr lang="pt-BR" b="1" i="0" dirty="0" err="1"/>
            <a:t>active</a:t>
          </a:r>
          <a:r>
            <a:rPr lang="pt-BR" b="1" i="0" dirty="0"/>
            <a:t> voice</a:t>
          </a:r>
          <a:r>
            <a:rPr lang="pt-BR" i="0" dirty="0"/>
            <a:t>) </a:t>
          </a:r>
          <a:r>
            <a:rPr lang="pt-BR" i="0" dirty="0" err="1"/>
            <a:t>focuses</a:t>
          </a:r>
          <a:r>
            <a:rPr lang="pt-BR" i="0" dirty="0"/>
            <a:t> </a:t>
          </a:r>
          <a:r>
            <a:rPr lang="pt-BR" i="0" dirty="0" err="1"/>
            <a:t>on</a:t>
          </a:r>
          <a:endParaRPr lang="pt-BR" i="0" dirty="0"/>
        </a:p>
      </dgm:t>
    </dgm:pt>
    <dgm:pt modelId="{0344D36D-27BE-0D4A-A753-0322B823743F}" type="parTrans" cxnId="{6B3457E6-E1D3-E74E-A4BE-67ECD68F8349}">
      <dgm:prSet/>
      <dgm:spPr/>
      <dgm:t>
        <a:bodyPr/>
        <a:lstStyle/>
        <a:p>
          <a:endParaRPr lang="pt-BR"/>
        </a:p>
      </dgm:t>
    </dgm:pt>
    <dgm:pt modelId="{9B34548B-8427-4648-B4DD-D158216A9DC9}" type="sibTrans" cxnId="{6B3457E6-E1D3-E74E-A4BE-67ECD68F8349}">
      <dgm:prSet/>
      <dgm:spPr/>
      <dgm:t>
        <a:bodyPr/>
        <a:lstStyle/>
        <a:p>
          <a:endParaRPr lang="pt-BR"/>
        </a:p>
      </dgm:t>
    </dgm:pt>
    <dgm:pt modelId="{8842BD64-FA85-E940-87E9-91CDDCBF01B5}">
      <dgm:prSet/>
      <dgm:spPr/>
      <dgm:t>
        <a:bodyPr/>
        <a:lstStyle/>
        <a:p>
          <a:r>
            <a:rPr lang="pt-BR" b="0" i="0" dirty="0"/>
            <a:t>The </a:t>
          </a:r>
          <a:r>
            <a:rPr lang="pt-BR" b="0" i="0" dirty="0" err="1"/>
            <a:t>second</a:t>
          </a:r>
          <a:r>
            <a:rPr lang="pt-BR" b="0" i="0" dirty="0"/>
            <a:t> </a:t>
          </a:r>
          <a:r>
            <a:rPr lang="pt-BR" b="0" i="0" dirty="0" err="1"/>
            <a:t>sentence</a:t>
          </a:r>
          <a:r>
            <a:rPr lang="pt-BR" b="0" i="0" dirty="0"/>
            <a:t> (in </a:t>
          </a:r>
          <a:r>
            <a:rPr lang="pt-BR" b="0" i="0" dirty="0" err="1"/>
            <a:t>the</a:t>
          </a:r>
          <a:r>
            <a:rPr lang="pt-BR" b="0" i="0" dirty="0"/>
            <a:t> </a:t>
          </a:r>
          <a:r>
            <a:rPr lang="pt-BR" b="1" i="0" dirty="0"/>
            <a:t>passive voice</a:t>
          </a:r>
          <a:r>
            <a:rPr lang="pt-BR" b="0" i="0" dirty="0"/>
            <a:t>) </a:t>
          </a:r>
          <a:r>
            <a:rPr lang="pt-BR" b="0" i="0" dirty="0" err="1"/>
            <a:t>focuses</a:t>
          </a:r>
          <a:r>
            <a:rPr lang="pt-BR" b="0" i="0" dirty="0"/>
            <a:t> </a:t>
          </a:r>
          <a:r>
            <a:rPr lang="pt-BR" b="0" i="0" dirty="0" err="1"/>
            <a:t>on</a:t>
          </a:r>
          <a:endParaRPr lang="pt-BR" b="1" i="1" dirty="0"/>
        </a:p>
      </dgm:t>
    </dgm:pt>
    <dgm:pt modelId="{79D3A0FC-1C1F-E447-B9B2-60BDCC8CCC5F}" type="parTrans" cxnId="{D335692D-E1C0-E54D-8487-137069A53279}">
      <dgm:prSet/>
      <dgm:spPr/>
      <dgm:t>
        <a:bodyPr/>
        <a:lstStyle/>
        <a:p>
          <a:endParaRPr lang="pt-BR"/>
        </a:p>
      </dgm:t>
    </dgm:pt>
    <dgm:pt modelId="{FE98B8E5-892D-A149-A097-7B7BF3F7EAA6}" type="sibTrans" cxnId="{D335692D-E1C0-E54D-8487-137069A53279}">
      <dgm:prSet/>
      <dgm:spPr/>
      <dgm:t>
        <a:bodyPr/>
        <a:lstStyle/>
        <a:p>
          <a:endParaRPr lang="pt-BR"/>
        </a:p>
      </dgm:t>
    </dgm:pt>
    <dgm:pt modelId="{BDC2E34E-9393-DC4D-9480-7421CDD875EF}">
      <dgm:prSet/>
      <dgm:spPr/>
      <dgm:t>
        <a:bodyPr/>
        <a:lstStyle/>
        <a:p>
          <a:r>
            <a:rPr lang="pt-BR" i="0" dirty="0" err="1"/>
            <a:t>the</a:t>
          </a:r>
          <a:r>
            <a:rPr lang="pt-BR" i="0" dirty="0"/>
            <a:t> performer </a:t>
          </a:r>
          <a:r>
            <a:rPr lang="pt-BR" i="0" dirty="0" err="1"/>
            <a:t>of</a:t>
          </a:r>
          <a:r>
            <a:rPr lang="pt-BR" i="0" dirty="0"/>
            <a:t> </a:t>
          </a:r>
          <a:r>
            <a:rPr lang="pt-BR" i="0" dirty="0" err="1"/>
            <a:t>the</a:t>
          </a:r>
          <a:r>
            <a:rPr lang="pt-BR" i="0" dirty="0"/>
            <a:t> </a:t>
          </a:r>
          <a:r>
            <a:rPr lang="pt-BR" i="0" dirty="0" err="1"/>
            <a:t>action</a:t>
          </a:r>
          <a:r>
            <a:rPr lang="pt-BR" i="0" dirty="0"/>
            <a:t>.</a:t>
          </a:r>
          <a:endParaRPr lang="pt-BR" b="1" i="0" dirty="0"/>
        </a:p>
      </dgm:t>
    </dgm:pt>
    <dgm:pt modelId="{31A6077E-D88C-5F40-9A02-1FE6B09DF90E}" type="parTrans" cxnId="{D3BDC203-A7BE-7C47-9558-E423B00E0F34}">
      <dgm:prSet/>
      <dgm:spPr/>
      <dgm:t>
        <a:bodyPr/>
        <a:lstStyle/>
        <a:p>
          <a:endParaRPr lang="pt-BR"/>
        </a:p>
      </dgm:t>
    </dgm:pt>
    <dgm:pt modelId="{B5B3F9EF-6345-5143-A935-10E594425E64}" type="sibTrans" cxnId="{D3BDC203-A7BE-7C47-9558-E423B00E0F34}">
      <dgm:prSet/>
      <dgm:spPr/>
      <dgm:t>
        <a:bodyPr/>
        <a:lstStyle/>
        <a:p>
          <a:endParaRPr lang="pt-BR"/>
        </a:p>
      </dgm:t>
    </dgm:pt>
    <dgm:pt modelId="{2A45A3C2-DDFA-2A4A-96B5-26514265B904}">
      <dgm:prSet/>
      <dgm:spPr/>
      <dgm:t>
        <a:bodyPr/>
        <a:lstStyle/>
        <a:p>
          <a:r>
            <a:rPr lang="pt-BR" b="0" i="0" dirty="0" err="1"/>
            <a:t>the</a:t>
          </a:r>
          <a:r>
            <a:rPr lang="pt-BR" b="0" i="0" dirty="0"/>
            <a:t> </a:t>
          </a:r>
          <a:r>
            <a:rPr lang="pt-BR" b="0" i="0" dirty="0" err="1"/>
            <a:t>action</a:t>
          </a:r>
          <a:r>
            <a:rPr lang="pt-BR" b="0" i="0" dirty="0"/>
            <a:t>.</a:t>
          </a:r>
        </a:p>
      </dgm:t>
    </dgm:pt>
    <dgm:pt modelId="{9DFA4935-571F-3541-9D0D-0AAC1D73D709}" type="parTrans" cxnId="{F4C60219-0E08-5045-B4AD-56F7A6F8BBF3}">
      <dgm:prSet/>
      <dgm:spPr/>
      <dgm:t>
        <a:bodyPr/>
        <a:lstStyle/>
        <a:p>
          <a:endParaRPr lang="pt-BR"/>
        </a:p>
      </dgm:t>
    </dgm:pt>
    <dgm:pt modelId="{E69ACA9C-9E58-3D49-A192-3F468DA14FC2}" type="sibTrans" cxnId="{F4C60219-0E08-5045-B4AD-56F7A6F8BBF3}">
      <dgm:prSet/>
      <dgm:spPr/>
      <dgm:t>
        <a:bodyPr/>
        <a:lstStyle/>
        <a:p>
          <a:endParaRPr lang="pt-BR"/>
        </a:p>
      </dgm:t>
    </dgm:pt>
    <dgm:pt modelId="{426758A8-6C45-F84E-A023-F42C3CC8ABFC}" type="pres">
      <dgm:prSet presAssocID="{DC73AB19-F39D-1F44-BAF2-6DEBDCB3E114}" presName="Name0" presStyleCnt="0">
        <dgm:presLayoutVars>
          <dgm:dir/>
          <dgm:animLvl val="lvl"/>
          <dgm:resizeHandles val="exact"/>
        </dgm:presLayoutVars>
      </dgm:prSet>
      <dgm:spPr/>
    </dgm:pt>
    <dgm:pt modelId="{B3CD0606-8117-774B-9A05-6BDC92B7CE7A}" type="pres">
      <dgm:prSet presAssocID="{AEDA1DC8-7E5B-164B-A2AB-A2033355013A}" presName="linNode" presStyleCnt="0"/>
      <dgm:spPr/>
    </dgm:pt>
    <dgm:pt modelId="{F792A506-495D-FF41-B9A2-7D72A287CF41}" type="pres">
      <dgm:prSet presAssocID="{AEDA1DC8-7E5B-164B-A2AB-A2033355013A}" presName="parentText" presStyleLbl="node1" presStyleIdx="0" presStyleCnt="2" custScaleX="193951" custLinFactNeighborX="-15894" custLinFactNeighborY="-4615">
        <dgm:presLayoutVars>
          <dgm:chMax val="1"/>
          <dgm:bulletEnabled val="1"/>
        </dgm:presLayoutVars>
      </dgm:prSet>
      <dgm:spPr/>
    </dgm:pt>
    <dgm:pt modelId="{2347D27C-25A7-1940-8DD4-A168BB5F904E}" type="pres">
      <dgm:prSet presAssocID="{AEDA1DC8-7E5B-164B-A2AB-A2033355013A}" presName="descendantText" presStyleLbl="alignAccFollowNode1" presStyleIdx="0" presStyleCnt="2">
        <dgm:presLayoutVars>
          <dgm:bulletEnabled val="1"/>
        </dgm:presLayoutVars>
      </dgm:prSet>
      <dgm:spPr/>
    </dgm:pt>
    <dgm:pt modelId="{39B5E551-ECD9-3348-94FA-6AB156AD51F0}" type="pres">
      <dgm:prSet presAssocID="{9B34548B-8427-4648-B4DD-D158216A9DC9}" presName="sp" presStyleCnt="0"/>
      <dgm:spPr/>
    </dgm:pt>
    <dgm:pt modelId="{2181B56C-E861-0A4C-9A11-3F451AA65BCA}" type="pres">
      <dgm:prSet presAssocID="{8842BD64-FA85-E940-87E9-91CDDCBF01B5}" presName="linNode" presStyleCnt="0"/>
      <dgm:spPr/>
    </dgm:pt>
    <dgm:pt modelId="{7E12625C-0170-CC44-A5C2-8E32F902590D}" type="pres">
      <dgm:prSet presAssocID="{8842BD64-FA85-E940-87E9-91CDDCBF01B5}" presName="parentText" presStyleLbl="node1" presStyleIdx="1" presStyleCnt="2" custScaleX="193951">
        <dgm:presLayoutVars>
          <dgm:chMax val="1"/>
          <dgm:bulletEnabled val="1"/>
        </dgm:presLayoutVars>
      </dgm:prSet>
      <dgm:spPr/>
    </dgm:pt>
    <dgm:pt modelId="{4E39FEEF-9556-584F-B7F5-75EBC30F011E}" type="pres">
      <dgm:prSet presAssocID="{8842BD64-FA85-E940-87E9-91CDDCBF01B5}" presName="descendantText" presStyleLbl="alignAccFollowNode1" presStyleIdx="1" presStyleCnt="2">
        <dgm:presLayoutVars>
          <dgm:bulletEnabled val="1"/>
        </dgm:presLayoutVars>
      </dgm:prSet>
      <dgm:spPr/>
    </dgm:pt>
  </dgm:ptLst>
  <dgm:cxnLst>
    <dgm:cxn modelId="{D3BDC203-A7BE-7C47-9558-E423B00E0F34}" srcId="{AEDA1DC8-7E5B-164B-A2AB-A2033355013A}" destId="{BDC2E34E-9393-DC4D-9480-7421CDD875EF}" srcOrd="0" destOrd="0" parTransId="{31A6077E-D88C-5F40-9A02-1FE6B09DF90E}" sibTransId="{B5B3F9EF-6345-5143-A935-10E594425E64}"/>
    <dgm:cxn modelId="{866A2D0C-8E89-6E45-BDAD-EF1AF7924BB4}" type="presOf" srcId="{AEDA1DC8-7E5B-164B-A2AB-A2033355013A}" destId="{F792A506-495D-FF41-B9A2-7D72A287CF41}" srcOrd="0" destOrd="0" presId="urn:microsoft.com/office/officeart/2005/8/layout/vList5"/>
    <dgm:cxn modelId="{F4C60219-0E08-5045-B4AD-56F7A6F8BBF3}" srcId="{8842BD64-FA85-E940-87E9-91CDDCBF01B5}" destId="{2A45A3C2-DDFA-2A4A-96B5-26514265B904}" srcOrd="0" destOrd="0" parTransId="{9DFA4935-571F-3541-9D0D-0AAC1D73D709}" sibTransId="{E69ACA9C-9E58-3D49-A192-3F468DA14FC2}"/>
    <dgm:cxn modelId="{6B00DD2C-4895-6B46-88A6-8BF8C4DA404F}" type="presOf" srcId="{8842BD64-FA85-E940-87E9-91CDDCBF01B5}" destId="{7E12625C-0170-CC44-A5C2-8E32F902590D}" srcOrd="0" destOrd="0" presId="urn:microsoft.com/office/officeart/2005/8/layout/vList5"/>
    <dgm:cxn modelId="{D335692D-E1C0-E54D-8487-137069A53279}" srcId="{DC73AB19-F39D-1F44-BAF2-6DEBDCB3E114}" destId="{8842BD64-FA85-E940-87E9-91CDDCBF01B5}" srcOrd="1" destOrd="0" parTransId="{79D3A0FC-1C1F-E447-B9B2-60BDCC8CCC5F}" sibTransId="{FE98B8E5-892D-A149-A097-7B7BF3F7EAA6}"/>
    <dgm:cxn modelId="{8B275475-7346-F748-BBE8-AF7947017471}" type="presOf" srcId="{2A45A3C2-DDFA-2A4A-96B5-26514265B904}" destId="{4E39FEEF-9556-584F-B7F5-75EBC30F011E}" srcOrd="0" destOrd="0" presId="urn:microsoft.com/office/officeart/2005/8/layout/vList5"/>
    <dgm:cxn modelId="{B8212C85-A452-284E-89FD-93EBF4C7A09F}" type="presOf" srcId="{BDC2E34E-9393-DC4D-9480-7421CDD875EF}" destId="{2347D27C-25A7-1940-8DD4-A168BB5F904E}" srcOrd="0" destOrd="0" presId="urn:microsoft.com/office/officeart/2005/8/layout/vList5"/>
    <dgm:cxn modelId="{7F25C2D8-E185-4741-8451-59719AD72140}" type="presOf" srcId="{DC73AB19-F39D-1F44-BAF2-6DEBDCB3E114}" destId="{426758A8-6C45-F84E-A023-F42C3CC8ABFC}" srcOrd="0" destOrd="0" presId="urn:microsoft.com/office/officeart/2005/8/layout/vList5"/>
    <dgm:cxn modelId="{6B3457E6-E1D3-E74E-A4BE-67ECD68F8349}" srcId="{DC73AB19-F39D-1F44-BAF2-6DEBDCB3E114}" destId="{AEDA1DC8-7E5B-164B-A2AB-A2033355013A}" srcOrd="0" destOrd="0" parTransId="{0344D36D-27BE-0D4A-A753-0322B823743F}" sibTransId="{9B34548B-8427-4648-B4DD-D158216A9DC9}"/>
    <dgm:cxn modelId="{09524672-B60E-2D4E-A3B2-62055D75F8DB}" type="presParOf" srcId="{426758A8-6C45-F84E-A023-F42C3CC8ABFC}" destId="{B3CD0606-8117-774B-9A05-6BDC92B7CE7A}" srcOrd="0" destOrd="0" presId="urn:microsoft.com/office/officeart/2005/8/layout/vList5"/>
    <dgm:cxn modelId="{CA113A0B-9BCF-8E4C-A2FF-B470986A4076}" type="presParOf" srcId="{B3CD0606-8117-774B-9A05-6BDC92B7CE7A}" destId="{F792A506-495D-FF41-B9A2-7D72A287CF41}" srcOrd="0" destOrd="0" presId="urn:microsoft.com/office/officeart/2005/8/layout/vList5"/>
    <dgm:cxn modelId="{7A664CEB-79DC-3947-96F2-DCA1A008B39D}" type="presParOf" srcId="{B3CD0606-8117-774B-9A05-6BDC92B7CE7A}" destId="{2347D27C-25A7-1940-8DD4-A168BB5F904E}" srcOrd="1" destOrd="0" presId="urn:microsoft.com/office/officeart/2005/8/layout/vList5"/>
    <dgm:cxn modelId="{69F781F3-A475-CE4C-9E21-E830A63EDC1A}" type="presParOf" srcId="{426758A8-6C45-F84E-A023-F42C3CC8ABFC}" destId="{39B5E551-ECD9-3348-94FA-6AB156AD51F0}" srcOrd="1" destOrd="0" presId="urn:microsoft.com/office/officeart/2005/8/layout/vList5"/>
    <dgm:cxn modelId="{B11C5E12-5853-FF44-AB38-56A6DC51395C}" type="presParOf" srcId="{426758A8-6C45-F84E-A023-F42C3CC8ABFC}" destId="{2181B56C-E861-0A4C-9A11-3F451AA65BCA}" srcOrd="2" destOrd="0" presId="urn:microsoft.com/office/officeart/2005/8/layout/vList5"/>
    <dgm:cxn modelId="{A1F95352-4315-E641-8255-1AF94FF25DEF}" type="presParOf" srcId="{2181B56C-E861-0A4C-9A11-3F451AA65BCA}" destId="{7E12625C-0170-CC44-A5C2-8E32F902590D}" srcOrd="0" destOrd="0" presId="urn:microsoft.com/office/officeart/2005/8/layout/vList5"/>
    <dgm:cxn modelId="{D721CE8A-133A-7346-AE7E-46F5BE0EF48D}" type="presParOf" srcId="{2181B56C-E861-0A4C-9A11-3F451AA65BCA}" destId="{4E39FEEF-9556-584F-B7F5-75EBC30F011E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DC73AB19-F39D-1F44-BAF2-6DEBDCB3E114}" type="doc">
      <dgm:prSet loTypeId="urn:microsoft.com/office/officeart/2005/8/layout/vList5" loCatId="process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AEDA1DC8-7E5B-164B-A2AB-A2033355013A}">
      <dgm:prSet custT="1"/>
      <dgm:spPr/>
      <dgm:t>
        <a:bodyPr/>
        <a:lstStyle/>
        <a:p>
          <a:r>
            <a:rPr lang="pt-BR" sz="2200" i="0" dirty="0"/>
            <a:t>In </a:t>
          </a:r>
          <a:r>
            <a:rPr lang="pt-BR" sz="2200" i="0" dirty="0" err="1"/>
            <a:t>the</a:t>
          </a:r>
          <a:r>
            <a:rPr lang="pt-BR" sz="2200" i="0" dirty="0"/>
            <a:t> </a:t>
          </a:r>
          <a:r>
            <a:rPr lang="pt-BR" sz="2200" b="1" i="0" dirty="0"/>
            <a:t>passive voice</a:t>
          </a:r>
          <a:r>
            <a:rPr lang="pt-BR" sz="2200" i="0" dirty="0"/>
            <a:t>, </a:t>
          </a:r>
          <a:r>
            <a:rPr lang="pt-BR" sz="2200" i="0" dirty="0" err="1"/>
            <a:t>the</a:t>
          </a:r>
          <a:r>
            <a:rPr lang="pt-BR" sz="2200" i="0" dirty="0"/>
            <a:t> performer </a:t>
          </a:r>
          <a:r>
            <a:rPr lang="pt-BR" sz="2200" i="0" dirty="0" err="1"/>
            <a:t>of</a:t>
          </a:r>
          <a:r>
            <a:rPr lang="pt-BR" sz="2200" i="0" dirty="0"/>
            <a:t> </a:t>
          </a:r>
          <a:r>
            <a:rPr lang="pt-BR" sz="2200" i="0" dirty="0" err="1"/>
            <a:t>the</a:t>
          </a:r>
          <a:r>
            <a:rPr lang="pt-BR" sz="2200" i="0" dirty="0"/>
            <a:t> </a:t>
          </a:r>
          <a:r>
            <a:rPr lang="pt-BR" sz="2200" i="0" dirty="0" err="1"/>
            <a:t>action</a:t>
          </a:r>
          <a:r>
            <a:rPr lang="pt-BR" sz="2200" i="0" dirty="0"/>
            <a:t> </a:t>
          </a:r>
          <a:r>
            <a:rPr lang="pt-BR" sz="2200" i="0" dirty="0" err="1"/>
            <a:t>is</a:t>
          </a:r>
          <a:endParaRPr lang="pt-BR" sz="2200" i="0" dirty="0"/>
        </a:p>
      </dgm:t>
    </dgm:pt>
    <dgm:pt modelId="{0344D36D-27BE-0D4A-A753-0322B823743F}" type="parTrans" cxnId="{6B3457E6-E1D3-E74E-A4BE-67ECD68F8349}">
      <dgm:prSet/>
      <dgm:spPr/>
      <dgm:t>
        <a:bodyPr/>
        <a:lstStyle/>
        <a:p>
          <a:endParaRPr lang="pt-BR"/>
        </a:p>
      </dgm:t>
    </dgm:pt>
    <dgm:pt modelId="{9B34548B-8427-4648-B4DD-D158216A9DC9}" type="sibTrans" cxnId="{6B3457E6-E1D3-E74E-A4BE-67ECD68F8349}">
      <dgm:prSet/>
      <dgm:spPr/>
      <dgm:t>
        <a:bodyPr/>
        <a:lstStyle/>
        <a:p>
          <a:endParaRPr lang="pt-BR"/>
        </a:p>
      </dgm:t>
    </dgm:pt>
    <dgm:pt modelId="{8842BD64-FA85-E940-87E9-91CDDCBF01B5}">
      <dgm:prSet custT="1"/>
      <dgm:spPr/>
      <dgm:t>
        <a:bodyPr/>
        <a:lstStyle/>
        <a:p>
          <a:r>
            <a:rPr lang="pt-BR" sz="2200" b="0" i="0" dirty="0"/>
            <a:t>In </a:t>
          </a:r>
          <a:r>
            <a:rPr lang="pt-BR" sz="2200" b="0" i="0" dirty="0" err="1"/>
            <a:t>the</a:t>
          </a:r>
          <a:r>
            <a:rPr lang="pt-BR" sz="2200" b="0" i="0" dirty="0"/>
            <a:t> </a:t>
          </a:r>
          <a:r>
            <a:rPr lang="pt-BR" sz="2200" b="1" i="0" dirty="0"/>
            <a:t>passive voice</a:t>
          </a:r>
          <a:r>
            <a:rPr lang="pt-BR" sz="2200" b="0" i="0" dirty="0"/>
            <a:t>, </a:t>
          </a:r>
          <a:r>
            <a:rPr lang="pt-BR" sz="2200" b="0" i="0" dirty="0" err="1"/>
            <a:t>the</a:t>
          </a:r>
          <a:r>
            <a:rPr lang="pt-BR" sz="2200" b="0" i="0" dirty="0"/>
            <a:t> </a:t>
          </a:r>
          <a:r>
            <a:rPr lang="pt-BR" sz="2200" b="0" i="0" dirty="0" err="1"/>
            <a:t>preposition</a:t>
          </a:r>
          <a:r>
            <a:rPr lang="pt-BR" sz="2200" b="0" i="0" dirty="0"/>
            <a:t> </a:t>
          </a:r>
          <a:r>
            <a:rPr lang="pt-BR" sz="2200" b="1" i="1" dirty="0" err="1"/>
            <a:t>by</a:t>
          </a:r>
          <a:r>
            <a:rPr lang="pt-BR" sz="2200" b="0" i="0" dirty="0"/>
            <a:t> </a:t>
          </a:r>
          <a:r>
            <a:rPr lang="pt-BR" sz="2200" b="0" i="0" dirty="0" err="1"/>
            <a:t>introduces</a:t>
          </a:r>
          <a:endParaRPr lang="pt-BR" sz="2200" b="1" i="1" dirty="0"/>
        </a:p>
      </dgm:t>
    </dgm:pt>
    <dgm:pt modelId="{79D3A0FC-1C1F-E447-B9B2-60BDCC8CCC5F}" type="parTrans" cxnId="{D335692D-E1C0-E54D-8487-137069A53279}">
      <dgm:prSet/>
      <dgm:spPr/>
      <dgm:t>
        <a:bodyPr/>
        <a:lstStyle/>
        <a:p>
          <a:endParaRPr lang="pt-BR"/>
        </a:p>
      </dgm:t>
    </dgm:pt>
    <dgm:pt modelId="{FE98B8E5-892D-A149-A097-7B7BF3F7EAA6}" type="sibTrans" cxnId="{D335692D-E1C0-E54D-8487-137069A53279}">
      <dgm:prSet/>
      <dgm:spPr/>
      <dgm:t>
        <a:bodyPr/>
        <a:lstStyle/>
        <a:p>
          <a:endParaRPr lang="pt-BR"/>
        </a:p>
      </dgm:t>
    </dgm:pt>
    <dgm:pt modelId="{BDC2E34E-9393-DC4D-9480-7421CDD875EF}">
      <dgm:prSet custT="1"/>
      <dgm:spPr/>
      <dgm:t>
        <a:bodyPr/>
        <a:lstStyle/>
        <a:p>
          <a:pPr>
            <a:buNone/>
          </a:pPr>
          <a:r>
            <a:rPr lang="pt-BR" sz="2200" i="0" dirty="0" err="1"/>
            <a:t>the</a:t>
          </a:r>
          <a:r>
            <a:rPr lang="pt-BR" sz="2200" i="0" dirty="0"/>
            <a:t> </a:t>
          </a:r>
          <a:r>
            <a:rPr lang="pt-BR" sz="2200" i="0" dirty="0" err="1"/>
            <a:t>agent</a:t>
          </a:r>
          <a:r>
            <a:rPr lang="pt-BR" sz="2200" i="0" dirty="0"/>
            <a:t>.</a:t>
          </a:r>
          <a:endParaRPr lang="pt-BR" sz="2200" b="1" i="0" dirty="0"/>
        </a:p>
      </dgm:t>
    </dgm:pt>
    <dgm:pt modelId="{31A6077E-D88C-5F40-9A02-1FE6B09DF90E}" type="parTrans" cxnId="{D3BDC203-A7BE-7C47-9558-E423B00E0F34}">
      <dgm:prSet/>
      <dgm:spPr/>
      <dgm:t>
        <a:bodyPr/>
        <a:lstStyle/>
        <a:p>
          <a:endParaRPr lang="pt-BR"/>
        </a:p>
      </dgm:t>
    </dgm:pt>
    <dgm:pt modelId="{B5B3F9EF-6345-5143-A935-10E594425E64}" type="sibTrans" cxnId="{D3BDC203-A7BE-7C47-9558-E423B00E0F34}">
      <dgm:prSet/>
      <dgm:spPr/>
      <dgm:t>
        <a:bodyPr/>
        <a:lstStyle/>
        <a:p>
          <a:endParaRPr lang="pt-BR"/>
        </a:p>
      </dgm:t>
    </dgm:pt>
    <dgm:pt modelId="{2A45A3C2-DDFA-2A4A-96B5-26514265B904}">
      <dgm:prSet custT="1"/>
      <dgm:spPr/>
      <dgm:t>
        <a:bodyPr/>
        <a:lstStyle/>
        <a:p>
          <a:pPr>
            <a:buNone/>
          </a:pPr>
          <a:r>
            <a:rPr lang="pt-BR" sz="2200" b="0" i="0" dirty="0" err="1"/>
            <a:t>the</a:t>
          </a:r>
          <a:r>
            <a:rPr lang="pt-BR" sz="2200" b="0" i="0" dirty="0"/>
            <a:t> </a:t>
          </a:r>
          <a:r>
            <a:rPr lang="pt-BR" sz="2200" b="0" i="0" dirty="0" err="1"/>
            <a:t>agent</a:t>
          </a:r>
          <a:r>
            <a:rPr lang="pt-BR" sz="2200" b="0" i="0" dirty="0"/>
            <a:t>.</a:t>
          </a:r>
        </a:p>
      </dgm:t>
    </dgm:pt>
    <dgm:pt modelId="{9DFA4935-571F-3541-9D0D-0AAC1D73D709}" type="parTrans" cxnId="{F4C60219-0E08-5045-B4AD-56F7A6F8BBF3}">
      <dgm:prSet/>
      <dgm:spPr/>
      <dgm:t>
        <a:bodyPr/>
        <a:lstStyle/>
        <a:p>
          <a:endParaRPr lang="pt-BR"/>
        </a:p>
      </dgm:t>
    </dgm:pt>
    <dgm:pt modelId="{E69ACA9C-9E58-3D49-A192-3F468DA14FC2}" type="sibTrans" cxnId="{F4C60219-0E08-5045-B4AD-56F7A6F8BBF3}">
      <dgm:prSet/>
      <dgm:spPr/>
      <dgm:t>
        <a:bodyPr/>
        <a:lstStyle/>
        <a:p>
          <a:endParaRPr lang="pt-BR"/>
        </a:p>
      </dgm:t>
    </dgm:pt>
    <dgm:pt modelId="{FB996CD7-4BF7-B84A-9EE4-CAF1F7DFBE4F}">
      <dgm:prSet custT="1"/>
      <dgm:spPr/>
      <dgm:t>
        <a:bodyPr/>
        <a:lstStyle/>
        <a:p>
          <a:r>
            <a:rPr lang="pt-BR" sz="2200" b="0" i="0" dirty="0"/>
            <a:t>The </a:t>
          </a:r>
          <a:r>
            <a:rPr lang="pt-BR" sz="2200" b="0" i="0" dirty="0" err="1"/>
            <a:t>structure</a:t>
          </a:r>
          <a:r>
            <a:rPr lang="pt-BR" sz="2200" b="0" i="0" dirty="0"/>
            <a:t> </a:t>
          </a:r>
          <a:r>
            <a:rPr lang="pt-BR" sz="2200" b="0" i="0" dirty="0" err="1"/>
            <a:t>of</a:t>
          </a:r>
          <a:r>
            <a:rPr lang="pt-BR" sz="2200" b="0" i="0" dirty="0"/>
            <a:t> </a:t>
          </a:r>
          <a:r>
            <a:rPr lang="pt-BR" sz="2200" b="0" i="0" dirty="0" err="1"/>
            <a:t>the</a:t>
          </a:r>
          <a:r>
            <a:rPr lang="pt-BR" sz="2200" b="0" i="0" dirty="0"/>
            <a:t> </a:t>
          </a:r>
          <a:r>
            <a:rPr lang="pt-BR" sz="2200" b="1" i="0" dirty="0"/>
            <a:t>passive voice </a:t>
          </a:r>
          <a:r>
            <a:rPr lang="pt-BR" sz="2200" b="0" i="0" dirty="0" err="1"/>
            <a:t>is</a:t>
          </a:r>
          <a:endParaRPr lang="pt-BR" sz="2200" b="0" i="0" dirty="0"/>
        </a:p>
      </dgm:t>
    </dgm:pt>
    <dgm:pt modelId="{F911C5E6-7F55-2049-BAF7-CA84BABF74D5}" type="parTrans" cxnId="{68468424-F578-364A-8CA6-626189EAE33B}">
      <dgm:prSet/>
      <dgm:spPr/>
      <dgm:t>
        <a:bodyPr/>
        <a:lstStyle/>
        <a:p>
          <a:endParaRPr lang="pt-BR"/>
        </a:p>
      </dgm:t>
    </dgm:pt>
    <dgm:pt modelId="{CA2C1D0D-7C3D-734E-9ED7-AC5CCA7DCB26}" type="sibTrans" cxnId="{68468424-F578-364A-8CA6-626189EAE33B}">
      <dgm:prSet/>
      <dgm:spPr/>
      <dgm:t>
        <a:bodyPr/>
        <a:lstStyle/>
        <a:p>
          <a:endParaRPr lang="pt-BR"/>
        </a:p>
      </dgm:t>
    </dgm:pt>
    <dgm:pt modelId="{6520FE8E-B92C-8D4A-8AD5-948358C7A41B}">
      <dgm:prSet custT="1"/>
      <dgm:spPr/>
      <dgm:t>
        <a:bodyPr/>
        <a:lstStyle/>
        <a:p>
          <a:pPr>
            <a:buNone/>
          </a:pPr>
          <a:r>
            <a:rPr lang="pt-BR" sz="2200" i="0" dirty="0" err="1"/>
            <a:t>subject</a:t>
          </a:r>
          <a:r>
            <a:rPr lang="pt-BR" sz="2200" i="0" dirty="0"/>
            <a:t> + </a:t>
          </a:r>
          <a:r>
            <a:rPr lang="pt-BR" sz="2200" i="0" dirty="0" err="1"/>
            <a:t>verb</a:t>
          </a:r>
          <a:r>
            <a:rPr lang="pt-BR" sz="2200" i="0" dirty="0"/>
            <a:t> </a:t>
          </a:r>
          <a:r>
            <a:rPr lang="pt-BR" sz="2200" i="1" dirty="0" err="1"/>
            <a:t>to</a:t>
          </a:r>
          <a:r>
            <a:rPr lang="pt-BR" sz="2200" i="1" dirty="0"/>
            <a:t> </a:t>
          </a:r>
          <a:r>
            <a:rPr lang="pt-BR" sz="2200" i="1" dirty="0" err="1"/>
            <a:t>be</a:t>
          </a:r>
          <a:r>
            <a:rPr lang="pt-BR" sz="2200" i="0" dirty="0"/>
            <a:t> + </a:t>
          </a:r>
          <a:r>
            <a:rPr lang="pt-BR" sz="2200" i="0" dirty="0" err="1"/>
            <a:t>main</a:t>
          </a:r>
          <a:r>
            <a:rPr lang="pt-BR" sz="2200" i="0" dirty="0"/>
            <a:t> </a:t>
          </a:r>
          <a:r>
            <a:rPr lang="pt-BR" sz="2200" i="0" dirty="0" err="1"/>
            <a:t>verb</a:t>
          </a:r>
          <a:r>
            <a:rPr lang="pt-BR" sz="2200" i="0" dirty="0"/>
            <a:t> in </a:t>
          </a:r>
          <a:r>
            <a:rPr lang="pt-BR" sz="2200" i="0" dirty="0" err="1"/>
            <a:t>the</a:t>
          </a:r>
          <a:r>
            <a:rPr lang="pt-BR" sz="2200" i="0" dirty="0"/>
            <a:t> </a:t>
          </a:r>
          <a:r>
            <a:rPr lang="pt-BR" sz="2200" i="0" dirty="0" err="1"/>
            <a:t>past</a:t>
          </a:r>
          <a:r>
            <a:rPr lang="pt-BR" sz="2200" i="0" dirty="0"/>
            <a:t> </a:t>
          </a:r>
          <a:r>
            <a:rPr lang="pt-BR" sz="2200" i="0" dirty="0" err="1"/>
            <a:t>participle</a:t>
          </a:r>
          <a:r>
            <a:rPr lang="pt-BR" sz="2200" i="0" dirty="0"/>
            <a:t>.</a:t>
          </a:r>
          <a:endParaRPr lang="pt-BR" sz="2200" b="0" i="0" dirty="0"/>
        </a:p>
      </dgm:t>
    </dgm:pt>
    <dgm:pt modelId="{C2AF8F34-08F6-4242-B95E-9D23977D2D9D}" type="parTrans" cxnId="{2E2823BF-6C27-6749-AFEC-421935ABC7E9}">
      <dgm:prSet/>
      <dgm:spPr/>
      <dgm:t>
        <a:bodyPr/>
        <a:lstStyle/>
        <a:p>
          <a:endParaRPr lang="pt-BR"/>
        </a:p>
      </dgm:t>
    </dgm:pt>
    <dgm:pt modelId="{CDD6095C-BEF4-E142-9808-CAD3B5C611DC}" type="sibTrans" cxnId="{2E2823BF-6C27-6749-AFEC-421935ABC7E9}">
      <dgm:prSet/>
      <dgm:spPr/>
      <dgm:t>
        <a:bodyPr/>
        <a:lstStyle/>
        <a:p>
          <a:endParaRPr lang="pt-BR"/>
        </a:p>
      </dgm:t>
    </dgm:pt>
    <dgm:pt modelId="{426758A8-6C45-F84E-A023-F42C3CC8ABFC}" type="pres">
      <dgm:prSet presAssocID="{DC73AB19-F39D-1F44-BAF2-6DEBDCB3E114}" presName="Name0" presStyleCnt="0">
        <dgm:presLayoutVars>
          <dgm:dir/>
          <dgm:animLvl val="lvl"/>
          <dgm:resizeHandles val="exact"/>
        </dgm:presLayoutVars>
      </dgm:prSet>
      <dgm:spPr/>
    </dgm:pt>
    <dgm:pt modelId="{B3CD0606-8117-774B-9A05-6BDC92B7CE7A}" type="pres">
      <dgm:prSet presAssocID="{AEDA1DC8-7E5B-164B-A2AB-A2033355013A}" presName="linNode" presStyleCnt="0"/>
      <dgm:spPr/>
    </dgm:pt>
    <dgm:pt modelId="{F792A506-495D-FF41-B9A2-7D72A287CF41}" type="pres">
      <dgm:prSet presAssocID="{AEDA1DC8-7E5B-164B-A2AB-A2033355013A}" presName="parentText" presStyleLbl="node1" presStyleIdx="0" presStyleCnt="3" custScaleX="175827" custLinFactNeighborX="-15894" custLinFactNeighborY="-4615">
        <dgm:presLayoutVars>
          <dgm:chMax val="1"/>
          <dgm:bulletEnabled val="1"/>
        </dgm:presLayoutVars>
      </dgm:prSet>
      <dgm:spPr/>
    </dgm:pt>
    <dgm:pt modelId="{2347D27C-25A7-1940-8DD4-A168BB5F904E}" type="pres">
      <dgm:prSet presAssocID="{AEDA1DC8-7E5B-164B-A2AB-A2033355013A}" presName="descendantText" presStyleLbl="alignAccFollowNode1" presStyleIdx="0" presStyleCnt="3">
        <dgm:presLayoutVars>
          <dgm:bulletEnabled val="1"/>
        </dgm:presLayoutVars>
      </dgm:prSet>
      <dgm:spPr/>
    </dgm:pt>
    <dgm:pt modelId="{39B5E551-ECD9-3348-94FA-6AB156AD51F0}" type="pres">
      <dgm:prSet presAssocID="{9B34548B-8427-4648-B4DD-D158216A9DC9}" presName="sp" presStyleCnt="0"/>
      <dgm:spPr/>
    </dgm:pt>
    <dgm:pt modelId="{2181B56C-E861-0A4C-9A11-3F451AA65BCA}" type="pres">
      <dgm:prSet presAssocID="{8842BD64-FA85-E940-87E9-91CDDCBF01B5}" presName="linNode" presStyleCnt="0"/>
      <dgm:spPr/>
    </dgm:pt>
    <dgm:pt modelId="{7E12625C-0170-CC44-A5C2-8E32F902590D}" type="pres">
      <dgm:prSet presAssocID="{8842BD64-FA85-E940-87E9-91CDDCBF01B5}" presName="parentText" presStyleLbl="node1" presStyleIdx="1" presStyleCnt="3" custScaleX="175898">
        <dgm:presLayoutVars>
          <dgm:chMax val="1"/>
          <dgm:bulletEnabled val="1"/>
        </dgm:presLayoutVars>
      </dgm:prSet>
      <dgm:spPr/>
    </dgm:pt>
    <dgm:pt modelId="{4E39FEEF-9556-584F-B7F5-75EBC30F011E}" type="pres">
      <dgm:prSet presAssocID="{8842BD64-FA85-E940-87E9-91CDDCBF01B5}" presName="descendantText" presStyleLbl="alignAccFollowNode1" presStyleIdx="1" presStyleCnt="3">
        <dgm:presLayoutVars>
          <dgm:bulletEnabled val="1"/>
        </dgm:presLayoutVars>
      </dgm:prSet>
      <dgm:spPr/>
    </dgm:pt>
    <dgm:pt modelId="{47A0B583-D462-4846-B130-891A2D41AB78}" type="pres">
      <dgm:prSet presAssocID="{FE98B8E5-892D-A149-A097-7B7BF3F7EAA6}" presName="sp" presStyleCnt="0"/>
      <dgm:spPr/>
    </dgm:pt>
    <dgm:pt modelId="{CC347887-9BE0-164D-9E80-29D36DA41DB4}" type="pres">
      <dgm:prSet presAssocID="{FB996CD7-4BF7-B84A-9EE4-CAF1F7DFBE4F}" presName="linNode" presStyleCnt="0"/>
      <dgm:spPr/>
    </dgm:pt>
    <dgm:pt modelId="{9E9C0100-C10D-E941-9FDD-CA3588D9F18F}" type="pres">
      <dgm:prSet presAssocID="{FB996CD7-4BF7-B84A-9EE4-CAF1F7DFBE4F}" presName="parentText" presStyleLbl="node1" presStyleIdx="2" presStyleCnt="3" custScaleX="108934">
        <dgm:presLayoutVars>
          <dgm:chMax val="1"/>
          <dgm:bulletEnabled val="1"/>
        </dgm:presLayoutVars>
      </dgm:prSet>
      <dgm:spPr/>
    </dgm:pt>
    <dgm:pt modelId="{6BB4F567-55DB-FD4B-BF2D-B811B2F03EAB}" type="pres">
      <dgm:prSet presAssocID="{FB996CD7-4BF7-B84A-9EE4-CAF1F7DFBE4F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D3BDC203-A7BE-7C47-9558-E423B00E0F34}" srcId="{AEDA1DC8-7E5B-164B-A2AB-A2033355013A}" destId="{BDC2E34E-9393-DC4D-9480-7421CDD875EF}" srcOrd="0" destOrd="0" parTransId="{31A6077E-D88C-5F40-9A02-1FE6B09DF90E}" sibTransId="{B5B3F9EF-6345-5143-A935-10E594425E64}"/>
    <dgm:cxn modelId="{866A2D0C-8E89-6E45-BDAD-EF1AF7924BB4}" type="presOf" srcId="{AEDA1DC8-7E5B-164B-A2AB-A2033355013A}" destId="{F792A506-495D-FF41-B9A2-7D72A287CF41}" srcOrd="0" destOrd="0" presId="urn:microsoft.com/office/officeart/2005/8/layout/vList5"/>
    <dgm:cxn modelId="{F4C60219-0E08-5045-B4AD-56F7A6F8BBF3}" srcId="{8842BD64-FA85-E940-87E9-91CDDCBF01B5}" destId="{2A45A3C2-DDFA-2A4A-96B5-26514265B904}" srcOrd="0" destOrd="0" parTransId="{9DFA4935-571F-3541-9D0D-0AAC1D73D709}" sibTransId="{E69ACA9C-9E58-3D49-A192-3F468DA14FC2}"/>
    <dgm:cxn modelId="{68468424-F578-364A-8CA6-626189EAE33B}" srcId="{DC73AB19-F39D-1F44-BAF2-6DEBDCB3E114}" destId="{FB996CD7-4BF7-B84A-9EE4-CAF1F7DFBE4F}" srcOrd="2" destOrd="0" parTransId="{F911C5E6-7F55-2049-BAF7-CA84BABF74D5}" sibTransId="{CA2C1D0D-7C3D-734E-9ED7-AC5CCA7DCB26}"/>
    <dgm:cxn modelId="{6B00DD2C-4895-6B46-88A6-8BF8C4DA404F}" type="presOf" srcId="{8842BD64-FA85-E940-87E9-91CDDCBF01B5}" destId="{7E12625C-0170-CC44-A5C2-8E32F902590D}" srcOrd="0" destOrd="0" presId="urn:microsoft.com/office/officeart/2005/8/layout/vList5"/>
    <dgm:cxn modelId="{D335692D-E1C0-E54D-8487-137069A53279}" srcId="{DC73AB19-F39D-1F44-BAF2-6DEBDCB3E114}" destId="{8842BD64-FA85-E940-87E9-91CDDCBF01B5}" srcOrd="1" destOrd="0" parTransId="{79D3A0FC-1C1F-E447-B9B2-60BDCC8CCC5F}" sibTransId="{FE98B8E5-892D-A149-A097-7B7BF3F7EAA6}"/>
    <dgm:cxn modelId="{CF11B14A-C1D2-474D-B520-C97714D8C5D6}" type="presOf" srcId="{6520FE8E-B92C-8D4A-8AD5-948358C7A41B}" destId="{6BB4F567-55DB-FD4B-BF2D-B811B2F03EAB}" srcOrd="0" destOrd="0" presId="urn:microsoft.com/office/officeart/2005/8/layout/vList5"/>
    <dgm:cxn modelId="{8B275475-7346-F748-BBE8-AF7947017471}" type="presOf" srcId="{2A45A3C2-DDFA-2A4A-96B5-26514265B904}" destId="{4E39FEEF-9556-584F-B7F5-75EBC30F011E}" srcOrd="0" destOrd="0" presId="urn:microsoft.com/office/officeart/2005/8/layout/vList5"/>
    <dgm:cxn modelId="{185DAF7B-5DFA-7844-8787-04DBBCD3349D}" type="presOf" srcId="{FB996CD7-4BF7-B84A-9EE4-CAF1F7DFBE4F}" destId="{9E9C0100-C10D-E941-9FDD-CA3588D9F18F}" srcOrd="0" destOrd="0" presId="urn:microsoft.com/office/officeart/2005/8/layout/vList5"/>
    <dgm:cxn modelId="{B8212C85-A452-284E-89FD-93EBF4C7A09F}" type="presOf" srcId="{BDC2E34E-9393-DC4D-9480-7421CDD875EF}" destId="{2347D27C-25A7-1940-8DD4-A168BB5F904E}" srcOrd="0" destOrd="0" presId="urn:microsoft.com/office/officeart/2005/8/layout/vList5"/>
    <dgm:cxn modelId="{2E2823BF-6C27-6749-AFEC-421935ABC7E9}" srcId="{FB996CD7-4BF7-B84A-9EE4-CAF1F7DFBE4F}" destId="{6520FE8E-B92C-8D4A-8AD5-948358C7A41B}" srcOrd="0" destOrd="0" parTransId="{C2AF8F34-08F6-4242-B95E-9D23977D2D9D}" sibTransId="{CDD6095C-BEF4-E142-9808-CAD3B5C611DC}"/>
    <dgm:cxn modelId="{7F25C2D8-E185-4741-8451-59719AD72140}" type="presOf" srcId="{DC73AB19-F39D-1F44-BAF2-6DEBDCB3E114}" destId="{426758A8-6C45-F84E-A023-F42C3CC8ABFC}" srcOrd="0" destOrd="0" presId="urn:microsoft.com/office/officeart/2005/8/layout/vList5"/>
    <dgm:cxn modelId="{6B3457E6-E1D3-E74E-A4BE-67ECD68F8349}" srcId="{DC73AB19-F39D-1F44-BAF2-6DEBDCB3E114}" destId="{AEDA1DC8-7E5B-164B-A2AB-A2033355013A}" srcOrd="0" destOrd="0" parTransId="{0344D36D-27BE-0D4A-A753-0322B823743F}" sibTransId="{9B34548B-8427-4648-B4DD-D158216A9DC9}"/>
    <dgm:cxn modelId="{09524672-B60E-2D4E-A3B2-62055D75F8DB}" type="presParOf" srcId="{426758A8-6C45-F84E-A023-F42C3CC8ABFC}" destId="{B3CD0606-8117-774B-9A05-6BDC92B7CE7A}" srcOrd="0" destOrd="0" presId="urn:microsoft.com/office/officeart/2005/8/layout/vList5"/>
    <dgm:cxn modelId="{CA113A0B-9BCF-8E4C-A2FF-B470986A4076}" type="presParOf" srcId="{B3CD0606-8117-774B-9A05-6BDC92B7CE7A}" destId="{F792A506-495D-FF41-B9A2-7D72A287CF41}" srcOrd="0" destOrd="0" presId="urn:microsoft.com/office/officeart/2005/8/layout/vList5"/>
    <dgm:cxn modelId="{7A664CEB-79DC-3947-96F2-DCA1A008B39D}" type="presParOf" srcId="{B3CD0606-8117-774B-9A05-6BDC92B7CE7A}" destId="{2347D27C-25A7-1940-8DD4-A168BB5F904E}" srcOrd="1" destOrd="0" presId="urn:microsoft.com/office/officeart/2005/8/layout/vList5"/>
    <dgm:cxn modelId="{69F781F3-A475-CE4C-9E21-E830A63EDC1A}" type="presParOf" srcId="{426758A8-6C45-F84E-A023-F42C3CC8ABFC}" destId="{39B5E551-ECD9-3348-94FA-6AB156AD51F0}" srcOrd="1" destOrd="0" presId="urn:microsoft.com/office/officeart/2005/8/layout/vList5"/>
    <dgm:cxn modelId="{B11C5E12-5853-FF44-AB38-56A6DC51395C}" type="presParOf" srcId="{426758A8-6C45-F84E-A023-F42C3CC8ABFC}" destId="{2181B56C-E861-0A4C-9A11-3F451AA65BCA}" srcOrd="2" destOrd="0" presId="urn:microsoft.com/office/officeart/2005/8/layout/vList5"/>
    <dgm:cxn modelId="{A1F95352-4315-E641-8255-1AF94FF25DEF}" type="presParOf" srcId="{2181B56C-E861-0A4C-9A11-3F451AA65BCA}" destId="{7E12625C-0170-CC44-A5C2-8E32F902590D}" srcOrd="0" destOrd="0" presId="urn:microsoft.com/office/officeart/2005/8/layout/vList5"/>
    <dgm:cxn modelId="{D721CE8A-133A-7346-AE7E-46F5BE0EF48D}" type="presParOf" srcId="{2181B56C-E861-0A4C-9A11-3F451AA65BCA}" destId="{4E39FEEF-9556-584F-B7F5-75EBC30F011E}" srcOrd="1" destOrd="0" presId="urn:microsoft.com/office/officeart/2005/8/layout/vList5"/>
    <dgm:cxn modelId="{37021B3B-CE09-A347-B6F7-CA2E0416DC1C}" type="presParOf" srcId="{426758A8-6C45-F84E-A023-F42C3CC8ABFC}" destId="{47A0B583-D462-4846-B130-891A2D41AB78}" srcOrd="3" destOrd="0" presId="urn:microsoft.com/office/officeart/2005/8/layout/vList5"/>
    <dgm:cxn modelId="{3C57DAD5-7782-7D49-AB96-8653A44C3868}" type="presParOf" srcId="{426758A8-6C45-F84E-A023-F42C3CC8ABFC}" destId="{CC347887-9BE0-164D-9E80-29D36DA41DB4}" srcOrd="4" destOrd="0" presId="urn:microsoft.com/office/officeart/2005/8/layout/vList5"/>
    <dgm:cxn modelId="{F5C62C4B-E411-F34E-8FD3-87DA0E2B2D55}" type="presParOf" srcId="{CC347887-9BE0-164D-9E80-29D36DA41DB4}" destId="{9E9C0100-C10D-E941-9FDD-CA3588D9F18F}" srcOrd="0" destOrd="0" presId="urn:microsoft.com/office/officeart/2005/8/layout/vList5"/>
    <dgm:cxn modelId="{3412E9A0-3F30-6A45-B3EE-98D4121B649B}" type="presParOf" srcId="{CC347887-9BE0-164D-9E80-29D36DA41DB4}" destId="{6BB4F567-55DB-FD4B-BF2D-B811B2F03EAB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DC73AB19-F39D-1F44-BAF2-6DEBDCB3E114}" type="doc">
      <dgm:prSet loTypeId="urn:microsoft.com/office/officeart/2005/8/layout/vList5" loCatId="process" qsTypeId="urn:microsoft.com/office/officeart/2005/8/quickstyle/simple2" qsCatId="simple" csTypeId="urn:microsoft.com/office/officeart/2005/8/colors/accent3_2" csCatId="accent3" phldr="1"/>
      <dgm:spPr/>
      <dgm:t>
        <a:bodyPr/>
        <a:lstStyle/>
        <a:p>
          <a:endParaRPr lang="pt-BR"/>
        </a:p>
      </dgm:t>
    </dgm:pt>
    <dgm:pt modelId="{AEDA1DC8-7E5B-164B-A2AB-A2033355013A}">
      <dgm:prSet/>
      <dgm:spPr/>
      <dgm:t>
        <a:bodyPr/>
        <a:lstStyle/>
        <a:p>
          <a:r>
            <a:rPr lang="pt-BR" i="0" dirty="0"/>
            <a:t>“The </a:t>
          </a:r>
          <a:r>
            <a:rPr lang="pt-BR" i="0" dirty="0" err="1"/>
            <a:t>Earth’s</a:t>
          </a:r>
          <a:r>
            <a:rPr lang="pt-BR" i="0" dirty="0"/>
            <a:t> </a:t>
          </a:r>
          <a:r>
            <a:rPr lang="pt-BR" i="0" dirty="0" err="1"/>
            <a:t>climate</a:t>
          </a:r>
          <a:r>
            <a:rPr lang="pt-BR" i="0" dirty="0"/>
            <a:t> </a:t>
          </a:r>
          <a:r>
            <a:rPr lang="pt-BR" b="1" i="0" dirty="0" err="1"/>
            <a:t>has</a:t>
          </a:r>
          <a:r>
            <a:rPr lang="pt-BR" b="1" i="0" dirty="0"/>
            <a:t> </a:t>
          </a:r>
          <a:r>
            <a:rPr lang="pt-BR" b="1" i="0" dirty="0" err="1"/>
            <a:t>changed</a:t>
          </a:r>
          <a:r>
            <a:rPr lang="pt-BR" b="1" i="0" dirty="0"/>
            <a:t> </a:t>
          </a:r>
          <a:r>
            <a:rPr lang="pt-BR" i="0" dirty="0" err="1"/>
            <a:t>before</a:t>
          </a:r>
          <a:r>
            <a:rPr lang="pt-BR" i="0" dirty="0"/>
            <a:t> (...)”</a:t>
          </a:r>
        </a:p>
      </dgm:t>
    </dgm:pt>
    <dgm:pt modelId="{0344D36D-27BE-0D4A-A753-0322B823743F}" type="parTrans" cxnId="{6B3457E6-E1D3-E74E-A4BE-67ECD68F8349}">
      <dgm:prSet/>
      <dgm:spPr/>
      <dgm:t>
        <a:bodyPr/>
        <a:lstStyle/>
        <a:p>
          <a:endParaRPr lang="pt-BR"/>
        </a:p>
      </dgm:t>
    </dgm:pt>
    <dgm:pt modelId="{9B34548B-8427-4648-B4DD-D158216A9DC9}" type="sibTrans" cxnId="{6B3457E6-E1D3-E74E-A4BE-67ECD68F8349}">
      <dgm:prSet/>
      <dgm:spPr/>
      <dgm:t>
        <a:bodyPr/>
        <a:lstStyle/>
        <a:p>
          <a:endParaRPr lang="pt-BR"/>
        </a:p>
      </dgm:t>
    </dgm:pt>
    <dgm:pt modelId="{8842BD64-FA85-E940-87E9-91CDDCBF01B5}">
      <dgm:prSet custT="1"/>
      <dgm:spPr/>
      <dgm:t>
        <a:bodyPr/>
        <a:lstStyle/>
        <a:p>
          <a:r>
            <a:rPr lang="pt-BR" sz="2000" b="0" i="0" dirty="0"/>
            <a:t>The </a:t>
          </a:r>
          <a:r>
            <a:rPr lang="pt-BR" sz="2000" b="0" i="0" dirty="0" err="1"/>
            <a:t>structure</a:t>
          </a:r>
          <a:r>
            <a:rPr lang="pt-BR" sz="2000" b="0" i="0" dirty="0"/>
            <a:t> </a:t>
          </a:r>
          <a:r>
            <a:rPr lang="pt-BR" sz="2000" b="0" i="0" dirty="0" err="1"/>
            <a:t>of</a:t>
          </a:r>
          <a:r>
            <a:rPr lang="pt-BR" sz="2000" b="0" i="0" dirty="0"/>
            <a:t> </a:t>
          </a:r>
          <a:r>
            <a:rPr lang="pt-BR" sz="2000" b="0" i="0" dirty="0" err="1"/>
            <a:t>the</a:t>
          </a:r>
          <a:r>
            <a:rPr lang="pt-BR" sz="2000" b="0" i="0" dirty="0"/>
            <a:t> </a:t>
          </a:r>
          <a:r>
            <a:rPr lang="pt-BR" sz="2000" b="1" i="0" dirty="0" err="1"/>
            <a:t>present</a:t>
          </a:r>
          <a:r>
            <a:rPr lang="pt-BR" sz="2000" b="1" i="0" dirty="0"/>
            <a:t> </a:t>
          </a:r>
          <a:r>
            <a:rPr lang="pt-BR" sz="2000" b="1" i="0" dirty="0" err="1"/>
            <a:t>perfect</a:t>
          </a:r>
          <a:r>
            <a:rPr lang="pt-BR" sz="2000" b="1" i="0" dirty="0"/>
            <a:t> </a:t>
          </a:r>
          <a:r>
            <a:rPr lang="pt-BR" sz="2000" b="0" i="0" dirty="0" err="1"/>
            <a:t>is</a:t>
          </a:r>
          <a:endParaRPr lang="pt-BR" sz="2000" b="1" i="1" dirty="0"/>
        </a:p>
      </dgm:t>
    </dgm:pt>
    <dgm:pt modelId="{79D3A0FC-1C1F-E447-B9B2-60BDCC8CCC5F}" type="parTrans" cxnId="{D335692D-E1C0-E54D-8487-137069A53279}">
      <dgm:prSet/>
      <dgm:spPr/>
      <dgm:t>
        <a:bodyPr/>
        <a:lstStyle/>
        <a:p>
          <a:endParaRPr lang="pt-BR"/>
        </a:p>
      </dgm:t>
    </dgm:pt>
    <dgm:pt modelId="{FE98B8E5-892D-A149-A097-7B7BF3F7EAA6}" type="sibTrans" cxnId="{D335692D-E1C0-E54D-8487-137069A53279}">
      <dgm:prSet/>
      <dgm:spPr/>
      <dgm:t>
        <a:bodyPr/>
        <a:lstStyle/>
        <a:p>
          <a:endParaRPr lang="pt-BR"/>
        </a:p>
      </dgm:t>
    </dgm:pt>
    <dgm:pt modelId="{2A45A3C2-DDFA-2A4A-96B5-26514265B904}">
      <dgm:prSet custT="1"/>
      <dgm:spPr/>
      <dgm:t>
        <a:bodyPr/>
        <a:lstStyle/>
        <a:p>
          <a:pPr algn="ctr">
            <a:buNone/>
          </a:pPr>
          <a:r>
            <a:rPr lang="pt-BR" sz="2000" b="0" i="0" dirty="0" err="1"/>
            <a:t>auxiliary</a:t>
          </a:r>
          <a:r>
            <a:rPr lang="pt-BR" sz="2000" b="0" i="0" dirty="0"/>
            <a:t> </a:t>
          </a:r>
          <a:r>
            <a:rPr lang="pt-BR" sz="2000" b="0" i="0" dirty="0" err="1"/>
            <a:t>verb</a:t>
          </a:r>
          <a:r>
            <a:rPr lang="pt-BR" sz="2000" b="0" i="0" dirty="0"/>
            <a:t> (</a:t>
          </a:r>
          <a:r>
            <a:rPr lang="pt-BR" sz="2000" b="1" i="0" dirty="0" err="1"/>
            <a:t>have</a:t>
          </a:r>
          <a:r>
            <a:rPr lang="pt-BR" sz="2000" b="1" i="0" dirty="0"/>
            <a:t>/</a:t>
          </a:r>
          <a:r>
            <a:rPr lang="pt-BR" sz="2000" b="1" i="0" dirty="0" err="1"/>
            <a:t>has</a:t>
          </a:r>
          <a:r>
            <a:rPr lang="pt-BR" sz="2000" b="0" i="0" dirty="0"/>
            <a:t>) </a:t>
          </a:r>
          <a:r>
            <a:rPr lang="pt-BR" sz="2000" b="1" i="0" dirty="0"/>
            <a:t>+</a:t>
          </a:r>
          <a:endParaRPr lang="pt-BR" sz="2000" b="0" i="0" dirty="0"/>
        </a:p>
      </dgm:t>
    </dgm:pt>
    <dgm:pt modelId="{9DFA4935-571F-3541-9D0D-0AAC1D73D709}" type="parTrans" cxnId="{F4C60219-0E08-5045-B4AD-56F7A6F8BBF3}">
      <dgm:prSet/>
      <dgm:spPr/>
      <dgm:t>
        <a:bodyPr/>
        <a:lstStyle/>
        <a:p>
          <a:endParaRPr lang="pt-BR"/>
        </a:p>
      </dgm:t>
    </dgm:pt>
    <dgm:pt modelId="{E69ACA9C-9E58-3D49-A192-3F468DA14FC2}" type="sibTrans" cxnId="{F4C60219-0E08-5045-B4AD-56F7A6F8BBF3}">
      <dgm:prSet/>
      <dgm:spPr/>
      <dgm:t>
        <a:bodyPr/>
        <a:lstStyle/>
        <a:p>
          <a:endParaRPr lang="pt-BR"/>
        </a:p>
      </dgm:t>
    </dgm:pt>
    <dgm:pt modelId="{521F7A0A-4294-D145-A336-FFA7A3FE8918}">
      <dgm:prSet/>
      <dgm:spPr/>
      <dgm:t>
        <a:bodyPr/>
        <a:lstStyle/>
        <a:p>
          <a:r>
            <a:rPr lang="pt-BR" i="0" dirty="0"/>
            <a:t>“(...) </a:t>
          </a:r>
          <a:r>
            <a:rPr lang="pt-BR" i="0" dirty="0" err="1"/>
            <a:t>modern</a:t>
          </a:r>
          <a:r>
            <a:rPr lang="pt-BR" i="0" dirty="0"/>
            <a:t> </a:t>
          </a:r>
          <a:r>
            <a:rPr lang="pt-BR" i="0" dirty="0" err="1"/>
            <a:t>society</a:t>
          </a:r>
          <a:r>
            <a:rPr lang="pt-BR" i="0" dirty="0"/>
            <a:t> </a:t>
          </a:r>
          <a:r>
            <a:rPr lang="pt-BR" b="1" i="0" dirty="0" err="1"/>
            <a:t>has</a:t>
          </a:r>
          <a:r>
            <a:rPr lang="pt-BR" i="0" dirty="0"/>
            <a:t> </a:t>
          </a:r>
          <a:r>
            <a:rPr lang="pt-BR" i="0" dirty="0" err="1"/>
            <a:t>ever</a:t>
          </a:r>
          <a:r>
            <a:rPr lang="pt-BR" i="0" dirty="0"/>
            <a:t> </a:t>
          </a:r>
          <a:r>
            <a:rPr lang="pt-BR" b="1" i="0" dirty="0" err="1"/>
            <a:t>seen</a:t>
          </a:r>
          <a:r>
            <a:rPr lang="pt-BR" i="0" dirty="0"/>
            <a:t> </a:t>
          </a:r>
          <a:r>
            <a:rPr lang="pt-BR" i="0" dirty="0" err="1"/>
            <a:t>before</a:t>
          </a:r>
          <a:r>
            <a:rPr lang="pt-BR" i="0" dirty="0"/>
            <a:t>.”</a:t>
          </a:r>
        </a:p>
      </dgm:t>
    </dgm:pt>
    <dgm:pt modelId="{CD212021-3E0F-9646-9E69-9339436BC2AF}" type="parTrans" cxnId="{D25E510B-1449-F645-9BF5-17ABA306D1D9}">
      <dgm:prSet/>
      <dgm:spPr/>
      <dgm:t>
        <a:bodyPr/>
        <a:lstStyle/>
        <a:p>
          <a:endParaRPr lang="pt-BR"/>
        </a:p>
      </dgm:t>
    </dgm:pt>
    <dgm:pt modelId="{D6AC7E5B-B294-C14C-AE21-52036F3BC7BB}" type="sibTrans" cxnId="{D25E510B-1449-F645-9BF5-17ABA306D1D9}">
      <dgm:prSet/>
      <dgm:spPr/>
      <dgm:t>
        <a:bodyPr/>
        <a:lstStyle/>
        <a:p>
          <a:endParaRPr lang="pt-BR"/>
        </a:p>
      </dgm:t>
    </dgm:pt>
    <dgm:pt modelId="{203C4FC3-C1D5-F845-9AF8-4801A44A6947}">
      <dgm:prSet custT="1"/>
      <dgm:spPr/>
      <dgm:t>
        <a:bodyPr/>
        <a:lstStyle/>
        <a:p>
          <a:pPr algn="ctr">
            <a:buNone/>
          </a:pPr>
          <a:r>
            <a:rPr lang="pt-BR" sz="2000" b="0" i="0" dirty="0" err="1"/>
            <a:t>main</a:t>
          </a:r>
          <a:r>
            <a:rPr lang="pt-BR" sz="2000" b="0" i="0" dirty="0"/>
            <a:t> </a:t>
          </a:r>
          <a:r>
            <a:rPr lang="pt-BR" sz="2000" b="0" i="0" dirty="0" err="1"/>
            <a:t>verb</a:t>
          </a:r>
          <a:r>
            <a:rPr lang="pt-BR" sz="2000" b="0" i="0" dirty="0"/>
            <a:t> (</a:t>
          </a:r>
          <a:r>
            <a:rPr lang="pt-BR" sz="2000" b="1" i="0" dirty="0" err="1"/>
            <a:t>past</a:t>
          </a:r>
          <a:r>
            <a:rPr lang="pt-BR" sz="2000" b="1" i="0" dirty="0"/>
            <a:t> </a:t>
          </a:r>
          <a:r>
            <a:rPr lang="pt-BR" sz="2000" b="1" i="0" dirty="0" err="1"/>
            <a:t>participle</a:t>
          </a:r>
          <a:r>
            <a:rPr lang="pt-BR" sz="2000" b="0" i="0" dirty="0"/>
            <a:t>)</a:t>
          </a:r>
        </a:p>
      </dgm:t>
    </dgm:pt>
    <dgm:pt modelId="{F4212DC5-5242-4E45-92A9-EC51319258CC}" type="parTrans" cxnId="{681A5968-EAD1-7D4B-B316-98F374F75298}">
      <dgm:prSet/>
      <dgm:spPr/>
      <dgm:t>
        <a:bodyPr/>
        <a:lstStyle/>
        <a:p>
          <a:endParaRPr lang="pt-BR"/>
        </a:p>
      </dgm:t>
    </dgm:pt>
    <dgm:pt modelId="{E4E6B4B8-C92B-F540-867D-57741C4C4EB3}" type="sibTrans" cxnId="{681A5968-EAD1-7D4B-B316-98F374F75298}">
      <dgm:prSet/>
      <dgm:spPr/>
      <dgm:t>
        <a:bodyPr/>
        <a:lstStyle/>
        <a:p>
          <a:endParaRPr lang="pt-BR"/>
        </a:p>
      </dgm:t>
    </dgm:pt>
    <dgm:pt modelId="{426758A8-6C45-F84E-A023-F42C3CC8ABFC}" type="pres">
      <dgm:prSet presAssocID="{DC73AB19-F39D-1F44-BAF2-6DEBDCB3E114}" presName="Name0" presStyleCnt="0">
        <dgm:presLayoutVars>
          <dgm:dir/>
          <dgm:animLvl val="lvl"/>
          <dgm:resizeHandles val="exact"/>
        </dgm:presLayoutVars>
      </dgm:prSet>
      <dgm:spPr/>
    </dgm:pt>
    <dgm:pt modelId="{B3CD0606-8117-774B-9A05-6BDC92B7CE7A}" type="pres">
      <dgm:prSet presAssocID="{AEDA1DC8-7E5B-164B-A2AB-A2033355013A}" presName="linNode" presStyleCnt="0"/>
      <dgm:spPr/>
    </dgm:pt>
    <dgm:pt modelId="{F792A506-495D-FF41-B9A2-7D72A287CF41}" type="pres">
      <dgm:prSet presAssocID="{AEDA1DC8-7E5B-164B-A2AB-A2033355013A}" presName="parentText" presStyleLbl="node1" presStyleIdx="0" presStyleCnt="3" custScaleX="277778" custLinFactNeighborX="-15894" custLinFactNeighborY="-4615">
        <dgm:presLayoutVars>
          <dgm:chMax val="1"/>
          <dgm:bulletEnabled val="1"/>
        </dgm:presLayoutVars>
      </dgm:prSet>
      <dgm:spPr/>
    </dgm:pt>
    <dgm:pt modelId="{39B5E551-ECD9-3348-94FA-6AB156AD51F0}" type="pres">
      <dgm:prSet presAssocID="{9B34548B-8427-4648-B4DD-D158216A9DC9}" presName="sp" presStyleCnt="0"/>
      <dgm:spPr/>
    </dgm:pt>
    <dgm:pt modelId="{8E078C26-5178-8845-B85E-E1C6F5B8E4F4}" type="pres">
      <dgm:prSet presAssocID="{521F7A0A-4294-D145-A336-FFA7A3FE8918}" presName="linNode" presStyleCnt="0"/>
      <dgm:spPr/>
    </dgm:pt>
    <dgm:pt modelId="{48A5FD8A-5146-9D4C-BC8D-B40C3A819952}" type="pres">
      <dgm:prSet presAssocID="{521F7A0A-4294-D145-A336-FFA7A3FE8918}" presName="parentText" presStyleLbl="node1" presStyleIdx="1" presStyleCnt="3" custScaleX="277548">
        <dgm:presLayoutVars>
          <dgm:chMax val="1"/>
          <dgm:bulletEnabled val="1"/>
        </dgm:presLayoutVars>
      </dgm:prSet>
      <dgm:spPr/>
    </dgm:pt>
    <dgm:pt modelId="{7CF912F2-6CAA-2148-A328-D8FDE8F7AABC}" type="pres">
      <dgm:prSet presAssocID="{D6AC7E5B-B294-C14C-AE21-52036F3BC7BB}" presName="sp" presStyleCnt="0"/>
      <dgm:spPr/>
    </dgm:pt>
    <dgm:pt modelId="{2181B56C-E861-0A4C-9A11-3F451AA65BCA}" type="pres">
      <dgm:prSet presAssocID="{8842BD64-FA85-E940-87E9-91CDDCBF01B5}" presName="linNode" presStyleCnt="0"/>
      <dgm:spPr/>
    </dgm:pt>
    <dgm:pt modelId="{7E12625C-0170-CC44-A5C2-8E32F902590D}" type="pres">
      <dgm:prSet presAssocID="{8842BD64-FA85-E940-87E9-91CDDCBF01B5}" presName="parentText" presStyleLbl="node1" presStyleIdx="2" presStyleCnt="3" custScaleX="147949">
        <dgm:presLayoutVars>
          <dgm:chMax val="1"/>
          <dgm:bulletEnabled val="1"/>
        </dgm:presLayoutVars>
      </dgm:prSet>
      <dgm:spPr/>
    </dgm:pt>
    <dgm:pt modelId="{4E39FEEF-9556-584F-B7F5-75EBC30F011E}" type="pres">
      <dgm:prSet presAssocID="{8842BD64-FA85-E940-87E9-91CDDCBF01B5}" presName="descendantText" presStyleLbl="alignAccFollowNode1" presStyleIdx="0" presStyleCnt="1">
        <dgm:presLayoutVars>
          <dgm:bulletEnabled val="1"/>
        </dgm:presLayoutVars>
      </dgm:prSet>
      <dgm:spPr/>
    </dgm:pt>
  </dgm:ptLst>
  <dgm:cxnLst>
    <dgm:cxn modelId="{D25E510B-1449-F645-9BF5-17ABA306D1D9}" srcId="{DC73AB19-F39D-1F44-BAF2-6DEBDCB3E114}" destId="{521F7A0A-4294-D145-A336-FFA7A3FE8918}" srcOrd="1" destOrd="0" parTransId="{CD212021-3E0F-9646-9E69-9339436BC2AF}" sibTransId="{D6AC7E5B-B294-C14C-AE21-52036F3BC7BB}"/>
    <dgm:cxn modelId="{866A2D0C-8E89-6E45-BDAD-EF1AF7924BB4}" type="presOf" srcId="{AEDA1DC8-7E5B-164B-A2AB-A2033355013A}" destId="{F792A506-495D-FF41-B9A2-7D72A287CF41}" srcOrd="0" destOrd="0" presId="urn:microsoft.com/office/officeart/2005/8/layout/vList5"/>
    <dgm:cxn modelId="{F4C60219-0E08-5045-B4AD-56F7A6F8BBF3}" srcId="{8842BD64-FA85-E940-87E9-91CDDCBF01B5}" destId="{2A45A3C2-DDFA-2A4A-96B5-26514265B904}" srcOrd="0" destOrd="0" parTransId="{9DFA4935-571F-3541-9D0D-0AAC1D73D709}" sibTransId="{E69ACA9C-9E58-3D49-A192-3F468DA14FC2}"/>
    <dgm:cxn modelId="{6B00DD2C-4895-6B46-88A6-8BF8C4DA404F}" type="presOf" srcId="{8842BD64-FA85-E940-87E9-91CDDCBF01B5}" destId="{7E12625C-0170-CC44-A5C2-8E32F902590D}" srcOrd="0" destOrd="0" presId="urn:microsoft.com/office/officeart/2005/8/layout/vList5"/>
    <dgm:cxn modelId="{D335692D-E1C0-E54D-8487-137069A53279}" srcId="{DC73AB19-F39D-1F44-BAF2-6DEBDCB3E114}" destId="{8842BD64-FA85-E940-87E9-91CDDCBF01B5}" srcOrd="2" destOrd="0" parTransId="{79D3A0FC-1C1F-E447-B9B2-60BDCC8CCC5F}" sibTransId="{FE98B8E5-892D-A149-A097-7B7BF3F7EAA6}"/>
    <dgm:cxn modelId="{47E0263D-261E-6F43-9ED1-C5D13F11008B}" type="presOf" srcId="{521F7A0A-4294-D145-A336-FFA7A3FE8918}" destId="{48A5FD8A-5146-9D4C-BC8D-B40C3A819952}" srcOrd="0" destOrd="0" presId="urn:microsoft.com/office/officeart/2005/8/layout/vList5"/>
    <dgm:cxn modelId="{681A5968-EAD1-7D4B-B316-98F374F75298}" srcId="{8842BD64-FA85-E940-87E9-91CDDCBF01B5}" destId="{203C4FC3-C1D5-F845-9AF8-4801A44A6947}" srcOrd="1" destOrd="0" parTransId="{F4212DC5-5242-4E45-92A9-EC51319258CC}" sibTransId="{E4E6B4B8-C92B-F540-867D-57741C4C4EB3}"/>
    <dgm:cxn modelId="{8B275475-7346-F748-BBE8-AF7947017471}" type="presOf" srcId="{2A45A3C2-DDFA-2A4A-96B5-26514265B904}" destId="{4E39FEEF-9556-584F-B7F5-75EBC30F011E}" srcOrd="0" destOrd="0" presId="urn:microsoft.com/office/officeart/2005/8/layout/vList5"/>
    <dgm:cxn modelId="{F6FE61A1-3710-8A43-8126-1E1A26DC2CBB}" type="presOf" srcId="{203C4FC3-C1D5-F845-9AF8-4801A44A6947}" destId="{4E39FEEF-9556-584F-B7F5-75EBC30F011E}" srcOrd="0" destOrd="1" presId="urn:microsoft.com/office/officeart/2005/8/layout/vList5"/>
    <dgm:cxn modelId="{7F25C2D8-E185-4741-8451-59719AD72140}" type="presOf" srcId="{DC73AB19-F39D-1F44-BAF2-6DEBDCB3E114}" destId="{426758A8-6C45-F84E-A023-F42C3CC8ABFC}" srcOrd="0" destOrd="0" presId="urn:microsoft.com/office/officeart/2005/8/layout/vList5"/>
    <dgm:cxn modelId="{6B3457E6-E1D3-E74E-A4BE-67ECD68F8349}" srcId="{DC73AB19-F39D-1F44-BAF2-6DEBDCB3E114}" destId="{AEDA1DC8-7E5B-164B-A2AB-A2033355013A}" srcOrd="0" destOrd="0" parTransId="{0344D36D-27BE-0D4A-A753-0322B823743F}" sibTransId="{9B34548B-8427-4648-B4DD-D158216A9DC9}"/>
    <dgm:cxn modelId="{09524672-B60E-2D4E-A3B2-62055D75F8DB}" type="presParOf" srcId="{426758A8-6C45-F84E-A023-F42C3CC8ABFC}" destId="{B3CD0606-8117-774B-9A05-6BDC92B7CE7A}" srcOrd="0" destOrd="0" presId="urn:microsoft.com/office/officeart/2005/8/layout/vList5"/>
    <dgm:cxn modelId="{CA113A0B-9BCF-8E4C-A2FF-B470986A4076}" type="presParOf" srcId="{B3CD0606-8117-774B-9A05-6BDC92B7CE7A}" destId="{F792A506-495D-FF41-B9A2-7D72A287CF41}" srcOrd="0" destOrd="0" presId="urn:microsoft.com/office/officeart/2005/8/layout/vList5"/>
    <dgm:cxn modelId="{69F781F3-A475-CE4C-9E21-E830A63EDC1A}" type="presParOf" srcId="{426758A8-6C45-F84E-A023-F42C3CC8ABFC}" destId="{39B5E551-ECD9-3348-94FA-6AB156AD51F0}" srcOrd="1" destOrd="0" presId="urn:microsoft.com/office/officeart/2005/8/layout/vList5"/>
    <dgm:cxn modelId="{1B9938F9-6E77-AB4E-BF6D-0E01D2F8EBEE}" type="presParOf" srcId="{426758A8-6C45-F84E-A023-F42C3CC8ABFC}" destId="{8E078C26-5178-8845-B85E-E1C6F5B8E4F4}" srcOrd="2" destOrd="0" presId="urn:microsoft.com/office/officeart/2005/8/layout/vList5"/>
    <dgm:cxn modelId="{2211D682-7F86-2D4D-AC8F-3C728BA75BE5}" type="presParOf" srcId="{8E078C26-5178-8845-B85E-E1C6F5B8E4F4}" destId="{48A5FD8A-5146-9D4C-BC8D-B40C3A819952}" srcOrd="0" destOrd="0" presId="urn:microsoft.com/office/officeart/2005/8/layout/vList5"/>
    <dgm:cxn modelId="{27800EFE-AD6F-DA42-A9AB-FA8D6366E7D8}" type="presParOf" srcId="{426758A8-6C45-F84E-A023-F42C3CC8ABFC}" destId="{7CF912F2-6CAA-2148-A328-D8FDE8F7AABC}" srcOrd="3" destOrd="0" presId="urn:microsoft.com/office/officeart/2005/8/layout/vList5"/>
    <dgm:cxn modelId="{B11C5E12-5853-FF44-AB38-56A6DC51395C}" type="presParOf" srcId="{426758A8-6C45-F84E-A023-F42C3CC8ABFC}" destId="{2181B56C-E861-0A4C-9A11-3F451AA65BCA}" srcOrd="4" destOrd="0" presId="urn:microsoft.com/office/officeart/2005/8/layout/vList5"/>
    <dgm:cxn modelId="{A1F95352-4315-E641-8255-1AF94FF25DEF}" type="presParOf" srcId="{2181B56C-E861-0A4C-9A11-3F451AA65BCA}" destId="{7E12625C-0170-CC44-A5C2-8E32F902590D}" srcOrd="0" destOrd="0" presId="urn:microsoft.com/office/officeart/2005/8/layout/vList5"/>
    <dgm:cxn modelId="{D721CE8A-133A-7346-AE7E-46F5BE0EF48D}" type="presParOf" srcId="{2181B56C-E861-0A4C-9A11-3F451AA65BCA}" destId="{4E39FEEF-9556-584F-B7F5-75EBC30F011E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DC73AB19-F39D-1F44-BAF2-6DEBDCB3E114}" type="doc">
      <dgm:prSet loTypeId="urn:microsoft.com/office/officeart/2005/8/layout/vList5" loCatId="process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pt-BR"/>
        </a:p>
      </dgm:t>
    </dgm:pt>
    <dgm:pt modelId="{AEDA1DC8-7E5B-164B-A2AB-A2033355013A}">
      <dgm:prSet/>
      <dgm:spPr/>
      <dgm:t>
        <a:bodyPr/>
        <a:lstStyle/>
        <a:p>
          <a:r>
            <a:rPr lang="pt-BR" b="1" i="0" dirty="0"/>
            <a:t>SUCH AS</a:t>
          </a:r>
        </a:p>
        <a:p>
          <a:r>
            <a:rPr lang="pt-BR" i="0" dirty="0" err="1"/>
            <a:t>is</a:t>
          </a:r>
          <a:r>
            <a:rPr lang="pt-BR" i="0" dirty="0"/>
            <a:t> </a:t>
          </a:r>
          <a:r>
            <a:rPr lang="pt-BR" i="0" dirty="0" err="1"/>
            <a:t>used</a:t>
          </a:r>
          <a:r>
            <a:rPr lang="pt-BR" i="0" dirty="0"/>
            <a:t> </a:t>
          </a:r>
          <a:r>
            <a:rPr lang="pt-BR" i="0" dirty="0" err="1"/>
            <a:t>to</a:t>
          </a:r>
          <a:endParaRPr lang="pt-BR" i="0" dirty="0"/>
        </a:p>
      </dgm:t>
    </dgm:pt>
    <dgm:pt modelId="{0344D36D-27BE-0D4A-A753-0322B823743F}" type="parTrans" cxnId="{6B3457E6-E1D3-E74E-A4BE-67ECD68F8349}">
      <dgm:prSet/>
      <dgm:spPr/>
      <dgm:t>
        <a:bodyPr/>
        <a:lstStyle/>
        <a:p>
          <a:endParaRPr lang="pt-BR"/>
        </a:p>
      </dgm:t>
    </dgm:pt>
    <dgm:pt modelId="{9B34548B-8427-4648-B4DD-D158216A9DC9}" type="sibTrans" cxnId="{6B3457E6-E1D3-E74E-A4BE-67ECD68F8349}">
      <dgm:prSet/>
      <dgm:spPr/>
      <dgm:t>
        <a:bodyPr/>
        <a:lstStyle/>
        <a:p>
          <a:endParaRPr lang="pt-BR"/>
        </a:p>
      </dgm:t>
    </dgm:pt>
    <dgm:pt modelId="{8842BD64-FA85-E940-87E9-91CDDCBF01B5}">
      <dgm:prSet/>
      <dgm:spPr/>
      <dgm:t>
        <a:bodyPr/>
        <a:lstStyle/>
        <a:p>
          <a:r>
            <a:rPr lang="pt-BR" b="1" i="0" dirty="0"/>
            <a:t>ACCORDING TO</a:t>
          </a:r>
        </a:p>
        <a:p>
          <a:r>
            <a:rPr lang="pt-BR" i="0" dirty="0" err="1"/>
            <a:t>is</a:t>
          </a:r>
          <a:r>
            <a:rPr lang="pt-BR" i="0" dirty="0"/>
            <a:t> </a:t>
          </a:r>
          <a:r>
            <a:rPr lang="pt-BR" i="0" dirty="0" err="1"/>
            <a:t>used</a:t>
          </a:r>
          <a:r>
            <a:rPr lang="pt-BR" i="0" dirty="0"/>
            <a:t> </a:t>
          </a:r>
          <a:r>
            <a:rPr lang="pt-BR" i="0" dirty="0" err="1"/>
            <a:t>to</a:t>
          </a:r>
          <a:endParaRPr lang="pt-BR" b="0" i="0" dirty="0"/>
        </a:p>
      </dgm:t>
    </dgm:pt>
    <dgm:pt modelId="{79D3A0FC-1C1F-E447-B9B2-60BDCC8CCC5F}" type="parTrans" cxnId="{D335692D-E1C0-E54D-8487-137069A53279}">
      <dgm:prSet/>
      <dgm:spPr/>
      <dgm:t>
        <a:bodyPr/>
        <a:lstStyle/>
        <a:p>
          <a:endParaRPr lang="pt-BR"/>
        </a:p>
      </dgm:t>
    </dgm:pt>
    <dgm:pt modelId="{FE98B8E5-892D-A149-A097-7B7BF3F7EAA6}" type="sibTrans" cxnId="{D335692D-E1C0-E54D-8487-137069A53279}">
      <dgm:prSet/>
      <dgm:spPr/>
      <dgm:t>
        <a:bodyPr/>
        <a:lstStyle/>
        <a:p>
          <a:endParaRPr lang="pt-BR"/>
        </a:p>
      </dgm:t>
    </dgm:pt>
    <dgm:pt modelId="{2D4B3A69-BF96-D84E-BCA0-2BC0B57802E9}">
      <dgm:prSet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pt-BR" b="0" i="0" dirty="0" err="1"/>
            <a:t>introduce</a:t>
          </a:r>
          <a:r>
            <a:rPr lang="pt-BR" b="0" i="0" dirty="0"/>
            <a:t> </a:t>
          </a:r>
          <a:r>
            <a:rPr lang="pt-BR" b="0" i="0" dirty="0" err="1"/>
            <a:t>examples</a:t>
          </a:r>
          <a:r>
            <a:rPr lang="pt-BR" b="0" i="0" dirty="0"/>
            <a:t>.</a:t>
          </a:r>
        </a:p>
      </dgm:t>
    </dgm:pt>
    <dgm:pt modelId="{47A9230F-E9CF-1547-AA2A-992AE21300EA}" type="parTrans" cxnId="{98F940D2-B8EE-AD4A-98F6-B2D7C19C158F}">
      <dgm:prSet/>
      <dgm:spPr/>
      <dgm:t>
        <a:bodyPr/>
        <a:lstStyle/>
        <a:p>
          <a:endParaRPr lang="pt-BR"/>
        </a:p>
      </dgm:t>
    </dgm:pt>
    <dgm:pt modelId="{3D008B52-517A-A244-8B81-CEFC19B3A498}" type="sibTrans" cxnId="{98F940D2-B8EE-AD4A-98F6-B2D7C19C158F}">
      <dgm:prSet/>
      <dgm:spPr/>
      <dgm:t>
        <a:bodyPr/>
        <a:lstStyle/>
        <a:p>
          <a:endParaRPr lang="pt-BR"/>
        </a:p>
      </dgm:t>
    </dgm:pt>
    <dgm:pt modelId="{4667E76A-44CD-7348-9ABF-16D27E377F68}">
      <dgm:prSet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pt-BR" b="0" i="0" dirty="0" err="1"/>
            <a:t>refer</a:t>
          </a:r>
          <a:r>
            <a:rPr lang="pt-BR" b="0" i="0" dirty="0"/>
            <a:t> </a:t>
          </a:r>
          <a:r>
            <a:rPr lang="pt-BR" b="0" i="0" dirty="0" err="1"/>
            <a:t>to</a:t>
          </a:r>
          <a:r>
            <a:rPr lang="pt-BR" b="0" i="0" dirty="0"/>
            <a:t> a </a:t>
          </a:r>
          <a:r>
            <a:rPr lang="pt-BR" b="0" i="0" dirty="0" err="1"/>
            <a:t>source</a:t>
          </a:r>
          <a:r>
            <a:rPr lang="pt-BR" b="0" i="0" dirty="0"/>
            <a:t>.</a:t>
          </a:r>
        </a:p>
      </dgm:t>
    </dgm:pt>
    <dgm:pt modelId="{5A376DA6-B26E-DD45-8CBE-57AE5B69E689}" type="parTrans" cxnId="{56F04480-68FB-0140-9901-89D808352D17}">
      <dgm:prSet/>
      <dgm:spPr/>
      <dgm:t>
        <a:bodyPr/>
        <a:lstStyle/>
        <a:p>
          <a:endParaRPr lang="pt-BR"/>
        </a:p>
      </dgm:t>
    </dgm:pt>
    <dgm:pt modelId="{DEA4FDDE-0A4E-4545-A5A2-E6249DA856DB}" type="sibTrans" cxnId="{56F04480-68FB-0140-9901-89D808352D17}">
      <dgm:prSet/>
      <dgm:spPr/>
      <dgm:t>
        <a:bodyPr/>
        <a:lstStyle/>
        <a:p>
          <a:endParaRPr lang="pt-BR"/>
        </a:p>
      </dgm:t>
    </dgm:pt>
    <dgm:pt modelId="{A7934E15-025D-DB49-A24F-2329367E23B0}">
      <dgm:prSet/>
      <dgm:spPr>
        <a:solidFill>
          <a:schemeClr val="accent3"/>
        </a:solidFill>
      </dgm:spPr>
      <dgm:t>
        <a:bodyPr/>
        <a:lstStyle/>
        <a:p>
          <a:r>
            <a:rPr lang="pt-BR" b="1" i="0" dirty="0"/>
            <a:t>ACCORDING TO</a:t>
          </a:r>
        </a:p>
        <a:p>
          <a:r>
            <a:rPr lang="pt-BR" i="0" dirty="0" err="1"/>
            <a:t>is</a:t>
          </a:r>
          <a:r>
            <a:rPr lang="pt-BR" i="0" dirty="0"/>
            <a:t> equivalente in </a:t>
          </a:r>
          <a:r>
            <a:rPr lang="pt-BR" i="0" dirty="0" err="1"/>
            <a:t>meaning</a:t>
          </a:r>
          <a:r>
            <a:rPr lang="pt-BR" i="0" dirty="0"/>
            <a:t> </a:t>
          </a:r>
          <a:r>
            <a:rPr lang="pt-BR" i="0" dirty="0" err="1"/>
            <a:t>to</a:t>
          </a:r>
          <a:endParaRPr lang="pt-BR" b="0" i="0" dirty="0"/>
        </a:p>
      </dgm:t>
    </dgm:pt>
    <dgm:pt modelId="{C2574EA8-8911-ED4E-A1A3-FA35DF5992D5}" type="parTrans" cxnId="{31EDE56D-50C5-EE4E-A3D9-9E64478B1FAC}">
      <dgm:prSet/>
      <dgm:spPr/>
      <dgm:t>
        <a:bodyPr/>
        <a:lstStyle/>
        <a:p>
          <a:endParaRPr lang="pt-BR"/>
        </a:p>
      </dgm:t>
    </dgm:pt>
    <dgm:pt modelId="{AA6A81E7-F966-AE41-96E4-7FBF791DC666}" type="sibTrans" cxnId="{31EDE56D-50C5-EE4E-A3D9-9E64478B1FAC}">
      <dgm:prSet/>
      <dgm:spPr/>
      <dgm:t>
        <a:bodyPr/>
        <a:lstStyle/>
        <a:p>
          <a:endParaRPr lang="pt-BR"/>
        </a:p>
      </dgm:t>
    </dgm:pt>
    <dgm:pt modelId="{4F1F6ACB-7D82-8E44-88CA-45621F684B8A}">
      <dgm:prSet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pt-BR" b="0" i="1" dirty="0" err="1"/>
            <a:t>with</a:t>
          </a:r>
          <a:r>
            <a:rPr lang="pt-BR" b="0" i="1" dirty="0"/>
            <a:t> </a:t>
          </a:r>
          <a:r>
            <a:rPr lang="pt-BR" b="0" i="1" dirty="0" err="1"/>
            <a:t>reference</a:t>
          </a:r>
          <a:r>
            <a:rPr lang="pt-BR" b="0" i="1" dirty="0"/>
            <a:t> </a:t>
          </a:r>
          <a:r>
            <a:rPr lang="pt-BR" b="0" i="1" dirty="0" err="1"/>
            <a:t>to</a:t>
          </a:r>
          <a:r>
            <a:rPr lang="pt-BR" b="0" i="1" dirty="0"/>
            <a:t>.</a:t>
          </a:r>
        </a:p>
      </dgm:t>
    </dgm:pt>
    <dgm:pt modelId="{FC138714-5866-FB4E-8078-38A2E8B16BD3}" type="parTrans" cxnId="{9888C279-4FCF-DF4F-841A-6735E5A21F01}">
      <dgm:prSet/>
      <dgm:spPr/>
      <dgm:t>
        <a:bodyPr/>
        <a:lstStyle/>
        <a:p>
          <a:endParaRPr lang="pt-BR"/>
        </a:p>
      </dgm:t>
    </dgm:pt>
    <dgm:pt modelId="{BD1439BE-A20E-9D45-849D-0015F3B9DE30}" type="sibTrans" cxnId="{9888C279-4FCF-DF4F-841A-6735E5A21F01}">
      <dgm:prSet/>
      <dgm:spPr/>
      <dgm:t>
        <a:bodyPr/>
        <a:lstStyle/>
        <a:p>
          <a:endParaRPr lang="pt-BR"/>
        </a:p>
      </dgm:t>
    </dgm:pt>
    <dgm:pt modelId="{426758A8-6C45-F84E-A023-F42C3CC8ABFC}" type="pres">
      <dgm:prSet presAssocID="{DC73AB19-F39D-1F44-BAF2-6DEBDCB3E114}" presName="Name0" presStyleCnt="0">
        <dgm:presLayoutVars>
          <dgm:dir/>
          <dgm:animLvl val="lvl"/>
          <dgm:resizeHandles val="exact"/>
        </dgm:presLayoutVars>
      </dgm:prSet>
      <dgm:spPr/>
    </dgm:pt>
    <dgm:pt modelId="{B3CD0606-8117-774B-9A05-6BDC92B7CE7A}" type="pres">
      <dgm:prSet presAssocID="{AEDA1DC8-7E5B-164B-A2AB-A2033355013A}" presName="linNode" presStyleCnt="0"/>
      <dgm:spPr/>
    </dgm:pt>
    <dgm:pt modelId="{F792A506-495D-FF41-B9A2-7D72A287CF41}" type="pres">
      <dgm:prSet presAssocID="{AEDA1DC8-7E5B-164B-A2AB-A2033355013A}" presName="parentText" presStyleLbl="node1" presStyleIdx="0" presStyleCnt="3" custScaleX="297738" custLinFactY="-47206" custLinFactNeighborX="15" custLinFactNeighborY="-100000">
        <dgm:presLayoutVars>
          <dgm:chMax val="1"/>
          <dgm:bulletEnabled val="1"/>
        </dgm:presLayoutVars>
      </dgm:prSet>
      <dgm:spPr/>
    </dgm:pt>
    <dgm:pt modelId="{3EDAF8DC-8AB5-7249-94D8-47A38AAB923B}" type="pres">
      <dgm:prSet presAssocID="{AEDA1DC8-7E5B-164B-A2AB-A2033355013A}" presName="descendantText" presStyleLbl="alignAccFollowNode1" presStyleIdx="0" presStyleCnt="3">
        <dgm:presLayoutVars>
          <dgm:bulletEnabled val="1"/>
        </dgm:presLayoutVars>
      </dgm:prSet>
      <dgm:spPr/>
    </dgm:pt>
    <dgm:pt modelId="{39B5E551-ECD9-3348-94FA-6AB156AD51F0}" type="pres">
      <dgm:prSet presAssocID="{9B34548B-8427-4648-B4DD-D158216A9DC9}" presName="sp" presStyleCnt="0"/>
      <dgm:spPr/>
    </dgm:pt>
    <dgm:pt modelId="{2181B56C-E861-0A4C-9A11-3F451AA65BCA}" type="pres">
      <dgm:prSet presAssocID="{8842BD64-FA85-E940-87E9-91CDDCBF01B5}" presName="linNode" presStyleCnt="0"/>
      <dgm:spPr/>
    </dgm:pt>
    <dgm:pt modelId="{7E12625C-0170-CC44-A5C2-8E32F902590D}" type="pres">
      <dgm:prSet presAssocID="{8842BD64-FA85-E940-87E9-91CDDCBF01B5}" presName="parentText" presStyleLbl="node1" presStyleIdx="1" presStyleCnt="3" custScaleX="297738">
        <dgm:presLayoutVars>
          <dgm:chMax val="1"/>
          <dgm:bulletEnabled val="1"/>
        </dgm:presLayoutVars>
      </dgm:prSet>
      <dgm:spPr/>
    </dgm:pt>
    <dgm:pt modelId="{8B22A342-B738-AC46-8FF7-2C63942AD017}" type="pres">
      <dgm:prSet presAssocID="{8842BD64-FA85-E940-87E9-91CDDCBF01B5}" presName="descendantText" presStyleLbl="alignAccFollowNode1" presStyleIdx="1" presStyleCnt="3">
        <dgm:presLayoutVars>
          <dgm:bulletEnabled val="1"/>
        </dgm:presLayoutVars>
      </dgm:prSet>
      <dgm:spPr/>
    </dgm:pt>
    <dgm:pt modelId="{7119580B-4C2D-CC49-8547-ABC92E79512A}" type="pres">
      <dgm:prSet presAssocID="{FE98B8E5-892D-A149-A097-7B7BF3F7EAA6}" presName="sp" presStyleCnt="0"/>
      <dgm:spPr/>
    </dgm:pt>
    <dgm:pt modelId="{0B5BD68E-4F38-1B4A-8774-7803DC05D262}" type="pres">
      <dgm:prSet presAssocID="{A7934E15-025D-DB49-A24F-2329367E23B0}" presName="linNode" presStyleCnt="0"/>
      <dgm:spPr/>
    </dgm:pt>
    <dgm:pt modelId="{CC2F294F-4726-644E-BC71-75C7E742FC0B}" type="pres">
      <dgm:prSet presAssocID="{A7934E15-025D-DB49-A24F-2329367E23B0}" presName="parentText" presStyleLbl="node1" presStyleIdx="2" presStyleCnt="3" custScaleX="297738">
        <dgm:presLayoutVars>
          <dgm:chMax val="1"/>
          <dgm:bulletEnabled val="1"/>
        </dgm:presLayoutVars>
      </dgm:prSet>
      <dgm:spPr/>
    </dgm:pt>
    <dgm:pt modelId="{F46EC271-41EF-BA45-B796-65CE9A8BCD1C}" type="pres">
      <dgm:prSet presAssocID="{A7934E15-025D-DB49-A24F-2329367E23B0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866A2D0C-8E89-6E45-BDAD-EF1AF7924BB4}" type="presOf" srcId="{AEDA1DC8-7E5B-164B-A2AB-A2033355013A}" destId="{F792A506-495D-FF41-B9A2-7D72A287CF41}" srcOrd="0" destOrd="0" presId="urn:microsoft.com/office/officeart/2005/8/layout/vList5"/>
    <dgm:cxn modelId="{A2BA4625-C1EE-0F47-B34A-C0FF76CA38BC}" type="presOf" srcId="{A7934E15-025D-DB49-A24F-2329367E23B0}" destId="{CC2F294F-4726-644E-BC71-75C7E742FC0B}" srcOrd="0" destOrd="0" presId="urn:microsoft.com/office/officeart/2005/8/layout/vList5"/>
    <dgm:cxn modelId="{6B00DD2C-4895-6B46-88A6-8BF8C4DA404F}" type="presOf" srcId="{8842BD64-FA85-E940-87E9-91CDDCBF01B5}" destId="{7E12625C-0170-CC44-A5C2-8E32F902590D}" srcOrd="0" destOrd="0" presId="urn:microsoft.com/office/officeart/2005/8/layout/vList5"/>
    <dgm:cxn modelId="{D335692D-E1C0-E54D-8487-137069A53279}" srcId="{DC73AB19-F39D-1F44-BAF2-6DEBDCB3E114}" destId="{8842BD64-FA85-E940-87E9-91CDDCBF01B5}" srcOrd="1" destOrd="0" parTransId="{79D3A0FC-1C1F-E447-B9B2-60BDCC8CCC5F}" sibTransId="{FE98B8E5-892D-A149-A097-7B7BF3F7EAA6}"/>
    <dgm:cxn modelId="{DE336762-405E-184F-AF57-FAD71EA4EB79}" type="presOf" srcId="{2D4B3A69-BF96-D84E-BCA0-2BC0B57802E9}" destId="{3EDAF8DC-8AB5-7249-94D8-47A38AAB923B}" srcOrd="0" destOrd="0" presId="urn:microsoft.com/office/officeart/2005/8/layout/vList5"/>
    <dgm:cxn modelId="{31EDE56D-50C5-EE4E-A3D9-9E64478B1FAC}" srcId="{DC73AB19-F39D-1F44-BAF2-6DEBDCB3E114}" destId="{A7934E15-025D-DB49-A24F-2329367E23B0}" srcOrd="2" destOrd="0" parTransId="{C2574EA8-8911-ED4E-A1A3-FA35DF5992D5}" sibTransId="{AA6A81E7-F966-AE41-96E4-7FBF791DC666}"/>
    <dgm:cxn modelId="{9888C279-4FCF-DF4F-841A-6735E5A21F01}" srcId="{A7934E15-025D-DB49-A24F-2329367E23B0}" destId="{4F1F6ACB-7D82-8E44-88CA-45621F684B8A}" srcOrd="0" destOrd="0" parTransId="{FC138714-5866-FB4E-8078-38A2E8B16BD3}" sibTransId="{BD1439BE-A20E-9D45-849D-0015F3B9DE30}"/>
    <dgm:cxn modelId="{A6C6F379-ADE0-CF4B-9A2D-8E90A494B65D}" type="presOf" srcId="{4F1F6ACB-7D82-8E44-88CA-45621F684B8A}" destId="{F46EC271-41EF-BA45-B796-65CE9A8BCD1C}" srcOrd="0" destOrd="0" presId="urn:microsoft.com/office/officeart/2005/8/layout/vList5"/>
    <dgm:cxn modelId="{56F04480-68FB-0140-9901-89D808352D17}" srcId="{8842BD64-FA85-E940-87E9-91CDDCBF01B5}" destId="{4667E76A-44CD-7348-9ABF-16D27E377F68}" srcOrd="0" destOrd="0" parTransId="{5A376DA6-B26E-DD45-8CBE-57AE5B69E689}" sibTransId="{DEA4FDDE-0A4E-4545-A5A2-E6249DA856DB}"/>
    <dgm:cxn modelId="{0AC2E287-1795-C04F-8023-E515DEEB6965}" type="presOf" srcId="{4667E76A-44CD-7348-9ABF-16D27E377F68}" destId="{8B22A342-B738-AC46-8FF7-2C63942AD017}" srcOrd="0" destOrd="0" presId="urn:microsoft.com/office/officeart/2005/8/layout/vList5"/>
    <dgm:cxn modelId="{98F940D2-B8EE-AD4A-98F6-B2D7C19C158F}" srcId="{AEDA1DC8-7E5B-164B-A2AB-A2033355013A}" destId="{2D4B3A69-BF96-D84E-BCA0-2BC0B57802E9}" srcOrd="0" destOrd="0" parTransId="{47A9230F-E9CF-1547-AA2A-992AE21300EA}" sibTransId="{3D008B52-517A-A244-8B81-CEFC19B3A498}"/>
    <dgm:cxn modelId="{7F25C2D8-E185-4741-8451-59719AD72140}" type="presOf" srcId="{DC73AB19-F39D-1F44-BAF2-6DEBDCB3E114}" destId="{426758A8-6C45-F84E-A023-F42C3CC8ABFC}" srcOrd="0" destOrd="0" presId="urn:microsoft.com/office/officeart/2005/8/layout/vList5"/>
    <dgm:cxn modelId="{6B3457E6-E1D3-E74E-A4BE-67ECD68F8349}" srcId="{DC73AB19-F39D-1F44-BAF2-6DEBDCB3E114}" destId="{AEDA1DC8-7E5B-164B-A2AB-A2033355013A}" srcOrd="0" destOrd="0" parTransId="{0344D36D-27BE-0D4A-A753-0322B823743F}" sibTransId="{9B34548B-8427-4648-B4DD-D158216A9DC9}"/>
    <dgm:cxn modelId="{09524672-B60E-2D4E-A3B2-62055D75F8DB}" type="presParOf" srcId="{426758A8-6C45-F84E-A023-F42C3CC8ABFC}" destId="{B3CD0606-8117-774B-9A05-6BDC92B7CE7A}" srcOrd="0" destOrd="0" presId="urn:microsoft.com/office/officeart/2005/8/layout/vList5"/>
    <dgm:cxn modelId="{CA113A0B-9BCF-8E4C-A2FF-B470986A4076}" type="presParOf" srcId="{B3CD0606-8117-774B-9A05-6BDC92B7CE7A}" destId="{F792A506-495D-FF41-B9A2-7D72A287CF41}" srcOrd="0" destOrd="0" presId="urn:microsoft.com/office/officeart/2005/8/layout/vList5"/>
    <dgm:cxn modelId="{B369835D-6395-C649-AA66-713A7665E920}" type="presParOf" srcId="{B3CD0606-8117-774B-9A05-6BDC92B7CE7A}" destId="{3EDAF8DC-8AB5-7249-94D8-47A38AAB923B}" srcOrd="1" destOrd="0" presId="urn:microsoft.com/office/officeart/2005/8/layout/vList5"/>
    <dgm:cxn modelId="{69F781F3-A475-CE4C-9E21-E830A63EDC1A}" type="presParOf" srcId="{426758A8-6C45-F84E-A023-F42C3CC8ABFC}" destId="{39B5E551-ECD9-3348-94FA-6AB156AD51F0}" srcOrd="1" destOrd="0" presId="urn:microsoft.com/office/officeart/2005/8/layout/vList5"/>
    <dgm:cxn modelId="{B11C5E12-5853-FF44-AB38-56A6DC51395C}" type="presParOf" srcId="{426758A8-6C45-F84E-A023-F42C3CC8ABFC}" destId="{2181B56C-E861-0A4C-9A11-3F451AA65BCA}" srcOrd="2" destOrd="0" presId="urn:microsoft.com/office/officeart/2005/8/layout/vList5"/>
    <dgm:cxn modelId="{A1F95352-4315-E641-8255-1AF94FF25DEF}" type="presParOf" srcId="{2181B56C-E861-0A4C-9A11-3F451AA65BCA}" destId="{7E12625C-0170-CC44-A5C2-8E32F902590D}" srcOrd="0" destOrd="0" presId="urn:microsoft.com/office/officeart/2005/8/layout/vList5"/>
    <dgm:cxn modelId="{F7D57D89-5BF5-A14E-8D7D-0CB4DC9762F5}" type="presParOf" srcId="{2181B56C-E861-0A4C-9A11-3F451AA65BCA}" destId="{8B22A342-B738-AC46-8FF7-2C63942AD017}" srcOrd="1" destOrd="0" presId="urn:microsoft.com/office/officeart/2005/8/layout/vList5"/>
    <dgm:cxn modelId="{8AE81DA7-D5E6-A943-956C-28417E796825}" type="presParOf" srcId="{426758A8-6C45-F84E-A023-F42C3CC8ABFC}" destId="{7119580B-4C2D-CC49-8547-ABC92E79512A}" srcOrd="3" destOrd="0" presId="urn:microsoft.com/office/officeart/2005/8/layout/vList5"/>
    <dgm:cxn modelId="{73C423E2-1B19-1449-A9E5-65163D74B051}" type="presParOf" srcId="{426758A8-6C45-F84E-A023-F42C3CC8ABFC}" destId="{0B5BD68E-4F38-1B4A-8774-7803DC05D262}" srcOrd="4" destOrd="0" presId="urn:microsoft.com/office/officeart/2005/8/layout/vList5"/>
    <dgm:cxn modelId="{455D805E-54FF-7F49-8E2C-9C52B7B34D1C}" type="presParOf" srcId="{0B5BD68E-4F38-1B4A-8774-7803DC05D262}" destId="{CC2F294F-4726-644E-BC71-75C7E742FC0B}" srcOrd="0" destOrd="0" presId="urn:microsoft.com/office/officeart/2005/8/layout/vList5"/>
    <dgm:cxn modelId="{795C404A-A0A6-3740-9D04-F8802B4D791B}" type="presParOf" srcId="{0B5BD68E-4F38-1B4A-8774-7803DC05D262}" destId="{F46EC271-41EF-BA45-B796-65CE9A8BCD1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DC73AB19-F39D-1F44-BAF2-6DEBDCB3E114}" type="doc">
      <dgm:prSet loTypeId="urn:microsoft.com/office/officeart/2005/8/layout/vList5" loCatId="process" qsTypeId="urn:microsoft.com/office/officeart/2005/8/quickstyle/simple2" qsCatId="simple" csTypeId="urn:microsoft.com/office/officeart/2005/8/colors/accent3_2" csCatId="accent3" phldr="1"/>
      <dgm:spPr/>
      <dgm:t>
        <a:bodyPr/>
        <a:lstStyle/>
        <a:p>
          <a:endParaRPr lang="pt-BR"/>
        </a:p>
      </dgm:t>
    </dgm:pt>
    <dgm:pt modelId="{8842BD64-FA85-E940-87E9-91CDDCBF01B5}">
      <dgm:prSet custT="1"/>
      <dgm:spPr/>
      <dgm:t>
        <a:bodyPr/>
        <a:lstStyle/>
        <a:p>
          <a:r>
            <a:rPr lang="pt-BR" sz="2000" i="0" dirty="0"/>
            <a:t>Time </a:t>
          </a:r>
          <a:r>
            <a:rPr lang="pt-BR" sz="2000" i="0" dirty="0" err="1"/>
            <a:t>expressions</a:t>
          </a:r>
          <a:r>
            <a:rPr lang="pt-BR" sz="2000" i="0" dirty="0"/>
            <a:t> </a:t>
          </a:r>
          <a:r>
            <a:rPr lang="pt-BR" sz="2000" i="0" dirty="0" err="1"/>
            <a:t>used</a:t>
          </a:r>
          <a:r>
            <a:rPr lang="pt-BR" sz="2000" i="0" dirty="0"/>
            <a:t> </a:t>
          </a:r>
          <a:r>
            <a:rPr lang="pt-BR" sz="2000" i="0" dirty="0" err="1"/>
            <a:t>with</a:t>
          </a:r>
          <a:r>
            <a:rPr lang="pt-BR" sz="2000" i="0" dirty="0"/>
            <a:t> </a:t>
          </a:r>
          <a:r>
            <a:rPr lang="pt-BR" sz="2000" i="0" dirty="0" err="1"/>
            <a:t>the</a:t>
          </a:r>
          <a:r>
            <a:rPr lang="pt-BR" sz="2000" i="0" dirty="0"/>
            <a:t> </a:t>
          </a:r>
          <a:r>
            <a:rPr lang="pt-BR" b="1" i="0" dirty="0" err="1"/>
            <a:t>simple</a:t>
          </a:r>
          <a:r>
            <a:rPr lang="pt-BR" b="1" i="0" dirty="0"/>
            <a:t> </a:t>
          </a:r>
          <a:r>
            <a:rPr lang="pt-BR" b="1" i="0" dirty="0" err="1"/>
            <a:t>past</a:t>
          </a:r>
          <a:endParaRPr lang="pt-BR" sz="2000" b="1" i="0" dirty="0"/>
        </a:p>
      </dgm:t>
    </dgm:pt>
    <dgm:pt modelId="{79D3A0FC-1C1F-E447-B9B2-60BDCC8CCC5F}" type="parTrans" cxnId="{D335692D-E1C0-E54D-8487-137069A53279}">
      <dgm:prSet/>
      <dgm:spPr/>
      <dgm:t>
        <a:bodyPr/>
        <a:lstStyle/>
        <a:p>
          <a:endParaRPr lang="pt-BR"/>
        </a:p>
      </dgm:t>
    </dgm:pt>
    <dgm:pt modelId="{FE98B8E5-892D-A149-A097-7B7BF3F7EAA6}" type="sibTrans" cxnId="{D335692D-E1C0-E54D-8487-137069A53279}">
      <dgm:prSet/>
      <dgm:spPr/>
      <dgm:t>
        <a:bodyPr/>
        <a:lstStyle/>
        <a:p>
          <a:endParaRPr lang="pt-BR"/>
        </a:p>
      </dgm:t>
    </dgm:pt>
    <dgm:pt modelId="{2A45A3C2-DDFA-2A4A-96B5-26514265B904}">
      <dgm:prSet custT="1"/>
      <dgm:spPr/>
      <dgm:t>
        <a:bodyPr/>
        <a:lstStyle/>
        <a:p>
          <a:pPr algn="ctr">
            <a:buNone/>
          </a:pPr>
          <a:r>
            <a:rPr lang="pt-BR" sz="2000" b="0" i="0" dirty="0" err="1"/>
            <a:t>yesterday</a:t>
          </a:r>
          <a:r>
            <a:rPr lang="pt-BR" sz="2000" b="0" i="0" dirty="0"/>
            <a:t>, </a:t>
          </a:r>
          <a:r>
            <a:rPr lang="pt-BR" sz="2000" b="0" i="0" dirty="0" err="1"/>
            <a:t>when</a:t>
          </a:r>
          <a:r>
            <a:rPr lang="pt-BR" sz="2000" b="0" i="0" dirty="0"/>
            <a:t> </a:t>
          </a:r>
          <a:r>
            <a:rPr lang="pt-BR" sz="2000" b="0" i="0" dirty="0" err="1"/>
            <a:t>I</a:t>
          </a:r>
          <a:r>
            <a:rPr lang="pt-BR" sz="2000" b="0" i="0" dirty="0"/>
            <a:t> </a:t>
          </a:r>
          <a:r>
            <a:rPr lang="pt-BR" sz="2000" b="0" i="0" dirty="0" err="1"/>
            <a:t>was</a:t>
          </a:r>
          <a:r>
            <a:rPr lang="pt-BR" sz="2000" b="0" i="0" dirty="0"/>
            <a:t> a </a:t>
          </a:r>
          <a:r>
            <a:rPr lang="pt-BR" sz="2000" b="0" i="0" dirty="0" err="1"/>
            <a:t>child</a:t>
          </a:r>
          <a:r>
            <a:rPr lang="pt-BR" sz="2000" b="0" i="0" dirty="0"/>
            <a:t>, </a:t>
          </a:r>
          <a:r>
            <a:rPr lang="pt-BR" sz="2000" b="0" i="0" dirty="0" err="1"/>
            <a:t>last</a:t>
          </a:r>
          <a:r>
            <a:rPr lang="pt-BR" sz="2000" b="0" i="0" dirty="0"/>
            <a:t> </a:t>
          </a:r>
          <a:r>
            <a:rPr lang="pt-BR" sz="2000" b="0" i="0" dirty="0" err="1"/>
            <a:t>month</a:t>
          </a:r>
          <a:r>
            <a:rPr lang="pt-BR" sz="2000" b="0" i="0" dirty="0"/>
            <a:t>, a </a:t>
          </a:r>
          <a:r>
            <a:rPr lang="pt-BR" sz="2000" b="0" i="0" dirty="0" err="1"/>
            <a:t>year</a:t>
          </a:r>
          <a:r>
            <a:rPr lang="pt-BR" sz="2000" b="0" i="0" dirty="0"/>
            <a:t> </a:t>
          </a:r>
          <a:r>
            <a:rPr lang="pt-BR" sz="2000" b="0" i="0" dirty="0" err="1"/>
            <a:t>ago</a:t>
          </a:r>
          <a:endParaRPr lang="pt-BR" sz="2000" b="0" i="0" dirty="0"/>
        </a:p>
      </dgm:t>
    </dgm:pt>
    <dgm:pt modelId="{9DFA4935-571F-3541-9D0D-0AAC1D73D709}" type="parTrans" cxnId="{F4C60219-0E08-5045-B4AD-56F7A6F8BBF3}">
      <dgm:prSet/>
      <dgm:spPr/>
      <dgm:t>
        <a:bodyPr/>
        <a:lstStyle/>
        <a:p>
          <a:endParaRPr lang="pt-BR"/>
        </a:p>
      </dgm:t>
    </dgm:pt>
    <dgm:pt modelId="{E69ACA9C-9E58-3D49-A192-3F468DA14FC2}" type="sibTrans" cxnId="{F4C60219-0E08-5045-B4AD-56F7A6F8BBF3}">
      <dgm:prSet/>
      <dgm:spPr/>
      <dgm:t>
        <a:bodyPr/>
        <a:lstStyle/>
        <a:p>
          <a:endParaRPr lang="pt-BR"/>
        </a:p>
      </dgm:t>
    </dgm:pt>
    <dgm:pt modelId="{203C4FC3-C1D5-F845-9AF8-4801A44A6947}">
      <dgm:prSet custT="1"/>
      <dgm:spPr/>
      <dgm:t>
        <a:bodyPr/>
        <a:lstStyle/>
        <a:p>
          <a:pPr algn="ctr">
            <a:buNone/>
          </a:pPr>
          <a:r>
            <a:rPr lang="pt-BR" sz="2000" i="0" dirty="0"/>
            <a:t>Time </a:t>
          </a:r>
          <a:r>
            <a:rPr lang="pt-BR" sz="2000" i="0" dirty="0" err="1"/>
            <a:t>expressions</a:t>
          </a:r>
          <a:r>
            <a:rPr lang="pt-BR" sz="2000" i="0" dirty="0"/>
            <a:t> </a:t>
          </a:r>
          <a:r>
            <a:rPr lang="pt-BR" sz="2000" i="0" dirty="0" err="1"/>
            <a:t>used</a:t>
          </a:r>
          <a:r>
            <a:rPr lang="pt-BR" sz="2000" i="0" dirty="0"/>
            <a:t> </a:t>
          </a:r>
          <a:r>
            <a:rPr lang="pt-BR" sz="2000" i="0" dirty="0" err="1"/>
            <a:t>with</a:t>
          </a:r>
          <a:r>
            <a:rPr lang="pt-BR" sz="2000" i="0" dirty="0"/>
            <a:t> </a:t>
          </a:r>
          <a:r>
            <a:rPr lang="pt-BR" sz="2000" i="0" dirty="0" err="1"/>
            <a:t>the</a:t>
          </a:r>
          <a:r>
            <a:rPr lang="pt-BR" sz="2000" i="0" dirty="0"/>
            <a:t> </a:t>
          </a:r>
          <a:r>
            <a:rPr lang="pt-BR" sz="2000" b="1" i="0" dirty="0" err="1"/>
            <a:t>present</a:t>
          </a:r>
          <a:r>
            <a:rPr lang="pt-BR" sz="2000" b="1" i="0" dirty="0"/>
            <a:t> </a:t>
          </a:r>
          <a:r>
            <a:rPr lang="pt-BR" sz="2000" b="1" i="0" dirty="0" err="1"/>
            <a:t>perfect</a:t>
          </a:r>
          <a:endParaRPr lang="pt-BR" sz="2000" b="1" i="0" dirty="0"/>
        </a:p>
      </dgm:t>
    </dgm:pt>
    <dgm:pt modelId="{F4212DC5-5242-4E45-92A9-EC51319258CC}" type="parTrans" cxnId="{681A5968-EAD1-7D4B-B316-98F374F75298}">
      <dgm:prSet/>
      <dgm:spPr/>
      <dgm:t>
        <a:bodyPr/>
        <a:lstStyle/>
        <a:p>
          <a:endParaRPr lang="pt-BR"/>
        </a:p>
      </dgm:t>
    </dgm:pt>
    <dgm:pt modelId="{E4E6B4B8-C92B-F540-867D-57741C4C4EB3}" type="sibTrans" cxnId="{681A5968-EAD1-7D4B-B316-98F374F75298}">
      <dgm:prSet/>
      <dgm:spPr/>
      <dgm:t>
        <a:bodyPr/>
        <a:lstStyle/>
        <a:p>
          <a:endParaRPr lang="pt-BR"/>
        </a:p>
      </dgm:t>
    </dgm:pt>
    <dgm:pt modelId="{80BD6DCD-E7D5-DA4B-A1D5-445AA24B634F}">
      <dgm:prSet custT="1"/>
      <dgm:spPr/>
      <dgm:t>
        <a:bodyPr/>
        <a:lstStyle/>
        <a:p>
          <a:pPr algn="ctr">
            <a:buNone/>
          </a:pPr>
          <a:r>
            <a:rPr lang="pt-BR" sz="2000" i="0" dirty="0" err="1"/>
            <a:t>recently</a:t>
          </a:r>
          <a:r>
            <a:rPr lang="pt-BR" sz="2000" i="0" dirty="0"/>
            <a:t>, </a:t>
          </a:r>
          <a:r>
            <a:rPr lang="pt-BR" sz="2000" i="0" dirty="0" err="1"/>
            <a:t>since</a:t>
          </a:r>
          <a:r>
            <a:rPr lang="pt-BR" sz="2000" i="0" dirty="0"/>
            <a:t> </a:t>
          </a:r>
          <a:r>
            <a:rPr lang="pt-BR" sz="2000" i="0" dirty="0" err="1"/>
            <a:t>I</a:t>
          </a:r>
          <a:r>
            <a:rPr lang="pt-BR" sz="2000" i="0" dirty="0"/>
            <a:t> </a:t>
          </a:r>
          <a:r>
            <a:rPr lang="pt-BR" sz="2000" i="0" dirty="0" err="1"/>
            <a:t>was</a:t>
          </a:r>
          <a:r>
            <a:rPr lang="pt-BR" sz="2000" i="0" dirty="0"/>
            <a:t> a </a:t>
          </a:r>
          <a:r>
            <a:rPr lang="pt-BR" sz="2000" i="0" dirty="0" err="1"/>
            <a:t>child</a:t>
          </a:r>
          <a:r>
            <a:rPr lang="pt-BR" sz="2000" i="0" dirty="0"/>
            <a:t>, over </a:t>
          </a:r>
          <a:r>
            <a:rPr lang="pt-BR" sz="2000" i="0" dirty="0" err="1"/>
            <a:t>the</a:t>
          </a:r>
          <a:r>
            <a:rPr lang="pt-BR" sz="2000" i="0" dirty="0"/>
            <a:t> </a:t>
          </a:r>
          <a:r>
            <a:rPr lang="pt-BR" sz="2000" i="0" dirty="0" err="1"/>
            <a:t>years</a:t>
          </a:r>
          <a:r>
            <a:rPr lang="pt-BR" sz="2000" i="0" dirty="0"/>
            <a:t>, </a:t>
          </a:r>
          <a:r>
            <a:rPr lang="pt-BR" sz="2000" i="0" dirty="0" err="1"/>
            <a:t>lately</a:t>
          </a:r>
          <a:endParaRPr lang="pt-BR" sz="2000" b="0" i="0" dirty="0"/>
        </a:p>
      </dgm:t>
    </dgm:pt>
    <dgm:pt modelId="{8CB0C62E-19AD-3547-85CA-66A0DAB7E701}" type="parTrans" cxnId="{ADF6879D-21CF-464B-B183-CBD805C950E6}">
      <dgm:prSet/>
      <dgm:spPr/>
      <dgm:t>
        <a:bodyPr/>
        <a:lstStyle/>
        <a:p>
          <a:endParaRPr lang="pt-BR"/>
        </a:p>
      </dgm:t>
    </dgm:pt>
    <dgm:pt modelId="{8F61CA06-47CE-5F48-9503-A683822C3DF1}" type="sibTrans" cxnId="{ADF6879D-21CF-464B-B183-CBD805C950E6}">
      <dgm:prSet/>
      <dgm:spPr/>
      <dgm:t>
        <a:bodyPr/>
        <a:lstStyle/>
        <a:p>
          <a:endParaRPr lang="pt-BR"/>
        </a:p>
      </dgm:t>
    </dgm:pt>
    <dgm:pt modelId="{426758A8-6C45-F84E-A023-F42C3CC8ABFC}" type="pres">
      <dgm:prSet presAssocID="{DC73AB19-F39D-1F44-BAF2-6DEBDCB3E114}" presName="Name0" presStyleCnt="0">
        <dgm:presLayoutVars>
          <dgm:dir/>
          <dgm:animLvl val="lvl"/>
          <dgm:resizeHandles val="exact"/>
        </dgm:presLayoutVars>
      </dgm:prSet>
      <dgm:spPr/>
    </dgm:pt>
    <dgm:pt modelId="{2181B56C-E861-0A4C-9A11-3F451AA65BCA}" type="pres">
      <dgm:prSet presAssocID="{8842BD64-FA85-E940-87E9-91CDDCBF01B5}" presName="linNode" presStyleCnt="0"/>
      <dgm:spPr/>
    </dgm:pt>
    <dgm:pt modelId="{7E12625C-0170-CC44-A5C2-8E32F902590D}" type="pres">
      <dgm:prSet presAssocID="{8842BD64-FA85-E940-87E9-91CDDCBF01B5}" presName="parentText" presStyleLbl="node1" presStyleIdx="0" presStyleCnt="2" custScaleX="147573">
        <dgm:presLayoutVars>
          <dgm:chMax val="1"/>
          <dgm:bulletEnabled val="1"/>
        </dgm:presLayoutVars>
      </dgm:prSet>
      <dgm:spPr/>
    </dgm:pt>
    <dgm:pt modelId="{372065CD-4828-6645-9E13-33F17450F429}" type="pres">
      <dgm:prSet presAssocID="{8842BD64-FA85-E940-87E9-91CDDCBF01B5}" presName="descendantText" presStyleLbl="alignAccFollowNode1" presStyleIdx="0" presStyleCnt="2">
        <dgm:presLayoutVars>
          <dgm:bulletEnabled val="1"/>
        </dgm:presLayoutVars>
      </dgm:prSet>
      <dgm:spPr/>
    </dgm:pt>
    <dgm:pt modelId="{D4158F50-F498-0045-A26F-E0D87C488248}" type="pres">
      <dgm:prSet presAssocID="{FE98B8E5-892D-A149-A097-7B7BF3F7EAA6}" presName="sp" presStyleCnt="0"/>
      <dgm:spPr/>
    </dgm:pt>
    <dgm:pt modelId="{C4D28412-AFD4-C14B-87DC-DA6316473B86}" type="pres">
      <dgm:prSet presAssocID="{203C4FC3-C1D5-F845-9AF8-4801A44A6947}" presName="linNode" presStyleCnt="0"/>
      <dgm:spPr/>
    </dgm:pt>
    <dgm:pt modelId="{1E355990-05C2-2F4A-8DE5-1CF5F5658E95}" type="pres">
      <dgm:prSet presAssocID="{203C4FC3-C1D5-F845-9AF8-4801A44A6947}" presName="parentText" presStyleLbl="node1" presStyleIdx="1" presStyleCnt="2" custScaleX="147573">
        <dgm:presLayoutVars>
          <dgm:chMax val="1"/>
          <dgm:bulletEnabled val="1"/>
        </dgm:presLayoutVars>
      </dgm:prSet>
      <dgm:spPr/>
    </dgm:pt>
    <dgm:pt modelId="{436CFD4D-A6E5-804C-ADBF-260B11EFD90F}" type="pres">
      <dgm:prSet presAssocID="{203C4FC3-C1D5-F845-9AF8-4801A44A6947}" presName="descendantText" presStyleLbl="alignAccFollowNode1" presStyleIdx="1" presStyleCnt="2">
        <dgm:presLayoutVars>
          <dgm:bulletEnabled val="1"/>
        </dgm:presLayoutVars>
      </dgm:prSet>
      <dgm:spPr/>
    </dgm:pt>
  </dgm:ptLst>
  <dgm:cxnLst>
    <dgm:cxn modelId="{F4C60219-0E08-5045-B4AD-56F7A6F8BBF3}" srcId="{8842BD64-FA85-E940-87E9-91CDDCBF01B5}" destId="{2A45A3C2-DDFA-2A4A-96B5-26514265B904}" srcOrd="0" destOrd="0" parTransId="{9DFA4935-571F-3541-9D0D-0AAC1D73D709}" sibTransId="{E69ACA9C-9E58-3D49-A192-3F468DA14FC2}"/>
    <dgm:cxn modelId="{28F31329-142E-9E48-9F9C-73AA5B261518}" type="presOf" srcId="{2A45A3C2-DDFA-2A4A-96B5-26514265B904}" destId="{372065CD-4828-6645-9E13-33F17450F429}" srcOrd="0" destOrd="0" presId="urn:microsoft.com/office/officeart/2005/8/layout/vList5"/>
    <dgm:cxn modelId="{6B00DD2C-4895-6B46-88A6-8BF8C4DA404F}" type="presOf" srcId="{8842BD64-FA85-E940-87E9-91CDDCBF01B5}" destId="{7E12625C-0170-CC44-A5C2-8E32F902590D}" srcOrd="0" destOrd="0" presId="urn:microsoft.com/office/officeart/2005/8/layout/vList5"/>
    <dgm:cxn modelId="{D335692D-E1C0-E54D-8487-137069A53279}" srcId="{DC73AB19-F39D-1F44-BAF2-6DEBDCB3E114}" destId="{8842BD64-FA85-E940-87E9-91CDDCBF01B5}" srcOrd="0" destOrd="0" parTransId="{79D3A0FC-1C1F-E447-B9B2-60BDCC8CCC5F}" sibTransId="{FE98B8E5-892D-A149-A097-7B7BF3F7EAA6}"/>
    <dgm:cxn modelId="{59C1424A-2510-464F-9C56-C52790D7C5AD}" type="presOf" srcId="{80BD6DCD-E7D5-DA4B-A1D5-445AA24B634F}" destId="{436CFD4D-A6E5-804C-ADBF-260B11EFD90F}" srcOrd="0" destOrd="0" presId="urn:microsoft.com/office/officeart/2005/8/layout/vList5"/>
    <dgm:cxn modelId="{681A5968-EAD1-7D4B-B316-98F374F75298}" srcId="{DC73AB19-F39D-1F44-BAF2-6DEBDCB3E114}" destId="{203C4FC3-C1D5-F845-9AF8-4801A44A6947}" srcOrd="1" destOrd="0" parTransId="{F4212DC5-5242-4E45-92A9-EC51319258CC}" sibTransId="{E4E6B4B8-C92B-F540-867D-57741C4C4EB3}"/>
    <dgm:cxn modelId="{ADF6879D-21CF-464B-B183-CBD805C950E6}" srcId="{203C4FC3-C1D5-F845-9AF8-4801A44A6947}" destId="{80BD6DCD-E7D5-DA4B-A1D5-445AA24B634F}" srcOrd="0" destOrd="0" parTransId="{8CB0C62E-19AD-3547-85CA-66A0DAB7E701}" sibTransId="{8F61CA06-47CE-5F48-9503-A683822C3DF1}"/>
    <dgm:cxn modelId="{50CA9EBA-CD5A-9C42-9DDE-145747C94565}" type="presOf" srcId="{203C4FC3-C1D5-F845-9AF8-4801A44A6947}" destId="{1E355990-05C2-2F4A-8DE5-1CF5F5658E95}" srcOrd="0" destOrd="0" presId="urn:microsoft.com/office/officeart/2005/8/layout/vList5"/>
    <dgm:cxn modelId="{7F25C2D8-E185-4741-8451-59719AD72140}" type="presOf" srcId="{DC73AB19-F39D-1F44-BAF2-6DEBDCB3E114}" destId="{426758A8-6C45-F84E-A023-F42C3CC8ABFC}" srcOrd="0" destOrd="0" presId="urn:microsoft.com/office/officeart/2005/8/layout/vList5"/>
    <dgm:cxn modelId="{B11C5E12-5853-FF44-AB38-56A6DC51395C}" type="presParOf" srcId="{426758A8-6C45-F84E-A023-F42C3CC8ABFC}" destId="{2181B56C-E861-0A4C-9A11-3F451AA65BCA}" srcOrd="0" destOrd="0" presId="urn:microsoft.com/office/officeart/2005/8/layout/vList5"/>
    <dgm:cxn modelId="{A1F95352-4315-E641-8255-1AF94FF25DEF}" type="presParOf" srcId="{2181B56C-E861-0A4C-9A11-3F451AA65BCA}" destId="{7E12625C-0170-CC44-A5C2-8E32F902590D}" srcOrd="0" destOrd="0" presId="urn:microsoft.com/office/officeart/2005/8/layout/vList5"/>
    <dgm:cxn modelId="{FE0277F4-B1E9-584C-A5A5-4F6D9D8B4767}" type="presParOf" srcId="{2181B56C-E861-0A4C-9A11-3F451AA65BCA}" destId="{372065CD-4828-6645-9E13-33F17450F429}" srcOrd="1" destOrd="0" presId="urn:microsoft.com/office/officeart/2005/8/layout/vList5"/>
    <dgm:cxn modelId="{92ACC7EC-3FF8-1443-BFFB-6411CE8E49A5}" type="presParOf" srcId="{426758A8-6C45-F84E-A023-F42C3CC8ABFC}" destId="{D4158F50-F498-0045-A26F-E0D87C488248}" srcOrd="1" destOrd="0" presId="urn:microsoft.com/office/officeart/2005/8/layout/vList5"/>
    <dgm:cxn modelId="{2EF9B739-A3D9-9E4E-94CE-CA2F09291F6F}" type="presParOf" srcId="{426758A8-6C45-F84E-A023-F42C3CC8ABFC}" destId="{C4D28412-AFD4-C14B-87DC-DA6316473B86}" srcOrd="2" destOrd="0" presId="urn:microsoft.com/office/officeart/2005/8/layout/vList5"/>
    <dgm:cxn modelId="{0682EAFF-39E2-D449-9BD7-D2BAE895A9AF}" type="presParOf" srcId="{C4D28412-AFD4-C14B-87DC-DA6316473B86}" destId="{1E355990-05C2-2F4A-8DE5-1CF5F5658E95}" srcOrd="0" destOrd="0" presId="urn:microsoft.com/office/officeart/2005/8/layout/vList5"/>
    <dgm:cxn modelId="{A088E158-7821-1740-A117-A390D95415F0}" type="presParOf" srcId="{C4D28412-AFD4-C14B-87DC-DA6316473B86}" destId="{436CFD4D-A6E5-804C-ADBF-260B11EFD90F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74C4E989-6FCC-0148-932A-BDB5F153F7F6}" type="doc">
      <dgm:prSet loTypeId="urn:microsoft.com/office/officeart/2005/8/layout/vList5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pt-BR"/>
        </a:p>
      </dgm:t>
    </dgm:pt>
    <dgm:pt modelId="{0F16BD09-0966-A746-AAF1-CEFBADE063CA}">
      <dgm:prSet/>
      <dgm:spPr/>
      <dgm:t>
        <a:bodyPr/>
        <a:lstStyle/>
        <a:p>
          <a:r>
            <a:rPr lang="pt-BR" b="1" i="0" dirty="0"/>
            <a:t>2DAY</a:t>
          </a:r>
        </a:p>
      </dgm:t>
    </dgm:pt>
    <dgm:pt modelId="{4B79A38A-A326-FA4D-A346-4C5F0734C442}" type="parTrans" cxnId="{B220CF6F-40DB-AF47-8D57-C62ADA236D56}">
      <dgm:prSet/>
      <dgm:spPr/>
      <dgm:t>
        <a:bodyPr/>
        <a:lstStyle/>
        <a:p>
          <a:endParaRPr lang="pt-BR"/>
        </a:p>
      </dgm:t>
    </dgm:pt>
    <dgm:pt modelId="{EDC0ACBE-0D92-A24E-8F3C-C3D9CA0D1050}" type="sibTrans" cxnId="{B220CF6F-40DB-AF47-8D57-C62ADA236D56}">
      <dgm:prSet/>
      <dgm:spPr/>
      <dgm:t>
        <a:bodyPr/>
        <a:lstStyle/>
        <a:p>
          <a:endParaRPr lang="pt-BR"/>
        </a:p>
      </dgm:t>
    </dgm:pt>
    <dgm:pt modelId="{C363945E-0478-584D-B664-478C24942F1C}">
      <dgm:prSet/>
      <dgm:spPr/>
      <dgm:t>
        <a:bodyPr/>
        <a:lstStyle/>
        <a:p>
          <a:r>
            <a:rPr lang="pt-BR" b="1" i="0" dirty="0"/>
            <a:t>4EVER</a:t>
          </a:r>
        </a:p>
      </dgm:t>
    </dgm:pt>
    <dgm:pt modelId="{16643CFC-EF42-CB49-9EC3-A5C5D33AAEF9}" type="parTrans" cxnId="{AC23112F-71C9-3844-8BF8-739EFE6F820C}">
      <dgm:prSet/>
      <dgm:spPr/>
      <dgm:t>
        <a:bodyPr/>
        <a:lstStyle/>
        <a:p>
          <a:endParaRPr lang="pt-BR"/>
        </a:p>
      </dgm:t>
    </dgm:pt>
    <dgm:pt modelId="{AD197D16-0679-8C4A-82D6-25AF08262AB9}" type="sibTrans" cxnId="{AC23112F-71C9-3844-8BF8-739EFE6F820C}">
      <dgm:prSet/>
      <dgm:spPr/>
      <dgm:t>
        <a:bodyPr/>
        <a:lstStyle/>
        <a:p>
          <a:endParaRPr lang="pt-BR"/>
        </a:p>
      </dgm:t>
    </dgm:pt>
    <dgm:pt modelId="{2481A804-9C35-EA40-8FFA-0DE1BA8DD536}">
      <dgm:prSet/>
      <dgm:spPr/>
      <dgm:t>
        <a:bodyPr/>
        <a:lstStyle/>
        <a:p>
          <a:r>
            <a:rPr lang="pt-BR" b="1" i="0" dirty="0"/>
            <a:t>B4</a:t>
          </a:r>
        </a:p>
      </dgm:t>
    </dgm:pt>
    <dgm:pt modelId="{C32D5B5A-AB58-E743-9499-66B7784DA84B}" type="parTrans" cxnId="{8C2F9019-A238-E94B-986D-3AACA3326DCD}">
      <dgm:prSet/>
      <dgm:spPr/>
      <dgm:t>
        <a:bodyPr/>
        <a:lstStyle/>
        <a:p>
          <a:endParaRPr lang="pt-BR"/>
        </a:p>
      </dgm:t>
    </dgm:pt>
    <dgm:pt modelId="{4ECD43EE-380C-CE4F-AD47-7E3ED4A3A38E}" type="sibTrans" cxnId="{8C2F9019-A238-E94B-986D-3AACA3326DCD}">
      <dgm:prSet/>
      <dgm:spPr/>
      <dgm:t>
        <a:bodyPr/>
        <a:lstStyle/>
        <a:p>
          <a:endParaRPr lang="pt-BR"/>
        </a:p>
      </dgm:t>
    </dgm:pt>
    <dgm:pt modelId="{F8718766-5BCA-9747-9D61-CC37BC961400}">
      <dgm:prSet/>
      <dgm:spPr/>
      <dgm:t>
        <a:bodyPr/>
        <a:lstStyle/>
        <a:p>
          <a:r>
            <a:rPr lang="pt-BR" b="1" i="0" dirty="0"/>
            <a:t>BFF</a:t>
          </a:r>
        </a:p>
      </dgm:t>
    </dgm:pt>
    <dgm:pt modelId="{6C0F5B3A-0140-3341-A31B-E0A02B2F987B}" type="parTrans" cxnId="{9FEC1E08-F15C-A447-B651-93D485705843}">
      <dgm:prSet/>
      <dgm:spPr/>
      <dgm:t>
        <a:bodyPr/>
        <a:lstStyle/>
        <a:p>
          <a:endParaRPr lang="pt-BR"/>
        </a:p>
      </dgm:t>
    </dgm:pt>
    <dgm:pt modelId="{A1019434-0A78-1248-A450-D24DA55122D2}" type="sibTrans" cxnId="{9FEC1E08-F15C-A447-B651-93D485705843}">
      <dgm:prSet/>
      <dgm:spPr/>
      <dgm:t>
        <a:bodyPr/>
        <a:lstStyle/>
        <a:p>
          <a:endParaRPr lang="pt-BR"/>
        </a:p>
      </dgm:t>
    </dgm:pt>
    <dgm:pt modelId="{4A1FE36E-74A8-7C48-BD9E-8F5C0F936A7C}">
      <dgm:prSet/>
      <dgm:spPr/>
      <dgm:t>
        <a:bodyPr/>
        <a:lstStyle/>
        <a:p>
          <a:r>
            <a:rPr lang="pt-BR" b="1" i="0" dirty="0"/>
            <a:t>DM</a:t>
          </a:r>
        </a:p>
      </dgm:t>
    </dgm:pt>
    <dgm:pt modelId="{9004F896-2209-EF4C-88DE-A1E06C7CFE23}" type="parTrans" cxnId="{10955382-CDDF-AA4E-981F-480F738113AB}">
      <dgm:prSet/>
      <dgm:spPr/>
      <dgm:t>
        <a:bodyPr/>
        <a:lstStyle/>
        <a:p>
          <a:endParaRPr lang="pt-BR"/>
        </a:p>
      </dgm:t>
    </dgm:pt>
    <dgm:pt modelId="{D6FED588-FD74-C341-9E58-A0BD48672AF2}" type="sibTrans" cxnId="{10955382-CDDF-AA4E-981F-480F738113AB}">
      <dgm:prSet/>
      <dgm:spPr/>
      <dgm:t>
        <a:bodyPr/>
        <a:lstStyle/>
        <a:p>
          <a:endParaRPr lang="pt-BR"/>
        </a:p>
      </dgm:t>
    </dgm:pt>
    <dgm:pt modelId="{B31F090D-3D5E-4E4C-9312-7D2D4CA19547}">
      <dgm:prSet/>
      <dgm:spPr/>
      <dgm:t>
        <a:bodyPr/>
        <a:lstStyle/>
        <a:p>
          <a:r>
            <a:rPr lang="pt-BR" b="1" i="0" dirty="0"/>
            <a:t>GR8</a:t>
          </a:r>
        </a:p>
      </dgm:t>
    </dgm:pt>
    <dgm:pt modelId="{F267E2A4-F0A5-1647-B673-83E60C5EE626}" type="parTrans" cxnId="{2B1CB994-2FC5-9249-A4B0-20045E80218C}">
      <dgm:prSet/>
      <dgm:spPr/>
      <dgm:t>
        <a:bodyPr/>
        <a:lstStyle/>
        <a:p>
          <a:endParaRPr lang="pt-BR"/>
        </a:p>
      </dgm:t>
    </dgm:pt>
    <dgm:pt modelId="{8886396A-C81E-BA4A-A715-E13B87A119CB}" type="sibTrans" cxnId="{2B1CB994-2FC5-9249-A4B0-20045E80218C}">
      <dgm:prSet/>
      <dgm:spPr/>
      <dgm:t>
        <a:bodyPr/>
        <a:lstStyle/>
        <a:p>
          <a:endParaRPr lang="pt-BR"/>
        </a:p>
      </dgm:t>
    </dgm:pt>
    <dgm:pt modelId="{C0BBC721-1880-D74D-AAF3-80021B3BB0E7}">
      <dgm:prSet/>
      <dgm:spPr/>
      <dgm:t>
        <a:bodyPr/>
        <a:lstStyle/>
        <a:p>
          <a:r>
            <a:rPr lang="pt-BR" b="1" i="0" dirty="0"/>
            <a:t>ILU</a:t>
          </a:r>
        </a:p>
      </dgm:t>
    </dgm:pt>
    <dgm:pt modelId="{1A775CF3-EE23-494B-B4EE-54C7A194BE67}" type="parTrans" cxnId="{DDDD0C57-0C5A-534E-8DE9-646597FC1598}">
      <dgm:prSet/>
      <dgm:spPr/>
      <dgm:t>
        <a:bodyPr/>
        <a:lstStyle/>
        <a:p>
          <a:endParaRPr lang="pt-BR"/>
        </a:p>
      </dgm:t>
    </dgm:pt>
    <dgm:pt modelId="{1BA41DAF-DC0C-2549-A966-AA2461E847EF}" type="sibTrans" cxnId="{DDDD0C57-0C5A-534E-8DE9-646597FC1598}">
      <dgm:prSet/>
      <dgm:spPr/>
      <dgm:t>
        <a:bodyPr/>
        <a:lstStyle/>
        <a:p>
          <a:endParaRPr lang="pt-BR"/>
        </a:p>
      </dgm:t>
    </dgm:pt>
    <dgm:pt modelId="{8583BD84-A333-7545-A713-32DDF4F37050}">
      <dgm:prSet/>
      <dgm:spPr/>
      <dgm:t>
        <a:bodyPr/>
        <a:lstStyle/>
        <a:p>
          <a:r>
            <a:rPr lang="pt-BR" dirty="0" err="1"/>
            <a:t>today</a:t>
          </a:r>
          <a:endParaRPr lang="pt-BR" dirty="0"/>
        </a:p>
      </dgm:t>
    </dgm:pt>
    <dgm:pt modelId="{586D1562-74A8-4746-8815-DA6F36783519}" type="parTrans" cxnId="{AA17555C-CE65-E54E-879C-D843781C3585}">
      <dgm:prSet/>
      <dgm:spPr/>
      <dgm:t>
        <a:bodyPr/>
        <a:lstStyle/>
        <a:p>
          <a:endParaRPr lang="pt-BR"/>
        </a:p>
      </dgm:t>
    </dgm:pt>
    <dgm:pt modelId="{8F9F432D-F97C-A849-A06C-134D8D04D7C3}" type="sibTrans" cxnId="{AA17555C-CE65-E54E-879C-D843781C3585}">
      <dgm:prSet/>
      <dgm:spPr/>
      <dgm:t>
        <a:bodyPr/>
        <a:lstStyle/>
        <a:p>
          <a:endParaRPr lang="pt-BR"/>
        </a:p>
      </dgm:t>
    </dgm:pt>
    <dgm:pt modelId="{2BDF65CB-C92B-1E45-BFB3-4D844B0CB39D}">
      <dgm:prSet/>
      <dgm:spPr/>
      <dgm:t>
        <a:bodyPr/>
        <a:lstStyle/>
        <a:p>
          <a:r>
            <a:rPr lang="pt-BR" dirty="0" err="1"/>
            <a:t>forever</a:t>
          </a:r>
          <a:endParaRPr lang="pt-BR" dirty="0"/>
        </a:p>
      </dgm:t>
    </dgm:pt>
    <dgm:pt modelId="{00E18D45-193E-D14C-8761-142947305410}" type="parTrans" cxnId="{AF2499AA-FC48-504D-84EC-C8E8A0259D1F}">
      <dgm:prSet/>
      <dgm:spPr/>
      <dgm:t>
        <a:bodyPr/>
        <a:lstStyle/>
        <a:p>
          <a:endParaRPr lang="pt-BR"/>
        </a:p>
      </dgm:t>
    </dgm:pt>
    <dgm:pt modelId="{6034E833-529B-6E43-99EB-53CD5E4F642F}" type="sibTrans" cxnId="{AF2499AA-FC48-504D-84EC-C8E8A0259D1F}">
      <dgm:prSet/>
      <dgm:spPr/>
      <dgm:t>
        <a:bodyPr/>
        <a:lstStyle/>
        <a:p>
          <a:endParaRPr lang="pt-BR"/>
        </a:p>
      </dgm:t>
    </dgm:pt>
    <dgm:pt modelId="{6EEED0C6-5335-FC4F-8A0D-08C365DF583F}">
      <dgm:prSet/>
      <dgm:spPr/>
      <dgm:t>
        <a:bodyPr/>
        <a:lstStyle/>
        <a:p>
          <a:r>
            <a:rPr lang="pt-BR" dirty="0" err="1"/>
            <a:t>before</a:t>
          </a:r>
          <a:endParaRPr lang="pt-BR" dirty="0"/>
        </a:p>
      </dgm:t>
    </dgm:pt>
    <dgm:pt modelId="{6633325C-C9B5-9A4B-A998-04849348B666}" type="parTrans" cxnId="{6BFE22D0-D677-694B-B1AD-B14346DD68C2}">
      <dgm:prSet/>
      <dgm:spPr/>
      <dgm:t>
        <a:bodyPr/>
        <a:lstStyle/>
        <a:p>
          <a:endParaRPr lang="pt-BR"/>
        </a:p>
      </dgm:t>
    </dgm:pt>
    <dgm:pt modelId="{9F56202C-757D-A746-82B0-0FFF535B0CA9}" type="sibTrans" cxnId="{6BFE22D0-D677-694B-B1AD-B14346DD68C2}">
      <dgm:prSet/>
      <dgm:spPr/>
      <dgm:t>
        <a:bodyPr/>
        <a:lstStyle/>
        <a:p>
          <a:endParaRPr lang="pt-BR"/>
        </a:p>
      </dgm:t>
    </dgm:pt>
    <dgm:pt modelId="{9A470B97-4196-A347-9E78-2FB7C32266B3}">
      <dgm:prSet/>
      <dgm:spPr/>
      <dgm:t>
        <a:bodyPr/>
        <a:lstStyle/>
        <a:p>
          <a:r>
            <a:rPr lang="pt-BR" dirty="0" err="1"/>
            <a:t>best</a:t>
          </a:r>
          <a:r>
            <a:rPr lang="pt-BR" dirty="0"/>
            <a:t> friends </a:t>
          </a:r>
          <a:r>
            <a:rPr lang="pt-BR" dirty="0" err="1"/>
            <a:t>forever</a:t>
          </a:r>
          <a:endParaRPr lang="pt-BR" dirty="0"/>
        </a:p>
      </dgm:t>
    </dgm:pt>
    <dgm:pt modelId="{68FAC9A3-999E-4E4A-8E0C-9BDD337FF2E3}" type="parTrans" cxnId="{5534343B-A9B9-E64C-A736-966F3A2B892B}">
      <dgm:prSet/>
      <dgm:spPr/>
      <dgm:t>
        <a:bodyPr/>
        <a:lstStyle/>
        <a:p>
          <a:endParaRPr lang="pt-BR"/>
        </a:p>
      </dgm:t>
    </dgm:pt>
    <dgm:pt modelId="{B26061A4-887D-C441-9A0E-782DE81967A8}" type="sibTrans" cxnId="{5534343B-A9B9-E64C-A736-966F3A2B892B}">
      <dgm:prSet/>
      <dgm:spPr/>
      <dgm:t>
        <a:bodyPr/>
        <a:lstStyle/>
        <a:p>
          <a:endParaRPr lang="pt-BR"/>
        </a:p>
      </dgm:t>
    </dgm:pt>
    <dgm:pt modelId="{3DF05ED3-DC53-2E4C-B35A-34C7CEAF2B63}">
      <dgm:prSet/>
      <dgm:spPr/>
      <dgm:t>
        <a:bodyPr/>
        <a:lstStyle/>
        <a:p>
          <a:r>
            <a:rPr lang="pt-BR" dirty="0"/>
            <a:t>direct </a:t>
          </a:r>
          <a:r>
            <a:rPr lang="pt-BR" dirty="0" err="1"/>
            <a:t>message</a:t>
          </a:r>
          <a:endParaRPr lang="pt-BR" dirty="0"/>
        </a:p>
      </dgm:t>
    </dgm:pt>
    <dgm:pt modelId="{ED2F97CE-B61B-6546-BA72-C0FA456E2923}" type="parTrans" cxnId="{04435A18-4F6B-4E4D-960B-22994D075F18}">
      <dgm:prSet/>
      <dgm:spPr/>
      <dgm:t>
        <a:bodyPr/>
        <a:lstStyle/>
        <a:p>
          <a:endParaRPr lang="pt-BR"/>
        </a:p>
      </dgm:t>
    </dgm:pt>
    <dgm:pt modelId="{4FEE40CD-0C5D-9747-B1A7-A761DAD8C86F}" type="sibTrans" cxnId="{04435A18-4F6B-4E4D-960B-22994D075F18}">
      <dgm:prSet/>
      <dgm:spPr/>
      <dgm:t>
        <a:bodyPr/>
        <a:lstStyle/>
        <a:p>
          <a:endParaRPr lang="pt-BR"/>
        </a:p>
      </dgm:t>
    </dgm:pt>
    <dgm:pt modelId="{2FBAD89A-9DB7-DE45-B09B-A7AABF2E306D}">
      <dgm:prSet/>
      <dgm:spPr/>
      <dgm:t>
        <a:bodyPr/>
        <a:lstStyle/>
        <a:p>
          <a:r>
            <a:rPr lang="pt-BR" dirty="0" err="1"/>
            <a:t>great</a:t>
          </a:r>
          <a:endParaRPr lang="pt-BR" dirty="0"/>
        </a:p>
      </dgm:t>
    </dgm:pt>
    <dgm:pt modelId="{C720190E-8E9A-9B42-BB46-D51E6C469068}" type="parTrans" cxnId="{D4D81E8C-90E1-EF49-9FD4-129FD3D9DD03}">
      <dgm:prSet/>
      <dgm:spPr/>
      <dgm:t>
        <a:bodyPr/>
        <a:lstStyle/>
        <a:p>
          <a:endParaRPr lang="pt-BR"/>
        </a:p>
      </dgm:t>
    </dgm:pt>
    <dgm:pt modelId="{5F1E6831-7BE0-A649-BE48-3333EE4E0984}" type="sibTrans" cxnId="{D4D81E8C-90E1-EF49-9FD4-129FD3D9DD03}">
      <dgm:prSet/>
      <dgm:spPr/>
      <dgm:t>
        <a:bodyPr/>
        <a:lstStyle/>
        <a:p>
          <a:endParaRPr lang="pt-BR"/>
        </a:p>
      </dgm:t>
    </dgm:pt>
    <dgm:pt modelId="{2046391D-EE07-5B4F-B92D-97EA33DF363E}">
      <dgm:prSet/>
      <dgm:spPr/>
      <dgm:t>
        <a:bodyPr/>
        <a:lstStyle/>
        <a:p>
          <a:r>
            <a:rPr lang="pt-BR" b="1" dirty="0"/>
            <a:t>IMHO</a:t>
          </a:r>
        </a:p>
      </dgm:t>
    </dgm:pt>
    <dgm:pt modelId="{302E3738-ED28-0C4C-9E86-841452BD6152}" type="parTrans" cxnId="{DE22FE18-42F1-2544-8704-8E25B8601349}">
      <dgm:prSet/>
      <dgm:spPr/>
      <dgm:t>
        <a:bodyPr/>
        <a:lstStyle/>
        <a:p>
          <a:endParaRPr lang="pt-BR"/>
        </a:p>
      </dgm:t>
    </dgm:pt>
    <dgm:pt modelId="{5D1F42C1-7FEF-F74C-85E9-835AF0BC734F}" type="sibTrans" cxnId="{DE22FE18-42F1-2544-8704-8E25B8601349}">
      <dgm:prSet/>
      <dgm:spPr/>
      <dgm:t>
        <a:bodyPr/>
        <a:lstStyle/>
        <a:p>
          <a:endParaRPr lang="pt-BR"/>
        </a:p>
      </dgm:t>
    </dgm:pt>
    <dgm:pt modelId="{C8AFAF95-158E-394B-A02F-870559838C50}">
      <dgm:prSet/>
      <dgm:spPr/>
      <dgm:t>
        <a:bodyPr/>
        <a:lstStyle/>
        <a:p>
          <a:r>
            <a:rPr lang="pt-BR" b="1" dirty="0"/>
            <a:t>B4N</a:t>
          </a:r>
        </a:p>
      </dgm:t>
    </dgm:pt>
    <dgm:pt modelId="{415DC2D5-5C64-9744-AFA9-8937E2FAD149}" type="parTrans" cxnId="{348380AF-13AA-8743-8E92-20B64A3A8E1B}">
      <dgm:prSet/>
      <dgm:spPr/>
      <dgm:t>
        <a:bodyPr/>
        <a:lstStyle/>
        <a:p>
          <a:endParaRPr lang="pt-BR"/>
        </a:p>
      </dgm:t>
    </dgm:pt>
    <dgm:pt modelId="{A3CEF610-EF99-F546-86C6-C738E6B09922}" type="sibTrans" cxnId="{348380AF-13AA-8743-8E92-20B64A3A8E1B}">
      <dgm:prSet/>
      <dgm:spPr/>
      <dgm:t>
        <a:bodyPr/>
        <a:lstStyle/>
        <a:p>
          <a:endParaRPr lang="pt-BR"/>
        </a:p>
      </dgm:t>
    </dgm:pt>
    <dgm:pt modelId="{3D80876B-4722-1F4F-ACDB-410FD0D70033}">
      <dgm:prSet/>
      <dgm:spPr/>
      <dgm:t>
        <a:bodyPr/>
        <a:lstStyle/>
        <a:p>
          <a:r>
            <a:rPr lang="pt-BR" dirty="0"/>
            <a:t>bye for </a:t>
          </a:r>
          <a:r>
            <a:rPr lang="pt-BR" dirty="0" err="1"/>
            <a:t>now</a:t>
          </a:r>
          <a:endParaRPr lang="pt-BR" dirty="0"/>
        </a:p>
      </dgm:t>
    </dgm:pt>
    <dgm:pt modelId="{50A15B54-B274-CE43-A702-FFF1717FF41B}" type="parTrans" cxnId="{E18DE9BE-9FC9-8740-8052-7109700B1561}">
      <dgm:prSet/>
      <dgm:spPr/>
      <dgm:t>
        <a:bodyPr/>
        <a:lstStyle/>
        <a:p>
          <a:endParaRPr lang="pt-BR"/>
        </a:p>
      </dgm:t>
    </dgm:pt>
    <dgm:pt modelId="{F5A421BD-632D-8044-A008-E7B785213B4F}" type="sibTrans" cxnId="{E18DE9BE-9FC9-8740-8052-7109700B1561}">
      <dgm:prSet/>
      <dgm:spPr/>
      <dgm:t>
        <a:bodyPr/>
        <a:lstStyle/>
        <a:p>
          <a:endParaRPr lang="pt-BR"/>
        </a:p>
      </dgm:t>
    </dgm:pt>
    <dgm:pt modelId="{B34353D3-0F36-E745-A03E-84E32504629B}">
      <dgm:prSet/>
      <dgm:spPr/>
      <dgm:t>
        <a:bodyPr/>
        <a:lstStyle/>
        <a:p>
          <a:r>
            <a:rPr lang="pt-BR" b="1" dirty="0"/>
            <a:t>CYA</a:t>
          </a:r>
        </a:p>
      </dgm:t>
    </dgm:pt>
    <dgm:pt modelId="{05662415-FB62-5C4A-9612-B25410547DAE}" type="parTrans" cxnId="{610D4E6B-C955-784F-8F16-740C154CCB55}">
      <dgm:prSet/>
      <dgm:spPr/>
      <dgm:t>
        <a:bodyPr/>
        <a:lstStyle/>
        <a:p>
          <a:endParaRPr lang="pt-BR"/>
        </a:p>
      </dgm:t>
    </dgm:pt>
    <dgm:pt modelId="{9D726D6E-48EA-2340-B44F-845C88D1EF51}" type="sibTrans" cxnId="{610D4E6B-C955-784F-8F16-740C154CCB55}">
      <dgm:prSet/>
      <dgm:spPr/>
      <dgm:t>
        <a:bodyPr/>
        <a:lstStyle/>
        <a:p>
          <a:endParaRPr lang="pt-BR"/>
        </a:p>
      </dgm:t>
    </dgm:pt>
    <dgm:pt modelId="{CCE71401-7A9A-964C-A6E6-A93E2AD99FDD}">
      <dgm:prSet/>
      <dgm:spPr/>
      <dgm:t>
        <a:bodyPr/>
        <a:lstStyle/>
        <a:p>
          <a:r>
            <a:rPr lang="pt-BR" dirty="0" err="1"/>
            <a:t>see</a:t>
          </a:r>
          <a:r>
            <a:rPr lang="pt-BR" dirty="0"/>
            <a:t> </a:t>
          </a:r>
          <a:r>
            <a:rPr lang="pt-BR" dirty="0" err="1"/>
            <a:t>ya</a:t>
          </a:r>
          <a:r>
            <a:rPr lang="pt-BR" dirty="0"/>
            <a:t>/</a:t>
          </a:r>
          <a:r>
            <a:rPr lang="pt-BR" dirty="0" err="1"/>
            <a:t>see</a:t>
          </a:r>
          <a:r>
            <a:rPr lang="pt-BR" dirty="0"/>
            <a:t> </a:t>
          </a:r>
          <a:r>
            <a:rPr lang="pt-BR" dirty="0" err="1"/>
            <a:t>you</a:t>
          </a:r>
          <a:endParaRPr lang="pt-BR" dirty="0"/>
        </a:p>
      </dgm:t>
    </dgm:pt>
    <dgm:pt modelId="{F376FE50-85BF-0F47-85D4-2B7C2A17C928}" type="parTrans" cxnId="{9BFE840D-3AFC-9341-89E0-34D91E09CCBB}">
      <dgm:prSet/>
      <dgm:spPr/>
      <dgm:t>
        <a:bodyPr/>
        <a:lstStyle/>
        <a:p>
          <a:endParaRPr lang="pt-BR"/>
        </a:p>
      </dgm:t>
    </dgm:pt>
    <dgm:pt modelId="{15DBCE53-5CC5-9F49-A563-42D30AA3134F}" type="sibTrans" cxnId="{9BFE840D-3AFC-9341-89E0-34D91E09CCBB}">
      <dgm:prSet/>
      <dgm:spPr/>
      <dgm:t>
        <a:bodyPr/>
        <a:lstStyle/>
        <a:p>
          <a:endParaRPr lang="pt-BR"/>
        </a:p>
      </dgm:t>
    </dgm:pt>
    <dgm:pt modelId="{15F57DF5-EA59-784C-BCE1-9A91C92EEDD0}">
      <dgm:prSet/>
      <dgm:spPr/>
      <dgm:t>
        <a:bodyPr/>
        <a:lstStyle/>
        <a:p>
          <a:r>
            <a:rPr lang="pt-BR" b="1" dirty="0"/>
            <a:t>FYI</a:t>
          </a:r>
        </a:p>
      </dgm:t>
    </dgm:pt>
    <dgm:pt modelId="{ADBC37F5-3F83-B54A-9866-9B8C6824B66A}" type="parTrans" cxnId="{ADCA99F2-560B-084F-877D-70F6FD143F58}">
      <dgm:prSet/>
      <dgm:spPr/>
      <dgm:t>
        <a:bodyPr/>
        <a:lstStyle/>
        <a:p>
          <a:endParaRPr lang="pt-BR"/>
        </a:p>
      </dgm:t>
    </dgm:pt>
    <dgm:pt modelId="{8A4C33AE-8735-1C48-A875-60FCC3D0020F}" type="sibTrans" cxnId="{ADCA99F2-560B-084F-877D-70F6FD143F58}">
      <dgm:prSet/>
      <dgm:spPr/>
      <dgm:t>
        <a:bodyPr/>
        <a:lstStyle/>
        <a:p>
          <a:endParaRPr lang="pt-BR"/>
        </a:p>
      </dgm:t>
    </dgm:pt>
    <dgm:pt modelId="{A5B98966-712D-DF41-A0D9-8B42729FD21A}">
      <dgm:prSet/>
      <dgm:spPr/>
      <dgm:t>
        <a:bodyPr/>
        <a:lstStyle/>
        <a:p>
          <a:r>
            <a:rPr lang="pt-BR" dirty="0"/>
            <a:t>for </a:t>
          </a:r>
          <a:r>
            <a:rPr lang="pt-BR" dirty="0" err="1"/>
            <a:t>your</a:t>
          </a:r>
          <a:r>
            <a:rPr lang="pt-BR" dirty="0"/>
            <a:t> </a:t>
          </a:r>
          <a:r>
            <a:rPr lang="pt-BR" dirty="0" err="1"/>
            <a:t>information</a:t>
          </a:r>
          <a:endParaRPr lang="pt-BR" dirty="0"/>
        </a:p>
      </dgm:t>
    </dgm:pt>
    <dgm:pt modelId="{44A7805E-5FDD-C246-9730-8E34EE180920}" type="parTrans" cxnId="{F05AFE7C-A44B-8142-9F37-A8C7F8A2A49A}">
      <dgm:prSet/>
      <dgm:spPr/>
      <dgm:t>
        <a:bodyPr/>
        <a:lstStyle/>
        <a:p>
          <a:endParaRPr lang="pt-BR"/>
        </a:p>
      </dgm:t>
    </dgm:pt>
    <dgm:pt modelId="{A4643F4C-02B5-5B4F-928E-E4014F2A90CA}" type="sibTrans" cxnId="{F05AFE7C-A44B-8142-9F37-A8C7F8A2A49A}">
      <dgm:prSet/>
      <dgm:spPr/>
      <dgm:t>
        <a:bodyPr/>
        <a:lstStyle/>
        <a:p>
          <a:endParaRPr lang="pt-BR"/>
        </a:p>
      </dgm:t>
    </dgm:pt>
    <dgm:pt modelId="{41EF1064-953D-6C43-BF3F-3D4B9CA3D3E8}">
      <dgm:prSet/>
      <dgm:spPr/>
      <dgm:t>
        <a:bodyPr/>
        <a:lstStyle/>
        <a:p>
          <a:r>
            <a:rPr lang="pt-BR" b="1" dirty="0"/>
            <a:t>IDK</a:t>
          </a:r>
        </a:p>
      </dgm:t>
    </dgm:pt>
    <dgm:pt modelId="{E2BA01D6-9CF3-3A43-AFE5-821D707248A5}" type="parTrans" cxnId="{5D59EF41-22A6-6743-AB6A-45A87A5D913A}">
      <dgm:prSet/>
      <dgm:spPr/>
      <dgm:t>
        <a:bodyPr/>
        <a:lstStyle/>
        <a:p>
          <a:endParaRPr lang="pt-BR"/>
        </a:p>
      </dgm:t>
    </dgm:pt>
    <dgm:pt modelId="{8481715D-6033-1545-8C7E-F9D9B5D3BA15}" type="sibTrans" cxnId="{5D59EF41-22A6-6743-AB6A-45A87A5D913A}">
      <dgm:prSet/>
      <dgm:spPr/>
      <dgm:t>
        <a:bodyPr/>
        <a:lstStyle/>
        <a:p>
          <a:endParaRPr lang="pt-BR"/>
        </a:p>
      </dgm:t>
    </dgm:pt>
    <dgm:pt modelId="{F61DA078-036F-3E40-A24C-9C198A78D5DA}">
      <dgm:prSet/>
      <dgm:spPr/>
      <dgm:t>
        <a:bodyPr/>
        <a:lstStyle/>
        <a:p>
          <a:r>
            <a:rPr lang="pt-BR" dirty="0" err="1"/>
            <a:t>I</a:t>
          </a:r>
          <a:r>
            <a:rPr lang="pt-BR" dirty="0"/>
            <a:t> </a:t>
          </a:r>
          <a:r>
            <a:rPr lang="pt-BR" dirty="0" err="1"/>
            <a:t>don't</a:t>
          </a:r>
          <a:r>
            <a:rPr lang="pt-BR" dirty="0"/>
            <a:t> </a:t>
          </a:r>
          <a:r>
            <a:rPr lang="pt-BR" dirty="0" err="1"/>
            <a:t>know</a:t>
          </a:r>
          <a:endParaRPr lang="pt-BR" dirty="0"/>
        </a:p>
      </dgm:t>
    </dgm:pt>
    <dgm:pt modelId="{08267D08-BD03-4441-BEE6-7816A079B9CF}" type="parTrans" cxnId="{3CD38956-8C70-E84E-AF44-6E6076AF3122}">
      <dgm:prSet/>
      <dgm:spPr/>
      <dgm:t>
        <a:bodyPr/>
        <a:lstStyle/>
        <a:p>
          <a:endParaRPr lang="pt-BR"/>
        </a:p>
      </dgm:t>
    </dgm:pt>
    <dgm:pt modelId="{E710C1B3-4742-0E4B-BBB3-E6F99C4B4084}" type="sibTrans" cxnId="{3CD38956-8C70-E84E-AF44-6E6076AF3122}">
      <dgm:prSet/>
      <dgm:spPr/>
      <dgm:t>
        <a:bodyPr/>
        <a:lstStyle/>
        <a:p>
          <a:endParaRPr lang="pt-BR"/>
        </a:p>
      </dgm:t>
    </dgm:pt>
    <dgm:pt modelId="{F9B34B61-8A3C-694F-9634-850F5A8FBA2F}">
      <dgm:prSet/>
      <dgm:spPr/>
      <dgm:t>
        <a:bodyPr/>
        <a:lstStyle/>
        <a:p>
          <a:r>
            <a:rPr lang="pt-BR" b="0" i="0" dirty="0" err="1"/>
            <a:t>I</a:t>
          </a:r>
          <a:r>
            <a:rPr lang="pt-BR" b="0" i="0" dirty="0"/>
            <a:t> </a:t>
          </a:r>
          <a:r>
            <a:rPr lang="pt-BR" b="0" i="0" dirty="0" err="1"/>
            <a:t>love</a:t>
          </a:r>
          <a:r>
            <a:rPr lang="pt-BR" b="0" i="0" dirty="0"/>
            <a:t> </a:t>
          </a:r>
          <a:r>
            <a:rPr lang="pt-BR" b="0" i="0" dirty="0" err="1"/>
            <a:t>you</a:t>
          </a:r>
          <a:endParaRPr lang="pt-BR" b="0" i="0" dirty="0"/>
        </a:p>
      </dgm:t>
    </dgm:pt>
    <dgm:pt modelId="{D53EE806-A767-3546-99B1-D917B7160862}" type="parTrans" cxnId="{997422D6-16DC-ED43-A212-AA050263F8A5}">
      <dgm:prSet/>
      <dgm:spPr/>
      <dgm:t>
        <a:bodyPr/>
        <a:lstStyle/>
        <a:p>
          <a:endParaRPr lang="pt-BR"/>
        </a:p>
      </dgm:t>
    </dgm:pt>
    <dgm:pt modelId="{BA3DCF86-BC40-F645-AB62-2D4785AF0DA1}" type="sibTrans" cxnId="{997422D6-16DC-ED43-A212-AA050263F8A5}">
      <dgm:prSet/>
      <dgm:spPr/>
      <dgm:t>
        <a:bodyPr/>
        <a:lstStyle/>
        <a:p>
          <a:endParaRPr lang="pt-BR"/>
        </a:p>
      </dgm:t>
    </dgm:pt>
    <dgm:pt modelId="{B66FC934-A9CC-6749-B4EB-72E59D143A0A}">
      <dgm:prSet/>
      <dgm:spPr/>
      <dgm:t>
        <a:bodyPr/>
        <a:lstStyle/>
        <a:p>
          <a:r>
            <a:rPr lang="pt-BR" b="0" i="0" dirty="0"/>
            <a:t>in </a:t>
          </a:r>
          <a:r>
            <a:rPr lang="pt-BR" b="0" i="0" dirty="0" err="1"/>
            <a:t>my</a:t>
          </a:r>
          <a:r>
            <a:rPr lang="pt-BR" b="0" i="0" dirty="0"/>
            <a:t> </a:t>
          </a:r>
          <a:r>
            <a:rPr lang="pt-BR" b="0" i="0" dirty="0" err="1"/>
            <a:t>opinion</a:t>
          </a:r>
          <a:endParaRPr lang="pt-BR" b="0" i="0" dirty="0"/>
        </a:p>
      </dgm:t>
    </dgm:pt>
    <dgm:pt modelId="{D78796A1-4FE6-CC45-8A09-B4732E23DA56}" type="parTrans" cxnId="{9CB7E959-1AC1-BD4C-ABAC-D6B56A9A3E49}">
      <dgm:prSet/>
      <dgm:spPr/>
      <dgm:t>
        <a:bodyPr/>
        <a:lstStyle/>
        <a:p>
          <a:endParaRPr lang="pt-BR"/>
        </a:p>
      </dgm:t>
    </dgm:pt>
    <dgm:pt modelId="{292D04AA-4204-0C40-94F1-DA3105DF58EB}" type="sibTrans" cxnId="{9CB7E959-1AC1-BD4C-ABAC-D6B56A9A3E49}">
      <dgm:prSet/>
      <dgm:spPr/>
      <dgm:t>
        <a:bodyPr/>
        <a:lstStyle/>
        <a:p>
          <a:endParaRPr lang="pt-BR"/>
        </a:p>
      </dgm:t>
    </dgm:pt>
    <dgm:pt modelId="{B1140BB6-0CC5-9A45-983D-B2BFF875552A}">
      <dgm:prSet/>
      <dgm:spPr/>
      <dgm:t>
        <a:bodyPr/>
        <a:lstStyle/>
        <a:p>
          <a:r>
            <a:rPr lang="pt-BR" b="1" i="0" dirty="0"/>
            <a:t>IMO</a:t>
          </a:r>
        </a:p>
      </dgm:t>
    </dgm:pt>
    <dgm:pt modelId="{70A5915A-D293-1D49-9E9F-F16EB23D4307}" type="parTrans" cxnId="{6C99EF1C-7EBF-164E-B7C4-493DDBC8D9E5}">
      <dgm:prSet/>
      <dgm:spPr/>
      <dgm:t>
        <a:bodyPr/>
        <a:lstStyle/>
        <a:p>
          <a:endParaRPr lang="pt-BR"/>
        </a:p>
      </dgm:t>
    </dgm:pt>
    <dgm:pt modelId="{9D23814E-E2E6-9C44-8406-4151B07C3D02}" type="sibTrans" cxnId="{6C99EF1C-7EBF-164E-B7C4-493DDBC8D9E5}">
      <dgm:prSet/>
      <dgm:spPr/>
      <dgm:t>
        <a:bodyPr/>
        <a:lstStyle/>
        <a:p>
          <a:endParaRPr lang="pt-BR"/>
        </a:p>
      </dgm:t>
    </dgm:pt>
    <dgm:pt modelId="{EA091D3D-2212-A247-99A0-AFB0A5440673}">
      <dgm:prSet/>
      <dgm:spPr/>
      <dgm:t>
        <a:bodyPr/>
        <a:lstStyle/>
        <a:p>
          <a:r>
            <a:rPr lang="pt-BR" dirty="0"/>
            <a:t>in </a:t>
          </a:r>
          <a:r>
            <a:rPr lang="pt-BR" dirty="0" err="1"/>
            <a:t>my</a:t>
          </a:r>
          <a:r>
            <a:rPr lang="pt-BR" dirty="0"/>
            <a:t> </a:t>
          </a:r>
          <a:r>
            <a:rPr lang="pt-BR" dirty="0" err="1"/>
            <a:t>humble</a:t>
          </a:r>
          <a:r>
            <a:rPr lang="pt-BR" dirty="0"/>
            <a:t> </a:t>
          </a:r>
          <a:r>
            <a:rPr lang="pt-BR" dirty="0" err="1"/>
            <a:t>opinion</a:t>
          </a:r>
          <a:endParaRPr lang="pt-BR" dirty="0"/>
        </a:p>
      </dgm:t>
    </dgm:pt>
    <dgm:pt modelId="{AC82EB10-B44A-9C45-B5D3-4F2D45B19AEC}" type="parTrans" cxnId="{66BD3154-0AEE-334D-B960-0942F111EE3E}">
      <dgm:prSet/>
      <dgm:spPr/>
      <dgm:t>
        <a:bodyPr/>
        <a:lstStyle/>
        <a:p>
          <a:endParaRPr lang="pt-BR"/>
        </a:p>
      </dgm:t>
    </dgm:pt>
    <dgm:pt modelId="{B4FFA880-5F0C-0C4F-98F0-CFFB080DCDF1}" type="sibTrans" cxnId="{66BD3154-0AEE-334D-B960-0942F111EE3E}">
      <dgm:prSet/>
      <dgm:spPr/>
      <dgm:t>
        <a:bodyPr/>
        <a:lstStyle/>
        <a:p>
          <a:endParaRPr lang="pt-BR"/>
        </a:p>
      </dgm:t>
    </dgm:pt>
    <dgm:pt modelId="{34142D67-9272-224E-AE58-0D7BE140ED8F}" type="pres">
      <dgm:prSet presAssocID="{74C4E989-6FCC-0148-932A-BDB5F153F7F6}" presName="Name0" presStyleCnt="0">
        <dgm:presLayoutVars>
          <dgm:dir/>
          <dgm:animLvl val="lvl"/>
          <dgm:resizeHandles val="exact"/>
        </dgm:presLayoutVars>
      </dgm:prSet>
      <dgm:spPr/>
    </dgm:pt>
    <dgm:pt modelId="{CD937A47-F3E6-484D-88A8-719EEC3BEEF6}" type="pres">
      <dgm:prSet presAssocID="{0F16BD09-0966-A746-AAF1-CEFBADE063CA}" presName="linNode" presStyleCnt="0"/>
      <dgm:spPr/>
    </dgm:pt>
    <dgm:pt modelId="{0117F3E3-823F-CD44-8FFA-155D682D3B17}" type="pres">
      <dgm:prSet presAssocID="{0F16BD09-0966-A746-AAF1-CEFBADE063CA}" presName="parentText" presStyleLbl="node1" presStyleIdx="0" presStyleCnt="13">
        <dgm:presLayoutVars>
          <dgm:chMax val="1"/>
          <dgm:bulletEnabled val="1"/>
        </dgm:presLayoutVars>
      </dgm:prSet>
      <dgm:spPr/>
    </dgm:pt>
    <dgm:pt modelId="{2210B218-1E26-9F41-9EA3-9C0F61DF8BC2}" type="pres">
      <dgm:prSet presAssocID="{0F16BD09-0966-A746-AAF1-CEFBADE063CA}" presName="descendantText" presStyleLbl="alignAccFollowNode1" presStyleIdx="0" presStyleCnt="13">
        <dgm:presLayoutVars>
          <dgm:bulletEnabled val="1"/>
        </dgm:presLayoutVars>
      </dgm:prSet>
      <dgm:spPr/>
    </dgm:pt>
    <dgm:pt modelId="{485201C7-55D3-8440-96E3-4B53B02A5534}" type="pres">
      <dgm:prSet presAssocID="{EDC0ACBE-0D92-A24E-8F3C-C3D9CA0D1050}" presName="sp" presStyleCnt="0"/>
      <dgm:spPr/>
    </dgm:pt>
    <dgm:pt modelId="{E81843DA-6D0C-6440-8D6D-371D9571AAF3}" type="pres">
      <dgm:prSet presAssocID="{C363945E-0478-584D-B664-478C24942F1C}" presName="linNode" presStyleCnt="0"/>
      <dgm:spPr/>
    </dgm:pt>
    <dgm:pt modelId="{CA0A4E00-1BEC-F448-86E6-40F480DCC334}" type="pres">
      <dgm:prSet presAssocID="{C363945E-0478-584D-B664-478C24942F1C}" presName="parentText" presStyleLbl="node1" presStyleIdx="1" presStyleCnt="13">
        <dgm:presLayoutVars>
          <dgm:chMax val="1"/>
          <dgm:bulletEnabled val="1"/>
        </dgm:presLayoutVars>
      </dgm:prSet>
      <dgm:spPr/>
    </dgm:pt>
    <dgm:pt modelId="{3E45A1E5-E719-934A-99FA-E07728A7005D}" type="pres">
      <dgm:prSet presAssocID="{C363945E-0478-584D-B664-478C24942F1C}" presName="descendantText" presStyleLbl="alignAccFollowNode1" presStyleIdx="1" presStyleCnt="13">
        <dgm:presLayoutVars>
          <dgm:bulletEnabled val="1"/>
        </dgm:presLayoutVars>
      </dgm:prSet>
      <dgm:spPr/>
    </dgm:pt>
    <dgm:pt modelId="{B4C3952E-C309-4C44-96C2-3AA547C0A151}" type="pres">
      <dgm:prSet presAssocID="{AD197D16-0679-8C4A-82D6-25AF08262AB9}" presName="sp" presStyleCnt="0"/>
      <dgm:spPr/>
    </dgm:pt>
    <dgm:pt modelId="{A81D87E3-BB74-3144-B19E-2E519193F5F7}" type="pres">
      <dgm:prSet presAssocID="{2481A804-9C35-EA40-8FFA-0DE1BA8DD536}" presName="linNode" presStyleCnt="0"/>
      <dgm:spPr/>
    </dgm:pt>
    <dgm:pt modelId="{8227A92F-2590-8547-8CF8-0EE416F8B44F}" type="pres">
      <dgm:prSet presAssocID="{2481A804-9C35-EA40-8FFA-0DE1BA8DD536}" presName="parentText" presStyleLbl="node1" presStyleIdx="2" presStyleCnt="13">
        <dgm:presLayoutVars>
          <dgm:chMax val="1"/>
          <dgm:bulletEnabled val="1"/>
        </dgm:presLayoutVars>
      </dgm:prSet>
      <dgm:spPr/>
    </dgm:pt>
    <dgm:pt modelId="{A02D6F3E-A6C9-4140-B911-64706C2AF89B}" type="pres">
      <dgm:prSet presAssocID="{2481A804-9C35-EA40-8FFA-0DE1BA8DD536}" presName="descendantText" presStyleLbl="alignAccFollowNode1" presStyleIdx="2" presStyleCnt="13">
        <dgm:presLayoutVars>
          <dgm:bulletEnabled val="1"/>
        </dgm:presLayoutVars>
      </dgm:prSet>
      <dgm:spPr/>
    </dgm:pt>
    <dgm:pt modelId="{CAAF06E7-2032-264A-8ED2-BFF1F16472AF}" type="pres">
      <dgm:prSet presAssocID="{4ECD43EE-380C-CE4F-AD47-7E3ED4A3A38E}" presName="sp" presStyleCnt="0"/>
      <dgm:spPr/>
    </dgm:pt>
    <dgm:pt modelId="{C2725CA0-3002-834D-8F16-5A9F2AF2E4AC}" type="pres">
      <dgm:prSet presAssocID="{F8718766-5BCA-9747-9D61-CC37BC961400}" presName="linNode" presStyleCnt="0"/>
      <dgm:spPr/>
    </dgm:pt>
    <dgm:pt modelId="{34BAB3B5-0915-B441-AFB9-94C12CB3751C}" type="pres">
      <dgm:prSet presAssocID="{F8718766-5BCA-9747-9D61-CC37BC961400}" presName="parentText" presStyleLbl="node1" presStyleIdx="3" presStyleCnt="13">
        <dgm:presLayoutVars>
          <dgm:chMax val="1"/>
          <dgm:bulletEnabled val="1"/>
        </dgm:presLayoutVars>
      </dgm:prSet>
      <dgm:spPr/>
    </dgm:pt>
    <dgm:pt modelId="{2611A546-2442-0544-99F1-552963090055}" type="pres">
      <dgm:prSet presAssocID="{F8718766-5BCA-9747-9D61-CC37BC961400}" presName="descendantText" presStyleLbl="alignAccFollowNode1" presStyleIdx="3" presStyleCnt="13">
        <dgm:presLayoutVars>
          <dgm:bulletEnabled val="1"/>
        </dgm:presLayoutVars>
      </dgm:prSet>
      <dgm:spPr/>
    </dgm:pt>
    <dgm:pt modelId="{F14FA1D9-E7E6-124B-899D-CE47A9C0EEDE}" type="pres">
      <dgm:prSet presAssocID="{A1019434-0A78-1248-A450-D24DA55122D2}" presName="sp" presStyleCnt="0"/>
      <dgm:spPr/>
    </dgm:pt>
    <dgm:pt modelId="{B17D44E0-5765-1949-BE44-800B2056DF51}" type="pres">
      <dgm:prSet presAssocID="{C8AFAF95-158E-394B-A02F-870559838C50}" presName="linNode" presStyleCnt="0"/>
      <dgm:spPr/>
    </dgm:pt>
    <dgm:pt modelId="{8D4ED6D1-C63C-6C4F-99CB-DE13417612CA}" type="pres">
      <dgm:prSet presAssocID="{C8AFAF95-158E-394B-A02F-870559838C50}" presName="parentText" presStyleLbl="node1" presStyleIdx="4" presStyleCnt="13">
        <dgm:presLayoutVars>
          <dgm:chMax val="1"/>
          <dgm:bulletEnabled val="1"/>
        </dgm:presLayoutVars>
      </dgm:prSet>
      <dgm:spPr/>
    </dgm:pt>
    <dgm:pt modelId="{B1F69B6E-8C29-8540-A66A-CCCD53EBB205}" type="pres">
      <dgm:prSet presAssocID="{C8AFAF95-158E-394B-A02F-870559838C50}" presName="descendantText" presStyleLbl="alignAccFollowNode1" presStyleIdx="4" presStyleCnt="13">
        <dgm:presLayoutVars>
          <dgm:bulletEnabled val="1"/>
        </dgm:presLayoutVars>
      </dgm:prSet>
      <dgm:spPr/>
    </dgm:pt>
    <dgm:pt modelId="{10281072-8ABC-BC40-AC8B-59F17983846A}" type="pres">
      <dgm:prSet presAssocID="{A3CEF610-EF99-F546-86C6-C738E6B09922}" presName="sp" presStyleCnt="0"/>
      <dgm:spPr/>
    </dgm:pt>
    <dgm:pt modelId="{9E4E78AF-9D0D-E749-8B09-A7D37156171F}" type="pres">
      <dgm:prSet presAssocID="{B34353D3-0F36-E745-A03E-84E32504629B}" presName="linNode" presStyleCnt="0"/>
      <dgm:spPr/>
    </dgm:pt>
    <dgm:pt modelId="{9F6F7086-E1F9-A74D-9722-7271A73B96E5}" type="pres">
      <dgm:prSet presAssocID="{B34353D3-0F36-E745-A03E-84E32504629B}" presName="parentText" presStyleLbl="node1" presStyleIdx="5" presStyleCnt="13">
        <dgm:presLayoutVars>
          <dgm:chMax val="1"/>
          <dgm:bulletEnabled val="1"/>
        </dgm:presLayoutVars>
      </dgm:prSet>
      <dgm:spPr/>
    </dgm:pt>
    <dgm:pt modelId="{4F2036F3-F4A1-6F44-B69F-7B978F066B71}" type="pres">
      <dgm:prSet presAssocID="{B34353D3-0F36-E745-A03E-84E32504629B}" presName="descendantText" presStyleLbl="alignAccFollowNode1" presStyleIdx="5" presStyleCnt="13">
        <dgm:presLayoutVars>
          <dgm:bulletEnabled val="1"/>
        </dgm:presLayoutVars>
      </dgm:prSet>
      <dgm:spPr/>
    </dgm:pt>
    <dgm:pt modelId="{81C7D14E-D69D-4240-B1E6-545B2331E658}" type="pres">
      <dgm:prSet presAssocID="{9D726D6E-48EA-2340-B44F-845C88D1EF51}" presName="sp" presStyleCnt="0"/>
      <dgm:spPr/>
    </dgm:pt>
    <dgm:pt modelId="{96A9B829-EC25-A14E-8B7A-D6B42163F21A}" type="pres">
      <dgm:prSet presAssocID="{4A1FE36E-74A8-7C48-BD9E-8F5C0F936A7C}" presName="linNode" presStyleCnt="0"/>
      <dgm:spPr/>
    </dgm:pt>
    <dgm:pt modelId="{BABB8535-CBC7-6C45-88D5-9648AFCA4822}" type="pres">
      <dgm:prSet presAssocID="{4A1FE36E-74A8-7C48-BD9E-8F5C0F936A7C}" presName="parentText" presStyleLbl="node1" presStyleIdx="6" presStyleCnt="13">
        <dgm:presLayoutVars>
          <dgm:chMax val="1"/>
          <dgm:bulletEnabled val="1"/>
        </dgm:presLayoutVars>
      </dgm:prSet>
      <dgm:spPr/>
    </dgm:pt>
    <dgm:pt modelId="{EFC834AF-BA49-9F4F-B615-1B4E73542447}" type="pres">
      <dgm:prSet presAssocID="{4A1FE36E-74A8-7C48-BD9E-8F5C0F936A7C}" presName="descendantText" presStyleLbl="alignAccFollowNode1" presStyleIdx="6" presStyleCnt="13">
        <dgm:presLayoutVars>
          <dgm:bulletEnabled val="1"/>
        </dgm:presLayoutVars>
      </dgm:prSet>
      <dgm:spPr/>
    </dgm:pt>
    <dgm:pt modelId="{BE79A5B9-F18D-5140-B493-8D9D997ADDE7}" type="pres">
      <dgm:prSet presAssocID="{D6FED588-FD74-C341-9E58-A0BD48672AF2}" presName="sp" presStyleCnt="0"/>
      <dgm:spPr/>
    </dgm:pt>
    <dgm:pt modelId="{8A069BE9-001B-0144-9223-A8306AB740BE}" type="pres">
      <dgm:prSet presAssocID="{15F57DF5-EA59-784C-BCE1-9A91C92EEDD0}" presName="linNode" presStyleCnt="0"/>
      <dgm:spPr/>
    </dgm:pt>
    <dgm:pt modelId="{52CF577A-7B02-E542-B3ED-BA6AB8E35DB7}" type="pres">
      <dgm:prSet presAssocID="{15F57DF5-EA59-784C-BCE1-9A91C92EEDD0}" presName="parentText" presStyleLbl="node1" presStyleIdx="7" presStyleCnt="13">
        <dgm:presLayoutVars>
          <dgm:chMax val="1"/>
          <dgm:bulletEnabled val="1"/>
        </dgm:presLayoutVars>
      </dgm:prSet>
      <dgm:spPr/>
    </dgm:pt>
    <dgm:pt modelId="{DB8CECBC-F39A-6C40-B462-91FC7525B5D1}" type="pres">
      <dgm:prSet presAssocID="{15F57DF5-EA59-784C-BCE1-9A91C92EEDD0}" presName="descendantText" presStyleLbl="alignAccFollowNode1" presStyleIdx="7" presStyleCnt="13">
        <dgm:presLayoutVars>
          <dgm:bulletEnabled val="1"/>
        </dgm:presLayoutVars>
      </dgm:prSet>
      <dgm:spPr/>
    </dgm:pt>
    <dgm:pt modelId="{41BA3296-2780-9C43-B9A2-CA2D2952D91A}" type="pres">
      <dgm:prSet presAssocID="{8A4C33AE-8735-1C48-A875-60FCC3D0020F}" presName="sp" presStyleCnt="0"/>
      <dgm:spPr/>
    </dgm:pt>
    <dgm:pt modelId="{E9A21FD6-DFE3-1A49-83CA-AFDE59077037}" type="pres">
      <dgm:prSet presAssocID="{B31F090D-3D5E-4E4C-9312-7D2D4CA19547}" presName="linNode" presStyleCnt="0"/>
      <dgm:spPr/>
    </dgm:pt>
    <dgm:pt modelId="{7B48A0D9-5011-3A42-9421-4E81245496AC}" type="pres">
      <dgm:prSet presAssocID="{B31F090D-3D5E-4E4C-9312-7D2D4CA19547}" presName="parentText" presStyleLbl="node1" presStyleIdx="8" presStyleCnt="13">
        <dgm:presLayoutVars>
          <dgm:chMax val="1"/>
          <dgm:bulletEnabled val="1"/>
        </dgm:presLayoutVars>
      </dgm:prSet>
      <dgm:spPr/>
    </dgm:pt>
    <dgm:pt modelId="{4F8EEAB1-821C-3948-8D7F-34FA9DC755D6}" type="pres">
      <dgm:prSet presAssocID="{B31F090D-3D5E-4E4C-9312-7D2D4CA19547}" presName="descendantText" presStyleLbl="alignAccFollowNode1" presStyleIdx="8" presStyleCnt="13">
        <dgm:presLayoutVars>
          <dgm:bulletEnabled val="1"/>
        </dgm:presLayoutVars>
      </dgm:prSet>
      <dgm:spPr/>
    </dgm:pt>
    <dgm:pt modelId="{9748F06F-9741-4340-9620-479D8EEAFFB7}" type="pres">
      <dgm:prSet presAssocID="{8886396A-C81E-BA4A-A715-E13B87A119CB}" presName="sp" presStyleCnt="0"/>
      <dgm:spPr/>
    </dgm:pt>
    <dgm:pt modelId="{FCD54D80-D386-3C43-BFBE-C81E31FE9C92}" type="pres">
      <dgm:prSet presAssocID="{41EF1064-953D-6C43-BF3F-3D4B9CA3D3E8}" presName="linNode" presStyleCnt="0"/>
      <dgm:spPr/>
    </dgm:pt>
    <dgm:pt modelId="{3A0EF733-4AD5-D445-B9C4-3DDC086D839A}" type="pres">
      <dgm:prSet presAssocID="{41EF1064-953D-6C43-BF3F-3D4B9CA3D3E8}" presName="parentText" presStyleLbl="node1" presStyleIdx="9" presStyleCnt="13">
        <dgm:presLayoutVars>
          <dgm:chMax val="1"/>
          <dgm:bulletEnabled val="1"/>
        </dgm:presLayoutVars>
      </dgm:prSet>
      <dgm:spPr/>
    </dgm:pt>
    <dgm:pt modelId="{B4D0D49F-A521-EB4D-8E90-3DEB0FACAC93}" type="pres">
      <dgm:prSet presAssocID="{41EF1064-953D-6C43-BF3F-3D4B9CA3D3E8}" presName="descendantText" presStyleLbl="alignAccFollowNode1" presStyleIdx="9" presStyleCnt="13">
        <dgm:presLayoutVars>
          <dgm:bulletEnabled val="1"/>
        </dgm:presLayoutVars>
      </dgm:prSet>
      <dgm:spPr/>
    </dgm:pt>
    <dgm:pt modelId="{38035E32-0325-A14D-95F0-83638C22A2D6}" type="pres">
      <dgm:prSet presAssocID="{8481715D-6033-1545-8C7E-F9D9B5D3BA15}" presName="sp" presStyleCnt="0"/>
      <dgm:spPr/>
    </dgm:pt>
    <dgm:pt modelId="{50BFD6D1-FE49-234A-AD1E-3E0103A1D1AC}" type="pres">
      <dgm:prSet presAssocID="{C0BBC721-1880-D74D-AAF3-80021B3BB0E7}" presName="linNode" presStyleCnt="0"/>
      <dgm:spPr/>
    </dgm:pt>
    <dgm:pt modelId="{E6C2ACCA-CFE8-CE4E-BA82-ADC6E274A04E}" type="pres">
      <dgm:prSet presAssocID="{C0BBC721-1880-D74D-AAF3-80021B3BB0E7}" presName="parentText" presStyleLbl="node1" presStyleIdx="10" presStyleCnt="13">
        <dgm:presLayoutVars>
          <dgm:chMax val="1"/>
          <dgm:bulletEnabled val="1"/>
        </dgm:presLayoutVars>
      </dgm:prSet>
      <dgm:spPr/>
    </dgm:pt>
    <dgm:pt modelId="{C694CB25-7D4A-EC40-9228-BC073FD49819}" type="pres">
      <dgm:prSet presAssocID="{C0BBC721-1880-D74D-AAF3-80021B3BB0E7}" presName="descendantText" presStyleLbl="alignAccFollowNode1" presStyleIdx="10" presStyleCnt="13">
        <dgm:presLayoutVars>
          <dgm:bulletEnabled val="1"/>
        </dgm:presLayoutVars>
      </dgm:prSet>
      <dgm:spPr/>
    </dgm:pt>
    <dgm:pt modelId="{A73BB75C-C00D-6F43-B9EC-325453572AB6}" type="pres">
      <dgm:prSet presAssocID="{1BA41DAF-DC0C-2549-A966-AA2461E847EF}" presName="sp" presStyleCnt="0"/>
      <dgm:spPr/>
    </dgm:pt>
    <dgm:pt modelId="{B2021975-DCE2-BB4C-A599-E274D2091952}" type="pres">
      <dgm:prSet presAssocID="{B1140BB6-0CC5-9A45-983D-B2BFF875552A}" presName="linNode" presStyleCnt="0"/>
      <dgm:spPr/>
    </dgm:pt>
    <dgm:pt modelId="{B46045E0-2F48-4D4E-944C-4657EF8A7E6F}" type="pres">
      <dgm:prSet presAssocID="{B1140BB6-0CC5-9A45-983D-B2BFF875552A}" presName="parentText" presStyleLbl="node1" presStyleIdx="11" presStyleCnt="13">
        <dgm:presLayoutVars>
          <dgm:chMax val="1"/>
          <dgm:bulletEnabled val="1"/>
        </dgm:presLayoutVars>
      </dgm:prSet>
      <dgm:spPr/>
    </dgm:pt>
    <dgm:pt modelId="{62D7369F-71C6-1046-9421-500F57C21EE5}" type="pres">
      <dgm:prSet presAssocID="{B1140BB6-0CC5-9A45-983D-B2BFF875552A}" presName="descendantText" presStyleLbl="alignAccFollowNode1" presStyleIdx="11" presStyleCnt="13">
        <dgm:presLayoutVars>
          <dgm:bulletEnabled val="1"/>
        </dgm:presLayoutVars>
      </dgm:prSet>
      <dgm:spPr/>
    </dgm:pt>
    <dgm:pt modelId="{F5163E1F-2569-CB41-9B49-91F178C992EB}" type="pres">
      <dgm:prSet presAssocID="{9D23814E-E2E6-9C44-8406-4151B07C3D02}" presName="sp" presStyleCnt="0"/>
      <dgm:spPr/>
    </dgm:pt>
    <dgm:pt modelId="{DDC6EA43-D705-0443-A285-F91B369196F7}" type="pres">
      <dgm:prSet presAssocID="{2046391D-EE07-5B4F-B92D-97EA33DF363E}" presName="linNode" presStyleCnt="0"/>
      <dgm:spPr/>
    </dgm:pt>
    <dgm:pt modelId="{C37B0BE2-E38E-6940-86FB-99872E8850E0}" type="pres">
      <dgm:prSet presAssocID="{2046391D-EE07-5B4F-B92D-97EA33DF363E}" presName="parentText" presStyleLbl="node1" presStyleIdx="12" presStyleCnt="13">
        <dgm:presLayoutVars>
          <dgm:chMax val="1"/>
          <dgm:bulletEnabled val="1"/>
        </dgm:presLayoutVars>
      </dgm:prSet>
      <dgm:spPr/>
    </dgm:pt>
    <dgm:pt modelId="{DA31C19D-B202-2C45-8B57-C9FF2E43A5D1}" type="pres">
      <dgm:prSet presAssocID="{2046391D-EE07-5B4F-B92D-97EA33DF363E}" presName="descendantText" presStyleLbl="alignAccFollowNode1" presStyleIdx="12" presStyleCnt="13">
        <dgm:presLayoutVars>
          <dgm:bulletEnabled val="1"/>
        </dgm:presLayoutVars>
      </dgm:prSet>
      <dgm:spPr/>
    </dgm:pt>
  </dgm:ptLst>
  <dgm:cxnLst>
    <dgm:cxn modelId="{BFF06A06-5A62-004E-A07F-35C2577CB48C}" type="presOf" srcId="{B31F090D-3D5E-4E4C-9312-7D2D4CA19547}" destId="{7B48A0D9-5011-3A42-9421-4E81245496AC}" srcOrd="0" destOrd="0" presId="urn:microsoft.com/office/officeart/2005/8/layout/vList5"/>
    <dgm:cxn modelId="{9FEC1E08-F15C-A447-B651-93D485705843}" srcId="{74C4E989-6FCC-0148-932A-BDB5F153F7F6}" destId="{F8718766-5BCA-9747-9D61-CC37BC961400}" srcOrd="3" destOrd="0" parTransId="{6C0F5B3A-0140-3341-A31B-E0A02B2F987B}" sibTransId="{A1019434-0A78-1248-A450-D24DA55122D2}"/>
    <dgm:cxn modelId="{43FC230B-C63C-A34F-ADA0-9154FEFFB176}" type="presOf" srcId="{A5B98966-712D-DF41-A0D9-8B42729FD21A}" destId="{DB8CECBC-F39A-6C40-B462-91FC7525B5D1}" srcOrd="0" destOrd="0" presId="urn:microsoft.com/office/officeart/2005/8/layout/vList5"/>
    <dgm:cxn modelId="{9BFE840D-3AFC-9341-89E0-34D91E09CCBB}" srcId="{B34353D3-0F36-E745-A03E-84E32504629B}" destId="{CCE71401-7A9A-964C-A6E6-A93E2AD99FDD}" srcOrd="0" destOrd="0" parTransId="{F376FE50-85BF-0F47-85D4-2B7C2A17C928}" sibTransId="{15DBCE53-5CC5-9F49-A563-42D30AA3134F}"/>
    <dgm:cxn modelId="{EA6FB515-CFF6-C044-98C6-ECBDC94CD869}" type="presOf" srcId="{6EEED0C6-5335-FC4F-8A0D-08C365DF583F}" destId="{A02D6F3E-A6C9-4140-B911-64706C2AF89B}" srcOrd="0" destOrd="0" presId="urn:microsoft.com/office/officeart/2005/8/layout/vList5"/>
    <dgm:cxn modelId="{833D9617-EBB8-9342-94CC-B7AF54086EC4}" type="presOf" srcId="{3DF05ED3-DC53-2E4C-B35A-34C7CEAF2B63}" destId="{EFC834AF-BA49-9F4F-B615-1B4E73542447}" srcOrd="0" destOrd="0" presId="urn:microsoft.com/office/officeart/2005/8/layout/vList5"/>
    <dgm:cxn modelId="{2CD6F517-35A1-1046-81CC-2D4999D88A98}" type="presOf" srcId="{2046391D-EE07-5B4F-B92D-97EA33DF363E}" destId="{C37B0BE2-E38E-6940-86FB-99872E8850E0}" srcOrd="0" destOrd="0" presId="urn:microsoft.com/office/officeart/2005/8/layout/vList5"/>
    <dgm:cxn modelId="{04435A18-4F6B-4E4D-960B-22994D075F18}" srcId="{4A1FE36E-74A8-7C48-BD9E-8F5C0F936A7C}" destId="{3DF05ED3-DC53-2E4C-B35A-34C7CEAF2B63}" srcOrd="0" destOrd="0" parTransId="{ED2F97CE-B61B-6546-BA72-C0FA456E2923}" sibTransId="{4FEE40CD-0C5D-9747-B1A7-A761DAD8C86F}"/>
    <dgm:cxn modelId="{FA0CBE18-99E6-A64A-9ECE-35DB36045661}" type="presOf" srcId="{41EF1064-953D-6C43-BF3F-3D4B9CA3D3E8}" destId="{3A0EF733-4AD5-D445-B9C4-3DDC086D839A}" srcOrd="0" destOrd="0" presId="urn:microsoft.com/office/officeart/2005/8/layout/vList5"/>
    <dgm:cxn modelId="{DE22FE18-42F1-2544-8704-8E25B8601349}" srcId="{74C4E989-6FCC-0148-932A-BDB5F153F7F6}" destId="{2046391D-EE07-5B4F-B92D-97EA33DF363E}" srcOrd="12" destOrd="0" parTransId="{302E3738-ED28-0C4C-9E86-841452BD6152}" sibTransId="{5D1F42C1-7FEF-F74C-85E9-835AF0BC734F}"/>
    <dgm:cxn modelId="{8C2F9019-A238-E94B-986D-3AACA3326DCD}" srcId="{74C4E989-6FCC-0148-932A-BDB5F153F7F6}" destId="{2481A804-9C35-EA40-8FFA-0DE1BA8DD536}" srcOrd="2" destOrd="0" parTransId="{C32D5B5A-AB58-E743-9499-66B7784DA84B}" sibTransId="{4ECD43EE-380C-CE4F-AD47-7E3ED4A3A38E}"/>
    <dgm:cxn modelId="{6C99EF1C-7EBF-164E-B7C4-493DDBC8D9E5}" srcId="{74C4E989-6FCC-0148-932A-BDB5F153F7F6}" destId="{B1140BB6-0CC5-9A45-983D-B2BFF875552A}" srcOrd="11" destOrd="0" parTransId="{70A5915A-D293-1D49-9E9F-F16EB23D4307}" sibTransId="{9D23814E-E2E6-9C44-8406-4151B07C3D02}"/>
    <dgm:cxn modelId="{CF0D4F25-49EC-8B4A-8EC3-0E848C19163F}" type="presOf" srcId="{8583BD84-A333-7545-A713-32DDF4F37050}" destId="{2210B218-1E26-9F41-9EA3-9C0F61DF8BC2}" srcOrd="0" destOrd="0" presId="urn:microsoft.com/office/officeart/2005/8/layout/vList5"/>
    <dgm:cxn modelId="{DCB66626-490C-1841-9F78-339EC28C59DF}" type="presOf" srcId="{2FBAD89A-9DB7-DE45-B09B-A7AABF2E306D}" destId="{4F8EEAB1-821C-3948-8D7F-34FA9DC755D6}" srcOrd="0" destOrd="0" presId="urn:microsoft.com/office/officeart/2005/8/layout/vList5"/>
    <dgm:cxn modelId="{AC23112F-71C9-3844-8BF8-739EFE6F820C}" srcId="{74C4E989-6FCC-0148-932A-BDB5F153F7F6}" destId="{C363945E-0478-584D-B664-478C24942F1C}" srcOrd="1" destOrd="0" parTransId="{16643CFC-EF42-CB49-9EC3-A5C5D33AAEF9}" sibTransId="{AD197D16-0679-8C4A-82D6-25AF08262AB9}"/>
    <dgm:cxn modelId="{5534343B-A9B9-E64C-A736-966F3A2B892B}" srcId="{F8718766-5BCA-9747-9D61-CC37BC961400}" destId="{9A470B97-4196-A347-9E78-2FB7C32266B3}" srcOrd="0" destOrd="0" parTransId="{68FAC9A3-999E-4E4A-8E0C-9BDD337FF2E3}" sibTransId="{B26061A4-887D-C441-9A0E-782DE81967A8}"/>
    <dgm:cxn modelId="{4E03603C-1E8F-DF44-8A3E-EAF459214FAE}" type="presOf" srcId="{B66FC934-A9CC-6749-B4EB-72E59D143A0A}" destId="{62D7369F-71C6-1046-9421-500F57C21EE5}" srcOrd="0" destOrd="0" presId="urn:microsoft.com/office/officeart/2005/8/layout/vList5"/>
    <dgm:cxn modelId="{5D59EF41-22A6-6743-AB6A-45A87A5D913A}" srcId="{74C4E989-6FCC-0148-932A-BDB5F153F7F6}" destId="{41EF1064-953D-6C43-BF3F-3D4B9CA3D3E8}" srcOrd="9" destOrd="0" parTransId="{E2BA01D6-9CF3-3A43-AFE5-821D707248A5}" sibTransId="{8481715D-6033-1545-8C7E-F9D9B5D3BA15}"/>
    <dgm:cxn modelId="{8947CA46-B95A-A741-8A48-BEAB216F11E5}" type="presOf" srcId="{CCE71401-7A9A-964C-A6E6-A93E2AD99FDD}" destId="{4F2036F3-F4A1-6F44-B69F-7B978F066B71}" srcOrd="0" destOrd="0" presId="urn:microsoft.com/office/officeart/2005/8/layout/vList5"/>
    <dgm:cxn modelId="{A0A7AA47-C2DC-BE45-A844-60BFB3FC8DC2}" type="presOf" srcId="{EA091D3D-2212-A247-99A0-AFB0A5440673}" destId="{DA31C19D-B202-2C45-8B57-C9FF2E43A5D1}" srcOrd="0" destOrd="0" presId="urn:microsoft.com/office/officeart/2005/8/layout/vList5"/>
    <dgm:cxn modelId="{70C1EF4E-D306-6649-906F-FB5CABFC20FF}" type="presOf" srcId="{15F57DF5-EA59-784C-BCE1-9A91C92EEDD0}" destId="{52CF577A-7B02-E542-B3ED-BA6AB8E35DB7}" srcOrd="0" destOrd="0" presId="urn:microsoft.com/office/officeart/2005/8/layout/vList5"/>
    <dgm:cxn modelId="{DA987B53-4513-7D4F-BADE-8DF01358CED9}" type="presOf" srcId="{9A470B97-4196-A347-9E78-2FB7C32266B3}" destId="{2611A546-2442-0544-99F1-552963090055}" srcOrd="0" destOrd="0" presId="urn:microsoft.com/office/officeart/2005/8/layout/vList5"/>
    <dgm:cxn modelId="{66BD3154-0AEE-334D-B960-0942F111EE3E}" srcId="{2046391D-EE07-5B4F-B92D-97EA33DF363E}" destId="{EA091D3D-2212-A247-99A0-AFB0A5440673}" srcOrd="0" destOrd="0" parTransId="{AC82EB10-B44A-9C45-B5D3-4F2D45B19AEC}" sibTransId="{B4FFA880-5F0C-0C4F-98F0-CFFB080DCDF1}"/>
    <dgm:cxn modelId="{79A64156-EADF-1C44-9E8B-CCEF4DFB1645}" type="presOf" srcId="{4A1FE36E-74A8-7C48-BD9E-8F5C0F936A7C}" destId="{BABB8535-CBC7-6C45-88D5-9648AFCA4822}" srcOrd="0" destOrd="0" presId="urn:microsoft.com/office/officeart/2005/8/layout/vList5"/>
    <dgm:cxn modelId="{3CD38956-8C70-E84E-AF44-6E6076AF3122}" srcId="{41EF1064-953D-6C43-BF3F-3D4B9CA3D3E8}" destId="{F61DA078-036F-3E40-A24C-9C198A78D5DA}" srcOrd="0" destOrd="0" parTransId="{08267D08-BD03-4441-BEE6-7816A079B9CF}" sibTransId="{E710C1B3-4742-0E4B-BBB3-E6F99C4B4084}"/>
    <dgm:cxn modelId="{DDDD0C57-0C5A-534E-8DE9-646597FC1598}" srcId="{74C4E989-6FCC-0148-932A-BDB5F153F7F6}" destId="{C0BBC721-1880-D74D-AAF3-80021B3BB0E7}" srcOrd="10" destOrd="0" parTransId="{1A775CF3-EE23-494B-B4EE-54C7A194BE67}" sibTransId="{1BA41DAF-DC0C-2549-A966-AA2461E847EF}"/>
    <dgm:cxn modelId="{9CB7E959-1AC1-BD4C-ABAC-D6B56A9A3E49}" srcId="{B1140BB6-0CC5-9A45-983D-B2BFF875552A}" destId="{B66FC934-A9CC-6749-B4EB-72E59D143A0A}" srcOrd="0" destOrd="0" parTransId="{D78796A1-4FE6-CC45-8A09-B4732E23DA56}" sibTransId="{292D04AA-4204-0C40-94F1-DA3105DF58EB}"/>
    <dgm:cxn modelId="{AA17555C-CE65-E54E-879C-D843781C3585}" srcId="{0F16BD09-0966-A746-AAF1-CEFBADE063CA}" destId="{8583BD84-A333-7545-A713-32DDF4F37050}" srcOrd="0" destOrd="0" parTransId="{586D1562-74A8-4746-8815-DA6F36783519}" sibTransId="{8F9F432D-F97C-A849-A06C-134D8D04D7C3}"/>
    <dgm:cxn modelId="{610D4E6B-C955-784F-8F16-740C154CCB55}" srcId="{74C4E989-6FCC-0148-932A-BDB5F153F7F6}" destId="{B34353D3-0F36-E745-A03E-84E32504629B}" srcOrd="5" destOrd="0" parTransId="{05662415-FB62-5C4A-9612-B25410547DAE}" sibTransId="{9D726D6E-48EA-2340-B44F-845C88D1EF51}"/>
    <dgm:cxn modelId="{B220CF6F-40DB-AF47-8D57-C62ADA236D56}" srcId="{74C4E989-6FCC-0148-932A-BDB5F153F7F6}" destId="{0F16BD09-0966-A746-AAF1-CEFBADE063CA}" srcOrd="0" destOrd="0" parTransId="{4B79A38A-A326-FA4D-A346-4C5F0734C442}" sibTransId="{EDC0ACBE-0D92-A24E-8F3C-C3D9CA0D1050}"/>
    <dgm:cxn modelId="{BCEA1D77-384D-B040-8C88-5BA3F422546D}" type="presOf" srcId="{74C4E989-6FCC-0148-932A-BDB5F153F7F6}" destId="{34142D67-9272-224E-AE58-0D7BE140ED8F}" srcOrd="0" destOrd="0" presId="urn:microsoft.com/office/officeart/2005/8/layout/vList5"/>
    <dgm:cxn modelId="{F05AFE7C-A44B-8142-9F37-A8C7F8A2A49A}" srcId="{15F57DF5-EA59-784C-BCE1-9A91C92EEDD0}" destId="{A5B98966-712D-DF41-A0D9-8B42729FD21A}" srcOrd="0" destOrd="0" parTransId="{44A7805E-5FDD-C246-9730-8E34EE180920}" sibTransId="{A4643F4C-02B5-5B4F-928E-E4014F2A90CA}"/>
    <dgm:cxn modelId="{10955382-CDDF-AA4E-981F-480F738113AB}" srcId="{74C4E989-6FCC-0148-932A-BDB5F153F7F6}" destId="{4A1FE36E-74A8-7C48-BD9E-8F5C0F936A7C}" srcOrd="6" destOrd="0" parTransId="{9004F896-2209-EF4C-88DE-A1E06C7CFE23}" sibTransId="{D6FED588-FD74-C341-9E58-A0BD48672AF2}"/>
    <dgm:cxn modelId="{D4D81E8C-90E1-EF49-9FD4-129FD3D9DD03}" srcId="{B31F090D-3D5E-4E4C-9312-7D2D4CA19547}" destId="{2FBAD89A-9DB7-DE45-B09B-A7AABF2E306D}" srcOrd="0" destOrd="0" parTransId="{C720190E-8E9A-9B42-BB46-D51E6C469068}" sibTransId="{5F1E6831-7BE0-A649-BE48-3333EE4E0984}"/>
    <dgm:cxn modelId="{92A2C38F-FF57-7B44-B496-4268A350E8AD}" type="presOf" srcId="{B34353D3-0F36-E745-A03E-84E32504629B}" destId="{9F6F7086-E1F9-A74D-9722-7271A73B96E5}" srcOrd="0" destOrd="0" presId="urn:microsoft.com/office/officeart/2005/8/layout/vList5"/>
    <dgm:cxn modelId="{7B40D48F-7B59-8441-BB60-7AFD7FEF1CF4}" type="presOf" srcId="{F8718766-5BCA-9747-9D61-CC37BC961400}" destId="{34BAB3B5-0915-B441-AFB9-94C12CB3751C}" srcOrd="0" destOrd="0" presId="urn:microsoft.com/office/officeart/2005/8/layout/vList5"/>
    <dgm:cxn modelId="{3A9C0692-3AFC-8B44-9DFD-16E0A5FA8E50}" type="presOf" srcId="{C0BBC721-1880-D74D-AAF3-80021B3BB0E7}" destId="{E6C2ACCA-CFE8-CE4E-BA82-ADC6E274A04E}" srcOrd="0" destOrd="0" presId="urn:microsoft.com/office/officeart/2005/8/layout/vList5"/>
    <dgm:cxn modelId="{2B1CB994-2FC5-9249-A4B0-20045E80218C}" srcId="{74C4E989-6FCC-0148-932A-BDB5F153F7F6}" destId="{B31F090D-3D5E-4E4C-9312-7D2D4CA19547}" srcOrd="8" destOrd="0" parTransId="{F267E2A4-F0A5-1647-B673-83E60C5EE626}" sibTransId="{8886396A-C81E-BA4A-A715-E13B87A119CB}"/>
    <dgm:cxn modelId="{39463198-8F52-A14A-947C-1431081DC5B1}" type="presOf" srcId="{F61DA078-036F-3E40-A24C-9C198A78D5DA}" destId="{B4D0D49F-A521-EB4D-8E90-3DEB0FACAC93}" srcOrd="0" destOrd="0" presId="urn:microsoft.com/office/officeart/2005/8/layout/vList5"/>
    <dgm:cxn modelId="{6D0EABA2-E975-2C4A-BD3C-908804D5017F}" type="presOf" srcId="{3D80876B-4722-1F4F-ACDB-410FD0D70033}" destId="{B1F69B6E-8C29-8540-A66A-CCCD53EBB205}" srcOrd="0" destOrd="0" presId="urn:microsoft.com/office/officeart/2005/8/layout/vList5"/>
    <dgm:cxn modelId="{AF2499AA-FC48-504D-84EC-C8E8A0259D1F}" srcId="{C363945E-0478-584D-B664-478C24942F1C}" destId="{2BDF65CB-C92B-1E45-BFB3-4D844B0CB39D}" srcOrd="0" destOrd="0" parTransId="{00E18D45-193E-D14C-8761-142947305410}" sibTransId="{6034E833-529B-6E43-99EB-53CD5E4F642F}"/>
    <dgm:cxn modelId="{348380AF-13AA-8743-8E92-20B64A3A8E1B}" srcId="{74C4E989-6FCC-0148-932A-BDB5F153F7F6}" destId="{C8AFAF95-158E-394B-A02F-870559838C50}" srcOrd="4" destOrd="0" parTransId="{415DC2D5-5C64-9744-AFA9-8937E2FAD149}" sibTransId="{A3CEF610-EF99-F546-86C6-C738E6B09922}"/>
    <dgm:cxn modelId="{BEDF3DB9-683A-0047-965C-7F681EA27A2C}" type="presOf" srcId="{C363945E-0478-584D-B664-478C24942F1C}" destId="{CA0A4E00-1BEC-F448-86E6-40F480DCC334}" srcOrd="0" destOrd="0" presId="urn:microsoft.com/office/officeart/2005/8/layout/vList5"/>
    <dgm:cxn modelId="{E18DE9BE-9FC9-8740-8052-7109700B1561}" srcId="{C8AFAF95-158E-394B-A02F-870559838C50}" destId="{3D80876B-4722-1F4F-ACDB-410FD0D70033}" srcOrd="0" destOrd="0" parTransId="{50A15B54-B274-CE43-A702-FFF1717FF41B}" sibTransId="{F5A421BD-632D-8044-A008-E7B785213B4F}"/>
    <dgm:cxn modelId="{320A1FC2-09A3-9643-88A2-243393EA241E}" type="presOf" srcId="{F9B34B61-8A3C-694F-9634-850F5A8FBA2F}" destId="{C694CB25-7D4A-EC40-9228-BC073FD49819}" srcOrd="0" destOrd="0" presId="urn:microsoft.com/office/officeart/2005/8/layout/vList5"/>
    <dgm:cxn modelId="{C6FF5DC2-DF0C-544F-825E-6E39E09FC72E}" type="presOf" srcId="{2BDF65CB-C92B-1E45-BFB3-4D844B0CB39D}" destId="{3E45A1E5-E719-934A-99FA-E07728A7005D}" srcOrd="0" destOrd="0" presId="urn:microsoft.com/office/officeart/2005/8/layout/vList5"/>
    <dgm:cxn modelId="{6BFE22D0-D677-694B-B1AD-B14346DD68C2}" srcId="{2481A804-9C35-EA40-8FFA-0DE1BA8DD536}" destId="{6EEED0C6-5335-FC4F-8A0D-08C365DF583F}" srcOrd="0" destOrd="0" parTransId="{6633325C-C9B5-9A4B-A998-04849348B666}" sibTransId="{9F56202C-757D-A746-82B0-0FFF535B0CA9}"/>
    <dgm:cxn modelId="{997422D6-16DC-ED43-A212-AA050263F8A5}" srcId="{C0BBC721-1880-D74D-AAF3-80021B3BB0E7}" destId="{F9B34B61-8A3C-694F-9634-850F5A8FBA2F}" srcOrd="0" destOrd="0" parTransId="{D53EE806-A767-3546-99B1-D917B7160862}" sibTransId="{BA3DCF86-BC40-F645-AB62-2D4785AF0DA1}"/>
    <dgm:cxn modelId="{CF3B3DF0-B221-E94D-AC3A-7C6739CC193F}" type="presOf" srcId="{B1140BB6-0CC5-9A45-983D-B2BFF875552A}" destId="{B46045E0-2F48-4D4E-944C-4657EF8A7E6F}" srcOrd="0" destOrd="0" presId="urn:microsoft.com/office/officeart/2005/8/layout/vList5"/>
    <dgm:cxn modelId="{77BF1EF1-BAC4-D24B-8600-A9AACE3576E2}" type="presOf" srcId="{0F16BD09-0966-A746-AAF1-CEFBADE063CA}" destId="{0117F3E3-823F-CD44-8FFA-155D682D3B17}" srcOrd="0" destOrd="0" presId="urn:microsoft.com/office/officeart/2005/8/layout/vList5"/>
    <dgm:cxn modelId="{ADCA99F2-560B-084F-877D-70F6FD143F58}" srcId="{74C4E989-6FCC-0148-932A-BDB5F153F7F6}" destId="{15F57DF5-EA59-784C-BCE1-9A91C92EEDD0}" srcOrd="7" destOrd="0" parTransId="{ADBC37F5-3F83-B54A-9866-9B8C6824B66A}" sibTransId="{8A4C33AE-8735-1C48-A875-60FCC3D0020F}"/>
    <dgm:cxn modelId="{CD2597F9-9D64-8F46-9BC2-EE1F96254129}" type="presOf" srcId="{C8AFAF95-158E-394B-A02F-870559838C50}" destId="{8D4ED6D1-C63C-6C4F-99CB-DE13417612CA}" srcOrd="0" destOrd="0" presId="urn:microsoft.com/office/officeart/2005/8/layout/vList5"/>
    <dgm:cxn modelId="{EF2BE5FC-CD3B-D94C-8B48-C84E0F3B9F2C}" type="presOf" srcId="{2481A804-9C35-EA40-8FFA-0DE1BA8DD536}" destId="{8227A92F-2590-8547-8CF8-0EE416F8B44F}" srcOrd="0" destOrd="0" presId="urn:microsoft.com/office/officeart/2005/8/layout/vList5"/>
    <dgm:cxn modelId="{3E2BAB88-81E2-144C-94AF-6349D2E914D1}" type="presParOf" srcId="{34142D67-9272-224E-AE58-0D7BE140ED8F}" destId="{CD937A47-F3E6-484D-88A8-719EEC3BEEF6}" srcOrd="0" destOrd="0" presId="urn:microsoft.com/office/officeart/2005/8/layout/vList5"/>
    <dgm:cxn modelId="{DF56261B-2C4F-A942-9168-9973C15D0131}" type="presParOf" srcId="{CD937A47-F3E6-484D-88A8-719EEC3BEEF6}" destId="{0117F3E3-823F-CD44-8FFA-155D682D3B17}" srcOrd="0" destOrd="0" presId="urn:microsoft.com/office/officeart/2005/8/layout/vList5"/>
    <dgm:cxn modelId="{E4D6BB9E-C527-4E4C-B91A-96132BE76DA6}" type="presParOf" srcId="{CD937A47-F3E6-484D-88A8-719EEC3BEEF6}" destId="{2210B218-1E26-9F41-9EA3-9C0F61DF8BC2}" srcOrd="1" destOrd="0" presId="urn:microsoft.com/office/officeart/2005/8/layout/vList5"/>
    <dgm:cxn modelId="{63927B0B-CD36-CC42-BDF8-FC91853E9D7A}" type="presParOf" srcId="{34142D67-9272-224E-AE58-0D7BE140ED8F}" destId="{485201C7-55D3-8440-96E3-4B53B02A5534}" srcOrd="1" destOrd="0" presId="urn:microsoft.com/office/officeart/2005/8/layout/vList5"/>
    <dgm:cxn modelId="{12F6D84C-F67F-174B-B97F-A4DEC7E9E4C5}" type="presParOf" srcId="{34142D67-9272-224E-AE58-0D7BE140ED8F}" destId="{E81843DA-6D0C-6440-8D6D-371D9571AAF3}" srcOrd="2" destOrd="0" presId="urn:microsoft.com/office/officeart/2005/8/layout/vList5"/>
    <dgm:cxn modelId="{4028B2C9-252E-5646-BD55-918687887A4B}" type="presParOf" srcId="{E81843DA-6D0C-6440-8D6D-371D9571AAF3}" destId="{CA0A4E00-1BEC-F448-86E6-40F480DCC334}" srcOrd="0" destOrd="0" presId="urn:microsoft.com/office/officeart/2005/8/layout/vList5"/>
    <dgm:cxn modelId="{78D9A101-9DD5-514F-9232-63221EB662ED}" type="presParOf" srcId="{E81843DA-6D0C-6440-8D6D-371D9571AAF3}" destId="{3E45A1E5-E719-934A-99FA-E07728A7005D}" srcOrd="1" destOrd="0" presId="urn:microsoft.com/office/officeart/2005/8/layout/vList5"/>
    <dgm:cxn modelId="{529D1985-F9DF-FF40-86EF-DE388020D47A}" type="presParOf" srcId="{34142D67-9272-224E-AE58-0D7BE140ED8F}" destId="{B4C3952E-C309-4C44-96C2-3AA547C0A151}" srcOrd="3" destOrd="0" presId="urn:microsoft.com/office/officeart/2005/8/layout/vList5"/>
    <dgm:cxn modelId="{9826DF5C-8AF9-EE4C-8DA3-B178412CB07E}" type="presParOf" srcId="{34142D67-9272-224E-AE58-0D7BE140ED8F}" destId="{A81D87E3-BB74-3144-B19E-2E519193F5F7}" srcOrd="4" destOrd="0" presId="urn:microsoft.com/office/officeart/2005/8/layout/vList5"/>
    <dgm:cxn modelId="{9572D0E2-2FC8-554C-BB36-0855C388FC09}" type="presParOf" srcId="{A81D87E3-BB74-3144-B19E-2E519193F5F7}" destId="{8227A92F-2590-8547-8CF8-0EE416F8B44F}" srcOrd="0" destOrd="0" presId="urn:microsoft.com/office/officeart/2005/8/layout/vList5"/>
    <dgm:cxn modelId="{22D84588-2A11-164D-8386-228A2B235149}" type="presParOf" srcId="{A81D87E3-BB74-3144-B19E-2E519193F5F7}" destId="{A02D6F3E-A6C9-4140-B911-64706C2AF89B}" srcOrd="1" destOrd="0" presId="urn:microsoft.com/office/officeart/2005/8/layout/vList5"/>
    <dgm:cxn modelId="{A8AADB71-7091-DA41-9814-1C0AEF79683D}" type="presParOf" srcId="{34142D67-9272-224E-AE58-0D7BE140ED8F}" destId="{CAAF06E7-2032-264A-8ED2-BFF1F16472AF}" srcOrd="5" destOrd="0" presId="urn:microsoft.com/office/officeart/2005/8/layout/vList5"/>
    <dgm:cxn modelId="{562471E8-0010-ED44-BA40-49B525677B96}" type="presParOf" srcId="{34142D67-9272-224E-AE58-0D7BE140ED8F}" destId="{C2725CA0-3002-834D-8F16-5A9F2AF2E4AC}" srcOrd="6" destOrd="0" presId="urn:microsoft.com/office/officeart/2005/8/layout/vList5"/>
    <dgm:cxn modelId="{C76DDB67-567D-1946-B549-129CE5B6A898}" type="presParOf" srcId="{C2725CA0-3002-834D-8F16-5A9F2AF2E4AC}" destId="{34BAB3B5-0915-B441-AFB9-94C12CB3751C}" srcOrd="0" destOrd="0" presId="urn:microsoft.com/office/officeart/2005/8/layout/vList5"/>
    <dgm:cxn modelId="{67CEE957-9D80-0740-A629-EDB2E4F54F38}" type="presParOf" srcId="{C2725CA0-3002-834D-8F16-5A9F2AF2E4AC}" destId="{2611A546-2442-0544-99F1-552963090055}" srcOrd="1" destOrd="0" presId="urn:microsoft.com/office/officeart/2005/8/layout/vList5"/>
    <dgm:cxn modelId="{2C9FE4CC-3236-6441-8BFE-DE73F59D84F7}" type="presParOf" srcId="{34142D67-9272-224E-AE58-0D7BE140ED8F}" destId="{F14FA1D9-E7E6-124B-899D-CE47A9C0EEDE}" srcOrd="7" destOrd="0" presId="urn:microsoft.com/office/officeart/2005/8/layout/vList5"/>
    <dgm:cxn modelId="{33BEF801-AB34-9C40-A747-053CF7491E3E}" type="presParOf" srcId="{34142D67-9272-224E-AE58-0D7BE140ED8F}" destId="{B17D44E0-5765-1949-BE44-800B2056DF51}" srcOrd="8" destOrd="0" presId="urn:microsoft.com/office/officeart/2005/8/layout/vList5"/>
    <dgm:cxn modelId="{9FE9725C-513B-F845-8345-FB54E5501ABB}" type="presParOf" srcId="{B17D44E0-5765-1949-BE44-800B2056DF51}" destId="{8D4ED6D1-C63C-6C4F-99CB-DE13417612CA}" srcOrd="0" destOrd="0" presId="urn:microsoft.com/office/officeart/2005/8/layout/vList5"/>
    <dgm:cxn modelId="{46319A8B-2AA8-914D-BB0D-E1C32E61122E}" type="presParOf" srcId="{B17D44E0-5765-1949-BE44-800B2056DF51}" destId="{B1F69B6E-8C29-8540-A66A-CCCD53EBB205}" srcOrd="1" destOrd="0" presId="urn:microsoft.com/office/officeart/2005/8/layout/vList5"/>
    <dgm:cxn modelId="{0253AC4A-51E7-214A-85FD-C4E5587A4FB0}" type="presParOf" srcId="{34142D67-9272-224E-AE58-0D7BE140ED8F}" destId="{10281072-8ABC-BC40-AC8B-59F17983846A}" srcOrd="9" destOrd="0" presId="urn:microsoft.com/office/officeart/2005/8/layout/vList5"/>
    <dgm:cxn modelId="{33568DD5-3A44-BA48-AFB7-22AF24B64A59}" type="presParOf" srcId="{34142D67-9272-224E-AE58-0D7BE140ED8F}" destId="{9E4E78AF-9D0D-E749-8B09-A7D37156171F}" srcOrd="10" destOrd="0" presId="urn:microsoft.com/office/officeart/2005/8/layout/vList5"/>
    <dgm:cxn modelId="{A64753D1-2520-1348-A59F-8E0348427814}" type="presParOf" srcId="{9E4E78AF-9D0D-E749-8B09-A7D37156171F}" destId="{9F6F7086-E1F9-A74D-9722-7271A73B96E5}" srcOrd="0" destOrd="0" presId="urn:microsoft.com/office/officeart/2005/8/layout/vList5"/>
    <dgm:cxn modelId="{28545358-93A9-DF48-9C1C-BC55ADD8F55E}" type="presParOf" srcId="{9E4E78AF-9D0D-E749-8B09-A7D37156171F}" destId="{4F2036F3-F4A1-6F44-B69F-7B978F066B71}" srcOrd="1" destOrd="0" presId="urn:microsoft.com/office/officeart/2005/8/layout/vList5"/>
    <dgm:cxn modelId="{F7C76F86-3B5D-4147-8D58-243E7EB99E03}" type="presParOf" srcId="{34142D67-9272-224E-AE58-0D7BE140ED8F}" destId="{81C7D14E-D69D-4240-B1E6-545B2331E658}" srcOrd="11" destOrd="0" presId="urn:microsoft.com/office/officeart/2005/8/layout/vList5"/>
    <dgm:cxn modelId="{40047321-0584-CA40-8521-6014BECE4024}" type="presParOf" srcId="{34142D67-9272-224E-AE58-0D7BE140ED8F}" destId="{96A9B829-EC25-A14E-8B7A-D6B42163F21A}" srcOrd="12" destOrd="0" presId="urn:microsoft.com/office/officeart/2005/8/layout/vList5"/>
    <dgm:cxn modelId="{D9217D28-162A-8645-955E-C5199B01AB5B}" type="presParOf" srcId="{96A9B829-EC25-A14E-8B7A-D6B42163F21A}" destId="{BABB8535-CBC7-6C45-88D5-9648AFCA4822}" srcOrd="0" destOrd="0" presId="urn:microsoft.com/office/officeart/2005/8/layout/vList5"/>
    <dgm:cxn modelId="{0234D8D9-6A89-8643-99AA-47C0080D6AFD}" type="presParOf" srcId="{96A9B829-EC25-A14E-8B7A-D6B42163F21A}" destId="{EFC834AF-BA49-9F4F-B615-1B4E73542447}" srcOrd="1" destOrd="0" presId="urn:microsoft.com/office/officeart/2005/8/layout/vList5"/>
    <dgm:cxn modelId="{B998910E-5926-0341-B183-6A41375899AC}" type="presParOf" srcId="{34142D67-9272-224E-AE58-0D7BE140ED8F}" destId="{BE79A5B9-F18D-5140-B493-8D9D997ADDE7}" srcOrd="13" destOrd="0" presId="urn:microsoft.com/office/officeart/2005/8/layout/vList5"/>
    <dgm:cxn modelId="{C4EAC03E-9386-2548-A5A3-914ADF26EE7D}" type="presParOf" srcId="{34142D67-9272-224E-AE58-0D7BE140ED8F}" destId="{8A069BE9-001B-0144-9223-A8306AB740BE}" srcOrd="14" destOrd="0" presId="urn:microsoft.com/office/officeart/2005/8/layout/vList5"/>
    <dgm:cxn modelId="{9131ED81-42EC-9043-B1D3-17F4B2BD0B27}" type="presParOf" srcId="{8A069BE9-001B-0144-9223-A8306AB740BE}" destId="{52CF577A-7B02-E542-B3ED-BA6AB8E35DB7}" srcOrd="0" destOrd="0" presId="urn:microsoft.com/office/officeart/2005/8/layout/vList5"/>
    <dgm:cxn modelId="{2AB4D3DF-AB7D-1442-9889-75E0DBB0144C}" type="presParOf" srcId="{8A069BE9-001B-0144-9223-A8306AB740BE}" destId="{DB8CECBC-F39A-6C40-B462-91FC7525B5D1}" srcOrd="1" destOrd="0" presId="urn:microsoft.com/office/officeart/2005/8/layout/vList5"/>
    <dgm:cxn modelId="{658EA954-C406-C341-8DDF-C02D9132F3A2}" type="presParOf" srcId="{34142D67-9272-224E-AE58-0D7BE140ED8F}" destId="{41BA3296-2780-9C43-B9A2-CA2D2952D91A}" srcOrd="15" destOrd="0" presId="urn:microsoft.com/office/officeart/2005/8/layout/vList5"/>
    <dgm:cxn modelId="{63D94112-F5C4-3F46-87B2-98DA5397ACCD}" type="presParOf" srcId="{34142D67-9272-224E-AE58-0D7BE140ED8F}" destId="{E9A21FD6-DFE3-1A49-83CA-AFDE59077037}" srcOrd="16" destOrd="0" presId="urn:microsoft.com/office/officeart/2005/8/layout/vList5"/>
    <dgm:cxn modelId="{378F9098-444C-6D49-9486-FFA1E4E4A1C0}" type="presParOf" srcId="{E9A21FD6-DFE3-1A49-83CA-AFDE59077037}" destId="{7B48A0D9-5011-3A42-9421-4E81245496AC}" srcOrd="0" destOrd="0" presId="urn:microsoft.com/office/officeart/2005/8/layout/vList5"/>
    <dgm:cxn modelId="{69C296C6-659A-ED48-B36B-416AAA3ABD37}" type="presParOf" srcId="{E9A21FD6-DFE3-1A49-83CA-AFDE59077037}" destId="{4F8EEAB1-821C-3948-8D7F-34FA9DC755D6}" srcOrd="1" destOrd="0" presId="urn:microsoft.com/office/officeart/2005/8/layout/vList5"/>
    <dgm:cxn modelId="{C34FA5B9-15C5-6E4F-AC0F-740C767DA7FB}" type="presParOf" srcId="{34142D67-9272-224E-AE58-0D7BE140ED8F}" destId="{9748F06F-9741-4340-9620-479D8EEAFFB7}" srcOrd="17" destOrd="0" presId="urn:microsoft.com/office/officeart/2005/8/layout/vList5"/>
    <dgm:cxn modelId="{93CBDC1A-B6F0-C740-8A52-8935F766A5EA}" type="presParOf" srcId="{34142D67-9272-224E-AE58-0D7BE140ED8F}" destId="{FCD54D80-D386-3C43-BFBE-C81E31FE9C92}" srcOrd="18" destOrd="0" presId="urn:microsoft.com/office/officeart/2005/8/layout/vList5"/>
    <dgm:cxn modelId="{8D720807-EBA9-0742-83E1-68A7AFF9C1F3}" type="presParOf" srcId="{FCD54D80-D386-3C43-BFBE-C81E31FE9C92}" destId="{3A0EF733-4AD5-D445-B9C4-3DDC086D839A}" srcOrd="0" destOrd="0" presId="urn:microsoft.com/office/officeart/2005/8/layout/vList5"/>
    <dgm:cxn modelId="{9A844263-3B49-7F42-ADE2-4343396989CA}" type="presParOf" srcId="{FCD54D80-D386-3C43-BFBE-C81E31FE9C92}" destId="{B4D0D49F-A521-EB4D-8E90-3DEB0FACAC93}" srcOrd="1" destOrd="0" presId="urn:microsoft.com/office/officeart/2005/8/layout/vList5"/>
    <dgm:cxn modelId="{519EC584-F694-984B-A0A7-2B98E7279226}" type="presParOf" srcId="{34142D67-9272-224E-AE58-0D7BE140ED8F}" destId="{38035E32-0325-A14D-95F0-83638C22A2D6}" srcOrd="19" destOrd="0" presId="urn:microsoft.com/office/officeart/2005/8/layout/vList5"/>
    <dgm:cxn modelId="{C5C00B24-F6B6-E94F-9057-A18CDE39302C}" type="presParOf" srcId="{34142D67-9272-224E-AE58-0D7BE140ED8F}" destId="{50BFD6D1-FE49-234A-AD1E-3E0103A1D1AC}" srcOrd="20" destOrd="0" presId="urn:microsoft.com/office/officeart/2005/8/layout/vList5"/>
    <dgm:cxn modelId="{49249E55-2579-7945-A221-0AC00E4BB504}" type="presParOf" srcId="{50BFD6D1-FE49-234A-AD1E-3E0103A1D1AC}" destId="{E6C2ACCA-CFE8-CE4E-BA82-ADC6E274A04E}" srcOrd="0" destOrd="0" presId="urn:microsoft.com/office/officeart/2005/8/layout/vList5"/>
    <dgm:cxn modelId="{7B15123C-8919-3347-9B89-98F69451C25E}" type="presParOf" srcId="{50BFD6D1-FE49-234A-AD1E-3E0103A1D1AC}" destId="{C694CB25-7D4A-EC40-9228-BC073FD49819}" srcOrd="1" destOrd="0" presId="urn:microsoft.com/office/officeart/2005/8/layout/vList5"/>
    <dgm:cxn modelId="{89571FF1-5E3D-E04F-B457-AA7A647E65BD}" type="presParOf" srcId="{34142D67-9272-224E-AE58-0D7BE140ED8F}" destId="{A73BB75C-C00D-6F43-B9EC-325453572AB6}" srcOrd="21" destOrd="0" presId="urn:microsoft.com/office/officeart/2005/8/layout/vList5"/>
    <dgm:cxn modelId="{F08CC4C8-A692-4F43-B3CC-53E3AA1D9DF0}" type="presParOf" srcId="{34142D67-9272-224E-AE58-0D7BE140ED8F}" destId="{B2021975-DCE2-BB4C-A599-E274D2091952}" srcOrd="22" destOrd="0" presId="urn:microsoft.com/office/officeart/2005/8/layout/vList5"/>
    <dgm:cxn modelId="{DB34A8FF-5112-1546-9373-03119BFF725E}" type="presParOf" srcId="{B2021975-DCE2-BB4C-A599-E274D2091952}" destId="{B46045E0-2F48-4D4E-944C-4657EF8A7E6F}" srcOrd="0" destOrd="0" presId="urn:microsoft.com/office/officeart/2005/8/layout/vList5"/>
    <dgm:cxn modelId="{82C07690-2CF5-AC47-AEE5-E04FF6522D3A}" type="presParOf" srcId="{B2021975-DCE2-BB4C-A599-E274D2091952}" destId="{62D7369F-71C6-1046-9421-500F57C21EE5}" srcOrd="1" destOrd="0" presId="urn:microsoft.com/office/officeart/2005/8/layout/vList5"/>
    <dgm:cxn modelId="{3D1100B3-6DF6-7947-8667-97BFD2825BBB}" type="presParOf" srcId="{34142D67-9272-224E-AE58-0D7BE140ED8F}" destId="{F5163E1F-2569-CB41-9B49-91F178C992EB}" srcOrd="23" destOrd="0" presId="urn:microsoft.com/office/officeart/2005/8/layout/vList5"/>
    <dgm:cxn modelId="{5EB3B308-2202-E54E-A8E9-6361BE4743BE}" type="presParOf" srcId="{34142D67-9272-224E-AE58-0D7BE140ED8F}" destId="{DDC6EA43-D705-0443-A285-F91B369196F7}" srcOrd="24" destOrd="0" presId="urn:microsoft.com/office/officeart/2005/8/layout/vList5"/>
    <dgm:cxn modelId="{F3BB025A-6578-994F-9D26-21B700F40DD9}" type="presParOf" srcId="{DDC6EA43-D705-0443-A285-F91B369196F7}" destId="{C37B0BE2-E38E-6940-86FB-99872E8850E0}" srcOrd="0" destOrd="0" presId="urn:microsoft.com/office/officeart/2005/8/layout/vList5"/>
    <dgm:cxn modelId="{AE406578-65F8-9B42-9A29-372CAD3F346C}" type="presParOf" srcId="{DDC6EA43-D705-0443-A285-F91B369196F7}" destId="{DA31C19D-B202-2C45-8B57-C9FF2E43A5D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74C4E989-6FCC-0148-932A-BDB5F153F7F6}" type="doc">
      <dgm:prSet loTypeId="urn:microsoft.com/office/officeart/2005/8/layout/vList5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pt-BR"/>
        </a:p>
      </dgm:t>
    </dgm:pt>
    <dgm:pt modelId="{17E141ED-8E86-1C4E-AC2D-1E1AAA4AA7B9}">
      <dgm:prSet/>
      <dgm:spPr/>
      <dgm:t>
        <a:bodyPr/>
        <a:lstStyle/>
        <a:p>
          <a:r>
            <a:rPr lang="pt-BR" b="1" i="0" dirty="0" err="1"/>
            <a:t>K</a:t>
          </a:r>
          <a:endParaRPr lang="pt-BR" b="1" i="0" dirty="0"/>
        </a:p>
      </dgm:t>
    </dgm:pt>
    <dgm:pt modelId="{0FF8D8E4-FFFE-8B4B-9D7E-39F49107E4F8}" type="parTrans" cxnId="{D45B8AD1-5D0D-0840-B200-538398B33C9C}">
      <dgm:prSet/>
      <dgm:spPr/>
      <dgm:t>
        <a:bodyPr/>
        <a:lstStyle/>
        <a:p>
          <a:endParaRPr lang="pt-BR"/>
        </a:p>
      </dgm:t>
    </dgm:pt>
    <dgm:pt modelId="{FA0E65D0-2129-9C4F-8AF3-D91E2BD69EB0}" type="sibTrans" cxnId="{D45B8AD1-5D0D-0840-B200-538398B33C9C}">
      <dgm:prSet/>
      <dgm:spPr/>
      <dgm:t>
        <a:bodyPr/>
        <a:lstStyle/>
        <a:p>
          <a:endParaRPr lang="pt-BR"/>
        </a:p>
      </dgm:t>
    </dgm:pt>
    <dgm:pt modelId="{67C6C0F5-F09A-D548-9008-30B3B838E44E}">
      <dgm:prSet/>
      <dgm:spPr/>
      <dgm:t>
        <a:bodyPr/>
        <a:lstStyle/>
        <a:p>
          <a:r>
            <a:rPr lang="pt-BR" b="1" i="0" dirty="0"/>
            <a:t>PLS</a:t>
          </a:r>
        </a:p>
      </dgm:t>
    </dgm:pt>
    <dgm:pt modelId="{E14362E6-71F1-D847-A06B-9DD2D0CCE078}" type="parTrans" cxnId="{0D3E9F29-39F4-D243-AB62-F3C13D2AF570}">
      <dgm:prSet/>
      <dgm:spPr/>
      <dgm:t>
        <a:bodyPr/>
        <a:lstStyle/>
        <a:p>
          <a:endParaRPr lang="pt-BR"/>
        </a:p>
      </dgm:t>
    </dgm:pt>
    <dgm:pt modelId="{B81AFE9D-73FF-3D48-AD5B-B91E2C76710F}" type="sibTrans" cxnId="{0D3E9F29-39F4-D243-AB62-F3C13D2AF570}">
      <dgm:prSet/>
      <dgm:spPr/>
      <dgm:t>
        <a:bodyPr/>
        <a:lstStyle/>
        <a:p>
          <a:endParaRPr lang="pt-BR"/>
        </a:p>
      </dgm:t>
    </dgm:pt>
    <dgm:pt modelId="{DFF950AA-0B1E-6147-B44E-86BE1F6DE105}">
      <dgm:prSet/>
      <dgm:spPr/>
      <dgm:t>
        <a:bodyPr/>
        <a:lstStyle/>
        <a:p>
          <a:r>
            <a:rPr lang="pt-BR" b="1" i="0" dirty="0"/>
            <a:t>TBT</a:t>
          </a:r>
        </a:p>
      </dgm:t>
    </dgm:pt>
    <dgm:pt modelId="{5256C34C-71F4-CA4C-8EE8-BEEC051CF420}" type="parTrans" cxnId="{E28F7197-DD81-CC48-8C10-3FB46A37AE4E}">
      <dgm:prSet/>
      <dgm:spPr/>
      <dgm:t>
        <a:bodyPr/>
        <a:lstStyle/>
        <a:p>
          <a:endParaRPr lang="pt-BR"/>
        </a:p>
      </dgm:t>
    </dgm:pt>
    <dgm:pt modelId="{6E313CDB-9166-DF49-9771-E52A89EF26FF}" type="sibTrans" cxnId="{E28F7197-DD81-CC48-8C10-3FB46A37AE4E}">
      <dgm:prSet/>
      <dgm:spPr/>
      <dgm:t>
        <a:bodyPr/>
        <a:lstStyle/>
        <a:p>
          <a:endParaRPr lang="pt-BR"/>
        </a:p>
      </dgm:t>
    </dgm:pt>
    <dgm:pt modelId="{EACF6820-48E1-6D41-BBF0-45D5E5BAD755}">
      <dgm:prSet/>
      <dgm:spPr/>
      <dgm:t>
        <a:bodyPr/>
        <a:lstStyle/>
        <a:p>
          <a:r>
            <a:rPr lang="pt-BR" b="1" i="0" dirty="0"/>
            <a:t>THX/THKS</a:t>
          </a:r>
        </a:p>
      </dgm:t>
    </dgm:pt>
    <dgm:pt modelId="{92B1A8E1-6087-C643-8373-0397F4E4CF9B}" type="parTrans" cxnId="{5D0DE9E9-B632-E047-95D3-321379F9DC38}">
      <dgm:prSet/>
      <dgm:spPr/>
      <dgm:t>
        <a:bodyPr/>
        <a:lstStyle/>
        <a:p>
          <a:endParaRPr lang="pt-BR"/>
        </a:p>
      </dgm:t>
    </dgm:pt>
    <dgm:pt modelId="{61B83078-1D49-2C4B-BAF2-2BF559C7FC8C}" type="sibTrans" cxnId="{5D0DE9E9-B632-E047-95D3-321379F9DC38}">
      <dgm:prSet/>
      <dgm:spPr/>
      <dgm:t>
        <a:bodyPr/>
        <a:lstStyle/>
        <a:p>
          <a:endParaRPr lang="pt-BR"/>
        </a:p>
      </dgm:t>
    </dgm:pt>
    <dgm:pt modelId="{CCB34C6C-64AD-DB4E-B63B-AA3E1C5F36CE}">
      <dgm:prSet/>
      <dgm:spPr/>
      <dgm:t>
        <a:bodyPr/>
        <a:lstStyle/>
        <a:p>
          <a:r>
            <a:rPr lang="pt-BR" b="1" i="0" dirty="0"/>
            <a:t>U2</a:t>
          </a:r>
        </a:p>
      </dgm:t>
    </dgm:pt>
    <dgm:pt modelId="{9AB5008E-EFC7-5541-A079-D30A8A15E75F}" type="parTrans" cxnId="{6917B8B9-3520-6347-AF00-B28B5FC25B77}">
      <dgm:prSet/>
      <dgm:spPr/>
      <dgm:t>
        <a:bodyPr/>
        <a:lstStyle/>
        <a:p>
          <a:endParaRPr lang="pt-BR"/>
        </a:p>
      </dgm:t>
    </dgm:pt>
    <dgm:pt modelId="{A8CE2FFC-4D5E-DF48-8910-8F1ADE7FD8BD}" type="sibTrans" cxnId="{6917B8B9-3520-6347-AF00-B28B5FC25B77}">
      <dgm:prSet/>
      <dgm:spPr/>
      <dgm:t>
        <a:bodyPr/>
        <a:lstStyle/>
        <a:p>
          <a:endParaRPr lang="pt-BR"/>
        </a:p>
      </dgm:t>
    </dgm:pt>
    <dgm:pt modelId="{DFF6C5F6-B429-D84E-9B71-EAE3B1757599}">
      <dgm:prSet/>
      <dgm:spPr/>
      <dgm:t>
        <a:bodyPr/>
        <a:lstStyle/>
        <a:p>
          <a:r>
            <a:rPr lang="pt-BR" b="1" i="0" dirty="0"/>
            <a:t>UR</a:t>
          </a:r>
        </a:p>
      </dgm:t>
    </dgm:pt>
    <dgm:pt modelId="{53C30D02-77BB-CC41-9265-72DBFBE31BCC}" type="parTrans" cxnId="{DC7D3741-4BBB-874A-8A6B-E4077A255692}">
      <dgm:prSet/>
      <dgm:spPr/>
      <dgm:t>
        <a:bodyPr/>
        <a:lstStyle/>
        <a:p>
          <a:endParaRPr lang="pt-BR"/>
        </a:p>
      </dgm:t>
    </dgm:pt>
    <dgm:pt modelId="{E9770CF4-C281-8545-902D-EE5C1916CA7C}" type="sibTrans" cxnId="{DC7D3741-4BBB-874A-8A6B-E4077A255692}">
      <dgm:prSet/>
      <dgm:spPr/>
      <dgm:t>
        <a:bodyPr/>
        <a:lstStyle/>
        <a:p>
          <a:endParaRPr lang="pt-BR"/>
        </a:p>
      </dgm:t>
    </dgm:pt>
    <dgm:pt modelId="{2DCC17E5-FD15-F44F-A841-7AC5A2F4CC8E}">
      <dgm:prSet/>
      <dgm:spPr/>
      <dgm:t>
        <a:bodyPr/>
        <a:lstStyle/>
        <a:p>
          <a:r>
            <a:rPr lang="pt-BR" b="1" i="0" dirty="0"/>
            <a:t>XOXO</a:t>
          </a:r>
        </a:p>
      </dgm:t>
    </dgm:pt>
    <dgm:pt modelId="{F4BD4271-6F38-F445-A960-C8F8F6CC438C}" type="parTrans" cxnId="{5DD521B1-E1C9-674D-9E7F-872DFB7A3719}">
      <dgm:prSet/>
      <dgm:spPr/>
      <dgm:t>
        <a:bodyPr/>
        <a:lstStyle/>
        <a:p>
          <a:endParaRPr lang="pt-BR"/>
        </a:p>
      </dgm:t>
    </dgm:pt>
    <dgm:pt modelId="{981EAD29-0699-6D45-936D-31F1DD6DE624}" type="sibTrans" cxnId="{5DD521B1-E1C9-674D-9E7F-872DFB7A3719}">
      <dgm:prSet/>
      <dgm:spPr/>
      <dgm:t>
        <a:bodyPr/>
        <a:lstStyle/>
        <a:p>
          <a:endParaRPr lang="pt-BR"/>
        </a:p>
      </dgm:t>
    </dgm:pt>
    <dgm:pt modelId="{0D9F2164-5419-1C4C-8E2A-5DE601D6D30D}">
      <dgm:prSet/>
      <dgm:spPr/>
      <dgm:t>
        <a:bodyPr/>
        <a:lstStyle/>
        <a:p>
          <a:r>
            <a:rPr lang="pt-BR" dirty="0" err="1"/>
            <a:t>laughing</a:t>
          </a:r>
          <a:r>
            <a:rPr lang="pt-BR" dirty="0"/>
            <a:t> out </a:t>
          </a:r>
          <a:r>
            <a:rPr lang="pt-BR" dirty="0" err="1"/>
            <a:t>loud</a:t>
          </a:r>
          <a:endParaRPr lang="pt-BR" dirty="0"/>
        </a:p>
      </dgm:t>
    </dgm:pt>
    <dgm:pt modelId="{08C44831-D554-4F47-9C48-AAEB60F1F38B}" type="parTrans" cxnId="{AAC1C9A7-53B3-F248-B698-DC2EB68A25F9}">
      <dgm:prSet/>
      <dgm:spPr/>
      <dgm:t>
        <a:bodyPr/>
        <a:lstStyle/>
        <a:p>
          <a:endParaRPr lang="pt-BR"/>
        </a:p>
      </dgm:t>
    </dgm:pt>
    <dgm:pt modelId="{7D109E30-1093-274A-B52F-4C96AE08AC54}" type="sibTrans" cxnId="{AAC1C9A7-53B3-F248-B698-DC2EB68A25F9}">
      <dgm:prSet/>
      <dgm:spPr/>
      <dgm:t>
        <a:bodyPr/>
        <a:lstStyle/>
        <a:p>
          <a:endParaRPr lang="pt-BR"/>
        </a:p>
      </dgm:t>
    </dgm:pt>
    <dgm:pt modelId="{5A4353B9-0C9B-E149-ADCB-2738D05E564A}">
      <dgm:prSet/>
      <dgm:spPr/>
      <dgm:t>
        <a:bodyPr/>
        <a:lstStyle/>
        <a:p>
          <a:r>
            <a:rPr lang="pt-BR" dirty="0" err="1"/>
            <a:t>please</a:t>
          </a:r>
          <a:endParaRPr lang="pt-BR" dirty="0"/>
        </a:p>
      </dgm:t>
    </dgm:pt>
    <dgm:pt modelId="{480517AA-D9E9-DA4D-A89E-E856A332DFB7}" type="parTrans" cxnId="{B7EE7F9D-00B5-9A49-AAFA-16E166919654}">
      <dgm:prSet/>
      <dgm:spPr/>
      <dgm:t>
        <a:bodyPr/>
        <a:lstStyle/>
        <a:p>
          <a:endParaRPr lang="pt-BR"/>
        </a:p>
      </dgm:t>
    </dgm:pt>
    <dgm:pt modelId="{C511D997-2C83-7544-BE9B-8CDEAB31FE1E}" type="sibTrans" cxnId="{B7EE7F9D-00B5-9A49-AAFA-16E166919654}">
      <dgm:prSet/>
      <dgm:spPr/>
      <dgm:t>
        <a:bodyPr/>
        <a:lstStyle/>
        <a:p>
          <a:endParaRPr lang="pt-BR"/>
        </a:p>
      </dgm:t>
    </dgm:pt>
    <dgm:pt modelId="{226FDB44-3748-4E46-AD09-F9F9592A8A60}">
      <dgm:prSet/>
      <dgm:spPr/>
      <dgm:t>
        <a:bodyPr/>
        <a:lstStyle/>
        <a:p>
          <a:r>
            <a:rPr lang="pt-BR" dirty="0" err="1"/>
            <a:t>throwback</a:t>
          </a:r>
          <a:r>
            <a:rPr lang="pt-BR" dirty="0"/>
            <a:t> </a:t>
          </a:r>
          <a:r>
            <a:rPr lang="pt-BR" dirty="0" err="1"/>
            <a:t>Thursday</a:t>
          </a:r>
          <a:endParaRPr lang="pt-BR" dirty="0"/>
        </a:p>
      </dgm:t>
    </dgm:pt>
    <dgm:pt modelId="{B37F5446-2E0D-9349-946C-2C121ECFCDDA}" type="parTrans" cxnId="{062D5569-3D0F-2146-830C-2AD8EDD62743}">
      <dgm:prSet/>
      <dgm:spPr/>
      <dgm:t>
        <a:bodyPr/>
        <a:lstStyle/>
        <a:p>
          <a:endParaRPr lang="pt-BR"/>
        </a:p>
      </dgm:t>
    </dgm:pt>
    <dgm:pt modelId="{A60872FD-61B4-CF4C-B9F4-AA4F6F7C3C79}" type="sibTrans" cxnId="{062D5569-3D0F-2146-830C-2AD8EDD62743}">
      <dgm:prSet/>
      <dgm:spPr/>
      <dgm:t>
        <a:bodyPr/>
        <a:lstStyle/>
        <a:p>
          <a:endParaRPr lang="pt-BR"/>
        </a:p>
      </dgm:t>
    </dgm:pt>
    <dgm:pt modelId="{2046391D-EE07-5B4F-B92D-97EA33DF363E}">
      <dgm:prSet/>
      <dgm:spPr/>
      <dgm:t>
        <a:bodyPr/>
        <a:lstStyle/>
        <a:p>
          <a:r>
            <a:rPr lang="pt-BR" dirty="0" err="1"/>
            <a:t>thanks</a:t>
          </a:r>
          <a:endParaRPr lang="pt-BR" dirty="0"/>
        </a:p>
      </dgm:t>
    </dgm:pt>
    <dgm:pt modelId="{302E3738-ED28-0C4C-9E86-841452BD6152}" type="parTrans" cxnId="{DE22FE18-42F1-2544-8704-8E25B8601349}">
      <dgm:prSet/>
      <dgm:spPr/>
      <dgm:t>
        <a:bodyPr/>
        <a:lstStyle/>
        <a:p>
          <a:endParaRPr lang="pt-BR"/>
        </a:p>
      </dgm:t>
    </dgm:pt>
    <dgm:pt modelId="{5D1F42C1-7FEF-F74C-85E9-835AF0BC734F}" type="sibTrans" cxnId="{DE22FE18-42F1-2544-8704-8E25B8601349}">
      <dgm:prSet/>
      <dgm:spPr/>
      <dgm:t>
        <a:bodyPr/>
        <a:lstStyle/>
        <a:p>
          <a:endParaRPr lang="pt-BR"/>
        </a:p>
      </dgm:t>
    </dgm:pt>
    <dgm:pt modelId="{8068CBE2-807B-474F-BEB4-ECF80B46A2B6}">
      <dgm:prSet/>
      <dgm:spPr/>
      <dgm:t>
        <a:bodyPr/>
        <a:lstStyle/>
        <a:p>
          <a:r>
            <a:rPr lang="pt-BR" dirty="0" err="1"/>
            <a:t>you</a:t>
          </a:r>
          <a:r>
            <a:rPr lang="pt-BR" dirty="0"/>
            <a:t> too</a:t>
          </a:r>
        </a:p>
      </dgm:t>
    </dgm:pt>
    <dgm:pt modelId="{F133541E-9959-2942-91B2-B0BE2E524A10}" type="parTrans" cxnId="{FDAA5A22-05A1-2247-AD3B-19801D92DEAB}">
      <dgm:prSet/>
      <dgm:spPr/>
      <dgm:t>
        <a:bodyPr/>
        <a:lstStyle/>
        <a:p>
          <a:endParaRPr lang="pt-BR"/>
        </a:p>
      </dgm:t>
    </dgm:pt>
    <dgm:pt modelId="{07FC8923-D045-2340-81DC-FA6FC05860DF}" type="sibTrans" cxnId="{FDAA5A22-05A1-2247-AD3B-19801D92DEAB}">
      <dgm:prSet/>
      <dgm:spPr/>
      <dgm:t>
        <a:bodyPr/>
        <a:lstStyle/>
        <a:p>
          <a:endParaRPr lang="pt-BR"/>
        </a:p>
      </dgm:t>
    </dgm:pt>
    <dgm:pt modelId="{1EE2F8BC-C70D-D44B-BE23-E19ECB589D38}">
      <dgm:prSet/>
      <dgm:spPr/>
      <dgm:t>
        <a:bodyPr/>
        <a:lstStyle/>
        <a:p>
          <a:r>
            <a:rPr lang="pt-BR" dirty="0" err="1"/>
            <a:t>your</a:t>
          </a:r>
          <a:endParaRPr lang="pt-BR" dirty="0"/>
        </a:p>
      </dgm:t>
    </dgm:pt>
    <dgm:pt modelId="{0ED525A7-00A1-294B-A999-CC6DD627799B}" type="parTrans" cxnId="{A2998C86-0176-9343-B0E6-61FC1916CAA1}">
      <dgm:prSet/>
      <dgm:spPr/>
      <dgm:t>
        <a:bodyPr/>
        <a:lstStyle/>
        <a:p>
          <a:endParaRPr lang="pt-BR"/>
        </a:p>
      </dgm:t>
    </dgm:pt>
    <dgm:pt modelId="{29BCEE94-255A-F44B-B206-4CB8A6979B18}" type="sibTrans" cxnId="{A2998C86-0176-9343-B0E6-61FC1916CAA1}">
      <dgm:prSet/>
      <dgm:spPr/>
      <dgm:t>
        <a:bodyPr/>
        <a:lstStyle/>
        <a:p>
          <a:endParaRPr lang="pt-BR"/>
        </a:p>
      </dgm:t>
    </dgm:pt>
    <dgm:pt modelId="{3F42BA3F-5F49-504B-8967-AF62F21CB745}">
      <dgm:prSet/>
      <dgm:spPr/>
      <dgm:t>
        <a:bodyPr/>
        <a:lstStyle/>
        <a:p>
          <a:r>
            <a:rPr lang="pt-BR" dirty="0" err="1"/>
            <a:t>hugs</a:t>
          </a:r>
          <a:r>
            <a:rPr lang="pt-BR" dirty="0"/>
            <a:t> </a:t>
          </a:r>
          <a:r>
            <a:rPr lang="pt-BR" dirty="0" err="1"/>
            <a:t>and</a:t>
          </a:r>
          <a:r>
            <a:rPr lang="pt-BR" dirty="0"/>
            <a:t> </a:t>
          </a:r>
          <a:r>
            <a:rPr lang="pt-BR" dirty="0" err="1"/>
            <a:t>kisses</a:t>
          </a:r>
          <a:endParaRPr lang="pt-BR" dirty="0"/>
        </a:p>
      </dgm:t>
    </dgm:pt>
    <dgm:pt modelId="{B68C9B14-D198-6747-9C46-F7EC157660BA}" type="parTrans" cxnId="{2FCD1654-24A3-0445-8B4D-4634997A7D37}">
      <dgm:prSet/>
      <dgm:spPr/>
      <dgm:t>
        <a:bodyPr/>
        <a:lstStyle/>
        <a:p>
          <a:endParaRPr lang="pt-BR"/>
        </a:p>
      </dgm:t>
    </dgm:pt>
    <dgm:pt modelId="{B81DD0B4-90BE-4A44-A595-77D3D9B1DB2D}" type="sibTrans" cxnId="{2FCD1654-24A3-0445-8B4D-4634997A7D37}">
      <dgm:prSet/>
      <dgm:spPr/>
      <dgm:t>
        <a:bodyPr/>
        <a:lstStyle/>
        <a:p>
          <a:endParaRPr lang="pt-BR"/>
        </a:p>
      </dgm:t>
    </dgm:pt>
    <dgm:pt modelId="{326B9D69-555F-B046-9620-F59411EEE044}">
      <dgm:prSet/>
      <dgm:spPr/>
      <dgm:t>
        <a:bodyPr/>
        <a:lstStyle/>
        <a:p>
          <a:r>
            <a:rPr lang="pt-BR" b="0" i="0" dirty="0"/>
            <a:t>OK</a:t>
          </a:r>
        </a:p>
      </dgm:t>
    </dgm:pt>
    <dgm:pt modelId="{1CBB9B85-FB89-044C-AC36-AAAA66B3C31F}" type="parTrans" cxnId="{D5F16418-4DEB-9542-BDBA-B863A106DD8C}">
      <dgm:prSet/>
      <dgm:spPr/>
      <dgm:t>
        <a:bodyPr/>
        <a:lstStyle/>
        <a:p>
          <a:endParaRPr lang="pt-BR"/>
        </a:p>
      </dgm:t>
    </dgm:pt>
    <dgm:pt modelId="{D2185527-BBA8-CA4F-B278-73F9FB8AB9A5}" type="sibTrans" cxnId="{D5F16418-4DEB-9542-BDBA-B863A106DD8C}">
      <dgm:prSet/>
      <dgm:spPr/>
      <dgm:t>
        <a:bodyPr/>
        <a:lstStyle/>
        <a:p>
          <a:endParaRPr lang="pt-BR"/>
        </a:p>
      </dgm:t>
    </dgm:pt>
    <dgm:pt modelId="{DC185956-5D10-7D43-AE17-C98685971746}">
      <dgm:prSet/>
      <dgm:spPr/>
      <dgm:t>
        <a:bodyPr/>
        <a:lstStyle/>
        <a:p>
          <a:r>
            <a:rPr lang="pt-BR" b="1" i="0" dirty="0"/>
            <a:t>LOL</a:t>
          </a:r>
        </a:p>
      </dgm:t>
    </dgm:pt>
    <dgm:pt modelId="{02F1788A-576A-5D42-9661-FD5E3E06BD3E}" type="parTrans" cxnId="{C6F7D6F2-B10D-E049-A522-5C65477F852D}">
      <dgm:prSet/>
      <dgm:spPr/>
      <dgm:t>
        <a:bodyPr/>
        <a:lstStyle/>
        <a:p>
          <a:endParaRPr lang="pt-BR"/>
        </a:p>
      </dgm:t>
    </dgm:pt>
    <dgm:pt modelId="{D7E91EEE-FF6E-ED44-B298-823BFC89621F}" type="sibTrans" cxnId="{C6F7D6F2-B10D-E049-A522-5C65477F852D}">
      <dgm:prSet/>
      <dgm:spPr/>
      <dgm:t>
        <a:bodyPr/>
        <a:lstStyle/>
        <a:p>
          <a:endParaRPr lang="pt-BR"/>
        </a:p>
      </dgm:t>
    </dgm:pt>
    <dgm:pt modelId="{15511DF2-B7E8-134C-896D-BCE3AFD1527C}">
      <dgm:prSet/>
      <dgm:spPr/>
      <dgm:t>
        <a:bodyPr/>
        <a:lstStyle/>
        <a:p>
          <a:r>
            <a:rPr lang="pt-BR" b="1" dirty="0"/>
            <a:t>SRY</a:t>
          </a:r>
        </a:p>
      </dgm:t>
    </dgm:pt>
    <dgm:pt modelId="{83FBA277-2E50-CA42-8D65-A1881A4381EA}" type="parTrans" cxnId="{537E9085-EADE-DE4B-BA37-24FF859EDE65}">
      <dgm:prSet/>
      <dgm:spPr/>
      <dgm:t>
        <a:bodyPr/>
        <a:lstStyle/>
        <a:p>
          <a:endParaRPr lang="pt-BR"/>
        </a:p>
      </dgm:t>
    </dgm:pt>
    <dgm:pt modelId="{524E84EF-21CC-4D4B-8AEF-05C7F0857528}" type="sibTrans" cxnId="{537E9085-EADE-DE4B-BA37-24FF859EDE65}">
      <dgm:prSet/>
      <dgm:spPr/>
      <dgm:t>
        <a:bodyPr/>
        <a:lstStyle/>
        <a:p>
          <a:endParaRPr lang="pt-BR"/>
        </a:p>
      </dgm:t>
    </dgm:pt>
    <dgm:pt modelId="{E7CFDA00-1A2D-714A-A274-8FD51491DAA5}">
      <dgm:prSet/>
      <dgm:spPr/>
      <dgm:t>
        <a:bodyPr/>
        <a:lstStyle/>
        <a:p>
          <a:r>
            <a:rPr lang="pt-BR" dirty="0" err="1"/>
            <a:t>sorry</a:t>
          </a:r>
          <a:endParaRPr lang="pt-BR" dirty="0"/>
        </a:p>
      </dgm:t>
    </dgm:pt>
    <dgm:pt modelId="{963BDC16-2693-A94B-BDFA-5A5BC0226C8C}" type="parTrans" cxnId="{86508E5A-85C7-3F48-9D9E-A733F4DF01C5}">
      <dgm:prSet/>
      <dgm:spPr/>
      <dgm:t>
        <a:bodyPr/>
        <a:lstStyle/>
        <a:p>
          <a:endParaRPr lang="pt-BR"/>
        </a:p>
      </dgm:t>
    </dgm:pt>
    <dgm:pt modelId="{D8F7B701-24F8-B64C-9E2B-A108E509F357}" type="sibTrans" cxnId="{86508E5A-85C7-3F48-9D9E-A733F4DF01C5}">
      <dgm:prSet/>
      <dgm:spPr/>
      <dgm:t>
        <a:bodyPr/>
        <a:lstStyle/>
        <a:p>
          <a:endParaRPr lang="pt-BR"/>
        </a:p>
      </dgm:t>
    </dgm:pt>
    <dgm:pt modelId="{F100B03C-253C-3342-82EA-EE0DB6CA1684}">
      <dgm:prSet/>
      <dgm:spPr/>
      <dgm:t>
        <a:bodyPr/>
        <a:lstStyle/>
        <a:p>
          <a:r>
            <a:rPr lang="pt-BR" b="1" dirty="0"/>
            <a:t>TBH</a:t>
          </a:r>
        </a:p>
      </dgm:t>
    </dgm:pt>
    <dgm:pt modelId="{9EA51BCC-041B-0540-9872-00303AD9B371}" type="parTrans" cxnId="{781A63E8-AF4C-BA4D-B023-8282A35166D1}">
      <dgm:prSet/>
      <dgm:spPr/>
      <dgm:t>
        <a:bodyPr/>
        <a:lstStyle/>
        <a:p>
          <a:endParaRPr lang="pt-BR"/>
        </a:p>
      </dgm:t>
    </dgm:pt>
    <dgm:pt modelId="{8ECDAB1B-2B9C-564E-A185-9D6CF0BA76AA}" type="sibTrans" cxnId="{781A63E8-AF4C-BA4D-B023-8282A35166D1}">
      <dgm:prSet/>
      <dgm:spPr/>
      <dgm:t>
        <a:bodyPr/>
        <a:lstStyle/>
        <a:p>
          <a:endParaRPr lang="pt-BR"/>
        </a:p>
      </dgm:t>
    </dgm:pt>
    <dgm:pt modelId="{F2A336C7-9946-7242-B9F8-C234B7860E4E}">
      <dgm:prSet/>
      <dgm:spPr/>
      <dgm:t>
        <a:bodyPr/>
        <a:lstStyle/>
        <a:p>
          <a:r>
            <a:rPr lang="pt-BR" dirty="0" err="1"/>
            <a:t>to</a:t>
          </a:r>
          <a:r>
            <a:rPr lang="pt-BR" dirty="0"/>
            <a:t> </a:t>
          </a:r>
          <a:r>
            <a:rPr lang="pt-BR" dirty="0" err="1"/>
            <a:t>be</a:t>
          </a:r>
          <a:r>
            <a:rPr lang="pt-BR" dirty="0"/>
            <a:t> </a:t>
          </a:r>
          <a:r>
            <a:rPr lang="pt-BR" dirty="0" err="1"/>
            <a:t>honest</a:t>
          </a:r>
          <a:endParaRPr lang="pt-BR" dirty="0"/>
        </a:p>
      </dgm:t>
    </dgm:pt>
    <dgm:pt modelId="{B86DF868-FB17-2041-AFF6-482A06FB64D0}" type="parTrans" cxnId="{74FA9227-DAAB-B34E-B4A6-D8BA2E4E440F}">
      <dgm:prSet/>
      <dgm:spPr/>
      <dgm:t>
        <a:bodyPr/>
        <a:lstStyle/>
        <a:p>
          <a:endParaRPr lang="pt-BR"/>
        </a:p>
      </dgm:t>
    </dgm:pt>
    <dgm:pt modelId="{70658323-4188-EA40-A635-CB48A33753D3}" type="sibTrans" cxnId="{74FA9227-DAAB-B34E-B4A6-D8BA2E4E440F}">
      <dgm:prSet/>
      <dgm:spPr/>
      <dgm:t>
        <a:bodyPr/>
        <a:lstStyle/>
        <a:p>
          <a:endParaRPr lang="pt-BR"/>
        </a:p>
      </dgm:t>
    </dgm:pt>
    <dgm:pt modelId="{BDAA24BF-E897-1B49-BCB5-AC5A8CB51743}">
      <dgm:prSet/>
      <dgm:spPr/>
      <dgm:t>
        <a:bodyPr/>
        <a:lstStyle/>
        <a:p>
          <a:r>
            <a:rPr lang="pt-BR" b="1" dirty="0"/>
            <a:t>TXT</a:t>
          </a:r>
        </a:p>
      </dgm:t>
    </dgm:pt>
    <dgm:pt modelId="{96980E21-F80C-B743-8A68-EC38134D0109}" type="parTrans" cxnId="{857CBF36-83E1-A94C-87B5-D05B2007E955}">
      <dgm:prSet/>
      <dgm:spPr/>
      <dgm:t>
        <a:bodyPr/>
        <a:lstStyle/>
        <a:p>
          <a:endParaRPr lang="pt-BR"/>
        </a:p>
      </dgm:t>
    </dgm:pt>
    <dgm:pt modelId="{F99F6E9C-C1DF-BB48-A189-5B07A9112238}" type="sibTrans" cxnId="{857CBF36-83E1-A94C-87B5-D05B2007E955}">
      <dgm:prSet/>
      <dgm:spPr/>
      <dgm:t>
        <a:bodyPr/>
        <a:lstStyle/>
        <a:p>
          <a:endParaRPr lang="pt-BR"/>
        </a:p>
      </dgm:t>
    </dgm:pt>
    <dgm:pt modelId="{3EA7425A-1855-C94B-8D91-B4803899499B}">
      <dgm:prSet/>
      <dgm:spPr/>
      <dgm:t>
        <a:bodyPr/>
        <a:lstStyle/>
        <a:p>
          <a:r>
            <a:rPr lang="pt-BR" dirty="0" err="1"/>
            <a:t>text</a:t>
          </a:r>
          <a:endParaRPr lang="pt-BR" dirty="0"/>
        </a:p>
      </dgm:t>
    </dgm:pt>
    <dgm:pt modelId="{A7A153B9-D3A2-0141-8BC0-E6741367FF89}" type="parTrans" cxnId="{B90E8A3E-C723-4744-ADAF-B9502593700E}">
      <dgm:prSet/>
      <dgm:spPr/>
      <dgm:t>
        <a:bodyPr/>
        <a:lstStyle/>
        <a:p>
          <a:endParaRPr lang="pt-BR"/>
        </a:p>
      </dgm:t>
    </dgm:pt>
    <dgm:pt modelId="{0548D20E-9167-AE43-B0AA-9779D6092C74}" type="sibTrans" cxnId="{B90E8A3E-C723-4744-ADAF-B9502593700E}">
      <dgm:prSet/>
      <dgm:spPr/>
      <dgm:t>
        <a:bodyPr/>
        <a:lstStyle/>
        <a:p>
          <a:endParaRPr lang="pt-BR"/>
        </a:p>
      </dgm:t>
    </dgm:pt>
    <dgm:pt modelId="{CCD60106-D8A0-8346-9D52-40EB757EEDBD}">
      <dgm:prSet/>
      <dgm:spPr/>
      <dgm:t>
        <a:bodyPr/>
        <a:lstStyle/>
        <a:p>
          <a:r>
            <a:rPr lang="pt-BR" b="1" dirty="0" err="1"/>
            <a:t>Y</a:t>
          </a:r>
          <a:endParaRPr lang="pt-BR" b="1" dirty="0"/>
        </a:p>
      </dgm:t>
    </dgm:pt>
    <dgm:pt modelId="{77AE86F8-93EB-7145-96CF-162EE53F1281}" type="parTrans" cxnId="{860F65B5-6E0E-7246-906C-F65CCFF9D307}">
      <dgm:prSet/>
      <dgm:spPr/>
      <dgm:t>
        <a:bodyPr/>
        <a:lstStyle/>
        <a:p>
          <a:endParaRPr lang="pt-BR"/>
        </a:p>
      </dgm:t>
    </dgm:pt>
    <dgm:pt modelId="{6D5EC7EA-F244-314F-8D9B-997811E22A3E}" type="sibTrans" cxnId="{860F65B5-6E0E-7246-906C-F65CCFF9D307}">
      <dgm:prSet/>
      <dgm:spPr/>
      <dgm:t>
        <a:bodyPr/>
        <a:lstStyle/>
        <a:p>
          <a:endParaRPr lang="pt-BR"/>
        </a:p>
      </dgm:t>
    </dgm:pt>
    <dgm:pt modelId="{14CADFC7-A2F8-D54D-8FFD-825053ECDC80}">
      <dgm:prSet/>
      <dgm:spPr/>
      <dgm:t>
        <a:bodyPr/>
        <a:lstStyle/>
        <a:p>
          <a:r>
            <a:rPr lang="pt-BR" dirty="0" err="1"/>
            <a:t>why</a:t>
          </a:r>
          <a:endParaRPr lang="pt-BR" dirty="0"/>
        </a:p>
      </dgm:t>
    </dgm:pt>
    <dgm:pt modelId="{1E396B4C-D250-9F4B-B467-9B8F90492A09}" type="parTrans" cxnId="{C861147E-1091-BA4D-9B50-4C7DF6F87F5A}">
      <dgm:prSet/>
      <dgm:spPr/>
      <dgm:t>
        <a:bodyPr/>
        <a:lstStyle/>
        <a:p>
          <a:endParaRPr lang="pt-BR"/>
        </a:p>
      </dgm:t>
    </dgm:pt>
    <dgm:pt modelId="{3EC2D28B-BDE6-3242-A8E2-AD82ACB5E570}" type="sibTrans" cxnId="{C861147E-1091-BA4D-9B50-4C7DF6F87F5A}">
      <dgm:prSet/>
      <dgm:spPr/>
      <dgm:t>
        <a:bodyPr/>
        <a:lstStyle/>
        <a:p>
          <a:endParaRPr lang="pt-BR"/>
        </a:p>
      </dgm:t>
    </dgm:pt>
    <dgm:pt modelId="{41D6BCAA-C0F9-664A-81C7-C4B50CC2DA18}">
      <dgm:prSet/>
      <dgm:spPr/>
      <dgm:t>
        <a:bodyPr/>
        <a:lstStyle/>
        <a:p>
          <a:r>
            <a:rPr lang="pt-BR" b="1" dirty="0"/>
            <a:t>ZZZ</a:t>
          </a:r>
        </a:p>
      </dgm:t>
    </dgm:pt>
    <dgm:pt modelId="{AAC99CE9-40E7-6343-BA3A-21728DEC6CF6}" type="parTrans" cxnId="{9B55CEE1-EB6F-DC45-B64B-6358CB3440B3}">
      <dgm:prSet/>
      <dgm:spPr/>
      <dgm:t>
        <a:bodyPr/>
        <a:lstStyle/>
        <a:p>
          <a:endParaRPr lang="pt-BR"/>
        </a:p>
      </dgm:t>
    </dgm:pt>
    <dgm:pt modelId="{6503F271-EF23-C347-9997-B15FDBA5426B}" type="sibTrans" cxnId="{9B55CEE1-EB6F-DC45-B64B-6358CB3440B3}">
      <dgm:prSet/>
      <dgm:spPr/>
      <dgm:t>
        <a:bodyPr/>
        <a:lstStyle/>
        <a:p>
          <a:endParaRPr lang="pt-BR"/>
        </a:p>
      </dgm:t>
    </dgm:pt>
    <dgm:pt modelId="{E00351C4-CE96-A249-A559-D2D3C2DFAA6B}">
      <dgm:prSet/>
      <dgm:spPr/>
      <dgm:t>
        <a:bodyPr/>
        <a:lstStyle/>
        <a:p>
          <a:r>
            <a:rPr lang="pt-BR" dirty="0" err="1"/>
            <a:t>sleeping</a:t>
          </a:r>
          <a:endParaRPr lang="pt-BR" dirty="0"/>
        </a:p>
      </dgm:t>
    </dgm:pt>
    <dgm:pt modelId="{2213AB6B-7A62-9F43-941F-C84BC04832FD}" type="parTrans" cxnId="{CECE8302-42A6-3745-ACB6-E119DF3DCA5C}">
      <dgm:prSet/>
      <dgm:spPr/>
      <dgm:t>
        <a:bodyPr/>
        <a:lstStyle/>
        <a:p>
          <a:endParaRPr lang="pt-BR"/>
        </a:p>
      </dgm:t>
    </dgm:pt>
    <dgm:pt modelId="{1644D735-3260-0548-84F3-6B092E1D7F21}" type="sibTrans" cxnId="{CECE8302-42A6-3745-ACB6-E119DF3DCA5C}">
      <dgm:prSet/>
      <dgm:spPr/>
      <dgm:t>
        <a:bodyPr/>
        <a:lstStyle/>
        <a:p>
          <a:endParaRPr lang="pt-BR"/>
        </a:p>
      </dgm:t>
    </dgm:pt>
    <dgm:pt modelId="{34142D67-9272-224E-AE58-0D7BE140ED8F}" type="pres">
      <dgm:prSet presAssocID="{74C4E989-6FCC-0148-932A-BDB5F153F7F6}" presName="Name0" presStyleCnt="0">
        <dgm:presLayoutVars>
          <dgm:dir/>
          <dgm:animLvl val="lvl"/>
          <dgm:resizeHandles val="exact"/>
        </dgm:presLayoutVars>
      </dgm:prSet>
      <dgm:spPr/>
    </dgm:pt>
    <dgm:pt modelId="{55D036F3-3F8B-4849-B889-763EB9AFA1F9}" type="pres">
      <dgm:prSet presAssocID="{17E141ED-8E86-1C4E-AC2D-1E1AAA4AA7B9}" presName="linNode" presStyleCnt="0"/>
      <dgm:spPr/>
    </dgm:pt>
    <dgm:pt modelId="{8408030F-E52B-4747-9335-736536A1453C}" type="pres">
      <dgm:prSet presAssocID="{17E141ED-8E86-1C4E-AC2D-1E1AAA4AA7B9}" presName="parentText" presStyleLbl="node1" presStyleIdx="0" presStyleCnt="13">
        <dgm:presLayoutVars>
          <dgm:chMax val="1"/>
          <dgm:bulletEnabled val="1"/>
        </dgm:presLayoutVars>
      </dgm:prSet>
      <dgm:spPr/>
    </dgm:pt>
    <dgm:pt modelId="{EC956C15-41D4-664D-9D77-B811A1100F81}" type="pres">
      <dgm:prSet presAssocID="{17E141ED-8E86-1C4E-AC2D-1E1AAA4AA7B9}" presName="descendantText" presStyleLbl="alignAccFollowNode1" presStyleIdx="0" presStyleCnt="13">
        <dgm:presLayoutVars>
          <dgm:bulletEnabled val="1"/>
        </dgm:presLayoutVars>
      </dgm:prSet>
      <dgm:spPr/>
    </dgm:pt>
    <dgm:pt modelId="{9B7C6F09-9EF0-B043-A0CF-FFCAEC47626B}" type="pres">
      <dgm:prSet presAssocID="{FA0E65D0-2129-9C4F-8AF3-D91E2BD69EB0}" presName="sp" presStyleCnt="0"/>
      <dgm:spPr/>
    </dgm:pt>
    <dgm:pt modelId="{BE11B76A-ACED-8F45-98BE-058E13FAC029}" type="pres">
      <dgm:prSet presAssocID="{DC185956-5D10-7D43-AE17-C98685971746}" presName="linNode" presStyleCnt="0"/>
      <dgm:spPr/>
    </dgm:pt>
    <dgm:pt modelId="{4DBB911E-DBA0-1E4A-A08A-22CCFB31A216}" type="pres">
      <dgm:prSet presAssocID="{DC185956-5D10-7D43-AE17-C98685971746}" presName="parentText" presStyleLbl="node1" presStyleIdx="1" presStyleCnt="13">
        <dgm:presLayoutVars>
          <dgm:chMax val="1"/>
          <dgm:bulletEnabled val="1"/>
        </dgm:presLayoutVars>
      </dgm:prSet>
      <dgm:spPr/>
    </dgm:pt>
    <dgm:pt modelId="{29B94005-2828-BB43-A7AE-76DA9AF1D60C}" type="pres">
      <dgm:prSet presAssocID="{DC185956-5D10-7D43-AE17-C98685971746}" presName="descendantText" presStyleLbl="alignAccFollowNode1" presStyleIdx="1" presStyleCnt="13">
        <dgm:presLayoutVars>
          <dgm:bulletEnabled val="1"/>
        </dgm:presLayoutVars>
      </dgm:prSet>
      <dgm:spPr/>
    </dgm:pt>
    <dgm:pt modelId="{8A3FA43A-F3F6-4449-BF04-A2B6920CF604}" type="pres">
      <dgm:prSet presAssocID="{D7E91EEE-FF6E-ED44-B298-823BFC89621F}" presName="sp" presStyleCnt="0"/>
      <dgm:spPr/>
    </dgm:pt>
    <dgm:pt modelId="{E2C15911-6D1C-CE43-AC3E-4E1B2160BA6E}" type="pres">
      <dgm:prSet presAssocID="{67C6C0F5-F09A-D548-9008-30B3B838E44E}" presName="linNode" presStyleCnt="0"/>
      <dgm:spPr/>
    </dgm:pt>
    <dgm:pt modelId="{FDF02AB1-B3B2-3343-9ABF-CE184A1CDDB1}" type="pres">
      <dgm:prSet presAssocID="{67C6C0F5-F09A-D548-9008-30B3B838E44E}" presName="parentText" presStyleLbl="node1" presStyleIdx="2" presStyleCnt="13">
        <dgm:presLayoutVars>
          <dgm:chMax val="1"/>
          <dgm:bulletEnabled val="1"/>
        </dgm:presLayoutVars>
      </dgm:prSet>
      <dgm:spPr/>
    </dgm:pt>
    <dgm:pt modelId="{28BB6AD6-CA7A-7642-997B-FE13FDB86437}" type="pres">
      <dgm:prSet presAssocID="{67C6C0F5-F09A-D548-9008-30B3B838E44E}" presName="descendantText" presStyleLbl="alignAccFollowNode1" presStyleIdx="2" presStyleCnt="13">
        <dgm:presLayoutVars>
          <dgm:bulletEnabled val="1"/>
        </dgm:presLayoutVars>
      </dgm:prSet>
      <dgm:spPr/>
    </dgm:pt>
    <dgm:pt modelId="{EE2FD1F6-4A13-2C43-B7C0-401EB753A457}" type="pres">
      <dgm:prSet presAssocID="{B81AFE9D-73FF-3D48-AD5B-B91E2C76710F}" presName="sp" presStyleCnt="0"/>
      <dgm:spPr/>
    </dgm:pt>
    <dgm:pt modelId="{7E145F51-E3D4-6243-ADCE-CFE72F746D4B}" type="pres">
      <dgm:prSet presAssocID="{15511DF2-B7E8-134C-896D-BCE3AFD1527C}" presName="linNode" presStyleCnt="0"/>
      <dgm:spPr/>
    </dgm:pt>
    <dgm:pt modelId="{F36082DB-4A58-894F-AD27-BBC4CEC3552F}" type="pres">
      <dgm:prSet presAssocID="{15511DF2-B7E8-134C-896D-BCE3AFD1527C}" presName="parentText" presStyleLbl="node1" presStyleIdx="3" presStyleCnt="13">
        <dgm:presLayoutVars>
          <dgm:chMax val="1"/>
          <dgm:bulletEnabled val="1"/>
        </dgm:presLayoutVars>
      </dgm:prSet>
      <dgm:spPr/>
    </dgm:pt>
    <dgm:pt modelId="{A62AB626-833D-7247-AA6A-51C0FB6C302A}" type="pres">
      <dgm:prSet presAssocID="{15511DF2-B7E8-134C-896D-BCE3AFD1527C}" presName="descendantText" presStyleLbl="alignAccFollowNode1" presStyleIdx="3" presStyleCnt="13">
        <dgm:presLayoutVars>
          <dgm:bulletEnabled val="1"/>
        </dgm:presLayoutVars>
      </dgm:prSet>
      <dgm:spPr/>
    </dgm:pt>
    <dgm:pt modelId="{64BA0791-7231-8E41-AF09-C1764C9DAC7B}" type="pres">
      <dgm:prSet presAssocID="{524E84EF-21CC-4D4B-8AEF-05C7F0857528}" presName="sp" presStyleCnt="0"/>
      <dgm:spPr/>
    </dgm:pt>
    <dgm:pt modelId="{635E8AA3-7748-A548-AAE3-F144233449D3}" type="pres">
      <dgm:prSet presAssocID="{F100B03C-253C-3342-82EA-EE0DB6CA1684}" presName="linNode" presStyleCnt="0"/>
      <dgm:spPr/>
    </dgm:pt>
    <dgm:pt modelId="{7DEF860E-2042-9D41-8E25-F5DA8E1FFE16}" type="pres">
      <dgm:prSet presAssocID="{F100B03C-253C-3342-82EA-EE0DB6CA1684}" presName="parentText" presStyleLbl="node1" presStyleIdx="4" presStyleCnt="13">
        <dgm:presLayoutVars>
          <dgm:chMax val="1"/>
          <dgm:bulletEnabled val="1"/>
        </dgm:presLayoutVars>
      </dgm:prSet>
      <dgm:spPr/>
    </dgm:pt>
    <dgm:pt modelId="{03CF0B85-9F54-9842-A358-DCAE3B4C5C60}" type="pres">
      <dgm:prSet presAssocID="{F100B03C-253C-3342-82EA-EE0DB6CA1684}" presName="descendantText" presStyleLbl="alignAccFollowNode1" presStyleIdx="4" presStyleCnt="13">
        <dgm:presLayoutVars>
          <dgm:bulletEnabled val="1"/>
        </dgm:presLayoutVars>
      </dgm:prSet>
      <dgm:spPr/>
    </dgm:pt>
    <dgm:pt modelId="{FD483AEF-2E5F-4148-A55B-F3F0BE9CE794}" type="pres">
      <dgm:prSet presAssocID="{8ECDAB1B-2B9C-564E-A185-9D6CF0BA76AA}" presName="sp" presStyleCnt="0"/>
      <dgm:spPr/>
    </dgm:pt>
    <dgm:pt modelId="{F709D2F2-A4FE-CD4F-9BF1-E0DDC01D7578}" type="pres">
      <dgm:prSet presAssocID="{DFF950AA-0B1E-6147-B44E-86BE1F6DE105}" presName="linNode" presStyleCnt="0"/>
      <dgm:spPr/>
    </dgm:pt>
    <dgm:pt modelId="{D5CF2498-B2A9-5843-94B7-FD3F28859E17}" type="pres">
      <dgm:prSet presAssocID="{DFF950AA-0B1E-6147-B44E-86BE1F6DE105}" presName="parentText" presStyleLbl="node1" presStyleIdx="5" presStyleCnt="13">
        <dgm:presLayoutVars>
          <dgm:chMax val="1"/>
          <dgm:bulletEnabled val="1"/>
        </dgm:presLayoutVars>
      </dgm:prSet>
      <dgm:spPr/>
    </dgm:pt>
    <dgm:pt modelId="{28F5E997-85A7-E34C-BCCC-B5A1E7379A48}" type="pres">
      <dgm:prSet presAssocID="{DFF950AA-0B1E-6147-B44E-86BE1F6DE105}" presName="descendantText" presStyleLbl="alignAccFollowNode1" presStyleIdx="5" presStyleCnt="13">
        <dgm:presLayoutVars>
          <dgm:bulletEnabled val="1"/>
        </dgm:presLayoutVars>
      </dgm:prSet>
      <dgm:spPr/>
    </dgm:pt>
    <dgm:pt modelId="{453D142E-4359-0D42-B650-592893730286}" type="pres">
      <dgm:prSet presAssocID="{6E313CDB-9166-DF49-9771-E52A89EF26FF}" presName="sp" presStyleCnt="0"/>
      <dgm:spPr/>
    </dgm:pt>
    <dgm:pt modelId="{87D212B3-5CD1-B040-AE72-1431D7950AF6}" type="pres">
      <dgm:prSet presAssocID="{EACF6820-48E1-6D41-BBF0-45D5E5BAD755}" presName="linNode" presStyleCnt="0"/>
      <dgm:spPr/>
    </dgm:pt>
    <dgm:pt modelId="{5F14B98C-78FF-A248-8D2F-D920550AC784}" type="pres">
      <dgm:prSet presAssocID="{EACF6820-48E1-6D41-BBF0-45D5E5BAD755}" presName="parentText" presStyleLbl="node1" presStyleIdx="6" presStyleCnt="13">
        <dgm:presLayoutVars>
          <dgm:chMax val="1"/>
          <dgm:bulletEnabled val="1"/>
        </dgm:presLayoutVars>
      </dgm:prSet>
      <dgm:spPr/>
    </dgm:pt>
    <dgm:pt modelId="{27F382EF-7A5C-2D4B-9095-67F50A00432C}" type="pres">
      <dgm:prSet presAssocID="{EACF6820-48E1-6D41-BBF0-45D5E5BAD755}" presName="descendantText" presStyleLbl="alignAccFollowNode1" presStyleIdx="6" presStyleCnt="13">
        <dgm:presLayoutVars>
          <dgm:bulletEnabled val="1"/>
        </dgm:presLayoutVars>
      </dgm:prSet>
      <dgm:spPr/>
    </dgm:pt>
    <dgm:pt modelId="{CAEC6116-35A2-704E-9B5D-CF51AB71D196}" type="pres">
      <dgm:prSet presAssocID="{61B83078-1D49-2C4B-BAF2-2BF559C7FC8C}" presName="sp" presStyleCnt="0"/>
      <dgm:spPr/>
    </dgm:pt>
    <dgm:pt modelId="{5B0C0963-39B1-044E-9D18-D12534BE163F}" type="pres">
      <dgm:prSet presAssocID="{BDAA24BF-E897-1B49-BCB5-AC5A8CB51743}" presName="linNode" presStyleCnt="0"/>
      <dgm:spPr/>
    </dgm:pt>
    <dgm:pt modelId="{7B8A9616-5D33-2E47-952B-52B2918BDD6C}" type="pres">
      <dgm:prSet presAssocID="{BDAA24BF-E897-1B49-BCB5-AC5A8CB51743}" presName="parentText" presStyleLbl="node1" presStyleIdx="7" presStyleCnt="13">
        <dgm:presLayoutVars>
          <dgm:chMax val="1"/>
          <dgm:bulletEnabled val="1"/>
        </dgm:presLayoutVars>
      </dgm:prSet>
      <dgm:spPr/>
    </dgm:pt>
    <dgm:pt modelId="{31679DF2-31C7-B948-913E-98E0C7533E98}" type="pres">
      <dgm:prSet presAssocID="{BDAA24BF-E897-1B49-BCB5-AC5A8CB51743}" presName="descendantText" presStyleLbl="alignAccFollowNode1" presStyleIdx="7" presStyleCnt="13">
        <dgm:presLayoutVars>
          <dgm:bulletEnabled val="1"/>
        </dgm:presLayoutVars>
      </dgm:prSet>
      <dgm:spPr/>
    </dgm:pt>
    <dgm:pt modelId="{5164AD25-5AB8-AC43-9137-7726B443CD52}" type="pres">
      <dgm:prSet presAssocID="{F99F6E9C-C1DF-BB48-A189-5B07A9112238}" presName="sp" presStyleCnt="0"/>
      <dgm:spPr/>
    </dgm:pt>
    <dgm:pt modelId="{8C58C032-5418-2B4E-956F-19108967896D}" type="pres">
      <dgm:prSet presAssocID="{CCB34C6C-64AD-DB4E-B63B-AA3E1C5F36CE}" presName="linNode" presStyleCnt="0"/>
      <dgm:spPr/>
    </dgm:pt>
    <dgm:pt modelId="{68C1F3A8-3FEB-E146-A841-A777D96A675E}" type="pres">
      <dgm:prSet presAssocID="{CCB34C6C-64AD-DB4E-B63B-AA3E1C5F36CE}" presName="parentText" presStyleLbl="node1" presStyleIdx="8" presStyleCnt="13">
        <dgm:presLayoutVars>
          <dgm:chMax val="1"/>
          <dgm:bulletEnabled val="1"/>
        </dgm:presLayoutVars>
      </dgm:prSet>
      <dgm:spPr/>
    </dgm:pt>
    <dgm:pt modelId="{2CDA7203-25E7-704A-A14A-3ECE4B994114}" type="pres">
      <dgm:prSet presAssocID="{CCB34C6C-64AD-DB4E-B63B-AA3E1C5F36CE}" presName="descendantText" presStyleLbl="alignAccFollowNode1" presStyleIdx="8" presStyleCnt="13">
        <dgm:presLayoutVars>
          <dgm:bulletEnabled val="1"/>
        </dgm:presLayoutVars>
      </dgm:prSet>
      <dgm:spPr/>
    </dgm:pt>
    <dgm:pt modelId="{B65E0E0E-2F22-6A4E-AC55-6F39317B3397}" type="pres">
      <dgm:prSet presAssocID="{A8CE2FFC-4D5E-DF48-8910-8F1ADE7FD8BD}" presName="sp" presStyleCnt="0"/>
      <dgm:spPr/>
    </dgm:pt>
    <dgm:pt modelId="{E3EEE90B-4A1D-A047-9CCC-EC74154855BE}" type="pres">
      <dgm:prSet presAssocID="{DFF6C5F6-B429-D84E-9B71-EAE3B1757599}" presName="linNode" presStyleCnt="0"/>
      <dgm:spPr/>
    </dgm:pt>
    <dgm:pt modelId="{EB828C93-BE86-8640-886B-EC254B3AFC6E}" type="pres">
      <dgm:prSet presAssocID="{DFF6C5F6-B429-D84E-9B71-EAE3B1757599}" presName="parentText" presStyleLbl="node1" presStyleIdx="9" presStyleCnt="13">
        <dgm:presLayoutVars>
          <dgm:chMax val="1"/>
          <dgm:bulletEnabled val="1"/>
        </dgm:presLayoutVars>
      </dgm:prSet>
      <dgm:spPr/>
    </dgm:pt>
    <dgm:pt modelId="{932B8AB2-7C3F-EE45-AFD3-D42E87FDA319}" type="pres">
      <dgm:prSet presAssocID="{DFF6C5F6-B429-D84E-9B71-EAE3B1757599}" presName="descendantText" presStyleLbl="alignAccFollowNode1" presStyleIdx="9" presStyleCnt="13">
        <dgm:presLayoutVars>
          <dgm:bulletEnabled val="1"/>
        </dgm:presLayoutVars>
      </dgm:prSet>
      <dgm:spPr/>
    </dgm:pt>
    <dgm:pt modelId="{91CE2C94-E7D6-414F-9618-E0A863F12559}" type="pres">
      <dgm:prSet presAssocID="{E9770CF4-C281-8545-902D-EE5C1916CA7C}" presName="sp" presStyleCnt="0"/>
      <dgm:spPr/>
    </dgm:pt>
    <dgm:pt modelId="{2D384A59-D22B-0E42-84E7-C6566F52F857}" type="pres">
      <dgm:prSet presAssocID="{2DCC17E5-FD15-F44F-A841-7AC5A2F4CC8E}" presName="linNode" presStyleCnt="0"/>
      <dgm:spPr/>
    </dgm:pt>
    <dgm:pt modelId="{276A4F90-9D33-DB41-B7B3-9E5379547041}" type="pres">
      <dgm:prSet presAssocID="{2DCC17E5-FD15-F44F-A841-7AC5A2F4CC8E}" presName="parentText" presStyleLbl="node1" presStyleIdx="10" presStyleCnt="13">
        <dgm:presLayoutVars>
          <dgm:chMax val="1"/>
          <dgm:bulletEnabled val="1"/>
        </dgm:presLayoutVars>
      </dgm:prSet>
      <dgm:spPr/>
    </dgm:pt>
    <dgm:pt modelId="{7FCF5E7D-EC74-0340-9F9A-8A18F407FA41}" type="pres">
      <dgm:prSet presAssocID="{2DCC17E5-FD15-F44F-A841-7AC5A2F4CC8E}" presName="descendantText" presStyleLbl="alignAccFollowNode1" presStyleIdx="10" presStyleCnt="13">
        <dgm:presLayoutVars>
          <dgm:bulletEnabled val="1"/>
        </dgm:presLayoutVars>
      </dgm:prSet>
      <dgm:spPr/>
    </dgm:pt>
    <dgm:pt modelId="{DB1D35B8-7863-D244-96BD-9B97C614D450}" type="pres">
      <dgm:prSet presAssocID="{981EAD29-0699-6D45-936D-31F1DD6DE624}" presName="sp" presStyleCnt="0"/>
      <dgm:spPr/>
    </dgm:pt>
    <dgm:pt modelId="{95059D37-2479-754D-ADB8-210058CF0DD8}" type="pres">
      <dgm:prSet presAssocID="{CCD60106-D8A0-8346-9D52-40EB757EEDBD}" presName="linNode" presStyleCnt="0"/>
      <dgm:spPr/>
    </dgm:pt>
    <dgm:pt modelId="{11860463-C8B1-4349-8A75-5F43A20621F8}" type="pres">
      <dgm:prSet presAssocID="{CCD60106-D8A0-8346-9D52-40EB757EEDBD}" presName="parentText" presStyleLbl="node1" presStyleIdx="11" presStyleCnt="13">
        <dgm:presLayoutVars>
          <dgm:chMax val="1"/>
          <dgm:bulletEnabled val="1"/>
        </dgm:presLayoutVars>
      </dgm:prSet>
      <dgm:spPr/>
    </dgm:pt>
    <dgm:pt modelId="{AD91DCE6-7BAA-3341-BB6D-3782A7EA246F}" type="pres">
      <dgm:prSet presAssocID="{CCD60106-D8A0-8346-9D52-40EB757EEDBD}" presName="descendantText" presStyleLbl="alignAccFollowNode1" presStyleIdx="11" presStyleCnt="13">
        <dgm:presLayoutVars>
          <dgm:bulletEnabled val="1"/>
        </dgm:presLayoutVars>
      </dgm:prSet>
      <dgm:spPr/>
    </dgm:pt>
    <dgm:pt modelId="{C0F9706A-F2B2-1B4E-91D8-9B2E3F6A8025}" type="pres">
      <dgm:prSet presAssocID="{6D5EC7EA-F244-314F-8D9B-997811E22A3E}" presName="sp" presStyleCnt="0"/>
      <dgm:spPr/>
    </dgm:pt>
    <dgm:pt modelId="{267DE80F-D8BC-754F-993C-14417EF00AB6}" type="pres">
      <dgm:prSet presAssocID="{41D6BCAA-C0F9-664A-81C7-C4B50CC2DA18}" presName="linNode" presStyleCnt="0"/>
      <dgm:spPr/>
    </dgm:pt>
    <dgm:pt modelId="{8E92DB6C-9157-444A-820C-0985E0C2FF19}" type="pres">
      <dgm:prSet presAssocID="{41D6BCAA-C0F9-664A-81C7-C4B50CC2DA18}" presName="parentText" presStyleLbl="node1" presStyleIdx="12" presStyleCnt="13">
        <dgm:presLayoutVars>
          <dgm:chMax val="1"/>
          <dgm:bulletEnabled val="1"/>
        </dgm:presLayoutVars>
      </dgm:prSet>
      <dgm:spPr/>
    </dgm:pt>
    <dgm:pt modelId="{C276606F-1EF4-9843-906A-65C46CA49189}" type="pres">
      <dgm:prSet presAssocID="{41D6BCAA-C0F9-664A-81C7-C4B50CC2DA18}" presName="descendantText" presStyleLbl="alignAccFollowNode1" presStyleIdx="12" presStyleCnt="13">
        <dgm:presLayoutVars>
          <dgm:bulletEnabled val="1"/>
        </dgm:presLayoutVars>
      </dgm:prSet>
      <dgm:spPr/>
    </dgm:pt>
  </dgm:ptLst>
  <dgm:cxnLst>
    <dgm:cxn modelId="{CECE8302-42A6-3745-ACB6-E119DF3DCA5C}" srcId="{41D6BCAA-C0F9-664A-81C7-C4B50CC2DA18}" destId="{E00351C4-CE96-A249-A559-D2D3C2DFAA6B}" srcOrd="0" destOrd="0" parTransId="{2213AB6B-7A62-9F43-941F-C84BC04832FD}" sibTransId="{1644D735-3260-0548-84F3-6B092E1D7F21}"/>
    <dgm:cxn modelId="{D5F16418-4DEB-9542-BDBA-B863A106DD8C}" srcId="{17E141ED-8E86-1C4E-AC2D-1E1AAA4AA7B9}" destId="{326B9D69-555F-B046-9620-F59411EEE044}" srcOrd="0" destOrd="0" parTransId="{1CBB9B85-FB89-044C-AC36-AAAA66B3C31F}" sibTransId="{D2185527-BBA8-CA4F-B278-73F9FB8AB9A5}"/>
    <dgm:cxn modelId="{DE22FE18-42F1-2544-8704-8E25B8601349}" srcId="{EACF6820-48E1-6D41-BBF0-45D5E5BAD755}" destId="{2046391D-EE07-5B4F-B92D-97EA33DF363E}" srcOrd="0" destOrd="0" parTransId="{302E3738-ED28-0C4C-9E86-841452BD6152}" sibTransId="{5D1F42C1-7FEF-F74C-85E9-835AF0BC734F}"/>
    <dgm:cxn modelId="{63F9E61C-9004-3444-B5E6-5A70F467355D}" type="presOf" srcId="{2DCC17E5-FD15-F44F-A841-7AC5A2F4CC8E}" destId="{276A4F90-9D33-DB41-B7B3-9E5379547041}" srcOrd="0" destOrd="0" presId="urn:microsoft.com/office/officeart/2005/8/layout/vList5"/>
    <dgm:cxn modelId="{FDAA5A22-05A1-2247-AD3B-19801D92DEAB}" srcId="{CCB34C6C-64AD-DB4E-B63B-AA3E1C5F36CE}" destId="{8068CBE2-807B-474F-BEB4-ECF80B46A2B6}" srcOrd="0" destOrd="0" parTransId="{F133541E-9959-2942-91B2-B0BE2E524A10}" sibTransId="{07FC8923-D045-2340-81DC-FA6FC05860DF}"/>
    <dgm:cxn modelId="{9639C925-A825-8645-9EE1-CB2BF364DDD9}" type="presOf" srcId="{E00351C4-CE96-A249-A559-D2D3C2DFAA6B}" destId="{C276606F-1EF4-9843-906A-65C46CA49189}" srcOrd="0" destOrd="0" presId="urn:microsoft.com/office/officeart/2005/8/layout/vList5"/>
    <dgm:cxn modelId="{74FA9227-DAAB-B34E-B4A6-D8BA2E4E440F}" srcId="{F100B03C-253C-3342-82EA-EE0DB6CA1684}" destId="{F2A336C7-9946-7242-B9F8-C234B7860E4E}" srcOrd="0" destOrd="0" parTransId="{B86DF868-FB17-2041-AFF6-482A06FB64D0}" sibTransId="{70658323-4188-EA40-A635-CB48A33753D3}"/>
    <dgm:cxn modelId="{0D3E9F29-39F4-D243-AB62-F3C13D2AF570}" srcId="{74C4E989-6FCC-0148-932A-BDB5F153F7F6}" destId="{67C6C0F5-F09A-D548-9008-30B3B838E44E}" srcOrd="2" destOrd="0" parTransId="{E14362E6-71F1-D847-A06B-9DD2D0CCE078}" sibTransId="{B81AFE9D-73FF-3D48-AD5B-B91E2C76710F}"/>
    <dgm:cxn modelId="{D5F0092F-BBCB-8244-8445-08D004A0C1DF}" type="presOf" srcId="{DFF6C5F6-B429-D84E-9B71-EAE3B1757599}" destId="{EB828C93-BE86-8640-886B-EC254B3AFC6E}" srcOrd="0" destOrd="0" presId="urn:microsoft.com/office/officeart/2005/8/layout/vList5"/>
    <dgm:cxn modelId="{6AE2CB31-45CA-FF4F-AFBC-D5359B38CDD7}" type="presOf" srcId="{1EE2F8BC-C70D-D44B-BE23-E19ECB589D38}" destId="{932B8AB2-7C3F-EE45-AFD3-D42E87FDA319}" srcOrd="0" destOrd="0" presId="urn:microsoft.com/office/officeart/2005/8/layout/vList5"/>
    <dgm:cxn modelId="{857CBF36-83E1-A94C-87B5-D05B2007E955}" srcId="{74C4E989-6FCC-0148-932A-BDB5F153F7F6}" destId="{BDAA24BF-E897-1B49-BCB5-AC5A8CB51743}" srcOrd="7" destOrd="0" parTransId="{96980E21-F80C-B743-8A68-EC38134D0109}" sibTransId="{F99F6E9C-C1DF-BB48-A189-5B07A9112238}"/>
    <dgm:cxn modelId="{336FB939-2F8D-6947-8766-EACC80202C2E}" type="presOf" srcId="{3F42BA3F-5F49-504B-8967-AF62F21CB745}" destId="{7FCF5E7D-EC74-0340-9F9A-8A18F407FA41}" srcOrd="0" destOrd="0" presId="urn:microsoft.com/office/officeart/2005/8/layout/vList5"/>
    <dgm:cxn modelId="{B90E8A3E-C723-4744-ADAF-B9502593700E}" srcId="{BDAA24BF-E897-1B49-BCB5-AC5A8CB51743}" destId="{3EA7425A-1855-C94B-8D91-B4803899499B}" srcOrd="0" destOrd="0" parTransId="{A7A153B9-D3A2-0141-8BC0-E6741367FF89}" sibTransId="{0548D20E-9167-AE43-B0AA-9779D6092C74}"/>
    <dgm:cxn modelId="{5AC4E240-9ACF-F841-A4E6-3E130FF6167F}" type="presOf" srcId="{BDAA24BF-E897-1B49-BCB5-AC5A8CB51743}" destId="{7B8A9616-5D33-2E47-952B-52B2918BDD6C}" srcOrd="0" destOrd="0" presId="urn:microsoft.com/office/officeart/2005/8/layout/vList5"/>
    <dgm:cxn modelId="{DC7D3741-4BBB-874A-8A6B-E4077A255692}" srcId="{74C4E989-6FCC-0148-932A-BDB5F153F7F6}" destId="{DFF6C5F6-B429-D84E-9B71-EAE3B1757599}" srcOrd="9" destOrd="0" parTransId="{53C30D02-77BB-CC41-9265-72DBFBE31BCC}" sibTransId="{E9770CF4-C281-8545-902D-EE5C1916CA7C}"/>
    <dgm:cxn modelId="{67688942-4BEB-154F-9774-7674FF59E000}" type="presOf" srcId="{DFF950AA-0B1E-6147-B44E-86BE1F6DE105}" destId="{D5CF2498-B2A9-5843-94B7-FD3F28859E17}" srcOrd="0" destOrd="0" presId="urn:microsoft.com/office/officeart/2005/8/layout/vList5"/>
    <dgm:cxn modelId="{2FCD1654-24A3-0445-8B4D-4634997A7D37}" srcId="{2DCC17E5-FD15-F44F-A841-7AC5A2F4CC8E}" destId="{3F42BA3F-5F49-504B-8967-AF62F21CB745}" srcOrd="0" destOrd="0" parTransId="{B68C9B14-D198-6747-9C46-F7EC157660BA}" sibTransId="{B81DD0B4-90BE-4A44-A595-77D3D9B1DB2D}"/>
    <dgm:cxn modelId="{38FBC056-E2E5-BD4B-94A5-DE9A43E10EDD}" type="presOf" srcId="{326B9D69-555F-B046-9620-F59411EEE044}" destId="{EC956C15-41D4-664D-9D77-B811A1100F81}" srcOrd="0" destOrd="0" presId="urn:microsoft.com/office/officeart/2005/8/layout/vList5"/>
    <dgm:cxn modelId="{B1270A58-883B-8A49-93C3-ABDC271B7697}" type="presOf" srcId="{8068CBE2-807B-474F-BEB4-ECF80B46A2B6}" destId="{2CDA7203-25E7-704A-A14A-3ECE4B994114}" srcOrd="0" destOrd="0" presId="urn:microsoft.com/office/officeart/2005/8/layout/vList5"/>
    <dgm:cxn modelId="{86508E5A-85C7-3F48-9D9E-A733F4DF01C5}" srcId="{15511DF2-B7E8-134C-896D-BCE3AFD1527C}" destId="{E7CFDA00-1A2D-714A-A274-8FD51491DAA5}" srcOrd="0" destOrd="0" parTransId="{963BDC16-2693-A94B-BDFA-5A5BC0226C8C}" sibTransId="{D8F7B701-24F8-B64C-9E2B-A108E509F357}"/>
    <dgm:cxn modelId="{B09F4D5E-756E-794B-BD44-ABB073DE758D}" type="presOf" srcId="{17E141ED-8E86-1C4E-AC2D-1E1AAA4AA7B9}" destId="{8408030F-E52B-4747-9335-736536A1453C}" srcOrd="0" destOrd="0" presId="urn:microsoft.com/office/officeart/2005/8/layout/vList5"/>
    <dgm:cxn modelId="{DA0A305F-4EA2-AC4C-BEE4-CDE486A599C9}" type="presOf" srcId="{0D9F2164-5419-1C4C-8E2A-5DE601D6D30D}" destId="{29B94005-2828-BB43-A7AE-76DA9AF1D60C}" srcOrd="0" destOrd="0" presId="urn:microsoft.com/office/officeart/2005/8/layout/vList5"/>
    <dgm:cxn modelId="{CA1CE860-BDBD-E042-BD14-AF7430C4A4B3}" type="presOf" srcId="{14CADFC7-A2F8-D54D-8FFD-825053ECDC80}" destId="{AD91DCE6-7BAA-3341-BB6D-3782A7EA246F}" srcOrd="0" destOrd="0" presId="urn:microsoft.com/office/officeart/2005/8/layout/vList5"/>
    <dgm:cxn modelId="{062D5569-3D0F-2146-830C-2AD8EDD62743}" srcId="{DFF950AA-0B1E-6147-B44E-86BE1F6DE105}" destId="{226FDB44-3748-4E46-AD09-F9F9592A8A60}" srcOrd="0" destOrd="0" parTransId="{B37F5446-2E0D-9349-946C-2C121ECFCDDA}" sibTransId="{A60872FD-61B4-CF4C-B9F4-AA4F6F7C3C79}"/>
    <dgm:cxn modelId="{16110976-5BF3-C947-89A0-A932CF94CB8A}" type="presOf" srcId="{DC185956-5D10-7D43-AE17-C98685971746}" destId="{4DBB911E-DBA0-1E4A-A08A-22CCFB31A216}" srcOrd="0" destOrd="0" presId="urn:microsoft.com/office/officeart/2005/8/layout/vList5"/>
    <dgm:cxn modelId="{BCEA1D77-384D-B040-8C88-5BA3F422546D}" type="presOf" srcId="{74C4E989-6FCC-0148-932A-BDB5F153F7F6}" destId="{34142D67-9272-224E-AE58-0D7BE140ED8F}" srcOrd="0" destOrd="0" presId="urn:microsoft.com/office/officeart/2005/8/layout/vList5"/>
    <dgm:cxn modelId="{C861147E-1091-BA4D-9B50-4C7DF6F87F5A}" srcId="{CCD60106-D8A0-8346-9D52-40EB757EEDBD}" destId="{14CADFC7-A2F8-D54D-8FFD-825053ECDC80}" srcOrd="0" destOrd="0" parTransId="{1E396B4C-D250-9F4B-B467-9B8F90492A09}" sibTransId="{3EC2D28B-BDE6-3242-A8E2-AD82ACB5E570}"/>
    <dgm:cxn modelId="{F428BC7E-85CF-344A-B420-80198D8B0445}" type="presOf" srcId="{226FDB44-3748-4E46-AD09-F9F9592A8A60}" destId="{28F5E997-85A7-E34C-BCCC-B5A1E7379A48}" srcOrd="0" destOrd="0" presId="urn:microsoft.com/office/officeart/2005/8/layout/vList5"/>
    <dgm:cxn modelId="{537E9085-EADE-DE4B-BA37-24FF859EDE65}" srcId="{74C4E989-6FCC-0148-932A-BDB5F153F7F6}" destId="{15511DF2-B7E8-134C-896D-BCE3AFD1527C}" srcOrd="3" destOrd="0" parTransId="{83FBA277-2E50-CA42-8D65-A1881A4381EA}" sibTransId="{524E84EF-21CC-4D4B-8AEF-05C7F0857528}"/>
    <dgm:cxn modelId="{A2998C86-0176-9343-B0E6-61FC1916CAA1}" srcId="{DFF6C5F6-B429-D84E-9B71-EAE3B1757599}" destId="{1EE2F8BC-C70D-D44B-BE23-E19ECB589D38}" srcOrd="0" destOrd="0" parTransId="{0ED525A7-00A1-294B-A999-CC6DD627799B}" sibTransId="{29BCEE94-255A-F44B-B206-4CB8A6979B18}"/>
    <dgm:cxn modelId="{15DA8588-6B38-8240-8846-17034C8734E8}" type="presOf" srcId="{F2A336C7-9946-7242-B9F8-C234B7860E4E}" destId="{03CF0B85-9F54-9842-A358-DCAE3B4C5C60}" srcOrd="0" destOrd="0" presId="urn:microsoft.com/office/officeart/2005/8/layout/vList5"/>
    <dgm:cxn modelId="{E28F7197-DD81-CC48-8C10-3FB46A37AE4E}" srcId="{74C4E989-6FCC-0148-932A-BDB5F153F7F6}" destId="{DFF950AA-0B1E-6147-B44E-86BE1F6DE105}" srcOrd="5" destOrd="0" parTransId="{5256C34C-71F4-CA4C-8EE8-BEEC051CF420}" sibTransId="{6E313CDB-9166-DF49-9771-E52A89EF26FF}"/>
    <dgm:cxn modelId="{7E45D097-11FA-B342-AE1A-D288C9996BF5}" type="presOf" srcId="{3EA7425A-1855-C94B-8D91-B4803899499B}" destId="{31679DF2-31C7-B948-913E-98E0C7533E98}" srcOrd="0" destOrd="0" presId="urn:microsoft.com/office/officeart/2005/8/layout/vList5"/>
    <dgm:cxn modelId="{5925999B-C9E5-2C44-BAA1-29FD27F1D8C0}" type="presOf" srcId="{2046391D-EE07-5B4F-B92D-97EA33DF363E}" destId="{27F382EF-7A5C-2D4B-9095-67F50A00432C}" srcOrd="0" destOrd="0" presId="urn:microsoft.com/office/officeart/2005/8/layout/vList5"/>
    <dgm:cxn modelId="{B7EE7F9D-00B5-9A49-AAFA-16E166919654}" srcId="{67C6C0F5-F09A-D548-9008-30B3B838E44E}" destId="{5A4353B9-0C9B-E149-ADCB-2738D05E564A}" srcOrd="0" destOrd="0" parTransId="{480517AA-D9E9-DA4D-A89E-E856A332DFB7}" sibTransId="{C511D997-2C83-7544-BE9B-8CDEAB31FE1E}"/>
    <dgm:cxn modelId="{C949E7A3-A7D6-0640-9527-84E2C1494E80}" type="presOf" srcId="{CCB34C6C-64AD-DB4E-B63B-AA3E1C5F36CE}" destId="{68C1F3A8-3FEB-E146-A841-A777D96A675E}" srcOrd="0" destOrd="0" presId="urn:microsoft.com/office/officeart/2005/8/layout/vList5"/>
    <dgm:cxn modelId="{AAC1C9A7-53B3-F248-B698-DC2EB68A25F9}" srcId="{DC185956-5D10-7D43-AE17-C98685971746}" destId="{0D9F2164-5419-1C4C-8E2A-5DE601D6D30D}" srcOrd="0" destOrd="0" parTransId="{08C44831-D554-4F47-9C48-AAEB60F1F38B}" sibTransId="{7D109E30-1093-274A-B52F-4C96AE08AC54}"/>
    <dgm:cxn modelId="{69DA5FAB-9B71-5943-8F02-462B9561BBB2}" type="presOf" srcId="{EACF6820-48E1-6D41-BBF0-45D5E5BAD755}" destId="{5F14B98C-78FF-A248-8D2F-D920550AC784}" srcOrd="0" destOrd="0" presId="urn:microsoft.com/office/officeart/2005/8/layout/vList5"/>
    <dgm:cxn modelId="{5DD521B1-E1C9-674D-9E7F-872DFB7A3719}" srcId="{74C4E989-6FCC-0148-932A-BDB5F153F7F6}" destId="{2DCC17E5-FD15-F44F-A841-7AC5A2F4CC8E}" srcOrd="10" destOrd="0" parTransId="{F4BD4271-6F38-F445-A960-C8F8F6CC438C}" sibTransId="{981EAD29-0699-6D45-936D-31F1DD6DE624}"/>
    <dgm:cxn modelId="{860F65B5-6E0E-7246-906C-F65CCFF9D307}" srcId="{74C4E989-6FCC-0148-932A-BDB5F153F7F6}" destId="{CCD60106-D8A0-8346-9D52-40EB757EEDBD}" srcOrd="11" destOrd="0" parTransId="{77AE86F8-93EB-7145-96CF-162EE53F1281}" sibTransId="{6D5EC7EA-F244-314F-8D9B-997811E22A3E}"/>
    <dgm:cxn modelId="{C2B78DB8-1F82-FC40-8C42-C836D1B975D5}" type="presOf" srcId="{F100B03C-253C-3342-82EA-EE0DB6CA1684}" destId="{7DEF860E-2042-9D41-8E25-F5DA8E1FFE16}" srcOrd="0" destOrd="0" presId="urn:microsoft.com/office/officeart/2005/8/layout/vList5"/>
    <dgm:cxn modelId="{6917B8B9-3520-6347-AF00-B28B5FC25B77}" srcId="{74C4E989-6FCC-0148-932A-BDB5F153F7F6}" destId="{CCB34C6C-64AD-DB4E-B63B-AA3E1C5F36CE}" srcOrd="8" destOrd="0" parTransId="{9AB5008E-EFC7-5541-A079-D30A8A15E75F}" sibTransId="{A8CE2FFC-4D5E-DF48-8910-8F1ADE7FD8BD}"/>
    <dgm:cxn modelId="{20BD2BC1-A2B3-474C-9004-9849092DC731}" type="presOf" srcId="{CCD60106-D8A0-8346-9D52-40EB757EEDBD}" destId="{11860463-C8B1-4349-8A75-5F43A20621F8}" srcOrd="0" destOrd="0" presId="urn:microsoft.com/office/officeart/2005/8/layout/vList5"/>
    <dgm:cxn modelId="{DB67BCC3-4DC3-2149-BACB-6150326D9B62}" type="presOf" srcId="{15511DF2-B7E8-134C-896D-BCE3AFD1527C}" destId="{F36082DB-4A58-894F-AD27-BBC4CEC3552F}" srcOrd="0" destOrd="0" presId="urn:microsoft.com/office/officeart/2005/8/layout/vList5"/>
    <dgm:cxn modelId="{8F68D8C3-9931-1940-A811-8FA04CC69E7B}" type="presOf" srcId="{41D6BCAA-C0F9-664A-81C7-C4B50CC2DA18}" destId="{8E92DB6C-9157-444A-820C-0985E0C2FF19}" srcOrd="0" destOrd="0" presId="urn:microsoft.com/office/officeart/2005/8/layout/vList5"/>
    <dgm:cxn modelId="{D45B8AD1-5D0D-0840-B200-538398B33C9C}" srcId="{74C4E989-6FCC-0148-932A-BDB5F153F7F6}" destId="{17E141ED-8E86-1C4E-AC2D-1E1AAA4AA7B9}" srcOrd="0" destOrd="0" parTransId="{0FF8D8E4-FFFE-8B4B-9D7E-39F49107E4F8}" sibTransId="{FA0E65D0-2129-9C4F-8AF3-D91E2BD69EB0}"/>
    <dgm:cxn modelId="{D72979DA-ABC5-F248-8068-41F8D840E8B9}" type="presOf" srcId="{67C6C0F5-F09A-D548-9008-30B3B838E44E}" destId="{FDF02AB1-B3B2-3343-9ABF-CE184A1CDDB1}" srcOrd="0" destOrd="0" presId="urn:microsoft.com/office/officeart/2005/8/layout/vList5"/>
    <dgm:cxn modelId="{9B55CEE1-EB6F-DC45-B64B-6358CB3440B3}" srcId="{74C4E989-6FCC-0148-932A-BDB5F153F7F6}" destId="{41D6BCAA-C0F9-664A-81C7-C4B50CC2DA18}" srcOrd="12" destOrd="0" parTransId="{AAC99CE9-40E7-6343-BA3A-21728DEC6CF6}" sibTransId="{6503F271-EF23-C347-9997-B15FDBA5426B}"/>
    <dgm:cxn modelId="{781A63E8-AF4C-BA4D-B023-8282A35166D1}" srcId="{74C4E989-6FCC-0148-932A-BDB5F153F7F6}" destId="{F100B03C-253C-3342-82EA-EE0DB6CA1684}" srcOrd="4" destOrd="0" parTransId="{9EA51BCC-041B-0540-9872-00303AD9B371}" sibTransId="{8ECDAB1B-2B9C-564E-A185-9D6CF0BA76AA}"/>
    <dgm:cxn modelId="{5D0DE9E9-B632-E047-95D3-321379F9DC38}" srcId="{74C4E989-6FCC-0148-932A-BDB5F153F7F6}" destId="{EACF6820-48E1-6D41-BBF0-45D5E5BAD755}" srcOrd="6" destOrd="0" parTransId="{92B1A8E1-6087-C643-8373-0397F4E4CF9B}" sibTransId="{61B83078-1D49-2C4B-BAF2-2BF559C7FC8C}"/>
    <dgm:cxn modelId="{D8F7E2EE-3BE0-A94A-8753-F10D35F3CFA5}" type="presOf" srcId="{E7CFDA00-1A2D-714A-A274-8FD51491DAA5}" destId="{A62AB626-833D-7247-AA6A-51C0FB6C302A}" srcOrd="0" destOrd="0" presId="urn:microsoft.com/office/officeart/2005/8/layout/vList5"/>
    <dgm:cxn modelId="{C6F7D6F2-B10D-E049-A522-5C65477F852D}" srcId="{74C4E989-6FCC-0148-932A-BDB5F153F7F6}" destId="{DC185956-5D10-7D43-AE17-C98685971746}" srcOrd="1" destOrd="0" parTransId="{02F1788A-576A-5D42-9661-FD5E3E06BD3E}" sibTransId="{D7E91EEE-FF6E-ED44-B298-823BFC89621F}"/>
    <dgm:cxn modelId="{E6F512FB-486A-0644-AF84-4D44FBC36CF8}" type="presOf" srcId="{5A4353B9-0C9B-E149-ADCB-2738D05E564A}" destId="{28BB6AD6-CA7A-7642-997B-FE13FDB86437}" srcOrd="0" destOrd="0" presId="urn:microsoft.com/office/officeart/2005/8/layout/vList5"/>
    <dgm:cxn modelId="{01A0C29C-BBCA-0F4F-ACE4-36FE797A43EE}" type="presParOf" srcId="{34142D67-9272-224E-AE58-0D7BE140ED8F}" destId="{55D036F3-3F8B-4849-B889-763EB9AFA1F9}" srcOrd="0" destOrd="0" presId="urn:microsoft.com/office/officeart/2005/8/layout/vList5"/>
    <dgm:cxn modelId="{AAC28357-994B-B041-B0DF-2A9E2ECDBE60}" type="presParOf" srcId="{55D036F3-3F8B-4849-B889-763EB9AFA1F9}" destId="{8408030F-E52B-4747-9335-736536A1453C}" srcOrd="0" destOrd="0" presId="urn:microsoft.com/office/officeart/2005/8/layout/vList5"/>
    <dgm:cxn modelId="{5B3865AF-3B11-A44E-8A43-B37CB4CB14C2}" type="presParOf" srcId="{55D036F3-3F8B-4849-B889-763EB9AFA1F9}" destId="{EC956C15-41D4-664D-9D77-B811A1100F81}" srcOrd="1" destOrd="0" presId="urn:microsoft.com/office/officeart/2005/8/layout/vList5"/>
    <dgm:cxn modelId="{F722AEAA-818B-FC4C-9273-83F297E97E4E}" type="presParOf" srcId="{34142D67-9272-224E-AE58-0D7BE140ED8F}" destId="{9B7C6F09-9EF0-B043-A0CF-FFCAEC47626B}" srcOrd="1" destOrd="0" presId="urn:microsoft.com/office/officeart/2005/8/layout/vList5"/>
    <dgm:cxn modelId="{6791BB4A-D074-C943-96A5-9E19E6BB2B3F}" type="presParOf" srcId="{34142D67-9272-224E-AE58-0D7BE140ED8F}" destId="{BE11B76A-ACED-8F45-98BE-058E13FAC029}" srcOrd="2" destOrd="0" presId="urn:microsoft.com/office/officeart/2005/8/layout/vList5"/>
    <dgm:cxn modelId="{8D3B5A21-14E8-3F42-A6F2-E9D3656CDDBD}" type="presParOf" srcId="{BE11B76A-ACED-8F45-98BE-058E13FAC029}" destId="{4DBB911E-DBA0-1E4A-A08A-22CCFB31A216}" srcOrd="0" destOrd="0" presId="urn:microsoft.com/office/officeart/2005/8/layout/vList5"/>
    <dgm:cxn modelId="{2323B51F-C87F-6845-930A-85ADFCDB9551}" type="presParOf" srcId="{BE11B76A-ACED-8F45-98BE-058E13FAC029}" destId="{29B94005-2828-BB43-A7AE-76DA9AF1D60C}" srcOrd="1" destOrd="0" presId="urn:microsoft.com/office/officeart/2005/8/layout/vList5"/>
    <dgm:cxn modelId="{4D7BABBA-D306-AE48-9311-6B1271779559}" type="presParOf" srcId="{34142D67-9272-224E-AE58-0D7BE140ED8F}" destId="{8A3FA43A-F3F6-4449-BF04-A2B6920CF604}" srcOrd="3" destOrd="0" presId="urn:microsoft.com/office/officeart/2005/8/layout/vList5"/>
    <dgm:cxn modelId="{DA7EC607-8ED1-B04A-B855-30EED23FA3A4}" type="presParOf" srcId="{34142D67-9272-224E-AE58-0D7BE140ED8F}" destId="{E2C15911-6D1C-CE43-AC3E-4E1B2160BA6E}" srcOrd="4" destOrd="0" presId="urn:microsoft.com/office/officeart/2005/8/layout/vList5"/>
    <dgm:cxn modelId="{76F74F2D-669B-6542-AAAF-C8139CD395CD}" type="presParOf" srcId="{E2C15911-6D1C-CE43-AC3E-4E1B2160BA6E}" destId="{FDF02AB1-B3B2-3343-9ABF-CE184A1CDDB1}" srcOrd="0" destOrd="0" presId="urn:microsoft.com/office/officeart/2005/8/layout/vList5"/>
    <dgm:cxn modelId="{7C96FBC7-B97B-B643-8FB7-EBC9F0D80B75}" type="presParOf" srcId="{E2C15911-6D1C-CE43-AC3E-4E1B2160BA6E}" destId="{28BB6AD6-CA7A-7642-997B-FE13FDB86437}" srcOrd="1" destOrd="0" presId="urn:microsoft.com/office/officeart/2005/8/layout/vList5"/>
    <dgm:cxn modelId="{89625880-37AC-AB4D-B023-C2E934CA9276}" type="presParOf" srcId="{34142D67-9272-224E-AE58-0D7BE140ED8F}" destId="{EE2FD1F6-4A13-2C43-B7C0-401EB753A457}" srcOrd="5" destOrd="0" presId="urn:microsoft.com/office/officeart/2005/8/layout/vList5"/>
    <dgm:cxn modelId="{3ADB5BE4-38FE-8744-912A-B43E9E96E953}" type="presParOf" srcId="{34142D67-9272-224E-AE58-0D7BE140ED8F}" destId="{7E145F51-E3D4-6243-ADCE-CFE72F746D4B}" srcOrd="6" destOrd="0" presId="urn:microsoft.com/office/officeart/2005/8/layout/vList5"/>
    <dgm:cxn modelId="{19F724ED-FCF9-634A-AA81-42650195946F}" type="presParOf" srcId="{7E145F51-E3D4-6243-ADCE-CFE72F746D4B}" destId="{F36082DB-4A58-894F-AD27-BBC4CEC3552F}" srcOrd="0" destOrd="0" presId="urn:microsoft.com/office/officeart/2005/8/layout/vList5"/>
    <dgm:cxn modelId="{58298DBA-B020-2D47-A6CB-463A5EBDB71A}" type="presParOf" srcId="{7E145F51-E3D4-6243-ADCE-CFE72F746D4B}" destId="{A62AB626-833D-7247-AA6A-51C0FB6C302A}" srcOrd="1" destOrd="0" presId="urn:microsoft.com/office/officeart/2005/8/layout/vList5"/>
    <dgm:cxn modelId="{6AD6B516-1ADC-6043-97DF-6587E1B6C19F}" type="presParOf" srcId="{34142D67-9272-224E-AE58-0D7BE140ED8F}" destId="{64BA0791-7231-8E41-AF09-C1764C9DAC7B}" srcOrd="7" destOrd="0" presId="urn:microsoft.com/office/officeart/2005/8/layout/vList5"/>
    <dgm:cxn modelId="{71E34EB9-24D6-854D-9A36-16425B7BBBAB}" type="presParOf" srcId="{34142D67-9272-224E-AE58-0D7BE140ED8F}" destId="{635E8AA3-7748-A548-AAE3-F144233449D3}" srcOrd="8" destOrd="0" presId="urn:microsoft.com/office/officeart/2005/8/layout/vList5"/>
    <dgm:cxn modelId="{C98EA010-4D21-4B46-8392-02788B3E6251}" type="presParOf" srcId="{635E8AA3-7748-A548-AAE3-F144233449D3}" destId="{7DEF860E-2042-9D41-8E25-F5DA8E1FFE16}" srcOrd="0" destOrd="0" presId="urn:microsoft.com/office/officeart/2005/8/layout/vList5"/>
    <dgm:cxn modelId="{F1264A39-CA3D-A54E-B191-BF7FCAF4B17C}" type="presParOf" srcId="{635E8AA3-7748-A548-AAE3-F144233449D3}" destId="{03CF0B85-9F54-9842-A358-DCAE3B4C5C60}" srcOrd="1" destOrd="0" presId="urn:microsoft.com/office/officeart/2005/8/layout/vList5"/>
    <dgm:cxn modelId="{C064E667-7EB7-3044-BC35-BC70B6FD8ADE}" type="presParOf" srcId="{34142D67-9272-224E-AE58-0D7BE140ED8F}" destId="{FD483AEF-2E5F-4148-A55B-F3F0BE9CE794}" srcOrd="9" destOrd="0" presId="urn:microsoft.com/office/officeart/2005/8/layout/vList5"/>
    <dgm:cxn modelId="{1D1234DB-1D26-C047-8E51-408F9EA3ABDF}" type="presParOf" srcId="{34142D67-9272-224E-AE58-0D7BE140ED8F}" destId="{F709D2F2-A4FE-CD4F-9BF1-E0DDC01D7578}" srcOrd="10" destOrd="0" presId="urn:microsoft.com/office/officeart/2005/8/layout/vList5"/>
    <dgm:cxn modelId="{64C52375-41FF-6547-94B4-692A8C67ADE6}" type="presParOf" srcId="{F709D2F2-A4FE-CD4F-9BF1-E0DDC01D7578}" destId="{D5CF2498-B2A9-5843-94B7-FD3F28859E17}" srcOrd="0" destOrd="0" presId="urn:microsoft.com/office/officeart/2005/8/layout/vList5"/>
    <dgm:cxn modelId="{E8068A0F-3FC4-4642-90D9-E39E6CC11DAC}" type="presParOf" srcId="{F709D2F2-A4FE-CD4F-9BF1-E0DDC01D7578}" destId="{28F5E997-85A7-E34C-BCCC-B5A1E7379A48}" srcOrd="1" destOrd="0" presId="urn:microsoft.com/office/officeart/2005/8/layout/vList5"/>
    <dgm:cxn modelId="{DB38F53E-346E-6846-AF95-6F5B73512396}" type="presParOf" srcId="{34142D67-9272-224E-AE58-0D7BE140ED8F}" destId="{453D142E-4359-0D42-B650-592893730286}" srcOrd="11" destOrd="0" presId="urn:microsoft.com/office/officeart/2005/8/layout/vList5"/>
    <dgm:cxn modelId="{ADB8A5FB-1EA1-514B-AC0D-DA91D10BEF36}" type="presParOf" srcId="{34142D67-9272-224E-AE58-0D7BE140ED8F}" destId="{87D212B3-5CD1-B040-AE72-1431D7950AF6}" srcOrd="12" destOrd="0" presId="urn:microsoft.com/office/officeart/2005/8/layout/vList5"/>
    <dgm:cxn modelId="{FA7B7AEF-7FE3-DC47-B552-75AC8E0F5DA7}" type="presParOf" srcId="{87D212B3-5CD1-B040-AE72-1431D7950AF6}" destId="{5F14B98C-78FF-A248-8D2F-D920550AC784}" srcOrd="0" destOrd="0" presId="urn:microsoft.com/office/officeart/2005/8/layout/vList5"/>
    <dgm:cxn modelId="{1738AA14-470C-2041-B787-C1076F8D8364}" type="presParOf" srcId="{87D212B3-5CD1-B040-AE72-1431D7950AF6}" destId="{27F382EF-7A5C-2D4B-9095-67F50A00432C}" srcOrd="1" destOrd="0" presId="urn:microsoft.com/office/officeart/2005/8/layout/vList5"/>
    <dgm:cxn modelId="{EBBD5ADB-469D-F543-9B8E-BC2BF82E3284}" type="presParOf" srcId="{34142D67-9272-224E-AE58-0D7BE140ED8F}" destId="{CAEC6116-35A2-704E-9B5D-CF51AB71D196}" srcOrd="13" destOrd="0" presId="urn:microsoft.com/office/officeart/2005/8/layout/vList5"/>
    <dgm:cxn modelId="{3471FAB3-FFEA-DA4C-A5D3-CBABEC71F6DB}" type="presParOf" srcId="{34142D67-9272-224E-AE58-0D7BE140ED8F}" destId="{5B0C0963-39B1-044E-9D18-D12534BE163F}" srcOrd="14" destOrd="0" presId="urn:microsoft.com/office/officeart/2005/8/layout/vList5"/>
    <dgm:cxn modelId="{8E3427FF-8B74-3F45-9D0D-F6EED6D3BE47}" type="presParOf" srcId="{5B0C0963-39B1-044E-9D18-D12534BE163F}" destId="{7B8A9616-5D33-2E47-952B-52B2918BDD6C}" srcOrd="0" destOrd="0" presId="urn:microsoft.com/office/officeart/2005/8/layout/vList5"/>
    <dgm:cxn modelId="{30991ADD-BF07-6B46-93BE-14F7CAF8C84F}" type="presParOf" srcId="{5B0C0963-39B1-044E-9D18-D12534BE163F}" destId="{31679DF2-31C7-B948-913E-98E0C7533E98}" srcOrd="1" destOrd="0" presId="urn:microsoft.com/office/officeart/2005/8/layout/vList5"/>
    <dgm:cxn modelId="{C59D0F74-7C32-6F4C-8E32-C47910A7DA7F}" type="presParOf" srcId="{34142D67-9272-224E-AE58-0D7BE140ED8F}" destId="{5164AD25-5AB8-AC43-9137-7726B443CD52}" srcOrd="15" destOrd="0" presId="urn:microsoft.com/office/officeart/2005/8/layout/vList5"/>
    <dgm:cxn modelId="{F98242AE-C20F-864C-8C88-F2CFFED6B799}" type="presParOf" srcId="{34142D67-9272-224E-AE58-0D7BE140ED8F}" destId="{8C58C032-5418-2B4E-956F-19108967896D}" srcOrd="16" destOrd="0" presId="urn:microsoft.com/office/officeart/2005/8/layout/vList5"/>
    <dgm:cxn modelId="{32D933F9-43C3-3C4E-BAE2-919577EEF611}" type="presParOf" srcId="{8C58C032-5418-2B4E-956F-19108967896D}" destId="{68C1F3A8-3FEB-E146-A841-A777D96A675E}" srcOrd="0" destOrd="0" presId="urn:microsoft.com/office/officeart/2005/8/layout/vList5"/>
    <dgm:cxn modelId="{699E611E-9C0A-6F4C-9D94-844CC43AAD94}" type="presParOf" srcId="{8C58C032-5418-2B4E-956F-19108967896D}" destId="{2CDA7203-25E7-704A-A14A-3ECE4B994114}" srcOrd="1" destOrd="0" presId="urn:microsoft.com/office/officeart/2005/8/layout/vList5"/>
    <dgm:cxn modelId="{86F3CC19-C01A-494E-AA45-0F9FA37FFA1E}" type="presParOf" srcId="{34142D67-9272-224E-AE58-0D7BE140ED8F}" destId="{B65E0E0E-2F22-6A4E-AC55-6F39317B3397}" srcOrd="17" destOrd="0" presId="urn:microsoft.com/office/officeart/2005/8/layout/vList5"/>
    <dgm:cxn modelId="{1623440B-AB5F-144C-968B-AE7FCB8FB8FC}" type="presParOf" srcId="{34142D67-9272-224E-AE58-0D7BE140ED8F}" destId="{E3EEE90B-4A1D-A047-9CCC-EC74154855BE}" srcOrd="18" destOrd="0" presId="urn:microsoft.com/office/officeart/2005/8/layout/vList5"/>
    <dgm:cxn modelId="{68FC7752-1AF9-B041-934C-BEC5103D7212}" type="presParOf" srcId="{E3EEE90B-4A1D-A047-9CCC-EC74154855BE}" destId="{EB828C93-BE86-8640-886B-EC254B3AFC6E}" srcOrd="0" destOrd="0" presId="urn:microsoft.com/office/officeart/2005/8/layout/vList5"/>
    <dgm:cxn modelId="{BFA96C12-318A-7145-A36A-FAACA8B3ED9F}" type="presParOf" srcId="{E3EEE90B-4A1D-A047-9CCC-EC74154855BE}" destId="{932B8AB2-7C3F-EE45-AFD3-D42E87FDA319}" srcOrd="1" destOrd="0" presId="urn:microsoft.com/office/officeart/2005/8/layout/vList5"/>
    <dgm:cxn modelId="{678EB612-E94C-F44B-A985-133098F9C5DA}" type="presParOf" srcId="{34142D67-9272-224E-AE58-0D7BE140ED8F}" destId="{91CE2C94-E7D6-414F-9618-E0A863F12559}" srcOrd="19" destOrd="0" presId="urn:microsoft.com/office/officeart/2005/8/layout/vList5"/>
    <dgm:cxn modelId="{7D30095C-CD3F-8A48-8586-FA159A9C57BE}" type="presParOf" srcId="{34142D67-9272-224E-AE58-0D7BE140ED8F}" destId="{2D384A59-D22B-0E42-84E7-C6566F52F857}" srcOrd="20" destOrd="0" presId="urn:microsoft.com/office/officeart/2005/8/layout/vList5"/>
    <dgm:cxn modelId="{7EFBA374-1354-E848-8771-A4F5D9ACB2C3}" type="presParOf" srcId="{2D384A59-D22B-0E42-84E7-C6566F52F857}" destId="{276A4F90-9D33-DB41-B7B3-9E5379547041}" srcOrd="0" destOrd="0" presId="urn:microsoft.com/office/officeart/2005/8/layout/vList5"/>
    <dgm:cxn modelId="{B78A4126-F2FE-0D4A-8243-942D1A107971}" type="presParOf" srcId="{2D384A59-D22B-0E42-84E7-C6566F52F857}" destId="{7FCF5E7D-EC74-0340-9F9A-8A18F407FA41}" srcOrd="1" destOrd="0" presId="urn:microsoft.com/office/officeart/2005/8/layout/vList5"/>
    <dgm:cxn modelId="{476B6A22-C958-3646-9401-2AE148795CCD}" type="presParOf" srcId="{34142D67-9272-224E-AE58-0D7BE140ED8F}" destId="{DB1D35B8-7863-D244-96BD-9B97C614D450}" srcOrd="21" destOrd="0" presId="urn:microsoft.com/office/officeart/2005/8/layout/vList5"/>
    <dgm:cxn modelId="{5E28908F-8AD0-7440-8FF8-68CD42148BEC}" type="presParOf" srcId="{34142D67-9272-224E-AE58-0D7BE140ED8F}" destId="{95059D37-2479-754D-ADB8-210058CF0DD8}" srcOrd="22" destOrd="0" presId="urn:microsoft.com/office/officeart/2005/8/layout/vList5"/>
    <dgm:cxn modelId="{8F5233BB-7BAD-1943-89E1-2E5FDF3B97E8}" type="presParOf" srcId="{95059D37-2479-754D-ADB8-210058CF0DD8}" destId="{11860463-C8B1-4349-8A75-5F43A20621F8}" srcOrd="0" destOrd="0" presId="urn:microsoft.com/office/officeart/2005/8/layout/vList5"/>
    <dgm:cxn modelId="{EA5F98C7-2E2F-5245-B977-859B34CB20F0}" type="presParOf" srcId="{95059D37-2479-754D-ADB8-210058CF0DD8}" destId="{AD91DCE6-7BAA-3341-BB6D-3782A7EA246F}" srcOrd="1" destOrd="0" presId="urn:microsoft.com/office/officeart/2005/8/layout/vList5"/>
    <dgm:cxn modelId="{B3A1D82D-0E38-6C4B-B21D-42E603F8F068}" type="presParOf" srcId="{34142D67-9272-224E-AE58-0D7BE140ED8F}" destId="{C0F9706A-F2B2-1B4E-91D8-9B2E3F6A8025}" srcOrd="23" destOrd="0" presId="urn:microsoft.com/office/officeart/2005/8/layout/vList5"/>
    <dgm:cxn modelId="{DE49A163-8000-0047-B324-3CB34730BFAF}" type="presParOf" srcId="{34142D67-9272-224E-AE58-0D7BE140ED8F}" destId="{267DE80F-D8BC-754F-993C-14417EF00AB6}" srcOrd="24" destOrd="0" presId="urn:microsoft.com/office/officeart/2005/8/layout/vList5"/>
    <dgm:cxn modelId="{81ACF90E-02E9-D446-96FC-C0B0B5ADBFB7}" type="presParOf" srcId="{267DE80F-D8BC-754F-993C-14417EF00AB6}" destId="{8E92DB6C-9157-444A-820C-0985E0C2FF19}" srcOrd="0" destOrd="0" presId="urn:microsoft.com/office/officeart/2005/8/layout/vList5"/>
    <dgm:cxn modelId="{CB3B2CEC-6420-6747-82A5-41A33C647043}" type="presParOf" srcId="{267DE80F-D8BC-754F-993C-14417EF00AB6}" destId="{C276606F-1EF4-9843-906A-65C46CA49189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4686FCD-2145-7541-9379-89815446BF5F}" type="doc">
      <dgm:prSet loTypeId="urn:microsoft.com/office/officeart/2005/8/layout/process4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pt-BR"/>
        </a:p>
      </dgm:t>
    </dgm:pt>
    <dgm:pt modelId="{D3705C57-82D4-CA47-9B62-821448318655}">
      <dgm:prSet/>
      <dgm:spPr/>
      <dgm:t>
        <a:bodyPr/>
        <a:lstStyle/>
        <a:p>
          <a:r>
            <a:rPr lang="pt-BR" i="1" dirty="0"/>
            <a:t>British </a:t>
          </a:r>
          <a:r>
            <a:rPr lang="pt-BR" i="1" dirty="0" err="1"/>
            <a:t>colonialism</a:t>
          </a:r>
          <a:r>
            <a:rPr lang="pt-BR" i="1" dirty="0"/>
            <a:t> </a:t>
          </a:r>
          <a:r>
            <a:rPr lang="pt-BR" i="1" dirty="0" err="1"/>
            <a:t>from</a:t>
          </a:r>
          <a:r>
            <a:rPr lang="pt-BR" i="1" dirty="0"/>
            <a:t> </a:t>
          </a:r>
          <a:r>
            <a:rPr lang="pt-BR" i="1" dirty="0" err="1"/>
            <a:t>the</a:t>
          </a:r>
          <a:r>
            <a:rPr lang="pt-BR" i="1" dirty="0"/>
            <a:t> </a:t>
          </a:r>
          <a:r>
            <a:rPr lang="pt-BR" i="1" dirty="0" err="1"/>
            <a:t>seventeenth</a:t>
          </a:r>
          <a:r>
            <a:rPr lang="pt-BR" i="1" dirty="0"/>
            <a:t> </a:t>
          </a:r>
          <a:r>
            <a:rPr lang="pt-BR" i="1" dirty="0" err="1"/>
            <a:t>to</a:t>
          </a:r>
          <a:r>
            <a:rPr lang="pt-BR" i="1" dirty="0"/>
            <a:t> </a:t>
          </a:r>
          <a:r>
            <a:rPr lang="pt-BR" i="1" dirty="0" err="1"/>
            <a:t>the</a:t>
          </a:r>
          <a:r>
            <a:rPr lang="pt-BR" i="1" dirty="0"/>
            <a:t> </a:t>
          </a:r>
          <a:r>
            <a:rPr lang="pt-BR" i="1" dirty="0" err="1"/>
            <a:t>twentieth</a:t>
          </a:r>
          <a:r>
            <a:rPr lang="pt-BR" i="1" dirty="0"/>
            <a:t> </a:t>
          </a:r>
          <a:r>
            <a:rPr lang="pt-BR" i="1" dirty="0" err="1"/>
            <a:t>century</a:t>
          </a:r>
          <a:r>
            <a:rPr lang="pt-BR" i="1" dirty="0"/>
            <a:t>. </a:t>
          </a:r>
          <a:endParaRPr lang="pt-BR" dirty="0"/>
        </a:p>
      </dgm:t>
    </dgm:pt>
    <dgm:pt modelId="{0FD911FB-A710-5B42-8DFC-E4CBBE1F5AAE}" type="parTrans" cxnId="{5AC6F581-9813-344C-992A-3E5FAEB7F44F}">
      <dgm:prSet/>
      <dgm:spPr/>
      <dgm:t>
        <a:bodyPr/>
        <a:lstStyle/>
        <a:p>
          <a:endParaRPr lang="pt-BR"/>
        </a:p>
      </dgm:t>
    </dgm:pt>
    <dgm:pt modelId="{8DDB82DB-E806-094F-9A2D-90D3A102FABF}" type="sibTrans" cxnId="{5AC6F581-9813-344C-992A-3E5FAEB7F44F}">
      <dgm:prSet/>
      <dgm:spPr/>
      <dgm:t>
        <a:bodyPr/>
        <a:lstStyle/>
        <a:p>
          <a:endParaRPr lang="pt-BR"/>
        </a:p>
      </dgm:t>
    </dgm:pt>
    <dgm:pt modelId="{969748EF-BC37-1944-B22C-B32B9FFE27FD}">
      <dgm:prSet/>
      <dgm:spPr/>
      <dgm:t>
        <a:bodyPr/>
        <a:lstStyle/>
        <a:p>
          <a:r>
            <a:rPr lang="pt-BR" i="1" dirty="0"/>
            <a:t>British </a:t>
          </a:r>
          <a:r>
            <a:rPr lang="pt-BR" i="1" dirty="0" err="1"/>
            <a:t>leadership</a:t>
          </a:r>
          <a:r>
            <a:rPr lang="pt-BR" i="1" dirty="0"/>
            <a:t> in </a:t>
          </a:r>
          <a:r>
            <a:rPr lang="pt-BR" i="1" dirty="0" err="1"/>
            <a:t>the</a:t>
          </a:r>
          <a:r>
            <a:rPr lang="pt-BR" i="1" dirty="0"/>
            <a:t> Industrial Revolution in </a:t>
          </a:r>
          <a:r>
            <a:rPr lang="pt-BR" i="1" dirty="0" err="1"/>
            <a:t>the</a:t>
          </a:r>
          <a:r>
            <a:rPr lang="pt-BR" i="1" dirty="0"/>
            <a:t> </a:t>
          </a:r>
          <a:r>
            <a:rPr lang="pt-BR" i="1" dirty="0" err="1"/>
            <a:t>eighteenth</a:t>
          </a:r>
          <a:r>
            <a:rPr lang="pt-BR" i="1" dirty="0"/>
            <a:t> </a:t>
          </a:r>
          <a:r>
            <a:rPr lang="pt-BR" i="1" dirty="0" err="1"/>
            <a:t>and</a:t>
          </a:r>
          <a:r>
            <a:rPr lang="pt-BR" i="1" dirty="0"/>
            <a:t> </a:t>
          </a:r>
          <a:r>
            <a:rPr lang="pt-BR" i="1" dirty="0" err="1"/>
            <a:t>nineteenth</a:t>
          </a:r>
          <a:r>
            <a:rPr lang="pt-BR" i="1" dirty="0"/>
            <a:t> </a:t>
          </a:r>
          <a:r>
            <a:rPr lang="pt-BR" i="1" dirty="0" err="1"/>
            <a:t>centuries</a:t>
          </a:r>
          <a:r>
            <a:rPr lang="pt-BR" i="1" dirty="0"/>
            <a:t>. </a:t>
          </a:r>
          <a:endParaRPr lang="pt-BR" dirty="0"/>
        </a:p>
      </dgm:t>
    </dgm:pt>
    <dgm:pt modelId="{D6073D98-6900-6546-9A4F-8AE656FFACBE}" type="parTrans" cxnId="{CA24D4E1-972D-6442-B1D3-3F6965EACB0A}">
      <dgm:prSet/>
      <dgm:spPr/>
      <dgm:t>
        <a:bodyPr/>
        <a:lstStyle/>
        <a:p>
          <a:endParaRPr lang="pt-BR"/>
        </a:p>
      </dgm:t>
    </dgm:pt>
    <dgm:pt modelId="{92AF2BB5-63FF-7548-85DA-B1FB1D5C56DD}" type="sibTrans" cxnId="{CA24D4E1-972D-6442-B1D3-3F6965EACB0A}">
      <dgm:prSet/>
      <dgm:spPr/>
      <dgm:t>
        <a:bodyPr/>
        <a:lstStyle/>
        <a:p>
          <a:endParaRPr lang="pt-BR"/>
        </a:p>
      </dgm:t>
    </dgm:pt>
    <dgm:pt modelId="{713DCC31-B402-604B-81D0-25FD6F1E1746}">
      <dgm:prSet/>
      <dgm:spPr/>
      <dgm:t>
        <a:bodyPr/>
        <a:lstStyle/>
        <a:p>
          <a:r>
            <a:rPr lang="pt-BR" i="1" dirty="0"/>
            <a:t>American </a:t>
          </a:r>
          <a:r>
            <a:rPr lang="pt-BR" i="1" dirty="0" err="1"/>
            <a:t>economic</a:t>
          </a:r>
          <a:r>
            <a:rPr lang="pt-BR" i="1" dirty="0"/>
            <a:t> </a:t>
          </a:r>
          <a:r>
            <a:rPr lang="pt-BR" i="1" dirty="0" err="1"/>
            <a:t>superiority</a:t>
          </a:r>
          <a:r>
            <a:rPr lang="pt-BR" i="1" dirty="0"/>
            <a:t> </a:t>
          </a:r>
          <a:r>
            <a:rPr lang="pt-BR" i="1" dirty="0" err="1"/>
            <a:t>and</a:t>
          </a:r>
          <a:r>
            <a:rPr lang="pt-BR" i="1" dirty="0"/>
            <a:t> </a:t>
          </a:r>
          <a:r>
            <a:rPr lang="pt-BR" i="1" dirty="0" err="1"/>
            <a:t>political</a:t>
          </a:r>
          <a:r>
            <a:rPr lang="pt-BR" i="1" dirty="0"/>
            <a:t> </a:t>
          </a:r>
          <a:r>
            <a:rPr lang="pt-BR" i="1" dirty="0" err="1"/>
            <a:t>leadership</a:t>
          </a:r>
          <a:r>
            <a:rPr lang="pt-BR" i="1" dirty="0"/>
            <a:t> in </a:t>
          </a:r>
          <a:r>
            <a:rPr lang="pt-BR" i="1" dirty="0" err="1"/>
            <a:t>the</a:t>
          </a:r>
          <a:r>
            <a:rPr lang="pt-BR" i="1" dirty="0"/>
            <a:t> late </a:t>
          </a:r>
          <a:r>
            <a:rPr lang="pt-BR" i="1" dirty="0" err="1"/>
            <a:t>nineteenth</a:t>
          </a:r>
          <a:r>
            <a:rPr lang="pt-BR" i="1" dirty="0"/>
            <a:t> </a:t>
          </a:r>
          <a:r>
            <a:rPr lang="pt-BR" i="1" dirty="0" err="1"/>
            <a:t>and</a:t>
          </a:r>
          <a:r>
            <a:rPr lang="pt-BR" i="1" dirty="0"/>
            <a:t> </a:t>
          </a:r>
          <a:r>
            <a:rPr lang="pt-BR" i="1" dirty="0" err="1"/>
            <a:t>early</a:t>
          </a:r>
          <a:r>
            <a:rPr lang="pt-BR" i="1" dirty="0"/>
            <a:t> </a:t>
          </a:r>
          <a:r>
            <a:rPr lang="pt-BR" i="1" dirty="0" err="1"/>
            <a:t>twentieth</a:t>
          </a:r>
          <a:r>
            <a:rPr lang="pt-BR" i="1" dirty="0"/>
            <a:t> </a:t>
          </a:r>
          <a:r>
            <a:rPr lang="pt-BR" i="1" dirty="0" err="1"/>
            <a:t>centuries</a:t>
          </a:r>
          <a:r>
            <a:rPr lang="pt-BR" i="1" dirty="0"/>
            <a:t>.</a:t>
          </a:r>
          <a:endParaRPr lang="pt-BR" dirty="0"/>
        </a:p>
      </dgm:t>
    </dgm:pt>
    <dgm:pt modelId="{5AE66F17-9BCB-1349-9580-9594B67CF2C3}" type="parTrans" cxnId="{4F3D76BE-BE5E-A240-A2DB-EDB4D8CEB538}">
      <dgm:prSet/>
      <dgm:spPr/>
      <dgm:t>
        <a:bodyPr/>
        <a:lstStyle/>
        <a:p>
          <a:endParaRPr lang="pt-BR"/>
        </a:p>
      </dgm:t>
    </dgm:pt>
    <dgm:pt modelId="{68A4A642-7242-724E-9498-2806EE0BB3B1}" type="sibTrans" cxnId="{4F3D76BE-BE5E-A240-A2DB-EDB4D8CEB538}">
      <dgm:prSet/>
      <dgm:spPr/>
      <dgm:t>
        <a:bodyPr/>
        <a:lstStyle/>
        <a:p>
          <a:endParaRPr lang="pt-BR"/>
        </a:p>
      </dgm:t>
    </dgm:pt>
    <dgm:pt modelId="{5040A9AD-D7F3-5F42-BC09-07730289A579}">
      <dgm:prSet/>
      <dgm:spPr/>
      <dgm:t>
        <a:bodyPr/>
        <a:lstStyle/>
        <a:p>
          <a:r>
            <a:rPr lang="pt-BR" i="1" dirty="0"/>
            <a:t>American </a:t>
          </a:r>
          <a:r>
            <a:rPr lang="pt-BR" i="1" dirty="0" err="1"/>
            <a:t>technological</a:t>
          </a:r>
          <a:r>
            <a:rPr lang="pt-BR" i="1" dirty="0"/>
            <a:t> </a:t>
          </a:r>
          <a:r>
            <a:rPr lang="pt-BR" i="1" dirty="0" err="1"/>
            <a:t>domination</a:t>
          </a:r>
          <a:r>
            <a:rPr lang="pt-BR" i="1" dirty="0"/>
            <a:t> in </a:t>
          </a:r>
          <a:r>
            <a:rPr lang="pt-BR" i="1" dirty="0" err="1"/>
            <a:t>the</a:t>
          </a:r>
          <a:r>
            <a:rPr lang="pt-BR" i="1" dirty="0"/>
            <a:t> late </a:t>
          </a:r>
          <a:r>
            <a:rPr lang="pt-BR" i="1" dirty="0" err="1"/>
            <a:t>twentieth</a:t>
          </a:r>
          <a:r>
            <a:rPr lang="pt-BR" i="1" dirty="0"/>
            <a:t> </a:t>
          </a:r>
          <a:r>
            <a:rPr lang="pt-BR" i="1" dirty="0" err="1"/>
            <a:t>century</a:t>
          </a:r>
          <a:r>
            <a:rPr lang="pt-BR" i="1" dirty="0"/>
            <a:t>. </a:t>
          </a:r>
          <a:endParaRPr lang="pt-BR" dirty="0"/>
        </a:p>
      </dgm:t>
    </dgm:pt>
    <dgm:pt modelId="{51BD8730-876F-A04A-9CEB-BDE50853B059}" type="parTrans" cxnId="{0E1F5128-C89E-7A47-AA59-8E01983A6C67}">
      <dgm:prSet/>
      <dgm:spPr/>
      <dgm:t>
        <a:bodyPr/>
        <a:lstStyle/>
        <a:p>
          <a:endParaRPr lang="pt-BR"/>
        </a:p>
      </dgm:t>
    </dgm:pt>
    <dgm:pt modelId="{A0AB3A1C-55E3-BA41-AC75-640D82211610}" type="sibTrans" cxnId="{0E1F5128-C89E-7A47-AA59-8E01983A6C67}">
      <dgm:prSet/>
      <dgm:spPr/>
      <dgm:t>
        <a:bodyPr/>
        <a:lstStyle/>
        <a:p>
          <a:endParaRPr lang="pt-BR"/>
        </a:p>
      </dgm:t>
    </dgm:pt>
    <dgm:pt modelId="{1AF796A4-01B2-5345-9BD4-46DA36EB8448}" type="pres">
      <dgm:prSet presAssocID="{C4686FCD-2145-7541-9379-89815446BF5F}" presName="Name0" presStyleCnt="0">
        <dgm:presLayoutVars>
          <dgm:dir/>
          <dgm:animLvl val="lvl"/>
          <dgm:resizeHandles val="exact"/>
        </dgm:presLayoutVars>
      </dgm:prSet>
      <dgm:spPr/>
    </dgm:pt>
    <dgm:pt modelId="{B5BA2796-364E-1944-944D-44224FE88099}" type="pres">
      <dgm:prSet presAssocID="{5040A9AD-D7F3-5F42-BC09-07730289A579}" presName="boxAndChildren" presStyleCnt="0"/>
      <dgm:spPr/>
    </dgm:pt>
    <dgm:pt modelId="{8E56DD36-AC84-3947-AEFB-E64BEBB41D24}" type="pres">
      <dgm:prSet presAssocID="{5040A9AD-D7F3-5F42-BC09-07730289A579}" presName="parentTextBox" presStyleLbl="node1" presStyleIdx="0" presStyleCnt="4"/>
      <dgm:spPr/>
    </dgm:pt>
    <dgm:pt modelId="{027212EA-EAEF-C44C-AAE3-4DBB8E664A4D}" type="pres">
      <dgm:prSet presAssocID="{68A4A642-7242-724E-9498-2806EE0BB3B1}" presName="sp" presStyleCnt="0"/>
      <dgm:spPr/>
    </dgm:pt>
    <dgm:pt modelId="{6D7DCD58-2CFC-D24D-BB46-8A74CD698D3F}" type="pres">
      <dgm:prSet presAssocID="{713DCC31-B402-604B-81D0-25FD6F1E1746}" presName="arrowAndChildren" presStyleCnt="0"/>
      <dgm:spPr/>
    </dgm:pt>
    <dgm:pt modelId="{A58F776A-4670-9444-B9E8-AE0FF519F33A}" type="pres">
      <dgm:prSet presAssocID="{713DCC31-B402-604B-81D0-25FD6F1E1746}" presName="parentTextArrow" presStyleLbl="node1" presStyleIdx="1" presStyleCnt="4"/>
      <dgm:spPr/>
    </dgm:pt>
    <dgm:pt modelId="{978ABC09-10FC-854D-8A9B-94FC3AEB98F6}" type="pres">
      <dgm:prSet presAssocID="{92AF2BB5-63FF-7548-85DA-B1FB1D5C56DD}" presName="sp" presStyleCnt="0"/>
      <dgm:spPr/>
    </dgm:pt>
    <dgm:pt modelId="{9B5EE057-D0F8-4B49-938A-8CAD23D83E52}" type="pres">
      <dgm:prSet presAssocID="{969748EF-BC37-1944-B22C-B32B9FFE27FD}" presName="arrowAndChildren" presStyleCnt="0"/>
      <dgm:spPr/>
    </dgm:pt>
    <dgm:pt modelId="{F4229AFE-205F-FD43-BC61-9191EAE6C24B}" type="pres">
      <dgm:prSet presAssocID="{969748EF-BC37-1944-B22C-B32B9FFE27FD}" presName="parentTextArrow" presStyleLbl="node1" presStyleIdx="2" presStyleCnt="4"/>
      <dgm:spPr/>
    </dgm:pt>
    <dgm:pt modelId="{98F7048A-33A4-FD44-8B36-3AC09D2369B3}" type="pres">
      <dgm:prSet presAssocID="{8DDB82DB-E806-094F-9A2D-90D3A102FABF}" presName="sp" presStyleCnt="0"/>
      <dgm:spPr/>
    </dgm:pt>
    <dgm:pt modelId="{CCBDA341-6B29-8246-A9E9-CFE80B73D393}" type="pres">
      <dgm:prSet presAssocID="{D3705C57-82D4-CA47-9B62-821448318655}" presName="arrowAndChildren" presStyleCnt="0"/>
      <dgm:spPr/>
    </dgm:pt>
    <dgm:pt modelId="{EFB7FEB7-EB77-434A-B480-76EB00FABEDC}" type="pres">
      <dgm:prSet presAssocID="{D3705C57-82D4-CA47-9B62-821448318655}" presName="parentTextArrow" presStyleLbl="node1" presStyleIdx="3" presStyleCnt="4"/>
      <dgm:spPr/>
    </dgm:pt>
  </dgm:ptLst>
  <dgm:cxnLst>
    <dgm:cxn modelId="{4B4FF50F-1C4D-B64C-BB2A-99E084595B88}" type="presOf" srcId="{5040A9AD-D7F3-5F42-BC09-07730289A579}" destId="{8E56DD36-AC84-3947-AEFB-E64BEBB41D24}" srcOrd="0" destOrd="0" presId="urn:microsoft.com/office/officeart/2005/8/layout/process4"/>
    <dgm:cxn modelId="{0E1F5128-C89E-7A47-AA59-8E01983A6C67}" srcId="{C4686FCD-2145-7541-9379-89815446BF5F}" destId="{5040A9AD-D7F3-5F42-BC09-07730289A579}" srcOrd="3" destOrd="0" parTransId="{51BD8730-876F-A04A-9CEB-BDE50853B059}" sibTransId="{A0AB3A1C-55E3-BA41-AC75-640D82211610}"/>
    <dgm:cxn modelId="{5AC6F581-9813-344C-992A-3E5FAEB7F44F}" srcId="{C4686FCD-2145-7541-9379-89815446BF5F}" destId="{D3705C57-82D4-CA47-9B62-821448318655}" srcOrd="0" destOrd="0" parTransId="{0FD911FB-A710-5B42-8DFC-E4CBBE1F5AAE}" sibTransId="{8DDB82DB-E806-094F-9A2D-90D3A102FABF}"/>
    <dgm:cxn modelId="{F6AD078C-7BD2-B14B-ABC5-2D25EE1BFCA6}" type="presOf" srcId="{D3705C57-82D4-CA47-9B62-821448318655}" destId="{EFB7FEB7-EB77-434A-B480-76EB00FABEDC}" srcOrd="0" destOrd="0" presId="urn:microsoft.com/office/officeart/2005/8/layout/process4"/>
    <dgm:cxn modelId="{20B3B68C-CD88-DD40-8F4D-8EAD755AE2BC}" type="presOf" srcId="{C4686FCD-2145-7541-9379-89815446BF5F}" destId="{1AF796A4-01B2-5345-9BD4-46DA36EB8448}" srcOrd="0" destOrd="0" presId="urn:microsoft.com/office/officeart/2005/8/layout/process4"/>
    <dgm:cxn modelId="{D9B04BB6-232B-5547-90D4-C9795A9783A2}" type="presOf" srcId="{713DCC31-B402-604B-81D0-25FD6F1E1746}" destId="{A58F776A-4670-9444-B9E8-AE0FF519F33A}" srcOrd="0" destOrd="0" presId="urn:microsoft.com/office/officeart/2005/8/layout/process4"/>
    <dgm:cxn modelId="{4F3D76BE-BE5E-A240-A2DB-EDB4D8CEB538}" srcId="{C4686FCD-2145-7541-9379-89815446BF5F}" destId="{713DCC31-B402-604B-81D0-25FD6F1E1746}" srcOrd="2" destOrd="0" parTransId="{5AE66F17-9BCB-1349-9580-9594B67CF2C3}" sibTransId="{68A4A642-7242-724E-9498-2806EE0BB3B1}"/>
    <dgm:cxn modelId="{F74B25D8-49E8-5746-881C-23FF04317BF7}" type="presOf" srcId="{969748EF-BC37-1944-B22C-B32B9FFE27FD}" destId="{F4229AFE-205F-FD43-BC61-9191EAE6C24B}" srcOrd="0" destOrd="0" presId="urn:microsoft.com/office/officeart/2005/8/layout/process4"/>
    <dgm:cxn modelId="{CA24D4E1-972D-6442-B1D3-3F6965EACB0A}" srcId="{C4686FCD-2145-7541-9379-89815446BF5F}" destId="{969748EF-BC37-1944-B22C-B32B9FFE27FD}" srcOrd="1" destOrd="0" parTransId="{D6073D98-6900-6546-9A4F-8AE656FFACBE}" sibTransId="{92AF2BB5-63FF-7548-85DA-B1FB1D5C56DD}"/>
    <dgm:cxn modelId="{B7ABAAD1-D94E-0F46-8E37-C39CC2C3CEDB}" type="presParOf" srcId="{1AF796A4-01B2-5345-9BD4-46DA36EB8448}" destId="{B5BA2796-364E-1944-944D-44224FE88099}" srcOrd="0" destOrd="0" presId="urn:microsoft.com/office/officeart/2005/8/layout/process4"/>
    <dgm:cxn modelId="{F1B9DACF-9C69-7441-8A2C-D367BABF0D86}" type="presParOf" srcId="{B5BA2796-364E-1944-944D-44224FE88099}" destId="{8E56DD36-AC84-3947-AEFB-E64BEBB41D24}" srcOrd="0" destOrd="0" presId="urn:microsoft.com/office/officeart/2005/8/layout/process4"/>
    <dgm:cxn modelId="{2A415499-427E-4C40-B9E0-D84431176A93}" type="presParOf" srcId="{1AF796A4-01B2-5345-9BD4-46DA36EB8448}" destId="{027212EA-EAEF-C44C-AAE3-4DBB8E664A4D}" srcOrd="1" destOrd="0" presId="urn:microsoft.com/office/officeart/2005/8/layout/process4"/>
    <dgm:cxn modelId="{E472521F-B4D2-404F-ACC0-4FB48DF42393}" type="presParOf" srcId="{1AF796A4-01B2-5345-9BD4-46DA36EB8448}" destId="{6D7DCD58-2CFC-D24D-BB46-8A74CD698D3F}" srcOrd="2" destOrd="0" presId="urn:microsoft.com/office/officeart/2005/8/layout/process4"/>
    <dgm:cxn modelId="{BBA542D4-E988-B34F-A11A-26B11C2D2DDC}" type="presParOf" srcId="{6D7DCD58-2CFC-D24D-BB46-8A74CD698D3F}" destId="{A58F776A-4670-9444-B9E8-AE0FF519F33A}" srcOrd="0" destOrd="0" presId="urn:microsoft.com/office/officeart/2005/8/layout/process4"/>
    <dgm:cxn modelId="{858FA757-21B4-044E-A247-41CC8D243931}" type="presParOf" srcId="{1AF796A4-01B2-5345-9BD4-46DA36EB8448}" destId="{978ABC09-10FC-854D-8A9B-94FC3AEB98F6}" srcOrd="3" destOrd="0" presId="urn:microsoft.com/office/officeart/2005/8/layout/process4"/>
    <dgm:cxn modelId="{AA73897F-3C58-7F4B-9EA2-F3604AB6D48F}" type="presParOf" srcId="{1AF796A4-01B2-5345-9BD4-46DA36EB8448}" destId="{9B5EE057-D0F8-4B49-938A-8CAD23D83E52}" srcOrd="4" destOrd="0" presId="urn:microsoft.com/office/officeart/2005/8/layout/process4"/>
    <dgm:cxn modelId="{05FAB293-8CAC-2E4D-8395-9F6E9976FA44}" type="presParOf" srcId="{9B5EE057-D0F8-4B49-938A-8CAD23D83E52}" destId="{F4229AFE-205F-FD43-BC61-9191EAE6C24B}" srcOrd="0" destOrd="0" presId="urn:microsoft.com/office/officeart/2005/8/layout/process4"/>
    <dgm:cxn modelId="{E4C8021F-C96E-D44A-97E6-2184247405EB}" type="presParOf" srcId="{1AF796A4-01B2-5345-9BD4-46DA36EB8448}" destId="{98F7048A-33A4-FD44-8B36-3AC09D2369B3}" srcOrd="5" destOrd="0" presId="urn:microsoft.com/office/officeart/2005/8/layout/process4"/>
    <dgm:cxn modelId="{26DB02FA-9BE1-0349-82F7-665A2D381A88}" type="presParOf" srcId="{1AF796A4-01B2-5345-9BD4-46DA36EB8448}" destId="{CCBDA341-6B29-8246-A9E9-CFE80B73D393}" srcOrd="6" destOrd="0" presId="urn:microsoft.com/office/officeart/2005/8/layout/process4"/>
    <dgm:cxn modelId="{04B31734-B33F-5541-BD1B-3560D8629839}" type="presParOf" srcId="{CCBDA341-6B29-8246-A9E9-CFE80B73D393}" destId="{EFB7FEB7-EB77-434A-B480-76EB00FABEDC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4C4E989-6FCC-0148-932A-BDB5F153F7F6}" type="doc">
      <dgm:prSet loTypeId="urn:microsoft.com/office/officeart/2005/8/layout/vList5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pt-BR"/>
        </a:p>
      </dgm:t>
    </dgm:pt>
    <dgm:pt modelId="{0F16BD09-0966-A746-AAF1-CEFBADE063CA}">
      <dgm:prSet/>
      <dgm:spPr/>
      <dgm:t>
        <a:bodyPr/>
        <a:lstStyle/>
        <a:p>
          <a:r>
            <a:rPr lang="pt-BR" b="1" i="0" dirty="0"/>
            <a:t>2DAY</a:t>
          </a:r>
        </a:p>
      </dgm:t>
    </dgm:pt>
    <dgm:pt modelId="{4B79A38A-A326-FA4D-A346-4C5F0734C442}" type="parTrans" cxnId="{B220CF6F-40DB-AF47-8D57-C62ADA236D56}">
      <dgm:prSet/>
      <dgm:spPr/>
      <dgm:t>
        <a:bodyPr/>
        <a:lstStyle/>
        <a:p>
          <a:endParaRPr lang="pt-BR"/>
        </a:p>
      </dgm:t>
    </dgm:pt>
    <dgm:pt modelId="{EDC0ACBE-0D92-A24E-8F3C-C3D9CA0D1050}" type="sibTrans" cxnId="{B220CF6F-40DB-AF47-8D57-C62ADA236D56}">
      <dgm:prSet/>
      <dgm:spPr/>
      <dgm:t>
        <a:bodyPr/>
        <a:lstStyle/>
        <a:p>
          <a:endParaRPr lang="pt-BR"/>
        </a:p>
      </dgm:t>
    </dgm:pt>
    <dgm:pt modelId="{C363945E-0478-584D-B664-478C24942F1C}">
      <dgm:prSet/>
      <dgm:spPr/>
      <dgm:t>
        <a:bodyPr/>
        <a:lstStyle/>
        <a:p>
          <a:r>
            <a:rPr lang="pt-BR" b="1" i="0" dirty="0"/>
            <a:t>4EVER</a:t>
          </a:r>
        </a:p>
      </dgm:t>
    </dgm:pt>
    <dgm:pt modelId="{16643CFC-EF42-CB49-9EC3-A5C5D33AAEF9}" type="parTrans" cxnId="{AC23112F-71C9-3844-8BF8-739EFE6F820C}">
      <dgm:prSet/>
      <dgm:spPr/>
      <dgm:t>
        <a:bodyPr/>
        <a:lstStyle/>
        <a:p>
          <a:endParaRPr lang="pt-BR"/>
        </a:p>
      </dgm:t>
    </dgm:pt>
    <dgm:pt modelId="{AD197D16-0679-8C4A-82D6-25AF08262AB9}" type="sibTrans" cxnId="{AC23112F-71C9-3844-8BF8-739EFE6F820C}">
      <dgm:prSet/>
      <dgm:spPr/>
      <dgm:t>
        <a:bodyPr/>
        <a:lstStyle/>
        <a:p>
          <a:endParaRPr lang="pt-BR"/>
        </a:p>
      </dgm:t>
    </dgm:pt>
    <dgm:pt modelId="{2481A804-9C35-EA40-8FFA-0DE1BA8DD536}">
      <dgm:prSet/>
      <dgm:spPr/>
      <dgm:t>
        <a:bodyPr/>
        <a:lstStyle/>
        <a:p>
          <a:r>
            <a:rPr lang="pt-BR" b="1" i="0" dirty="0"/>
            <a:t>B4</a:t>
          </a:r>
        </a:p>
      </dgm:t>
    </dgm:pt>
    <dgm:pt modelId="{C32D5B5A-AB58-E743-9499-66B7784DA84B}" type="parTrans" cxnId="{8C2F9019-A238-E94B-986D-3AACA3326DCD}">
      <dgm:prSet/>
      <dgm:spPr/>
      <dgm:t>
        <a:bodyPr/>
        <a:lstStyle/>
        <a:p>
          <a:endParaRPr lang="pt-BR"/>
        </a:p>
      </dgm:t>
    </dgm:pt>
    <dgm:pt modelId="{4ECD43EE-380C-CE4F-AD47-7E3ED4A3A38E}" type="sibTrans" cxnId="{8C2F9019-A238-E94B-986D-3AACA3326DCD}">
      <dgm:prSet/>
      <dgm:spPr/>
      <dgm:t>
        <a:bodyPr/>
        <a:lstStyle/>
        <a:p>
          <a:endParaRPr lang="pt-BR"/>
        </a:p>
      </dgm:t>
    </dgm:pt>
    <dgm:pt modelId="{F8718766-5BCA-9747-9D61-CC37BC961400}">
      <dgm:prSet/>
      <dgm:spPr/>
      <dgm:t>
        <a:bodyPr/>
        <a:lstStyle/>
        <a:p>
          <a:r>
            <a:rPr lang="pt-BR" b="1" i="0" dirty="0"/>
            <a:t>BFF</a:t>
          </a:r>
        </a:p>
      </dgm:t>
    </dgm:pt>
    <dgm:pt modelId="{6C0F5B3A-0140-3341-A31B-E0A02B2F987B}" type="parTrans" cxnId="{9FEC1E08-F15C-A447-B651-93D485705843}">
      <dgm:prSet/>
      <dgm:spPr/>
      <dgm:t>
        <a:bodyPr/>
        <a:lstStyle/>
        <a:p>
          <a:endParaRPr lang="pt-BR"/>
        </a:p>
      </dgm:t>
    </dgm:pt>
    <dgm:pt modelId="{A1019434-0A78-1248-A450-D24DA55122D2}" type="sibTrans" cxnId="{9FEC1E08-F15C-A447-B651-93D485705843}">
      <dgm:prSet/>
      <dgm:spPr/>
      <dgm:t>
        <a:bodyPr/>
        <a:lstStyle/>
        <a:p>
          <a:endParaRPr lang="pt-BR"/>
        </a:p>
      </dgm:t>
    </dgm:pt>
    <dgm:pt modelId="{4A1FE36E-74A8-7C48-BD9E-8F5C0F936A7C}">
      <dgm:prSet/>
      <dgm:spPr/>
      <dgm:t>
        <a:bodyPr/>
        <a:lstStyle/>
        <a:p>
          <a:r>
            <a:rPr lang="pt-BR" b="1" i="0" dirty="0"/>
            <a:t>DM</a:t>
          </a:r>
        </a:p>
      </dgm:t>
    </dgm:pt>
    <dgm:pt modelId="{9004F896-2209-EF4C-88DE-A1E06C7CFE23}" type="parTrans" cxnId="{10955382-CDDF-AA4E-981F-480F738113AB}">
      <dgm:prSet/>
      <dgm:spPr/>
      <dgm:t>
        <a:bodyPr/>
        <a:lstStyle/>
        <a:p>
          <a:endParaRPr lang="pt-BR"/>
        </a:p>
      </dgm:t>
    </dgm:pt>
    <dgm:pt modelId="{D6FED588-FD74-C341-9E58-A0BD48672AF2}" type="sibTrans" cxnId="{10955382-CDDF-AA4E-981F-480F738113AB}">
      <dgm:prSet/>
      <dgm:spPr/>
      <dgm:t>
        <a:bodyPr/>
        <a:lstStyle/>
        <a:p>
          <a:endParaRPr lang="pt-BR"/>
        </a:p>
      </dgm:t>
    </dgm:pt>
    <dgm:pt modelId="{B31F090D-3D5E-4E4C-9312-7D2D4CA19547}">
      <dgm:prSet/>
      <dgm:spPr/>
      <dgm:t>
        <a:bodyPr/>
        <a:lstStyle/>
        <a:p>
          <a:r>
            <a:rPr lang="pt-BR" b="1" i="0" dirty="0"/>
            <a:t>GR8</a:t>
          </a:r>
        </a:p>
      </dgm:t>
    </dgm:pt>
    <dgm:pt modelId="{F267E2A4-F0A5-1647-B673-83E60C5EE626}" type="parTrans" cxnId="{2B1CB994-2FC5-9249-A4B0-20045E80218C}">
      <dgm:prSet/>
      <dgm:spPr/>
      <dgm:t>
        <a:bodyPr/>
        <a:lstStyle/>
        <a:p>
          <a:endParaRPr lang="pt-BR"/>
        </a:p>
      </dgm:t>
    </dgm:pt>
    <dgm:pt modelId="{8886396A-C81E-BA4A-A715-E13B87A119CB}" type="sibTrans" cxnId="{2B1CB994-2FC5-9249-A4B0-20045E80218C}">
      <dgm:prSet/>
      <dgm:spPr/>
      <dgm:t>
        <a:bodyPr/>
        <a:lstStyle/>
        <a:p>
          <a:endParaRPr lang="pt-BR"/>
        </a:p>
      </dgm:t>
    </dgm:pt>
    <dgm:pt modelId="{C0BBC721-1880-D74D-AAF3-80021B3BB0E7}">
      <dgm:prSet/>
      <dgm:spPr/>
      <dgm:t>
        <a:bodyPr/>
        <a:lstStyle/>
        <a:p>
          <a:r>
            <a:rPr lang="pt-BR" b="1" i="0" dirty="0"/>
            <a:t>ILU</a:t>
          </a:r>
        </a:p>
      </dgm:t>
    </dgm:pt>
    <dgm:pt modelId="{1A775CF3-EE23-494B-B4EE-54C7A194BE67}" type="parTrans" cxnId="{DDDD0C57-0C5A-534E-8DE9-646597FC1598}">
      <dgm:prSet/>
      <dgm:spPr/>
      <dgm:t>
        <a:bodyPr/>
        <a:lstStyle/>
        <a:p>
          <a:endParaRPr lang="pt-BR"/>
        </a:p>
      </dgm:t>
    </dgm:pt>
    <dgm:pt modelId="{1BA41DAF-DC0C-2549-A966-AA2461E847EF}" type="sibTrans" cxnId="{DDDD0C57-0C5A-534E-8DE9-646597FC1598}">
      <dgm:prSet/>
      <dgm:spPr/>
      <dgm:t>
        <a:bodyPr/>
        <a:lstStyle/>
        <a:p>
          <a:endParaRPr lang="pt-BR"/>
        </a:p>
      </dgm:t>
    </dgm:pt>
    <dgm:pt modelId="{17E141ED-8E86-1C4E-AC2D-1E1AAA4AA7B9}">
      <dgm:prSet/>
      <dgm:spPr/>
      <dgm:t>
        <a:bodyPr/>
        <a:lstStyle/>
        <a:p>
          <a:r>
            <a:rPr lang="pt-BR" b="1" i="0" dirty="0"/>
            <a:t>LOL</a:t>
          </a:r>
        </a:p>
      </dgm:t>
    </dgm:pt>
    <dgm:pt modelId="{0FF8D8E4-FFFE-8B4B-9D7E-39F49107E4F8}" type="parTrans" cxnId="{D45B8AD1-5D0D-0840-B200-538398B33C9C}">
      <dgm:prSet/>
      <dgm:spPr/>
      <dgm:t>
        <a:bodyPr/>
        <a:lstStyle/>
        <a:p>
          <a:endParaRPr lang="pt-BR"/>
        </a:p>
      </dgm:t>
    </dgm:pt>
    <dgm:pt modelId="{FA0E65D0-2129-9C4F-8AF3-D91E2BD69EB0}" type="sibTrans" cxnId="{D45B8AD1-5D0D-0840-B200-538398B33C9C}">
      <dgm:prSet/>
      <dgm:spPr/>
      <dgm:t>
        <a:bodyPr/>
        <a:lstStyle/>
        <a:p>
          <a:endParaRPr lang="pt-BR"/>
        </a:p>
      </dgm:t>
    </dgm:pt>
    <dgm:pt modelId="{67C6C0F5-F09A-D548-9008-30B3B838E44E}">
      <dgm:prSet/>
      <dgm:spPr/>
      <dgm:t>
        <a:bodyPr/>
        <a:lstStyle/>
        <a:p>
          <a:r>
            <a:rPr lang="pt-BR" b="1" i="0" dirty="0"/>
            <a:t>PLS</a:t>
          </a:r>
        </a:p>
      </dgm:t>
    </dgm:pt>
    <dgm:pt modelId="{E14362E6-71F1-D847-A06B-9DD2D0CCE078}" type="parTrans" cxnId="{0D3E9F29-39F4-D243-AB62-F3C13D2AF570}">
      <dgm:prSet/>
      <dgm:spPr/>
      <dgm:t>
        <a:bodyPr/>
        <a:lstStyle/>
        <a:p>
          <a:endParaRPr lang="pt-BR"/>
        </a:p>
      </dgm:t>
    </dgm:pt>
    <dgm:pt modelId="{B81AFE9D-73FF-3D48-AD5B-B91E2C76710F}" type="sibTrans" cxnId="{0D3E9F29-39F4-D243-AB62-F3C13D2AF570}">
      <dgm:prSet/>
      <dgm:spPr/>
      <dgm:t>
        <a:bodyPr/>
        <a:lstStyle/>
        <a:p>
          <a:endParaRPr lang="pt-BR"/>
        </a:p>
      </dgm:t>
    </dgm:pt>
    <dgm:pt modelId="{DFF950AA-0B1E-6147-B44E-86BE1F6DE105}">
      <dgm:prSet/>
      <dgm:spPr/>
      <dgm:t>
        <a:bodyPr/>
        <a:lstStyle/>
        <a:p>
          <a:r>
            <a:rPr lang="pt-BR" b="1" i="0" dirty="0"/>
            <a:t>TBT</a:t>
          </a:r>
        </a:p>
      </dgm:t>
    </dgm:pt>
    <dgm:pt modelId="{5256C34C-71F4-CA4C-8EE8-BEEC051CF420}" type="parTrans" cxnId="{E28F7197-DD81-CC48-8C10-3FB46A37AE4E}">
      <dgm:prSet/>
      <dgm:spPr/>
      <dgm:t>
        <a:bodyPr/>
        <a:lstStyle/>
        <a:p>
          <a:endParaRPr lang="pt-BR"/>
        </a:p>
      </dgm:t>
    </dgm:pt>
    <dgm:pt modelId="{6E313CDB-9166-DF49-9771-E52A89EF26FF}" type="sibTrans" cxnId="{E28F7197-DD81-CC48-8C10-3FB46A37AE4E}">
      <dgm:prSet/>
      <dgm:spPr/>
      <dgm:t>
        <a:bodyPr/>
        <a:lstStyle/>
        <a:p>
          <a:endParaRPr lang="pt-BR"/>
        </a:p>
      </dgm:t>
    </dgm:pt>
    <dgm:pt modelId="{EACF6820-48E1-6D41-BBF0-45D5E5BAD755}">
      <dgm:prSet/>
      <dgm:spPr/>
      <dgm:t>
        <a:bodyPr/>
        <a:lstStyle/>
        <a:p>
          <a:r>
            <a:rPr lang="pt-BR" b="1" i="0" dirty="0"/>
            <a:t>THX/THKS</a:t>
          </a:r>
        </a:p>
      </dgm:t>
    </dgm:pt>
    <dgm:pt modelId="{92B1A8E1-6087-C643-8373-0397F4E4CF9B}" type="parTrans" cxnId="{5D0DE9E9-B632-E047-95D3-321379F9DC38}">
      <dgm:prSet/>
      <dgm:spPr/>
      <dgm:t>
        <a:bodyPr/>
        <a:lstStyle/>
        <a:p>
          <a:endParaRPr lang="pt-BR"/>
        </a:p>
      </dgm:t>
    </dgm:pt>
    <dgm:pt modelId="{61B83078-1D49-2C4B-BAF2-2BF559C7FC8C}" type="sibTrans" cxnId="{5D0DE9E9-B632-E047-95D3-321379F9DC38}">
      <dgm:prSet/>
      <dgm:spPr/>
      <dgm:t>
        <a:bodyPr/>
        <a:lstStyle/>
        <a:p>
          <a:endParaRPr lang="pt-BR"/>
        </a:p>
      </dgm:t>
    </dgm:pt>
    <dgm:pt modelId="{CCB34C6C-64AD-DB4E-B63B-AA3E1C5F36CE}">
      <dgm:prSet/>
      <dgm:spPr/>
      <dgm:t>
        <a:bodyPr/>
        <a:lstStyle/>
        <a:p>
          <a:r>
            <a:rPr lang="pt-BR" b="1" i="0" dirty="0"/>
            <a:t>U2</a:t>
          </a:r>
        </a:p>
      </dgm:t>
    </dgm:pt>
    <dgm:pt modelId="{9AB5008E-EFC7-5541-A079-D30A8A15E75F}" type="parTrans" cxnId="{6917B8B9-3520-6347-AF00-B28B5FC25B77}">
      <dgm:prSet/>
      <dgm:spPr/>
      <dgm:t>
        <a:bodyPr/>
        <a:lstStyle/>
        <a:p>
          <a:endParaRPr lang="pt-BR"/>
        </a:p>
      </dgm:t>
    </dgm:pt>
    <dgm:pt modelId="{A8CE2FFC-4D5E-DF48-8910-8F1ADE7FD8BD}" type="sibTrans" cxnId="{6917B8B9-3520-6347-AF00-B28B5FC25B77}">
      <dgm:prSet/>
      <dgm:spPr/>
      <dgm:t>
        <a:bodyPr/>
        <a:lstStyle/>
        <a:p>
          <a:endParaRPr lang="pt-BR"/>
        </a:p>
      </dgm:t>
    </dgm:pt>
    <dgm:pt modelId="{DFF6C5F6-B429-D84E-9B71-EAE3B1757599}">
      <dgm:prSet/>
      <dgm:spPr/>
      <dgm:t>
        <a:bodyPr/>
        <a:lstStyle/>
        <a:p>
          <a:r>
            <a:rPr lang="pt-BR" b="1" i="0" dirty="0"/>
            <a:t>UR</a:t>
          </a:r>
        </a:p>
      </dgm:t>
    </dgm:pt>
    <dgm:pt modelId="{53C30D02-77BB-CC41-9265-72DBFBE31BCC}" type="parTrans" cxnId="{DC7D3741-4BBB-874A-8A6B-E4077A255692}">
      <dgm:prSet/>
      <dgm:spPr/>
      <dgm:t>
        <a:bodyPr/>
        <a:lstStyle/>
        <a:p>
          <a:endParaRPr lang="pt-BR"/>
        </a:p>
      </dgm:t>
    </dgm:pt>
    <dgm:pt modelId="{E9770CF4-C281-8545-902D-EE5C1916CA7C}" type="sibTrans" cxnId="{DC7D3741-4BBB-874A-8A6B-E4077A255692}">
      <dgm:prSet/>
      <dgm:spPr/>
      <dgm:t>
        <a:bodyPr/>
        <a:lstStyle/>
        <a:p>
          <a:endParaRPr lang="pt-BR"/>
        </a:p>
      </dgm:t>
    </dgm:pt>
    <dgm:pt modelId="{2DCC17E5-FD15-F44F-A841-7AC5A2F4CC8E}">
      <dgm:prSet/>
      <dgm:spPr/>
      <dgm:t>
        <a:bodyPr/>
        <a:lstStyle/>
        <a:p>
          <a:r>
            <a:rPr lang="pt-BR" b="1" i="0" dirty="0"/>
            <a:t>XOXO</a:t>
          </a:r>
        </a:p>
      </dgm:t>
    </dgm:pt>
    <dgm:pt modelId="{F4BD4271-6F38-F445-A960-C8F8F6CC438C}" type="parTrans" cxnId="{5DD521B1-E1C9-674D-9E7F-872DFB7A3719}">
      <dgm:prSet/>
      <dgm:spPr/>
      <dgm:t>
        <a:bodyPr/>
        <a:lstStyle/>
        <a:p>
          <a:endParaRPr lang="pt-BR"/>
        </a:p>
      </dgm:t>
    </dgm:pt>
    <dgm:pt modelId="{981EAD29-0699-6D45-936D-31F1DD6DE624}" type="sibTrans" cxnId="{5DD521B1-E1C9-674D-9E7F-872DFB7A3719}">
      <dgm:prSet/>
      <dgm:spPr/>
      <dgm:t>
        <a:bodyPr/>
        <a:lstStyle/>
        <a:p>
          <a:endParaRPr lang="pt-BR"/>
        </a:p>
      </dgm:t>
    </dgm:pt>
    <dgm:pt modelId="{8583BD84-A333-7545-A713-32DDF4F37050}">
      <dgm:prSet/>
      <dgm:spPr/>
      <dgm:t>
        <a:bodyPr/>
        <a:lstStyle/>
        <a:p>
          <a:r>
            <a:rPr lang="pt-BR" dirty="0" err="1"/>
            <a:t>today</a:t>
          </a:r>
          <a:endParaRPr lang="pt-BR" dirty="0"/>
        </a:p>
      </dgm:t>
    </dgm:pt>
    <dgm:pt modelId="{586D1562-74A8-4746-8815-DA6F36783519}" type="parTrans" cxnId="{AA17555C-CE65-E54E-879C-D843781C3585}">
      <dgm:prSet/>
      <dgm:spPr/>
      <dgm:t>
        <a:bodyPr/>
        <a:lstStyle/>
        <a:p>
          <a:endParaRPr lang="pt-BR"/>
        </a:p>
      </dgm:t>
    </dgm:pt>
    <dgm:pt modelId="{8F9F432D-F97C-A849-A06C-134D8D04D7C3}" type="sibTrans" cxnId="{AA17555C-CE65-E54E-879C-D843781C3585}">
      <dgm:prSet/>
      <dgm:spPr/>
      <dgm:t>
        <a:bodyPr/>
        <a:lstStyle/>
        <a:p>
          <a:endParaRPr lang="pt-BR"/>
        </a:p>
      </dgm:t>
    </dgm:pt>
    <dgm:pt modelId="{2BDF65CB-C92B-1E45-BFB3-4D844B0CB39D}">
      <dgm:prSet/>
      <dgm:spPr/>
      <dgm:t>
        <a:bodyPr/>
        <a:lstStyle/>
        <a:p>
          <a:r>
            <a:rPr lang="pt-BR" dirty="0" err="1"/>
            <a:t>forever</a:t>
          </a:r>
          <a:endParaRPr lang="pt-BR" dirty="0"/>
        </a:p>
      </dgm:t>
    </dgm:pt>
    <dgm:pt modelId="{00E18D45-193E-D14C-8761-142947305410}" type="parTrans" cxnId="{AF2499AA-FC48-504D-84EC-C8E8A0259D1F}">
      <dgm:prSet/>
      <dgm:spPr/>
      <dgm:t>
        <a:bodyPr/>
        <a:lstStyle/>
        <a:p>
          <a:endParaRPr lang="pt-BR"/>
        </a:p>
      </dgm:t>
    </dgm:pt>
    <dgm:pt modelId="{6034E833-529B-6E43-99EB-53CD5E4F642F}" type="sibTrans" cxnId="{AF2499AA-FC48-504D-84EC-C8E8A0259D1F}">
      <dgm:prSet/>
      <dgm:spPr/>
      <dgm:t>
        <a:bodyPr/>
        <a:lstStyle/>
        <a:p>
          <a:endParaRPr lang="pt-BR"/>
        </a:p>
      </dgm:t>
    </dgm:pt>
    <dgm:pt modelId="{6EEED0C6-5335-FC4F-8A0D-08C365DF583F}">
      <dgm:prSet/>
      <dgm:spPr/>
      <dgm:t>
        <a:bodyPr/>
        <a:lstStyle/>
        <a:p>
          <a:r>
            <a:rPr lang="pt-BR" dirty="0" err="1"/>
            <a:t>before</a:t>
          </a:r>
          <a:endParaRPr lang="pt-BR" dirty="0"/>
        </a:p>
      </dgm:t>
    </dgm:pt>
    <dgm:pt modelId="{6633325C-C9B5-9A4B-A998-04849348B666}" type="parTrans" cxnId="{6BFE22D0-D677-694B-B1AD-B14346DD68C2}">
      <dgm:prSet/>
      <dgm:spPr/>
      <dgm:t>
        <a:bodyPr/>
        <a:lstStyle/>
        <a:p>
          <a:endParaRPr lang="pt-BR"/>
        </a:p>
      </dgm:t>
    </dgm:pt>
    <dgm:pt modelId="{9F56202C-757D-A746-82B0-0FFF535B0CA9}" type="sibTrans" cxnId="{6BFE22D0-D677-694B-B1AD-B14346DD68C2}">
      <dgm:prSet/>
      <dgm:spPr/>
      <dgm:t>
        <a:bodyPr/>
        <a:lstStyle/>
        <a:p>
          <a:endParaRPr lang="pt-BR"/>
        </a:p>
      </dgm:t>
    </dgm:pt>
    <dgm:pt modelId="{9A470B97-4196-A347-9E78-2FB7C32266B3}">
      <dgm:prSet/>
      <dgm:spPr/>
      <dgm:t>
        <a:bodyPr/>
        <a:lstStyle/>
        <a:p>
          <a:r>
            <a:rPr lang="pt-BR" dirty="0" err="1"/>
            <a:t>best</a:t>
          </a:r>
          <a:r>
            <a:rPr lang="pt-BR" dirty="0"/>
            <a:t> friends </a:t>
          </a:r>
          <a:r>
            <a:rPr lang="pt-BR" dirty="0" err="1"/>
            <a:t>forever</a:t>
          </a:r>
          <a:endParaRPr lang="pt-BR" dirty="0"/>
        </a:p>
      </dgm:t>
    </dgm:pt>
    <dgm:pt modelId="{68FAC9A3-999E-4E4A-8E0C-9BDD337FF2E3}" type="parTrans" cxnId="{5534343B-A9B9-E64C-A736-966F3A2B892B}">
      <dgm:prSet/>
      <dgm:spPr/>
      <dgm:t>
        <a:bodyPr/>
        <a:lstStyle/>
        <a:p>
          <a:endParaRPr lang="pt-BR"/>
        </a:p>
      </dgm:t>
    </dgm:pt>
    <dgm:pt modelId="{B26061A4-887D-C441-9A0E-782DE81967A8}" type="sibTrans" cxnId="{5534343B-A9B9-E64C-A736-966F3A2B892B}">
      <dgm:prSet/>
      <dgm:spPr/>
      <dgm:t>
        <a:bodyPr/>
        <a:lstStyle/>
        <a:p>
          <a:endParaRPr lang="pt-BR"/>
        </a:p>
      </dgm:t>
    </dgm:pt>
    <dgm:pt modelId="{3DF05ED3-DC53-2E4C-B35A-34C7CEAF2B63}">
      <dgm:prSet/>
      <dgm:spPr/>
      <dgm:t>
        <a:bodyPr/>
        <a:lstStyle/>
        <a:p>
          <a:r>
            <a:rPr lang="pt-BR" dirty="0"/>
            <a:t>direct </a:t>
          </a:r>
          <a:r>
            <a:rPr lang="pt-BR" dirty="0" err="1"/>
            <a:t>message</a:t>
          </a:r>
          <a:endParaRPr lang="pt-BR" dirty="0"/>
        </a:p>
      </dgm:t>
    </dgm:pt>
    <dgm:pt modelId="{ED2F97CE-B61B-6546-BA72-C0FA456E2923}" type="parTrans" cxnId="{04435A18-4F6B-4E4D-960B-22994D075F18}">
      <dgm:prSet/>
      <dgm:spPr/>
      <dgm:t>
        <a:bodyPr/>
        <a:lstStyle/>
        <a:p>
          <a:endParaRPr lang="pt-BR"/>
        </a:p>
      </dgm:t>
    </dgm:pt>
    <dgm:pt modelId="{4FEE40CD-0C5D-9747-B1A7-A761DAD8C86F}" type="sibTrans" cxnId="{04435A18-4F6B-4E4D-960B-22994D075F18}">
      <dgm:prSet/>
      <dgm:spPr/>
      <dgm:t>
        <a:bodyPr/>
        <a:lstStyle/>
        <a:p>
          <a:endParaRPr lang="pt-BR"/>
        </a:p>
      </dgm:t>
    </dgm:pt>
    <dgm:pt modelId="{2FBAD89A-9DB7-DE45-B09B-A7AABF2E306D}">
      <dgm:prSet/>
      <dgm:spPr/>
      <dgm:t>
        <a:bodyPr/>
        <a:lstStyle/>
        <a:p>
          <a:r>
            <a:rPr lang="pt-BR" dirty="0" err="1"/>
            <a:t>great</a:t>
          </a:r>
          <a:endParaRPr lang="pt-BR" dirty="0"/>
        </a:p>
      </dgm:t>
    </dgm:pt>
    <dgm:pt modelId="{C720190E-8E9A-9B42-BB46-D51E6C469068}" type="parTrans" cxnId="{D4D81E8C-90E1-EF49-9FD4-129FD3D9DD03}">
      <dgm:prSet/>
      <dgm:spPr/>
      <dgm:t>
        <a:bodyPr/>
        <a:lstStyle/>
        <a:p>
          <a:endParaRPr lang="pt-BR"/>
        </a:p>
      </dgm:t>
    </dgm:pt>
    <dgm:pt modelId="{5F1E6831-7BE0-A649-BE48-3333EE4E0984}" type="sibTrans" cxnId="{D4D81E8C-90E1-EF49-9FD4-129FD3D9DD03}">
      <dgm:prSet/>
      <dgm:spPr/>
      <dgm:t>
        <a:bodyPr/>
        <a:lstStyle/>
        <a:p>
          <a:endParaRPr lang="pt-BR"/>
        </a:p>
      </dgm:t>
    </dgm:pt>
    <dgm:pt modelId="{5285DF02-3A1D-F941-868B-7137B7DA8F8C}">
      <dgm:prSet/>
      <dgm:spPr/>
      <dgm:t>
        <a:bodyPr/>
        <a:lstStyle/>
        <a:p>
          <a:r>
            <a:rPr lang="pt-BR" dirty="0" err="1"/>
            <a:t>I</a:t>
          </a:r>
          <a:r>
            <a:rPr lang="pt-BR" dirty="0"/>
            <a:t> </a:t>
          </a:r>
          <a:r>
            <a:rPr lang="pt-BR" dirty="0" err="1"/>
            <a:t>love</a:t>
          </a:r>
          <a:r>
            <a:rPr lang="pt-BR" dirty="0"/>
            <a:t> </a:t>
          </a:r>
          <a:r>
            <a:rPr lang="pt-BR" dirty="0" err="1"/>
            <a:t>you</a:t>
          </a:r>
          <a:endParaRPr lang="pt-BR" dirty="0"/>
        </a:p>
      </dgm:t>
    </dgm:pt>
    <dgm:pt modelId="{D47B2531-5AB2-FA4F-A1D8-044B462E7A14}" type="parTrans" cxnId="{8145A9A3-4CBE-134D-A1D4-AEC6757844A3}">
      <dgm:prSet/>
      <dgm:spPr/>
      <dgm:t>
        <a:bodyPr/>
        <a:lstStyle/>
        <a:p>
          <a:endParaRPr lang="pt-BR"/>
        </a:p>
      </dgm:t>
    </dgm:pt>
    <dgm:pt modelId="{FE64FB83-ABEA-7E45-9C62-CA66B243168E}" type="sibTrans" cxnId="{8145A9A3-4CBE-134D-A1D4-AEC6757844A3}">
      <dgm:prSet/>
      <dgm:spPr/>
      <dgm:t>
        <a:bodyPr/>
        <a:lstStyle/>
        <a:p>
          <a:endParaRPr lang="pt-BR"/>
        </a:p>
      </dgm:t>
    </dgm:pt>
    <dgm:pt modelId="{0D9F2164-5419-1C4C-8E2A-5DE601D6D30D}">
      <dgm:prSet/>
      <dgm:spPr/>
      <dgm:t>
        <a:bodyPr/>
        <a:lstStyle/>
        <a:p>
          <a:r>
            <a:rPr lang="pt-BR" dirty="0" err="1"/>
            <a:t>laughing</a:t>
          </a:r>
          <a:r>
            <a:rPr lang="pt-BR" dirty="0"/>
            <a:t> out </a:t>
          </a:r>
          <a:r>
            <a:rPr lang="pt-BR" dirty="0" err="1"/>
            <a:t>loud</a:t>
          </a:r>
          <a:endParaRPr lang="pt-BR" dirty="0"/>
        </a:p>
      </dgm:t>
    </dgm:pt>
    <dgm:pt modelId="{08C44831-D554-4F47-9C48-AAEB60F1F38B}" type="parTrans" cxnId="{AAC1C9A7-53B3-F248-B698-DC2EB68A25F9}">
      <dgm:prSet/>
      <dgm:spPr/>
      <dgm:t>
        <a:bodyPr/>
        <a:lstStyle/>
        <a:p>
          <a:endParaRPr lang="pt-BR"/>
        </a:p>
      </dgm:t>
    </dgm:pt>
    <dgm:pt modelId="{7D109E30-1093-274A-B52F-4C96AE08AC54}" type="sibTrans" cxnId="{AAC1C9A7-53B3-F248-B698-DC2EB68A25F9}">
      <dgm:prSet/>
      <dgm:spPr/>
      <dgm:t>
        <a:bodyPr/>
        <a:lstStyle/>
        <a:p>
          <a:endParaRPr lang="pt-BR"/>
        </a:p>
      </dgm:t>
    </dgm:pt>
    <dgm:pt modelId="{5A4353B9-0C9B-E149-ADCB-2738D05E564A}">
      <dgm:prSet/>
      <dgm:spPr/>
      <dgm:t>
        <a:bodyPr/>
        <a:lstStyle/>
        <a:p>
          <a:r>
            <a:rPr lang="pt-BR" dirty="0" err="1"/>
            <a:t>please</a:t>
          </a:r>
          <a:endParaRPr lang="pt-BR" dirty="0"/>
        </a:p>
      </dgm:t>
    </dgm:pt>
    <dgm:pt modelId="{480517AA-D9E9-DA4D-A89E-E856A332DFB7}" type="parTrans" cxnId="{B7EE7F9D-00B5-9A49-AAFA-16E166919654}">
      <dgm:prSet/>
      <dgm:spPr/>
      <dgm:t>
        <a:bodyPr/>
        <a:lstStyle/>
        <a:p>
          <a:endParaRPr lang="pt-BR"/>
        </a:p>
      </dgm:t>
    </dgm:pt>
    <dgm:pt modelId="{C511D997-2C83-7544-BE9B-8CDEAB31FE1E}" type="sibTrans" cxnId="{B7EE7F9D-00B5-9A49-AAFA-16E166919654}">
      <dgm:prSet/>
      <dgm:spPr/>
      <dgm:t>
        <a:bodyPr/>
        <a:lstStyle/>
        <a:p>
          <a:endParaRPr lang="pt-BR"/>
        </a:p>
      </dgm:t>
    </dgm:pt>
    <dgm:pt modelId="{226FDB44-3748-4E46-AD09-F9F9592A8A60}">
      <dgm:prSet/>
      <dgm:spPr/>
      <dgm:t>
        <a:bodyPr/>
        <a:lstStyle/>
        <a:p>
          <a:r>
            <a:rPr lang="pt-BR" dirty="0" err="1"/>
            <a:t>throwback</a:t>
          </a:r>
          <a:r>
            <a:rPr lang="pt-BR" dirty="0"/>
            <a:t> </a:t>
          </a:r>
          <a:r>
            <a:rPr lang="pt-BR" dirty="0" err="1"/>
            <a:t>Thursday</a:t>
          </a:r>
          <a:endParaRPr lang="pt-BR" dirty="0"/>
        </a:p>
      </dgm:t>
    </dgm:pt>
    <dgm:pt modelId="{B37F5446-2E0D-9349-946C-2C121ECFCDDA}" type="parTrans" cxnId="{062D5569-3D0F-2146-830C-2AD8EDD62743}">
      <dgm:prSet/>
      <dgm:spPr/>
      <dgm:t>
        <a:bodyPr/>
        <a:lstStyle/>
        <a:p>
          <a:endParaRPr lang="pt-BR"/>
        </a:p>
      </dgm:t>
    </dgm:pt>
    <dgm:pt modelId="{A60872FD-61B4-CF4C-B9F4-AA4F6F7C3C79}" type="sibTrans" cxnId="{062D5569-3D0F-2146-830C-2AD8EDD62743}">
      <dgm:prSet/>
      <dgm:spPr/>
      <dgm:t>
        <a:bodyPr/>
        <a:lstStyle/>
        <a:p>
          <a:endParaRPr lang="pt-BR"/>
        </a:p>
      </dgm:t>
    </dgm:pt>
    <dgm:pt modelId="{2046391D-EE07-5B4F-B92D-97EA33DF363E}">
      <dgm:prSet/>
      <dgm:spPr/>
      <dgm:t>
        <a:bodyPr/>
        <a:lstStyle/>
        <a:p>
          <a:r>
            <a:rPr lang="pt-BR" dirty="0" err="1"/>
            <a:t>thanks</a:t>
          </a:r>
          <a:endParaRPr lang="pt-BR" dirty="0"/>
        </a:p>
      </dgm:t>
    </dgm:pt>
    <dgm:pt modelId="{302E3738-ED28-0C4C-9E86-841452BD6152}" type="parTrans" cxnId="{DE22FE18-42F1-2544-8704-8E25B8601349}">
      <dgm:prSet/>
      <dgm:spPr/>
      <dgm:t>
        <a:bodyPr/>
        <a:lstStyle/>
        <a:p>
          <a:endParaRPr lang="pt-BR"/>
        </a:p>
      </dgm:t>
    </dgm:pt>
    <dgm:pt modelId="{5D1F42C1-7FEF-F74C-85E9-835AF0BC734F}" type="sibTrans" cxnId="{DE22FE18-42F1-2544-8704-8E25B8601349}">
      <dgm:prSet/>
      <dgm:spPr/>
      <dgm:t>
        <a:bodyPr/>
        <a:lstStyle/>
        <a:p>
          <a:endParaRPr lang="pt-BR"/>
        </a:p>
      </dgm:t>
    </dgm:pt>
    <dgm:pt modelId="{8068CBE2-807B-474F-BEB4-ECF80B46A2B6}">
      <dgm:prSet/>
      <dgm:spPr/>
      <dgm:t>
        <a:bodyPr/>
        <a:lstStyle/>
        <a:p>
          <a:r>
            <a:rPr lang="pt-BR" dirty="0" err="1"/>
            <a:t>you</a:t>
          </a:r>
          <a:r>
            <a:rPr lang="pt-BR" dirty="0"/>
            <a:t> too</a:t>
          </a:r>
        </a:p>
      </dgm:t>
    </dgm:pt>
    <dgm:pt modelId="{F133541E-9959-2942-91B2-B0BE2E524A10}" type="parTrans" cxnId="{FDAA5A22-05A1-2247-AD3B-19801D92DEAB}">
      <dgm:prSet/>
      <dgm:spPr/>
      <dgm:t>
        <a:bodyPr/>
        <a:lstStyle/>
        <a:p>
          <a:endParaRPr lang="pt-BR"/>
        </a:p>
      </dgm:t>
    </dgm:pt>
    <dgm:pt modelId="{07FC8923-D045-2340-81DC-FA6FC05860DF}" type="sibTrans" cxnId="{FDAA5A22-05A1-2247-AD3B-19801D92DEAB}">
      <dgm:prSet/>
      <dgm:spPr/>
      <dgm:t>
        <a:bodyPr/>
        <a:lstStyle/>
        <a:p>
          <a:endParaRPr lang="pt-BR"/>
        </a:p>
      </dgm:t>
    </dgm:pt>
    <dgm:pt modelId="{1EE2F8BC-C70D-D44B-BE23-E19ECB589D38}">
      <dgm:prSet/>
      <dgm:spPr/>
      <dgm:t>
        <a:bodyPr/>
        <a:lstStyle/>
        <a:p>
          <a:r>
            <a:rPr lang="pt-BR" dirty="0" err="1"/>
            <a:t>your</a:t>
          </a:r>
          <a:endParaRPr lang="pt-BR" dirty="0"/>
        </a:p>
      </dgm:t>
    </dgm:pt>
    <dgm:pt modelId="{0ED525A7-00A1-294B-A999-CC6DD627799B}" type="parTrans" cxnId="{A2998C86-0176-9343-B0E6-61FC1916CAA1}">
      <dgm:prSet/>
      <dgm:spPr/>
      <dgm:t>
        <a:bodyPr/>
        <a:lstStyle/>
        <a:p>
          <a:endParaRPr lang="pt-BR"/>
        </a:p>
      </dgm:t>
    </dgm:pt>
    <dgm:pt modelId="{29BCEE94-255A-F44B-B206-4CB8A6979B18}" type="sibTrans" cxnId="{A2998C86-0176-9343-B0E6-61FC1916CAA1}">
      <dgm:prSet/>
      <dgm:spPr/>
      <dgm:t>
        <a:bodyPr/>
        <a:lstStyle/>
        <a:p>
          <a:endParaRPr lang="pt-BR"/>
        </a:p>
      </dgm:t>
    </dgm:pt>
    <dgm:pt modelId="{3F42BA3F-5F49-504B-8967-AF62F21CB745}">
      <dgm:prSet/>
      <dgm:spPr/>
      <dgm:t>
        <a:bodyPr/>
        <a:lstStyle/>
        <a:p>
          <a:r>
            <a:rPr lang="pt-BR" dirty="0" err="1"/>
            <a:t>hugs</a:t>
          </a:r>
          <a:r>
            <a:rPr lang="pt-BR" dirty="0"/>
            <a:t> </a:t>
          </a:r>
          <a:r>
            <a:rPr lang="pt-BR" dirty="0" err="1"/>
            <a:t>and</a:t>
          </a:r>
          <a:r>
            <a:rPr lang="pt-BR" dirty="0"/>
            <a:t> </a:t>
          </a:r>
          <a:r>
            <a:rPr lang="pt-BR" dirty="0" err="1"/>
            <a:t>kisses</a:t>
          </a:r>
          <a:endParaRPr lang="pt-BR" dirty="0"/>
        </a:p>
      </dgm:t>
    </dgm:pt>
    <dgm:pt modelId="{B68C9B14-D198-6747-9C46-F7EC157660BA}" type="parTrans" cxnId="{2FCD1654-24A3-0445-8B4D-4634997A7D37}">
      <dgm:prSet/>
      <dgm:spPr/>
      <dgm:t>
        <a:bodyPr/>
        <a:lstStyle/>
        <a:p>
          <a:endParaRPr lang="pt-BR"/>
        </a:p>
      </dgm:t>
    </dgm:pt>
    <dgm:pt modelId="{B81DD0B4-90BE-4A44-A595-77D3D9B1DB2D}" type="sibTrans" cxnId="{2FCD1654-24A3-0445-8B4D-4634997A7D37}">
      <dgm:prSet/>
      <dgm:spPr/>
      <dgm:t>
        <a:bodyPr/>
        <a:lstStyle/>
        <a:p>
          <a:endParaRPr lang="pt-BR"/>
        </a:p>
      </dgm:t>
    </dgm:pt>
    <dgm:pt modelId="{34142D67-9272-224E-AE58-0D7BE140ED8F}" type="pres">
      <dgm:prSet presAssocID="{74C4E989-6FCC-0148-932A-BDB5F153F7F6}" presName="Name0" presStyleCnt="0">
        <dgm:presLayoutVars>
          <dgm:dir/>
          <dgm:animLvl val="lvl"/>
          <dgm:resizeHandles val="exact"/>
        </dgm:presLayoutVars>
      </dgm:prSet>
      <dgm:spPr/>
    </dgm:pt>
    <dgm:pt modelId="{CD937A47-F3E6-484D-88A8-719EEC3BEEF6}" type="pres">
      <dgm:prSet presAssocID="{0F16BD09-0966-A746-AAF1-CEFBADE063CA}" presName="linNode" presStyleCnt="0"/>
      <dgm:spPr/>
    </dgm:pt>
    <dgm:pt modelId="{0117F3E3-823F-CD44-8FFA-155D682D3B17}" type="pres">
      <dgm:prSet presAssocID="{0F16BD09-0966-A746-AAF1-CEFBADE063CA}" presName="parentText" presStyleLbl="node1" presStyleIdx="0" presStyleCnt="14">
        <dgm:presLayoutVars>
          <dgm:chMax val="1"/>
          <dgm:bulletEnabled val="1"/>
        </dgm:presLayoutVars>
      </dgm:prSet>
      <dgm:spPr/>
    </dgm:pt>
    <dgm:pt modelId="{2210B218-1E26-9F41-9EA3-9C0F61DF8BC2}" type="pres">
      <dgm:prSet presAssocID="{0F16BD09-0966-A746-AAF1-CEFBADE063CA}" presName="descendantText" presStyleLbl="alignAccFollowNode1" presStyleIdx="0" presStyleCnt="14">
        <dgm:presLayoutVars>
          <dgm:bulletEnabled val="1"/>
        </dgm:presLayoutVars>
      </dgm:prSet>
      <dgm:spPr/>
    </dgm:pt>
    <dgm:pt modelId="{485201C7-55D3-8440-96E3-4B53B02A5534}" type="pres">
      <dgm:prSet presAssocID="{EDC0ACBE-0D92-A24E-8F3C-C3D9CA0D1050}" presName="sp" presStyleCnt="0"/>
      <dgm:spPr/>
    </dgm:pt>
    <dgm:pt modelId="{E81843DA-6D0C-6440-8D6D-371D9571AAF3}" type="pres">
      <dgm:prSet presAssocID="{C363945E-0478-584D-B664-478C24942F1C}" presName="linNode" presStyleCnt="0"/>
      <dgm:spPr/>
    </dgm:pt>
    <dgm:pt modelId="{CA0A4E00-1BEC-F448-86E6-40F480DCC334}" type="pres">
      <dgm:prSet presAssocID="{C363945E-0478-584D-B664-478C24942F1C}" presName="parentText" presStyleLbl="node1" presStyleIdx="1" presStyleCnt="14">
        <dgm:presLayoutVars>
          <dgm:chMax val="1"/>
          <dgm:bulletEnabled val="1"/>
        </dgm:presLayoutVars>
      </dgm:prSet>
      <dgm:spPr/>
    </dgm:pt>
    <dgm:pt modelId="{3E45A1E5-E719-934A-99FA-E07728A7005D}" type="pres">
      <dgm:prSet presAssocID="{C363945E-0478-584D-B664-478C24942F1C}" presName="descendantText" presStyleLbl="alignAccFollowNode1" presStyleIdx="1" presStyleCnt="14">
        <dgm:presLayoutVars>
          <dgm:bulletEnabled val="1"/>
        </dgm:presLayoutVars>
      </dgm:prSet>
      <dgm:spPr/>
    </dgm:pt>
    <dgm:pt modelId="{B4C3952E-C309-4C44-96C2-3AA547C0A151}" type="pres">
      <dgm:prSet presAssocID="{AD197D16-0679-8C4A-82D6-25AF08262AB9}" presName="sp" presStyleCnt="0"/>
      <dgm:spPr/>
    </dgm:pt>
    <dgm:pt modelId="{A81D87E3-BB74-3144-B19E-2E519193F5F7}" type="pres">
      <dgm:prSet presAssocID="{2481A804-9C35-EA40-8FFA-0DE1BA8DD536}" presName="linNode" presStyleCnt="0"/>
      <dgm:spPr/>
    </dgm:pt>
    <dgm:pt modelId="{8227A92F-2590-8547-8CF8-0EE416F8B44F}" type="pres">
      <dgm:prSet presAssocID="{2481A804-9C35-EA40-8FFA-0DE1BA8DD536}" presName="parentText" presStyleLbl="node1" presStyleIdx="2" presStyleCnt="14">
        <dgm:presLayoutVars>
          <dgm:chMax val="1"/>
          <dgm:bulletEnabled val="1"/>
        </dgm:presLayoutVars>
      </dgm:prSet>
      <dgm:spPr/>
    </dgm:pt>
    <dgm:pt modelId="{A02D6F3E-A6C9-4140-B911-64706C2AF89B}" type="pres">
      <dgm:prSet presAssocID="{2481A804-9C35-EA40-8FFA-0DE1BA8DD536}" presName="descendantText" presStyleLbl="alignAccFollowNode1" presStyleIdx="2" presStyleCnt="14">
        <dgm:presLayoutVars>
          <dgm:bulletEnabled val="1"/>
        </dgm:presLayoutVars>
      </dgm:prSet>
      <dgm:spPr/>
    </dgm:pt>
    <dgm:pt modelId="{CAAF06E7-2032-264A-8ED2-BFF1F16472AF}" type="pres">
      <dgm:prSet presAssocID="{4ECD43EE-380C-CE4F-AD47-7E3ED4A3A38E}" presName="sp" presStyleCnt="0"/>
      <dgm:spPr/>
    </dgm:pt>
    <dgm:pt modelId="{C2725CA0-3002-834D-8F16-5A9F2AF2E4AC}" type="pres">
      <dgm:prSet presAssocID="{F8718766-5BCA-9747-9D61-CC37BC961400}" presName="linNode" presStyleCnt="0"/>
      <dgm:spPr/>
    </dgm:pt>
    <dgm:pt modelId="{34BAB3B5-0915-B441-AFB9-94C12CB3751C}" type="pres">
      <dgm:prSet presAssocID="{F8718766-5BCA-9747-9D61-CC37BC961400}" presName="parentText" presStyleLbl="node1" presStyleIdx="3" presStyleCnt="14">
        <dgm:presLayoutVars>
          <dgm:chMax val="1"/>
          <dgm:bulletEnabled val="1"/>
        </dgm:presLayoutVars>
      </dgm:prSet>
      <dgm:spPr/>
    </dgm:pt>
    <dgm:pt modelId="{2611A546-2442-0544-99F1-552963090055}" type="pres">
      <dgm:prSet presAssocID="{F8718766-5BCA-9747-9D61-CC37BC961400}" presName="descendantText" presStyleLbl="alignAccFollowNode1" presStyleIdx="3" presStyleCnt="14">
        <dgm:presLayoutVars>
          <dgm:bulletEnabled val="1"/>
        </dgm:presLayoutVars>
      </dgm:prSet>
      <dgm:spPr/>
    </dgm:pt>
    <dgm:pt modelId="{F14FA1D9-E7E6-124B-899D-CE47A9C0EEDE}" type="pres">
      <dgm:prSet presAssocID="{A1019434-0A78-1248-A450-D24DA55122D2}" presName="sp" presStyleCnt="0"/>
      <dgm:spPr/>
    </dgm:pt>
    <dgm:pt modelId="{96A9B829-EC25-A14E-8B7A-D6B42163F21A}" type="pres">
      <dgm:prSet presAssocID="{4A1FE36E-74A8-7C48-BD9E-8F5C0F936A7C}" presName="linNode" presStyleCnt="0"/>
      <dgm:spPr/>
    </dgm:pt>
    <dgm:pt modelId="{BABB8535-CBC7-6C45-88D5-9648AFCA4822}" type="pres">
      <dgm:prSet presAssocID="{4A1FE36E-74A8-7C48-BD9E-8F5C0F936A7C}" presName="parentText" presStyleLbl="node1" presStyleIdx="4" presStyleCnt="14">
        <dgm:presLayoutVars>
          <dgm:chMax val="1"/>
          <dgm:bulletEnabled val="1"/>
        </dgm:presLayoutVars>
      </dgm:prSet>
      <dgm:spPr/>
    </dgm:pt>
    <dgm:pt modelId="{EFC834AF-BA49-9F4F-B615-1B4E73542447}" type="pres">
      <dgm:prSet presAssocID="{4A1FE36E-74A8-7C48-BD9E-8F5C0F936A7C}" presName="descendantText" presStyleLbl="alignAccFollowNode1" presStyleIdx="4" presStyleCnt="14">
        <dgm:presLayoutVars>
          <dgm:bulletEnabled val="1"/>
        </dgm:presLayoutVars>
      </dgm:prSet>
      <dgm:spPr/>
    </dgm:pt>
    <dgm:pt modelId="{BE79A5B9-F18D-5140-B493-8D9D997ADDE7}" type="pres">
      <dgm:prSet presAssocID="{D6FED588-FD74-C341-9E58-A0BD48672AF2}" presName="sp" presStyleCnt="0"/>
      <dgm:spPr/>
    </dgm:pt>
    <dgm:pt modelId="{E9A21FD6-DFE3-1A49-83CA-AFDE59077037}" type="pres">
      <dgm:prSet presAssocID="{B31F090D-3D5E-4E4C-9312-7D2D4CA19547}" presName="linNode" presStyleCnt="0"/>
      <dgm:spPr/>
    </dgm:pt>
    <dgm:pt modelId="{7B48A0D9-5011-3A42-9421-4E81245496AC}" type="pres">
      <dgm:prSet presAssocID="{B31F090D-3D5E-4E4C-9312-7D2D4CA19547}" presName="parentText" presStyleLbl="node1" presStyleIdx="5" presStyleCnt="14">
        <dgm:presLayoutVars>
          <dgm:chMax val="1"/>
          <dgm:bulletEnabled val="1"/>
        </dgm:presLayoutVars>
      </dgm:prSet>
      <dgm:spPr/>
    </dgm:pt>
    <dgm:pt modelId="{4F8EEAB1-821C-3948-8D7F-34FA9DC755D6}" type="pres">
      <dgm:prSet presAssocID="{B31F090D-3D5E-4E4C-9312-7D2D4CA19547}" presName="descendantText" presStyleLbl="alignAccFollowNode1" presStyleIdx="5" presStyleCnt="14">
        <dgm:presLayoutVars>
          <dgm:bulletEnabled val="1"/>
        </dgm:presLayoutVars>
      </dgm:prSet>
      <dgm:spPr/>
    </dgm:pt>
    <dgm:pt modelId="{9748F06F-9741-4340-9620-479D8EEAFFB7}" type="pres">
      <dgm:prSet presAssocID="{8886396A-C81E-BA4A-A715-E13B87A119CB}" presName="sp" presStyleCnt="0"/>
      <dgm:spPr/>
    </dgm:pt>
    <dgm:pt modelId="{50BFD6D1-FE49-234A-AD1E-3E0103A1D1AC}" type="pres">
      <dgm:prSet presAssocID="{C0BBC721-1880-D74D-AAF3-80021B3BB0E7}" presName="linNode" presStyleCnt="0"/>
      <dgm:spPr/>
    </dgm:pt>
    <dgm:pt modelId="{E6C2ACCA-CFE8-CE4E-BA82-ADC6E274A04E}" type="pres">
      <dgm:prSet presAssocID="{C0BBC721-1880-D74D-AAF3-80021B3BB0E7}" presName="parentText" presStyleLbl="node1" presStyleIdx="6" presStyleCnt="14">
        <dgm:presLayoutVars>
          <dgm:chMax val="1"/>
          <dgm:bulletEnabled val="1"/>
        </dgm:presLayoutVars>
      </dgm:prSet>
      <dgm:spPr/>
    </dgm:pt>
    <dgm:pt modelId="{679C9FBB-5133-B14E-A6BF-17282B23F7FE}" type="pres">
      <dgm:prSet presAssocID="{C0BBC721-1880-D74D-AAF3-80021B3BB0E7}" presName="descendantText" presStyleLbl="alignAccFollowNode1" presStyleIdx="6" presStyleCnt="14">
        <dgm:presLayoutVars>
          <dgm:bulletEnabled val="1"/>
        </dgm:presLayoutVars>
      </dgm:prSet>
      <dgm:spPr/>
    </dgm:pt>
    <dgm:pt modelId="{A73BB75C-C00D-6F43-B9EC-325453572AB6}" type="pres">
      <dgm:prSet presAssocID="{1BA41DAF-DC0C-2549-A966-AA2461E847EF}" presName="sp" presStyleCnt="0"/>
      <dgm:spPr/>
    </dgm:pt>
    <dgm:pt modelId="{55D036F3-3F8B-4849-B889-763EB9AFA1F9}" type="pres">
      <dgm:prSet presAssocID="{17E141ED-8E86-1C4E-AC2D-1E1AAA4AA7B9}" presName="linNode" presStyleCnt="0"/>
      <dgm:spPr/>
    </dgm:pt>
    <dgm:pt modelId="{8408030F-E52B-4747-9335-736536A1453C}" type="pres">
      <dgm:prSet presAssocID="{17E141ED-8E86-1C4E-AC2D-1E1AAA4AA7B9}" presName="parentText" presStyleLbl="node1" presStyleIdx="7" presStyleCnt="14">
        <dgm:presLayoutVars>
          <dgm:chMax val="1"/>
          <dgm:bulletEnabled val="1"/>
        </dgm:presLayoutVars>
      </dgm:prSet>
      <dgm:spPr/>
    </dgm:pt>
    <dgm:pt modelId="{AEFA6C8E-53C3-2E44-ABB4-2A4DA24BBC2E}" type="pres">
      <dgm:prSet presAssocID="{17E141ED-8E86-1C4E-AC2D-1E1AAA4AA7B9}" presName="descendantText" presStyleLbl="alignAccFollowNode1" presStyleIdx="7" presStyleCnt="14">
        <dgm:presLayoutVars>
          <dgm:bulletEnabled val="1"/>
        </dgm:presLayoutVars>
      </dgm:prSet>
      <dgm:spPr/>
    </dgm:pt>
    <dgm:pt modelId="{9B7C6F09-9EF0-B043-A0CF-FFCAEC47626B}" type="pres">
      <dgm:prSet presAssocID="{FA0E65D0-2129-9C4F-8AF3-D91E2BD69EB0}" presName="sp" presStyleCnt="0"/>
      <dgm:spPr/>
    </dgm:pt>
    <dgm:pt modelId="{E2C15911-6D1C-CE43-AC3E-4E1B2160BA6E}" type="pres">
      <dgm:prSet presAssocID="{67C6C0F5-F09A-D548-9008-30B3B838E44E}" presName="linNode" presStyleCnt="0"/>
      <dgm:spPr/>
    </dgm:pt>
    <dgm:pt modelId="{FDF02AB1-B3B2-3343-9ABF-CE184A1CDDB1}" type="pres">
      <dgm:prSet presAssocID="{67C6C0F5-F09A-D548-9008-30B3B838E44E}" presName="parentText" presStyleLbl="node1" presStyleIdx="8" presStyleCnt="14">
        <dgm:presLayoutVars>
          <dgm:chMax val="1"/>
          <dgm:bulletEnabled val="1"/>
        </dgm:presLayoutVars>
      </dgm:prSet>
      <dgm:spPr/>
    </dgm:pt>
    <dgm:pt modelId="{28BB6AD6-CA7A-7642-997B-FE13FDB86437}" type="pres">
      <dgm:prSet presAssocID="{67C6C0F5-F09A-D548-9008-30B3B838E44E}" presName="descendantText" presStyleLbl="alignAccFollowNode1" presStyleIdx="8" presStyleCnt="14">
        <dgm:presLayoutVars>
          <dgm:bulletEnabled val="1"/>
        </dgm:presLayoutVars>
      </dgm:prSet>
      <dgm:spPr/>
    </dgm:pt>
    <dgm:pt modelId="{EE2FD1F6-4A13-2C43-B7C0-401EB753A457}" type="pres">
      <dgm:prSet presAssocID="{B81AFE9D-73FF-3D48-AD5B-B91E2C76710F}" presName="sp" presStyleCnt="0"/>
      <dgm:spPr/>
    </dgm:pt>
    <dgm:pt modelId="{F709D2F2-A4FE-CD4F-9BF1-E0DDC01D7578}" type="pres">
      <dgm:prSet presAssocID="{DFF950AA-0B1E-6147-B44E-86BE1F6DE105}" presName="linNode" presStyleCnt="0"/>
      <dgm:spPr/>
    </dgm:pt>
    <dgm:pt modelId="{D5CF2498-B2A9-5843-94B7-FD3F28859E17}" type="pres">
      <dgm:prSet presAssocID="{DFF950AA-0B1E-6147-B44E-86BE1F6DE105}" presName="parentText" presStyleLbl="node1" presStyleIdx="9" presStyleCnt="14">
        <dgm:presLayoutVars>
          <dgm:chMax val="1"/>
          <dgm:bulletEnabled val="1"/>
        </dgm:presLayoutVars>
      </dgm:prSet>
      <dgm:spPr/>
    </dgm:pt>
    <dgm:pt modelId="{28F5E997-85A7-E34C-BCCC-B5A1E7379A48}" type="pres">
      <dgm:prSet presAssocID="{DFF950AA-0B1E-6147-B44E-86BE1F6DE105}" presName="descendantText" presStyleLbl="alignAccFollowNode1" presStyleIdx="9" presStyleCnt="14">
        <dgm:presLayoutVars>
          <dgm:bulletEnabled val="1"/>
        </dgm:presLayoutVars>
      </dgm:prSet>
      <dgm:spPr/>
    </dgm:pt>
    <dgm:pt modelId="{453D142E-4359-0D42-B650-592893730286}" type="pres">
      <dgm:prSet presAssocID="{6E313CDB-9166-DF49-9771-E52A89EF26FF}" presName="sp" presStyleCnt="0"/>
      <dgm:spPr/>
    </dgm:pt>
    <dgm:pt modelId="{87D212B3-5CD1-B040-AE72-1431D7950AF6}" type="pres">
      <dgm:prSet presAssocID="{EACF6820-48E1-6D41-BBF0-45D5E5BAD755}" presName="linNode" presStyleCnt="0"/>
      <dgm:spPr/>
    </dgm:pt>
    <dgm:pt modelId="{5F14B98C-78FF-A248-8D2F-D920550AC784}" type="pres">
      <dgm:prSet presAssocID="{EACF6820-48E1-6D41-BBF0-45D5E5BAD755}" presName="parentText" presStyleLbl="node1" presStyleIdx="10" presStyleCnt="14">
        <dgm:presLayoutVars>
          <dgm:chMax val="1"/>
          <dgm:bulletEnabled val="1"/>
        </dgm:presLayoutVars>
      </dgm:prSet>
      <dgm:spPr/>
    </dgm:pt>
    <dgm:pt modelId="{27F382EF-7A5C-2D4B-9095-67F50A00432C}" type="pres">
      <dgm:prSet presAssocID="{EACF6820-48E1-6D41-BBF0-45D5E5BAD755}" presName="descendantText" presStyleLbl="alignAccFollowNode1" presStyleIdx="10" presStyleCnt="14">
        <dgm:presLayoutVars>
          <dgm:bulletEnabled val="1"/>
        </dgm:presLayoutVars>
      </dgm:prSet>
      <dgm:spPr/>
    </dgm:pt>
    <dgm:pt modelId="{CAEC6116-35A2-704E-9B5D-CF51AB71D196}" type="pres">
      <dgm:prSet presAssocID="{61B83078-1D49-2C4B-BAF2-2BF559C7FC8C}" presName="sp" presStyleCnt="0"/>
      <dgm:spPr/>
    </dgm:pt>
    <dgm:pt modelId="{8C58C032-5418-2B4E-956F-19108967896D}" type="pres">
      <dgm:prSet presAssocID="{CCB34C6C-64AD-DB4E-B63B-AA3E1C5F36CE}" presName="linNode" presStyleCnt="0"/>
      <dgm:spPr/>
    </dgm:pt>
    <dgm:pt modelId="{68C1F3A8-3FEB-E146-A841-A777D96A675E}" type="pres">
      <dgm:prSet presAssocID="{CCB34C6C-64AD-DB4E-B63B-AA3E1C5F36CE}" presName="parentText" presStyleLbl="node1" presStyleIdx="11" presStyleCnt="14">
        <dgm:presLayoutVars>
          <dgm:chMax val="1"/>
          <dgm:bulletEnabled val="1"/>
        </dgm:presLayoutVars>
      </dgm:prSet>
      <dgm:spPr/>
    </dgm:pt>
    <dgm:pt modelId="{2CDA7203-25E7-704A-A14A-3ECE4B994114}" type="pres">
      <dgm:prSet presAssocID="{CCB34C6C-64AD-DB4E-B63B-AA3E1C5F36CE}" presName="descendantText" presStyleLbl="alignAccFollowNode1" presStyleIdx="11" presStyleCnt="14">
        <dgm:presLayoutVars>
          <dgm:bulletEnabled val="1"/>
        </dgm:presLayoutVars>
      </dgm:prSet>
      <dgm:spPr/>
    </dgm:pt>
    <dgm:pt modelId="{B65E0E0E-2F22-6A4E-AC55-6F39317B3397}" type="pres">
      <dgm:prSet presAssocID="{A8CE2FFC-4D5E-DF48-8910-8F1ADE7FD8BD}" presName="sp" presStyleCnt="0"/>
      <dgm:spPr/>
    </dgm:pt>
    <dgm:pt modelId="{E3EEE90B-4A1D-A047-9CCC-EC74154855BE}" type="pres">
      <dgm:prSet presAssocID="{DFF6C5F6-B429-D84E-9B71-EAE3B1757599}" presName="linNode" presStyleCnt="0"/>
      <dgm:spPr/>
    </dgm:pt>
    <dgm:pt modelId="{EB828C93-BE86-8640-886B-EC254B3AFC6E}" type="pres">
      <dgm:prSet presAssocID="{DFF6C5F6-B429-D84E-9B71-EAE3B1757599}" presName="parentText" presStyleLbl="node1" presStyleIdx="12" presStyleCnt="14">
        <dgm:presLayoutVars>
          <dgm:chMax val="1"/>
          <dgm:bulletEnabled val="1"/>
        </dgm:presLayoutVars>
      </dgm:prSet>
      <dgm:spPr/>
    </dgm:pt>
    <dgm:pt modelId="{932B8AB2-7C3F-EE45-AFD3-D42E87FDA319}" type="pres">
      <dgm:prSet presAssocID="{DFF6C5F6-B429-D84E-9B71-EAE3B1757599}" presName="descendantText" presStyleLbl="alignAccFollowNode1" presStyleIdx="12" presStyleCnt="14">
        <dgm:presLayoutVars>
          <dgm:bulletEnabled val="1"/>
        </dgm:presLayoutVars>
      </dgm:prSet>
      <dgm:spPr/>
    </dgm:pt>
    <dgm:pt modelId="{91CE2C94-E7D6-414F-9618-E0A863F12559}" type="pres">
      <dgm:prSet presAssocID="{E9770CF4-C281-8545-902D-EE5C1916CA7C}" presName="sp" presStyleCnt="0"/>
      <dgm:spPr/>
    </dgm:pt>
    <dgm:pt modelId="{2D384A59-D22B-0E42-84E7-C6566F52F857}" type="pres">
      <dgm:prSet presAssocID="{2DCC17E5-FD15-F44F-A841-7AC5A2F4CC8E}" presName="linNode" presStyleCnt="0"/>
      <dgm:spPr/>
    </dgm:pt>
    <dgm:pt modelId="{276A4F90-9D33-DB41-B7B3-9E5379547041}" type="pres">
      <dgm:prSet presAssocID="{2DCC17E5-FD15-F44F-A841-7AC5A2F4CC8E}" presName="parentText" presStyleLbl="node1" presStyleIdx="13" presStyleCnt="14">
        <dgm:presLayoutVars>
          <dgm:chMax val="1"/>
          <dgm:bulletEnabled val="1"/>
        </dgm:presLayoutVars>
      </dgm:prSet>
      <dgm:spPr/>
    </dgm:pt>
    <dgm:pt modelId="{7FCF5E7D-EC74-0340-9F9A-8A18F407FA41}" type="pres">
      <dgm:prSet presAssocID="{2DCC17E5-FD15-F44F-A841-7AC5A2F4CC8E}" presName="descendantText" presStyleLbl="alignAccFollowNode1" presStyleIdx="13" presStyleCnt="14">
        <dgm:presLayoutVars>
          <dgm:bulletEnabled val="1"/>
        </dgm:presLayoutVars>
      </dgm:prSet>
      <dgm:spPr/>
    </dgm:pt>
  </dgm:ptLst>
  <dgm:cxnLst>
    <dgm:cxn modelId="{BFF06A06-5A62-004E-A07F-35C2577CB48C}" type="presOf" srcId="{B31F090D-3D5E-4E4C-9312-7D2D4CA19547}" destId="{7B48A0D9-5011-3A42-9421-4E81245496AC}" srcOrd="0" destOrd="0" presId="urn:microsoft.com/office/officeart/2005/8/layout/vList5"/>
    <dgm:cxn modelId="{9FEC1E08-F15C-A447-B651-93D485705843}" srcId="{74C4E989-6FCC-0148-932A-BDB5F153F7F6}" destId="{F8718766-5BCA-9747-9D61-CC37BC961400}" srcOrd="3" destOrd="0" parTransId="{6C0F5B3A-0140-3341-A31B-E0A02B2F987B}" sibTransId="{A1019434-0A78-1248-A450-D24DA55122D2}"/>
    <dgm:cxn modelId="{EA6FB515-CFF6-C044-98C6-ECBDC94CD869}" type="presOf" srcId="{6EEED0C6-5335-FC4F-8A0D-08C365DF583F}" destId="{A02D6F3E-A6C9-4140-B911-64706C2AF89B}" srcOrd="0" destOrd="0" presId="urn:microsoft.com/office/officeart/2005/8/layout/vList5"/>
    <dgm:cxn modelId="{833D9617-EBB8-9342-94CC-B7AF54086EC4}" type="presOf" srcId="{3DF05ED3-DC53-2E4C-B35A-34C7CEAF2B63}" destId="{EFC834AF-BA49-9F4F-B615-1B4E73542447}" srcOrd="0" destOrd="0" presId="urn:microsoft.com/office/officeart/2005/8/layout/vList5"/>
    <dgm:cxn modelId="{04435A18-4F6B-4E4D-960B-22994D075F18}" srcId="{4A1FE36E-74A8-7C48-BD9E-8F5C0F936A7C}" destId="{3DF05ED3-DC53-2E4C-B35A-34C7CEAF2B63}" srcOrd="0" destOrd="0" parTransId="{ED2F97CE-B61B-6546-BA72-C0FA456E2923}" sibTransId="{4FEE40CD-0C5D-9747-B1A7-A761DAD8C86F}"/>
    <dgm:cxn modelId="{DE22FE18-42F1-2544-8704-8E25B8601349}" srcId="{EACF6820-48E1-6D41-BBF0-45D5E5BAD755}" destId="{2046391D-EE07-5B4F-B92D-97EA33DF363E}" srcOrd="0" destOrd="0" parTransId="{302E3738-ED28-0C4C-9E86-841452BD6152}" sibTransId="{5D1F42C1-7FEF-F74C-85E9-835AF0BC734F}"/>
    <dgm:cxn modelId="{8C2F9019-A238-E94B-986D-3AACA3326DCD}" srcId="{74C4E989-6FCC-0148-932A-BDB5F153F7F6}" destId="{2481A804-9C35-EA40-8FFA-0DE1BA8DD536}" srcOrd="2" destOrd="0" parTransId="{C32D5B5A-AB58-E743-9499-66B7784DA84B}" sibTransId="{4ECD43EE-380C-CE4F-AD47-7E3ED4A3A38E}"/>
    <dgm:cxn modelId="{63F9E61C-9004-3444-B5E6-5A70F467355D}" type="presOf" srcId="{2DCC17E5-FD15-F44F-A841-7AC5A2F4CC8E}" destId="{276A4F90-9D33-DB41-B7B3-9E5379547041}" srcOrd="0" destOrd="0" presId="urn:microsoft.com/office/officeart/2005/8/layout/vList5"/>
    <dgm:cxn modelId="{FDAA5A22-05A1-2247-AD3B-19801D92DEAB}" srcId="{CCB34C6C-64AD-DB4E-B63B-AA3E1C5F36CE}" destId="{8068CBE2-807B-474F-BEB4-ECF80B46A2B6}" srcOrd="0" destOrd="0" parTransId="{F133541E-9959-2942-91B2-B0BE2E524A10}" sibTransId="{07FC8923-D045-2340-81DC-FA6FC05860DF}"/>
    <dgm:cxn modelId="{CF0D4F25-49EC-8B4A-8EC3-0E848C19163F}" type="presOf" srcId="{8583BD84-A333-7545-A713-32DDF4F37050}" destId="{2210B218-1E26-9F41-9EA3-9C0F61DF8BC2}" srcOrd="0" destOrd="0" presId="urn:microsoft.com/office/officeart/2005/8/layout/vList5"/>
    <dgm:cxn modelId="{DCB66626-490C-1841-9F78-339EC28C59DF}" type="presOf" srcId="{2FBAD89A-9DB7-DE45-B09B-A7AABF2E306D}" destId="{4F8EEAB1-821C-3948-8D7F-34FA9DC755D6}" srcOrd="0" destOrd="0" presId="urn:microsoft.com/office/officeart/2005/8/layout/vList5"/>
    <dgm:cxn modelId="{0D3E9F29-39F4-D243-AB62-F3C13D2AF570}" srcId="{74C4E989-6FCC-0148-932A-BDB5F153F7F6}" destId="{67C6C0F5-F09A-D548-9008-30B3B838E44E}" srcOrd="8" destOrd="0" parTransId="{E14362E6-71F1-D847-A06B-9DD2D0CCE078}" sibTransId="{B81AFE9D-73FF-3D48-AD5B-B91E2C76710F}"/>
    <dgm:cxn modelId="{C6055F2D-8707-AA43-9C54-9164D0757163}" type="presOf" srcId="{5285DF02-3A1D-F941-868B-7137B7DA8F8C}" destId="{679C9FBB-5133-B14E-A6BF-17282B23F7FE}" srcOrd="0" destOrd="0" presId="urn:microsoft.com/office/officeart/2005/8/layout/vList5"/>
    <dgm:cxn modelId="{D5F0092F-BBCB-8244-8445-08D004A0C1DF}" type="presOf" srcId="{DFF6C5F6-B429-D84E-9B71-EAE3B1757599}" destId="{EB828C93-BE86-8640-886B-EC254B3AFC6E}" srcOrd="0" destOrd="0" presId="urn:microsoft.com/office/officeart/2005/8/layout/vList5"/>
    <dgm:cxn modelId="{AC23112F-71C9-3844-8BF8-739EFE6F820C}" srcId="{74C4E989-6FCC-0148-932A-BDB5F153F7F6}" destId="{C363945E-0478-584D-B664-478C24942F1C}" srcOrd="1" destOrd="0" parTransId="{16643CFC-EF42-CB49-9EC3-A5C5D33AAEF9}" sibTransId="{AD197D16-0679-8C4A-82D6-25AF08262AB9}"/>
    <dgm:cxn modelId="{6AE2CB31-45CA-FF4F-AFBC-D5359B38CDD7}" type="presOf" srcId="{1EE2F8BC-C70D-D44B-BE23-E19ECB589D38}" destId="{932B8AB2-7C3F-EE45-AFD3-D42E87FDA319}" srcOrd="0" destOrd="0" presId="urn:microsoft.com/office/officeart/2005/8/layout/vList5"/>
    <dgm:cxn modelId="{336FB939-2F8D-6947-8766-EACC80202C2E}" type="presOf" srcId="{3F42BA3F-5F49-504B-8967-AF62F21CB745}" destId="{7FCF5E7D-EC74-0340-9F9A-8A18F407FA41}" srcOrd="0" destOrd="0" presId="urn:microsoft.com/office/officeart/2005/8/layout/vList5"/>
    <dgm:cxn modelId="{5534343B-A9B9-E64C-A736-966F3A2B892B}" srcId="{F8718766-5BCA-9747-9D61-CC37BC961400}" destId="{9A470B97-4196-A347-9E78-2FB7C32266B3}" srcOrd="0" destOrd="0" parTransId="{68FAC9A3-999E-4E4A-8E0C-9BDD337FF2E3}" sibTransId="{B26061A4-887D-C441-9A0E-782DE81967A8}"/>
    <dgm:cxn modelId="{C955203D-438E-9245-B88C-29754946F0F8}" type="presOf" srcId="{0D9F2164-5419-1C4C-8E2A-5DE601D6D30D}" destId="{AEFA6C8E-53C3-2E44-ABB4-2A4DA24BBC2E}" srcOrd="0" destOrd="0" presId="urn:microsoft.com/office/officeart/2005/8/layout/vList5"/>
    <dgm:cxn modelId="{DC7D3741-4BBB-874A-8A6B-E4077A255692}" srcId="{74C4E989-6FCC-0148-932A-BDB5F153F7F6}" destId="{DFF6C5F6-B429-D84E-9B71-EAE3B1757599}" srcOrd="12" destOrd="0" parTransId="{53C30D02-77BB-CC41-9265-72DBFBE31BCC}" sibTransId="{E9770CF4-C281-8545-902D-EE5C1916CA7C}"/>
    <dgm:cxn modelId="{67688942-4BEB-154F-9774-7674FF59E000}" type="presOf" srcId="{DFF950AA-0B1E-6147-B44E-86BE1F6DE105}" destId="{D5CF2498-B2A9-5843-94B7-FD3F28859E17}" srcOrd="0" destOrd="0" presId="urn:microsoft.com/office/officeart/2005/8/layout/vList5"/>
    <dgm:cxn modelId="{DA987B53-4513-7D4F-BADE-8DF01358CED9}" type="presOf" srcId="{9A470B97-4196-A347-9E78-2FB7C32266B3}" destId="{2611A546-2442-0544-99F1-552963090055}" srcOrd="0" destOrd="0" presId="urn:microsoft.com/office/officeart/2005/8/layout/vList5"/>
    <dgm:cxn modelId="{2FCD1654-24A3-0445-8B4D-4634997A7D37}" srcId="{2DCC17E5-FD15-F44F-A841-7AC5A2F4CC8E}" destId="{3F42BA3F-5F49-504B-8967-AF62F21CB745}" srcOrd="0" destOrd="0" parTransId="{B68C9B14-D198-6747-9C46-F7EC157660BA}" sibTransId="{B81DD0B4-90BE-4A44-A595-77D3D9B1DB2D}"/>
    <dgm:cxn modelId="{79A64156-EADF-1C44-9E8B-CCEF4DFB1645}" type="presOf" srcId="{4A1FE36E-74A8-7C48-BD9E-8F5C0F936A7C}" destId="{BABB8535-CBC7-6C45-88D5-9648AFCA4822}" srcOrd="0" destOrd="0" presId="urn:microsoft.com/office/officeart/2005/8/layout/vList5"/>
    <dgm:cxn modelId="{DDDD0C57-0C5A-534E-8DE9-646597FC1598}" srcId="{74C4E989-6FCC-0148-932A-BDB5F153F7F6}" destId="{C0BBC721-1880-D74D-AAF3-80021B3BB0E7}" srcOrd="6" destOrd="0" parTransId="{1A775CF3-EE23-494B-B4EE-54C7A194BE67}" sibTransId="{1BA41DAF-DC0C-2549-A966-AA2461E847EF}"/>
    <dgm:cxn modelId="{B1270A58-883B-8A49-93C3-ABDC271B7697}" type="presOf" srcId="{8068CBE2-807B-474F-BEB4-ECF80B46A2B6}" destId="{2CDA7203-25E7-704A-A14A-3ECE4B994114}" srcOrd="0" destOrd="0" presId="urn:microsoft.com/office/officeart/2005/8/layout/vList5"/>
    <dgm:cxn modelId="{AA17555C-CE65-E54E-879C-D843781C3585}" srcId="{0F16BD09-0966-A746-AAF1-CEFBADE063CA}" destId="{8583BD84-A333-7545-A713-32DDF4F37050}" srcOrd="0" destOrd="0" parTransId="{586D1562-74A8-4746-8815-DA6F36783519}" sibTransId="{8F9F432D-F97C-A849-A06C-134D8D04D7C3}"/>
    <dgm:cxn modelId="{B09F4D5E-756E-794B-BD44-ABB073DE758D}" type="presOf" srcId="{17E141ED-8E86-1C4E-AC2D-1E1AAA4AA7B9}" destId="{8408030F-E52B-4747-9335-736536A1453C}" srcOrd="0" destOrd="0" presId="urn:microsoft.com/office/officeart/2005/8/layout/vList5"/>
    <dgm:cxn modelId="{062D5569-3D0F-2146-830C-2AD8EDD62743}" srcId="{DFF950AA-0B1E-6147-B44E-86BE1F6DE105}" destId="{226FDB44-3748-4E46-AD09-F9F9592A8A60}" srcOrd="0" destOrd="0" parTransId="{B37F5446-2E0D-9349-946C-2C121ECFCDDA}" sibTransId="{A60872FD-61B4-CF4C-B9F4-AA4F6F7C3C79}"/>
    <dgm:cxn modelId="{B220CF6F-40DB-AF47-8D57-C62ADA236D56}" srcId="{74C4E989-6FCC-0148-932A-BDB5F153F7F6}" destId="{0F16BD09-0966-A746-AAF1-CEFBADE063CA}" srcOrd="0" destOrd="0" parTransId="{4B79A38A-A326-FA4D-A346-4C5F0734C442}" sibTransId="{EDC0ACBE-0D92-A24E-8F3C-C3D9CA0D1050}"/>
    <dgm:cxn modelId="{BCEA1D77-384D-B040-8C88-5BA3F422546D}" type="presOf" srcId="{74C4E989-6FCC-0148-932A-BDB5F153F7F6}" destId="{34142D67-9272-224E-AE58-0D7BE140ED8F}" srcOrd="0" destOrd="0" presId="urn:microsoft.com/office/officeart/2005/8/layout/vList5"/>
    <dgm:cxn modelId="{F428BC7E-85CF-344A-B420-80198D8B0445}" type="presOf" srcId="{226FDB44-3748-4E46-AD09-F9F9592A8A60}" destId="{28F5E997-85A7-E34C-BCCC-B5A1E7379A48}" srcOrd="0" destOrd="0" presId="urn:microsoft.com/office/officeart/2005/8/layout/vList5"/>
    <dgm:cxn modelId="{10955382-CDDF-AA4E-981F-480F738113AB}" srcId="{74C4E989-6FCC-0148-932A-BDB5F153F7F6}" destId="{4A1FE36E-74A8-7C48-BD9E-8F5C0F936A7C}" srcOrd="4" destOrd="0" parTransId="{9004F896-2209-EF4C-88DE-A1E06C7CFE23}" sibTransId="{D6FED588-FD74-C341-9E58-A0BD48672AF2}"/>
    <dgm:cxn modelId="{A2998C86-0176-9343-B0E6-61FC1916CAA1}" srcId="{DFF6C5F6-B429-D84E-9B71-EAE3B1757599}" destId="{1EE2F8BC-C70D-D44B-BE23-E19ECB589D38}" srcOrd="0" destOrd="0" parTransId="{0ED525A7-00A1-294B-A999-CC6DD627799B}" sibTransId="{29BCEE94-255A-F44B-B206-4CB8A6979B18}"/>
    <dgm:cxn modelId="{D4D81E8C-90E1-EF49-9FD4-129FD3D9DD03}" srcId="{B31F090D-3D5E-4E4C-9312-7D2D4CA19547}" destId="{2FBAD89A-9DB7-DE45-B09B-A7AABF2E306D}" srcOrd="0" destOrd="0" parTransId="{C720190E-8E9A-9B42-BB46-D51E6C469068}" sibTransId="{5F1E6831-7BE0-A649-BE48-3333EE4E0984}"/>
    <dgm:cxn modelId="{7B40D48F-7B59-8441-BB60-7AFD7FEF1CF4}" type="presOf" srcId="{F8718766-5BCA-9747-9D61-CC37BC961400}" destId="{34BAB3B5-0915-B441-AFB9-94C12CB3751C}" srcOrd="0" destOrd="0" presId="urn:microsoft.com/office/officeart/2005/8/layout/vList5"/>
    <dgm:cxn modelId="{3A9C0692-3AFC-8B44-9DFD-16E0A5FA8E50}" type="presOf" srcId="{C0BBC721-1880-D74D-AAF3-80021B3BB0E7}" destId="{E6C2ACCA-CFE8-CE4E-BA82-ADC6E274A04E}" srcOrd="0" destOrd="0" presId="urn:microsoft.com/office/officeart/2005/8/layout/vList5"/>
    <dgm:cxn modelId="{2B1CB994-2FC5-9249-A4B0-20045E80218C}" srcId="{74C4E989-6FCC-0148-932A-BDB5F153F7F6}" destId="{B31F090D-3D5E-4E4C-9312-7D2D4CA19547}" srcOrd="5" destOrd="0" parTransId="{F267E2A4-F0A5-1647-B673-83E60C5EE626}" sibTransId="{8886396A-C81E-BA4A-A715-E13B87A119CB}"/>
    <dgm:cxn modelId="{E28F7197-DD81-CC48-8C10-3FB46A37AE4E}" srcId="{74C4E989-6FCC-0148-932A-BDB5F153F7F6}" destId="{DFF950AA-0B1E-6147-B44E-86BE1F6DE105}" srcOrd="9" destOrd="0" parTransId="{5256C34C-71F4-CA4C-8EE8-BEEC051CF420}" sibTransId="{6E313CDB-9166-DF49-9771-E52A89EF26FF}"/>
    <dgm:cxn modelId="{5925999B-C9E5-2C44-BAA1-29FD27F1D8C0}" type="presOf" srcId="{2046391D-EE07-5B4F-B92D-97EA33DF363E}" destId="{27F382EF-7A5C-2D4B-9095-67F50A00432C}" srcOrd="0" destOrd="0" presId="urn:microsoft.com/office/officeart/2005/8/layout/vList5"/>
    <dgm:cxn modelId="{B7EE7F9D-00B5-9A49-AAFA-16E166919654}" srcId="{67C6C0F5-F09A-D548-9008-30B3B838E44E}" destId="{5A4353B9-0C9B-E149-ADCB-2738D05E564A}" srcOrd="0" destOrd="0" parTransId="{480517AA-D9E9-DA4D-A89E-E856A332DFB7}" sibTransId="{C511D997-2C83-7544-BE9B-8CDEAB31FE1E}"/>
    <dgm:cxn modelId="{8145A9A3-4CBE-134D-A1D4-AEC6757844A3}" srcId="{C0BBC721-1880-D74D-AAF3-80021B3BB0E7}" destId="{5285DF02-3A1D-F941-868B-7137B7DA8F8C}" srcOrd="0" destOrd="0" parTransId="{D47B2531-5AB2-FA4F-A1D8-044B462E7A14}" sibTransId="{FE64FB83-ABEA-7E45-9C62-CA66B243168E}"/>
    <dgm:cxn modelId="{C949E7A3-A7D6-0640-9527-84E2C1494E80}" type="presOf" srcId="{CCB34C6C-64AD-DB4E-B63B-AA3E1C5F36CE}" destId="{68C1F3A8-3FEB-E146-A841-A777D96A675E}" srcOrd="0" destOrd="0" presId="urn:microsoft.com/office/officeart/2005/8/layout/vList5"/>
    <dgm:cxn modelId="{AAC1C9A7-53B3-F248-B698-DC2EB68A25F9}" srcId="{17E141ED-8E86-1C4E-AC2D-1E1AAA4AA7B9}" destId="{0D9F2164-5419-1C4C-8E2A-5DE601D6D30D}" srcOrd="0" destOrd="0" parTransId="{08C44831-D554-4F47-9C48-AAEB60F1F38B}" sibTransId="{7D109E30-1093-274A-B52F-4C96AE08AC54}"/>
    <dgm:cxn modelId="{AF2499AA-FC48-504D-84EC-C8E8A0259D1F}" srcId="{C363945E-0478-584D-B664-478C24942F1C}" destId="{2BDF65CB-C92B-1E45-BFB3-4D844B0CB39D}" srcOrd="0" destOrd="0" parTransId="{00E18D45-193E-D14C-8761-142947305410}" sibTransId="{6034E833-529B-6E43-99EB-53CD5E4F642F}"/>
    <dgm:cxn modelId="{69DA5FAB-9B71-5943-8F02-462B9561BBB2}" type="presOf" srcId="{EACF6820-48E1-6D41-BBF0-45D5E5BAD755}" destId="{5F14B98C-78FF-A248-8D2F-D920550AC784}" srcOrd="0" destOrd="0" presId="urn:microsoft.com/office/officeart/2005/8/layout/vList5"/>
    <dgm:cxn modelId="{5DD521B1-E1C9-674D-9E7F-872DFB7A3719}" srcId="{74C4E989-6FCC-0148-932A-BDB5F153F7F6}" destId="{2DCC17E5-FD15-F44F-A841-7AC5A2F4CC8E}" srcOrd="13" destOrd="0" parTransId="{F4BD4271-6F38-F445-A960-C8F8F6CC438C}" sibTransId="{981EAD29-0699-6D45-936D-31F1DD6DE624}"/>
    <dgm:cxn modelId="{BEDF3DB9-683A-0047-965C-7F681EA27A2C}" type="presOf" srcId="{C363945E-0478-584D-B664-478C24942F1C}" destId="{CA0A4E00-1BEC-F448-86E6-40F480DCC334}" srcOrd="0" destOrd="0" presId="urn:microsoft.com/office/officeart/2005/8/layout/vList5"/>
    <dgm:cxn modelId="{6917B8B9-3520-6347-AF00-B28B5FC25B77}" srcId="{74C4E989-6FCC-0148-932A-BDB5F153F7F6}" destId="{CCB34C6C-64AD-DB4E-B63B-AA3E1C5F36CE}" srcOrd="11" destOrd="0" parTransId="{9AB5008E-EFC7-5541-A079-D30A8A15E75F}" sibTransId="{A8CE2FFC-4D5E-DF48-8910-8F1ADE7FD8BD}"/>
    <dgm:cxn modelId="{C6FF5DC2-DF0C-544F-825E-6E39E09FC72E}" type="presOf" srcId="{2BDF65CB-C92B-1E45-BFB3-4D844B0CB39D}" destId="{3E45A1E5-E719-934A-99FA-E07728A7005D}" srcOrd="0" destOrd="0" presId="urn:microsoft.com/office/officeart/2005/8/layout/vList5"/>
    <dgm:cxn modelId="{6BFE22D0-D677-694B-B1AD-B14346DD68C2}" srcId="{2481A804-9C35-EA40-8FFA-0DE1BA8DD536}" destId="{6EEED0C6-5335-FC4F-8A0D-08C365DF583F}" srcOrd="0" destOrd="0" parTransId="{6633325C-C9B5-9A4B-A998-04849348B666}" sibTransId="{9F56202C-757D-A746-82B0-0FFF535B0CA9}"/>
    <dgm:cxn modelId="{D45B8AD1-5D0D-0840-B200-538398B33C9C}" srcId="{74C4E989-6FCC-0148-932A-BDB5F153F7F6}" destId="{17E141ED-8E86-1C4E-AC2D-1E1AAA4AA7B9}" srcOrd="7" destOrd="0" parTransId="{0FF8D8E4-FFFE-8B4B-9D7E-39F49107E4F8}" sibTransId="{FA0E65D0-2129-9C4F-8AF3-D91E2BD69EB0}"/>
    <dgm:cxn modelId="{D72979DA-ABC5-F248-8068-41F8D840E8B9}" type="presOf" srcId="{67C6C0F5-F09A-D548-9008-30B3B838E44E}" destId="{FDF02AB1-B3B2-3343-9ABF-CE184A1CDDB1}" srcOrd="0" destOrd="0" presId="urn:microsoft.com/office/officeart/2005/8/layout/vList5"/>
    <dgm:cxn modelId="{5D0DE9E9-B632-E047-95D3-321379F9DC38}" srcId="{74C4E989-6FCC-0148-932A-BDB5F153F7F6}" destId="{EACF6820-48E1-6D41-BBF0-45D5E5BAD755}" srcOrd="10" destOrd="0" parTransId="{92B1A8E1-6087-C643-8373-0397F4E4CF9B}" sibTransId="{61B83078-1D49-2C4B-BAF2-2BF559C7FC8C}"/>
    <dgm:cxn modelId="{77BF1EF1-BAC4-D24B-8600-A9AACE3576E2}" type="presOf" srcId="{0F16BD09-0966-A746-AAF1-CEFBADE063CA}" destId="{0117F3E3-823F-CD44-8FFA-155D682D3B17}" srcOrd="0" destOrd="0" presId="urn:microsoft.com/office/officeart/2005/8/layout/vList5"/>
    <dgm:cxn modelId="{E6F512FB-486A-0644-AF84-4D44FBC36CF8}" type="presOf" srcId="{5A4353B9-0C9B-E149-ADCB-2738D05E564A}" destId="{28BB6AD6-CA7A-7642-997B-FE13FDB86437}" srcOrd="0" destOrd="0" presId="urn:microsoft.com/office/officeart/2005/8/layout/vList5"/>
    <dgm:cxn modelId="{EF2BE5FC-CD3B-D94C-8B48-C84E0F3B9F2C}" type="presOf" srcId="{2481A804-9C35-EA40-8FFA-0DE1BA8DD536}" destId="{8227A92F-2590-8547-8CF8-0EE416F8B44F}" srcOrd="0" destOrd="0" presId="urn:microsoft.com/office/officeart/2005/8/layout/vList5"/>
    <dgm:cxn modelId="{3E2BAB88-81E2-144C-94AF-6349D2E914D1}" type="presParOf" srcId="{34142D67-9272-224E-AE58-0D7BE140ED8F}" destId="{CD937A47-F3E6-484D-88A8-719EEC3BEEF6}" srcOrd="0" destOrd="0" presId="urn:microsoft.com/office/officeart/2005/8/layout/vList5"/>
    <dgm:cxn modelId="{DF56261B-2C4F-A942-9168-9973C15D0131}" type="presParOf" srcId="{CD937A47-F3E6-484D-88A8-719EEC3BEEF6}" destId="{0117F3E3-823F-CD44-8FFA-155D682D3B17}" srcOrd="0" destOrd="0" presId="urn:microsoft.com/office/officeart/2005/8/layout/vList5"/>
    <dgm:cxn modelId="{E4D6BB9E-C527-4E4C-B91A-96132BE76DA6}" type="presParOf" srcId="{CD937A47-F3E6-484D-88A8-719EEC3BEEF6}" destId="{2210B218-1E26-9F41-9EA3-9C0F61DF8BC2}" srcOrd="1" destOrd="0" presId="urn:microsoft.com/office/officeart/2005/8/layout/vList5"/>
    <dgm:cxn modelId="{63927B0B-CD36-CC42-BDF8-FC91853E9D7A}" type="presParOf" srcId="{34142D67-9272-224E-AE58-0D7BE140ED8F}" destId="{485201C7-55D3-8440-96E3-4B53B02A5534}" srcOrd="1" destOrd="0" presId="urn:microsoft.com/office/officeart/2005/8/layout/vList5"/>
    <dgm:cxn modelId="{12F6D84C-F67F-174B-B97F-A4DEC7E9E4C5}" type="presParOf" srcId="{34142D67-9272-224E-AE58-0D7BE140ED8F}" destId="{E81843DA-6D0C-6440-8D6D-371D9571AAF3}" srcOrd="2" destOrd="0" presId="urn:microsoft.com/office/officeart/2005/8/layout/vList5"/>
    <dgm:cxn modelId="{4028B2C9-252E-5646-BD55-918687887A4B}" type="presParOf" srcId="{E81843DA-6D0C-6440-8D6D-371D9571AAF3}" destId="{CA0A4E00-1BEC-F448-86E6-40F480DCC334}" srcOrd="0" destOrd="0" presId="urn:microsoft.com/office/officeart/2005/8/layout/vList5"/>
    <dgm:cxn modelId="{78D9A101-9DD5-514F-9232-63221EB662ED}" type="presParOf" srcId="{E81843DA-6D0C-6440-8D6D-371D9571AAF3}" destId="{3E45A1E5-E719-934A-99FA-E07728A7005D}" srcOrd="1" destOrd="0" presId="urn:microsoft.com/office/officeart/2005/8/layout/vList5"/>
    <dgm:cxn modelId="{529D1985-F9DF-FF40-86EF-DE388020D47A}" type="presParOf" srcId="{34142D67-9272-224E-AE58-0D7BE140ED8F}" destId="{B4C3952E-C309-4C44-96C2-3AA547C0A151}" srcOrd="3" destOrd="0" presId="urn:microsoft.com/office/officeart/2005/8/layout/vList5"/>
    <dgm:cxn modelId="{9826DF5C-8AF9-EE4C-8DA3-B178412CB07E}" type="presParOf" srcId="{34142D67-9272-224E-AE58-0D7BE140ED8F}" destId="{A81D87E3-BB74-3144-B19E-2E519193F5F7}" srcOrd="4" destOrd="0" presId="urn:microsoft.com/office/officeart/2005/8/layout/vList5"/>
    <dgm:cxn modelId="{9572D0E2-2FC8-554C-BB36-0855C388FC09}" type="presParOf" srcId="{A81D87E3-BB74-3144-B19E-2E519193F5F7}" destId="{8227A92F-2590-8547-8CF8-0EE416F8B44F}" srcOrd="0" destOrd="0" presId="urn:microsoft.com/office/officeart/2005/8/layout/vList5"/>
    <dgm:cxn modelId="{22D84588-2A11-164D-8386-228A2B235149}" type="presParOf" srcId="{A81D87E3-BB74-3144-B19E-2E519193F5F7}" destId="{A02D6F3E-A6C9-4140-B911-64706C2AF89B}" srcOrd="1" destOrd="0" presId="urn:microsoft.com/office/officeart/2005/8/layout/vList5"/>
    <dgm:cxn modelId="{A8AADB71-7091-DA41-9814-1C0AEF79683D}" type="presParOf" srcId="{34142D67-9272-224E-AE58-0D7BE140ED8F}" destId="{CAAF06E7-2032-264A-8ED2-BFF1F16472AF}" srcOrd="5" destOrd="0" presId="urn:microsoft.com/office/officeart/2005/8/layout/vList5"/>
    <dgm:cxn modelId="{562471E8-0010-ED44-BA40-49B525677B96}" type="presParOf" srcId="{34142D67-9272-224E-AE58-0D7BE140ED8F}" destId="{C2725CA0-3002-834D-8F16-5A9F2AF2E4AC}" srcOrd="6" destOrd="0" presId="urn:microsoft.com/office/officeart/2005/8/layout/vList5"/>
    <dgm:cxn modelId="{C76DDB67-567D-1946-B549-129CE5B6A898}" type="presParOf" srcId="{C2725CA0-3002-834D-8F16-5A9F2AF2E4AC}" destId="{34BAB3B5-0915-B441-AFB9-94C12CB3751C}" srcOrd="0" destOrd="0" presId="urn:microsoft.com/office/officeart/2005/8/layout/vList5"/>
    <dgm:cxn modelId="{67CEE957-9D80-0740-A629-EDB2E4F54F38}" type="presParOf" srcId="{C2725CA0-3002-834D-8F16-5A9F2AF2E4AC}" destId="{2611A546-2442-0544-99F1-552963090055}" srcOrd="1" destOrd="0" presId="urn:microsoft.com/office/officeart/2005/8/layout/vList5"/>
    <dgm:cxn modelId="{2C9FE4CC-3236-6441-8BFE-DE73F59D84F7}" type="presParOf" srcId="{34142D67-9272-224E-AE58-0D7BE140ED8F}" destId="{F14FA1D9-E7E6-124B-899D-CE47A9C0EEDE}" srcOrd="7" destOrd="0" presId="urn:microsoft.com/office/officeart/2005/8/layout/vList5"/>
    <dgm:cxn modelId="{40047321-0584-CA40-8521-6014BECE4024}" type="presParOf" srcId="{34142D67-9272-224E-AE58-0D7BE140ED8F}" destId="{96A9B829-EC25-A14E-8B7A-D6B42163F21A}" srcOrd="8" destOrd="0" presId="urn:microsoft.com/office/officeart/2005/8/layout/vList5"/>
    <dgm:cxn modelId="{D9217D28-162A-8645-955E-C5199B01AB5B}" type="presParOf" srcId="{96A9B829-EC25-A14E-8B7A-D6B42163F21A}" destId="{BABB8535-CBC7-6C45-88D5-9648AFCA4822}" srcOrd="0" destOrd="0" presId="urn:microsoft.com/office/officeart/2005/8/layout/vList5"/>
    <dgm:cxn modelId="{0234D8D9-6A89-8643-99AA-47C0080D6AFD}" type="presParOf" srcId="{96A9B829-EC25-A14E-8B7A-D6B42163F21A}" destId="{EFC834AF-BA49-9F4F-B615-1B4E73542447}" srcOrd="1" destOrd="0" presId="urn:microsoft.com/office/officeart/2005/8/layout/vList5"/>
    <dgm:cxn modelId="{B998910E-5926-0341-B183-6A41375899AC}" type="presParOf" srcId="{34142D67-9272-224E-AE58-0D7BE140ED8F}" destId="{BE79A5B9-F18D-5140-B493-8D9D997ADDE7}" srcOrd="9" destOrd="0" presId="urn:microsoft.com/office/officeart/2005/8/layout/vList5"/>
    <dgm:cxn modelId="{63D94112-F5C4-3F46-87B2-98DA5397ACCD}" type="presParOf" srcId="{34142D67-9272-224E-AE58-0D7BE140ED8F}" destId="{E9A21FD6-DFE3-1A49-83CA-AFDE59077037}" srcOrd="10" destOrd="0" presId="urn:microsoft.com/office/officeart/2005/8/layout/vList5"/>
    <dgm:cxn modelId="{378F9098-444C-6D49-9486-FFA1E4E4A1C0}" type="presParOf" srcId="{E9A21FD6-DFE3-1A49-83CA-AFDE59077037}" destId="{7B48A0D9-5011-3A42-9421-4E81245496AC}" srcOrd="0" destOrd="0" presId="urn:microsoft.com/office/officeart/2005/8/layout/vList5"/>
    <dgm:cxn modelId="{69C296C6-659A-ED48-B36B-416AAA3ABD37}" type="presParOf" srcId="{E9A21FD6-DFE3-1A49-83CA-AFDE59077037}" destId="{4F8EEAB1-821C-3948-8D7F-34FA9DC755D6}" srcOrd="1" destOrd="0" presId="urn:microsoft.com/office/officeart/2005/8/layout/vList5"/>
    <dgm:cxn modelId="{C34FA5B9-15C5-6E4F-AC0F-740C767DA7FB}" type="presParOf" srcId="{34142D67-9272-224E-AE58-0D7BE140ED8F}" destId="{9748F06F-9741-4340-9620-479D8EEAFFB7}" srcOrd="11" destOrd="0" presId="urn:microsoft.com/office/officeart/2005/8/layout/vList5"/>
    <dgm:cxn modelId="{C5C00B24-F6B6-E94F-9057-A18CDE39302C}" type="presParOf" srcId="{34142D67-9272-224E-AE58-0D7BE140ED8F}" destId="{50BFD6D1-FE49-234A-AD1E-3E0103A1D1AC}" srcOrd="12" destOrd="0" presId="urn:microsoft.com/office/officeart/2005/8/layout/vList5"/>
    <dgm:cxn modelId="{49249E55-2579-7945-A221-0AC00E4BB504}" type="presParOf" srcId="{50BFD6D1-FE49-234A-AD1E-3E0103A1D1AC}" destId="{E6C2ACCA-CFE8-CE4E-BA82-ADC6E274A04E}" srcOrd="0" destOrd="0" presId="urn:microsoft.com/office/officeart/2005/8/layout/vList5"/>
    <dgm:cxn modelId="{DD5367C8-B965-2D42-8D30-CFC435CF991F}" type="presParOf" srcId="{50BFD6D1-FE49-234A-AD1E-3E0103A1D1AC}" destId="{679C9FBB-5133-B14E-A6BF-17282B23F7FE}" srcOrd="1" destOrd="0" presId="urn:microsoft.com/office/officeart/2005/8/layout/vList5"/>
    <dgm:cxn modelId="{89571FF1-5E3D-E04F-B457-AA7A647E65BD}" type="presParOf" srcId="{34142D67-9272-224E-AE58-0D7BE140ED8F}" destId="{A73BB75C-C00D-6F43-B9EC-325453572AB6}" srcOrd="13" destOrd="0" presId="urn:microsoft.com/office/officeart/2005/8/layout/vList5"/>
    <dgm:cxn modelId="{01A0C29C-BBCA-0F4F-ACE4-36FE797A43EE}" type="presParOf" srcId="{34142D67-9272-224E-AE58-0D7BE140ED8F}" destId="{55D036F3-3F8B-4849-B889-763EB9AFA1F9}" srcOrd="14" destOrd="0" presId="urn:microsoft.com/office/officeart/2005/8/layout/vList5"/>
    <dgm:cxn modelId="{AAC28357-994B-B041-B0DF-2A9E2ECDBE60}" type="presParOf" srcId="{55D036F3-3F8B-4849-B889-763EB9AFA1F9}" destId="{8408030F-E52B-4747-9335-736536A1453C}" srcOrd="0" destOrd="0" presId="urn:microsoft.com/office/officeart/2005/8/layout/vList5"/>
    <dgm:cxn modelId="{A89A5BFF-B38B-0943-A784-AE03AD291B0B}" type="presParOf" srcId="{55D036F3-3F8B-4849-B889-763EB9AFA1F9}" destId="{AEFA6C8E-53C3-2E44-ABB4-2A4DA24BBC2E}" srcOrd="1" destOrd="0" presId="urn:microsoft.com/office/officeart/2005/8/layout/vList5"/>
    <dgm:cxn modelId="{F722AEAA-818B-FC4C-9273-83F297E97E4E}" type="presParOf" srcId="{34142D67-9272-224E-AE58-0D7BE140ED8F}" destId="{9B7C6F09-9EF0-B043-A0CF-FFCAEC47626B}" srcOrd="15" destOrd="0" presId="urn:microsoft.com/office/officeart/2005/8/layout/vList5"/>
    <dgm:cxn modelId="{DA7EC607-8ED1-B04A-B855-30EED23FA3A4}" type="presParOf" srcId="{34142D67-9272-224E-AE58-0D7BE140ED8F}" destId="{E2C15911-6D1C-CE43-AC3E-4E1B2160BA6E}" srcOrd="16" destOrd="0" presId="urn:microsoft.com/office/officeart/2005/8/layout/vList5"/>
    <dgm:cxn modelId="{76F74F2D-669B-6542-AAAF-C8139CD395CD}" type="presParOf" srcId="{E2C15911-6D1C-CE43-AC3E-4E1B2160BA6E}" destId="{FDF02AB1-B3B2-3343-9ABF-CE184A1CDDB1}" srcOrd="0" destOrd="0" presId="urn:microsoft.com/office/officeart/2005/8/layout/vList5"/>
    <dgm:cxn modelId="{7C96FBC7-B97B-B643-8FB7-EBC9F0D80B75}" type="presParOf" srcId="{E2C15911-6D1C-CE43-AC3E-4E1B2160BA6E}" destId="{28BB6AD6-CA7A-7642-997B-FE13FDB86437}" srcOrd="1" destOrd="0" presId="urn:microsoft.com/office/officeart/2005/8/layout/vList5"/>
    <dgm:cxn modelId="{89625880-37AC-AB4D-B023-C2E934CA9276}" type="presParOf" srcId="{34142D67-9272-224E-AE58-0D7BE140ED8F}" destId="{EE2FD1F6-4A13-2C43-B7C0-401EB753A457}" srcOrd="17" destOrd="0" presId="urn:microsoft.com/office/officeart/2005/8/layout/vList5"/>
    <dgm:cxn modelId="{1D1234DB-1D26-C047-8E51-408F9EA3ABDF}" type="presParOf" srcId="{34142D67-9272-224E-AE58-0D7BE140ED8F}" destId="{F709D2F2-A4FE-CD4F-9BF1-E0DDC01D7578}" srcOrd="18" destOrd="0" presId="urn:microsoft.com/office/officeart/2005/8/layout/vList5"/>
    <dgm:cxn modelId="{64C52375-41FF-6547-94B4-692A8C67ADE6}" type="presParOf" srcId="{F709D2F2-A4FE-CD4F-9BF1-E0DDC01D7578}" destId="{D5CF2498-B2A9-5843-94B7-FD3F28859E17}" srcOrd="0" destOrd="0" presId="urn:microsoft.com/office/officeart/2005/8/layout/vList5"/>
    <dgm:cxn modelId="{E8068A0F-3FC4-4642-90D9-E39E6CC11DAC}" type="presParOf" srcId="{F709D2F2-A4FE-CD4F-9BF1-E0DDC01D7578}" destId="{28F5E997-85A7-E34C-BCCC-B5A1E7379A48}" srcOrd="1" destOrd="0" presId="urn:microsoft.com/office/officeart/2005/8/layout/vList5"/>
    <dgm:cxn modelId="{DB38F53E-346E-6846-AF95-6F5B73512396}" type="presParOf" srcId="{34142D67-9272-224E-AE58-0D7BE140ED8F}" destId="{453D142E-4359-0D42-B650-592893730286}" srcOrd="19" destOrd="0" presId="urn:microsoft.com/office/officeart/2005/8/layout/vList5"/>
    <dgm:cxn modelId="{ADB8A5FB-1EA1-514B-AC0D-DA91D10BEF36}" type="presParOf" srcId="{34142D67-9272-224E-AE58-0D7BE140ED8F}" destId="{87D212B3-5CD1-B040-AE72-1431D7950AF6}" srcOrd="20" destOrd="0" presId="urn:microsoft.com/office/officeart/2005/8/layout/vList5"/>
    <dgm:cxn modelId="{FA7B7AEF-7FE3-DC47-B552-75AC8E0F5DA7}" type="presParOf" srcId="{87D212B3-5CD1-B040-AE72-1431D7950AF6}" destId="{5F14B98C-78FF-A248-8D2F-D920550AC784}" srcOrd="0" destOrd="0" presId="urn:microsoft.com/office/officeart/2005/8/layout/vList5"/>
    <dgm:cxn modelId="{1738AA14-470C-2041-B787-C1076F8D8364}" type="presParOf" srcId="{87D212B3-5CD1-B040-AE72-1431D7950AF6}" destId="{27F382EF-7A5C-2D4B-9095-67F50A00432C}" srcOrd="1" destOrd="0" presId="urn:microsoft.com/office/officeart/2005/8/layout/vList5"/>
    <dgm:cxn modelId="{EBBD5ADB-469D-F543-9B8E-BC2BF82E3284}" type="presParOf" srcId="{34142D67-9272-224E-AE58-0D7BE140ED8F}" destId="{CAEC6116-35A2-704E-9B5D-CF51AB71D196}" srcOrd="21" destOrd="0" presId="urn:microsoft.com/office/officeart/2005/8/layout/vList5"/>
    <dgm:cxn modelId="{F98242AE-C20F-864C-8C88-F2CFFED6B799}" type="presParOf" srcId="{34142D67-9272-224E-AE58-0D7BE140ED8F}" destId="{8C58C032-5418-2B4E-956F-19108967896D}" srcOrd="22" destOrd="0" presId="urn:microsoft.com/office/officeart/2005/8/layout/vList5"/>
    <dgm:cxn modelId="{32D933F9-43C3-3C4E-BAE2-919577EEF611}" type="presParOf" srcId="{8C58C032-5418-2B4E-956F-19108967896D}" destId="{68C1F3A8-3FEB-E146-A841-A777D96A675E}" srcOrd="0" destOrd="0" presId="urn:microsoft.com/office/officeart/2005/8/layout/vList5"/>
    <dgm:cxn modelId="{699E611E-9C0A-6F4C-9D94-844CC43AAD94}" type="presParOf" srcId="{8C58C032-5418-2B4E-956F-19108967896D}" destId="{2CDA7203-25E7-704A-A14A-3ECE4B994114}" srcOrd="1" destOrd="0" presId="urn:microsoft.com/office/officeart/2005/8/layout/vList5"/>
    <dgm:cxn modelId="{86F3CC19-C01A-494E-AA45-0F9FA37FFA1E}" type="presParOf" srcId="{34142D67-9272-224E-AE58-0D7BE140ED8F}" destId="{B65E0E0E-2F22-6A4E-AC55-6F39317B3397}" srcOrd="23" destOrd="0" presId="urn:microsoft.com/office/officeart/2005/8/layout/vList5"/>
    <dgm:cxn modelId="{1623440B-AB5F-144C-968B-AE7FCB8FB8FC}" type="presParOf" srcId="{34142D67-9272-224E-AE58-0D7BE140ED8F}" destId="{E3EEE90B-4A1D-A047-9CCC-EC74154855BE}" srcOrd="24" destOrd="0" presId="urn:microsoft.com/office/officeart/2005/8/layout/vList5"/>
    <dgm:cxn modelId="{68FC7752-1AF9-B041-934C-BEC5103D7212}" type="presParOf" srcId="{E3EEE90B-4A1D-A047-9CCC-EC74154855BE}" destId="{EB828C93-BE86-8640-886B-EC254B3AFC6E}" srcOrd="0" destOrd="0" presId="urn:microsoft.com/office/officeart/2005/8/layout/vList5"/>
    <dgm:cxn modelId="{BFA96C12-318A-7145-A36A-FAACA8B3ED9F}" type="presParOf" srcId="{E3EEE90B-4A1D-A047-9CCC-EC74154855BE}" destId="{932B8AB2-7C3F-EE45-AFD3-D42E87FDA319}" srcOrd="1" destOrd="0" presId="urn:microsoft.com/office/officeart/2005/8/layout/vList5"/>
    <dgm:cxn modelId="{678EB612-E94C-F44B-A985-133098F9C5DA}" type="presParOf" srcId="{34142D67-9272-224E-AE58-0D7BE140ED8F}" destId="{91CE2C94-E7D6-414F-9618-E0A863F12559}" srcOrd="25" destOrd="0" presId="urn:microsoft.com/office/officeart/2005/8/layout/vList5"/>
    <dgm:cxn modelId="{7D30095C-CD3F-8A48-8586-FA159A9C57BE}" type="presParOf" srcId="{34142D67-9272-224E-AE58-0D7BE140ED8F}" destId="{2D384A59-D22B-0E42-84E7-C6566F52F857}" srcOrd="26" destOrd="0" presId="urn:microsoft.com/office/officeart/2005/8/layout/vList5"/>
    <dgm:cxn modelId="{7EFBA374-1354-E848-8771-A4F5D9ACB2C3}" type="presParOf" srcId="{2D384A59-D22B-0E42-84E7-C6566F52F857}" destId="{276A4F90-9D33-DB41-B7B3-9E5379547041}" srcOrd="0" destOrd="0" presId="urn:microsoft.com/office/officeart/2005/8/layout/vList5"/>
    <dgm:cxn modelId="{B78A4126-F2FE-0D4A-8243-942D1A107971}" type="presParOf" srcId="{2D384A59-D22B-0E42-84E7-C6566F52F857}" destId="{7FCF5E7D-EC74-0340-9F9A-8A18F407FA4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C73AB19-F39D-1F44-BAF2-6DEBDCB3E114}" type="doc">
      <dgm:prSet loTypeId="urn:microsoft.com/office/officeart/2005/8/layout/vList5" loCatId="process" qsTypeId="urn:microsoft.com/office/officeart/2005/8/quickstyle/simple2" qsCatId="simple" csTypeId="urn:microsoft.com/office/officeart/2005/8/colors/accent4_2" csCatId="accent4" phldr="1"/>
      <dgm:spPr/>
      <dgm:t>
        <a:bodyPr/>
        <a:lstStyle/>
        <a:p>
          <a:endParaRPr lang="pt-BR"/>
        </a:p>
      </dgm:t>
    </dgm:pt>
    <dgm:pt modelId="{AEDA1DC8-7E5B-164B-A2AB-A2033355013A}">
      <dgm:prSet/>
      <dgm:spPr/>
      <dgm:t>
        <a:bodyPr/>
        <a:lstStyle/>
        <a:p>
          <a:r>
            <a:rPr lang="pt-BR" b="1" i="1" dirty="0"/>
            <a:t>“</a:t>
          </a:r>
          <a:r>
            <a:rPr lang="pt-BR" b="1" i="1" dirty="0" err="1"/>
            <a:t>I</a:t>
          </a:r>
          <a:r>
            <a:rPr lang="pt-BR" b="1" i="1" dirty="0"/>
            <a:t> </a:t>
          </a:r>
          <a:r>
            <a:rPr lang="pt-BR" b="1" i="1" dirty="0" err="1"/>
            <a:t>might</a:t>
          </a:r>
          <a:r>
            <a:rPr lang="pt-BR" b="1" i="1" dirty="0"/>
            <a:t> </a:t>
          </a:r>
          <a:r>
            <a:rPr lang="pt-BR" b="1" i="1" dirty="0" err="1"/>
            <a:t>give</a:t>
          </a:r>
          <a:r>
            <a:rPr lang="pt-BR" b="1" i="1" dirty="0"/>
            <a:t> </a:t>
          </a:r>
          <a:r>
            <a:rPr lang="pt-BR" b="1" i="1" dirty="0" err="1"/>
            <a:t>birth</a:t>
          </a:r>
          <a:r>
            <a:rPr lang="pt-BR" b="1" i="1" dirty="0"/>
            <a:t> </a:t>
          </a:r>
          <a:r>
            <a:rPr lang="pt-BR" b="1" i="1" dirty="0" err="1"/>
            <a:t>to</a:t>
          </a:r>
          <a:r>
            <a:rPr lang="pt-BR" b="1" i="1" dirty="0"/>
            <a:t> a </a:t>
          </a:r>
          <a:r>
            <a:rPr lang="pt-BR" b="1" i="1" dirty="0" err="1"/>
            <a:t>child</a:t>
          </a:r>
          <a:r>
            <a:rPr lang="pt-BR" b="1" i="1" dirty="0"/>
            <a:t> </a:t>
          </a:r>
          <a:r>
            <a:rPr lang="pt-BR" b="1" i="1" dirty="0" err="1"/>
            <a:t>one</a:t>
          </a:r>
          <a:r>
            <a:rPr lang="pt-BR" b="1" i="1" dirty="0"/>
            <a:t> </a:t>
          </a:r>
          <a:r>
            <a:rPr lang="pt-BR" b="1" i="1" dirty="0" err="1"/>
            <a:t>day</a:t>
          </a:r>
          <a:r>
            <a:rPr lang="pt-BR" b="1" i="1" dirty="0"/>
            <a:t>” </a:t>
          </a:r>
          <a:r>
            <a:rPr lang="pt-BR" i="0" dirty="0" err="1"/>
            <a:t>is</a:t>
          </a:r>
          <a:r>
            <a:rPr lang="pt-BR" i="0" dirty="0"/>
            <a:t> </a:t>
          </a:r>
          <a:r>
            <a:rPr lang="pt-BR" i="0" dirty="0" err="1"/>
            <a:t>equivalent</a:t>
          </a:r>
          <a:r>
            <a:rPr lang="pt-BR" i="0" dirty="0"/>
            <a:t> in </a:t>
          </a:r>
          <a:r>
            <a:rPr lang="pt-BR" i="0" dirty="0" err="1"/>
            <a:t>meaning</a:t>
          </a:r>
          <a:r>
            <a:rPr lang="pt-BR" i="0" dirty="0"/>
            <a:t> </a:t>
          </a:r>
          <a:r>
            <a:rPr lang="pt-BR" i="0" dirty="0" err="1"/>
            <a:t>to</a:t>
          </a:r>
          <a:endParaRPr lang="pt-BR" i="0" dirty="0"/>
        </a:p>
      </dgm:t>
    </dgm:pt>
    <dgm:pt modelId="{0344D36D-27BE-0D4A-A753-0322B823743F}" type="parTrans" cxnId="{6B3457E6-E1D3-E74E-A4BE-67ECD68F8349}">
      <dgm:prSet/>
      <dgm:spPr/>
      <dgm:t>
        <a:bodyPr/>
        <a:lstStyle/>
        <a:p>
          <a:endParaRPr lang="pt-BR"/>
        </a:p>
      </dgm:t>
    </dgm:pt>
    <dgm:pt modelId="{9B34548B-8427-4648-B4DD-D158216A9DC9}" type="sibTrans" cxnId="{6B3457E6-E1D3-E74E-A4BE-67ECD68F8349}">
      <dgm:prSet/>
      <dgm:spPr/>
      <dgm:t>
        <a:bodyPr/>
        <a:lstStyle/>
        <a:p>
          <a:endParaRPr lang="pt-BR"/>
        </a:p>
      </dgm:t>
    </dgm:pt>
    <dgm:pt modelId="{8842BD64-FA85-E940-87E9-91CDDCBF01B5}">
      <dgm:prSet/>
      <dgm:spPr/>
      <dgm:t>
        <a:bodyPr/>
        <a:lstStyle/>
        <a:p>
          <a:r>
            <a:rPr lang="pt-BR" b="0" i="0" dirty="0"/>
            <a:t>In </a:t>
          </a:r>
          <a:r>
            <a:rPr lang="pt-BR" b="0" i="0" dirty="0" err="1"/>
            <a:t>fragments</a:t>
          </a:r>
          <a:r>
            <a:rPr lang="pt-BR" b="0" i="0" dirty="0"/>
            <a:t> </a:t>
          </a:r>
          <a:r>
            <a:rPr lang="pt-BR" b="0" i="0" dirty="0" err="1"/>
            <a:t>I</a:t>
          </a:r>
          <a:r>
            <a:rPr lang="pt-BR" b="0" i="0" dirty="0"/>
            <a:t> </a:t>
          </a:r>
          <a:r>
            <a:rPr lang="pt-BR" b="0" i="0" dirty="0" err="1"/>
            <a:t>and</a:t>
          </a:r>
          <a:r>
            <a:rPr lang="pt-BR" b="0" i="0" dirty="0"/>
            <a:t> II, </a:t>
          </a:r>
          <a:r>
            <a:rPr lang="pt-BR" b="1" i="1" dirty="0" err="1"/>
            <a:t>may</a:t>
          </a:r>
          <a:r>
            <a:rPr lang="pt-BR" b="0" i="0" dirty="0"/>
            <a:t> </a:t>
          </a:r>
          <a:r>
            <a:rPr lang="pt-BR" b="0" i="0" dirty="0" err="1"/>
            <a:t>and</a:t>
          </a:r>
          <a:r>
            <a:rPr lang="pt-BR" b="0" i="0" dirty="0"/>
            <a:t> </a:t>
          </a:r>
          <a:r>
            <a:rPr lang="pt-BR" b="1" i="1" dirty="0" err="1"/>
            <a:t>might</a:t>
          </a:r>
          <a:r>
            <a:rPr lang="pt-BR" b="0" i="0" dirty="0"/>
            <a:t> </a:t>
          </a:r>
          <a:r>
            <a:rPr lang="pt-BR" b="0" i="0" dirty="0" err="1"/>
            <a:t>express</a:t>
          </a:r>
          <a:endParaRPr lang="pt-BR" b="0" i="0" dirty="0"/>
        </a:p>
      </dgm:t>
    </dgm:pt>
    <dgm:pt modelId="{79D3A0FC-1C1F-E447-B9B2-60BDCC8CCC5F}" type="parTrans" cxnId="{D335692D-E1C0-E54D-8487-137069A53279}">
      <dgm:prSet/>
      <dgm:spPr/>
      <dgm:t>
        <a:bodyPr/>
        <a:lstStyle/>
        <a:p>
          <a:endParaRPr lang="pt-BR"/>
        </a:p>
      </dgm:t>
    </dgm:pt>
    <dgm:pt modelId="{FE98B8E5-892D-A149-A097-7B7BF3F7EAA6}" type="sibTrans" cxnId="{D335692D-E1C0-E54D-8487-137069A53279}">
      <dgm:prSet/>
      <dgm:spPr/>
      <dgm:t>
        <a:bodyPr/>
        <a:lstStyle/>
        <a:p>
          <a:endParaRPr lang="pt-BR"/>
        </a:p>
      </dgm:t>
    </dgm:pt>
    <dgm:pt modelId="{BDC2E34E-9393-DC4D-9480-7421CDD875EF}">
      <dgm:prSet/>
      <dgm:spPr/>
      <dgm:t>
        <a:bodyPr/>
        <a:lstStyle/>
        <a:p>
          <a:r>
            <a:rPr lang="pt-BR" b="1" i="0" dirty="0" err="1"/>
            <a:t>Perhaps</a:t>
          </a:r>
          <a:r>
            <a:rPr lang="pt-BR" i="0" dirty="0"/>
            <a:t> </a:t>
          </a:r>
          <a:r>
            <a:rPr lang="pt-BR" i="0" dirty="0" err="1"/>
            <a:t>I</a:t>
          </a:r>
          <a:r>
            <a:rPr lang="pt-BR" i="0" dirty="0"/>
            <a:t> </a:t>
          </a:r>
          <a:r>
            <a:rPr lang="pt-BR" i="0" dirty="0" err="1"/>
            <a:t>will</a:t>
          </a:r>
          <a:r>
            <a:rPr lang="pt-BR" i="0" dirty="0"/>
            <a:t> </a:t>
          </a:r>
          <a:r>
            <a:rPr lang="pt-BR" i="0" dirty="0" err="1"/>
            <a:t>give</a:t>
          </a:r>
          <a:r>
            <a:rPr lang="pt-BR" i="0" dirty="0"/>
            <a:t> </a:t>
          </a:r>
          <a:r>
            <a:rPr lang="pt-BR" i="0" dirty="0" err="1"/>
            <a:t>birth</a:t>
          </a:r>
          <a:r>
            <a:rPr lang="pt-BR" i="0" dirty="0"/>
            <a:t> </a:t>
          </a:r>
          <a:r>
            <a:rPr lang="pt-BR" i="0" dirty="0" err="1"/>
            <a:t>to</a:t>
          </a:r>
          <a:r>
            <a:rPr lang="pt-BR" i="0" dirty="0"/>
            <a:t> a </a:t>
          </a:r>
          <a:r>
            <a:rPr lang="pt-BR" i="0" dirty="0" err="1"/>
            <a:t>child</a:t>
          </a:r>
          <a:r>
            <a:rPr lang="pt-BR" i="0" dirty="0"/>
            <a:t> </a:t>
          </a:r>
          <a:r>
            <a:rPr lang="pt-BR" i="0" dirty="0" err="1"/>
            <a:t>one</a:t>
          </a:r>
          <a:r>
            <a:rPr lang="pt-BR" i="0" dirty="0"/>
            <a:t> </a:t>
          </a:r>
          <a:r>
            <a:rPr lang="pt-BR" i="0" dirty="0" err="1"/>
            <a:t>day</a:t>
          </a:r>
          <a:r>
            <a:rPr lang="pt-BR" i="0" dirty="0"/>
            <a:t>.</a:t>
          </a:r>
        </a:p>
      </dgm:t>
    </dgm:pt>
    <dgm:pt modelId="{31A6077E-D88C-5F40-9A02-1FE6B09DF90E}" type="parTrans" cxnId="{D3BDC203-A7BE-7C47-9558-E423B00E0F34}">
      <dgm:prSet/>
      <dgm:spPr/>
      <dgm:t>
        <a:bodyPr/>
        <a:lstStyle/>
        <a:p>
          <a:endParaRPr lang="pt-BR"/>
        </a:p>
      </dgm:t>
    </dgm:pt>
    <dgm:pt modelId="{B5B3F9EF-6345-5143-A935-10E594425E64}" type="sibTrans" cxnId="{D3BDC203-A7BE-7C47-9558-E423B00E0F34}">
      <dgm:prSet/>
      <dgm:spPr/>
      <dgm:t>
        <a:bodyPr/>
        <a:lstStyle/>
        <a:p>
          <a:endParaRPr lang="pt-BR"/>
        </a:p>
      </dgm:t>
    </dgm:pt>
    <dgm:pt modelId="{35984401-57B4-9043-AAC9-7E4955FC91EF}">
      <dgm:prSet/>
      <dgm:spPr/>
      <dgm:t>
        <a:bodyPr/>
        <a:lstStyle/>
        <a:p>
          <a:r>
            <a:rPr lang="pt-BR" b="1" i="1" dirty="0"/>
            <a:t>“They </a:t>
          </a:r>
          <a:r>
            <a:rPr lang="pt-BR" b="1" i="1" dirty="0" err="1"/>
            <a:t>may</a:t>
          </a:r>
          <a:r>
            <a:rPr lang="pt-BR" b="1" i="1" dirty="0"/>
            <a:t> </a:t>
          </a:r>
          <a:r>
            <a:rPr lang="pt-BR" b="1" i="1" dirty="0" err="1"/>
            <a:t>not</a:t>
          </a:r>
          <a:r>
            <a:rPr lang="pt-BR" b="1" i="1" dirty="0"/>
            <a:t> </a:t>
          </a:r>
          <a:r>
            <a:rPr lang="pt-BR" b="1" i="1" dirty="0" err="1"/>
            <a:t>know</a:t>
          </a:r>
          <a:r>
            <a:rPr lang="pt-BR" b="1" i="1" dirty="0"/>
            <a:t> it” </a:t>
          </a:r>
          <a:r>
            <a:rPr lang="pt-BR" i="0" dirty="0" err="1"/>
            <a:t>is</a:t>
          </a:r>
          <a:r>
            <a:rPr lang="pt-BR" i="0" dirty="0"/>
            <a:t> </a:t>
          </a:r>
          <a:r>
            <a:rPr lang="pt-BR" i="0" dirty="0" err="1"/>
            <a:t>equivalent</a:t>
          </a:r>
          <a:r>
            <a:rPr lang="pt-BR" i="0" dirty="0"/>
            <a:t> in </a:t>
          </a:r>
          <a:r>
            <a:rPr lang="pt-BR" i="0" dirty="0" err="1"/>
            <a:t>meaning</a:t>
          </a:r>
          <a:r>
            <a:rPr lang="pt-BR" i="0" dirty="0"/>
            <a:t> </a:t>
          </a:r>
          <a:r>
            <a:rPr lang="pt-BR" i="0" dirty="0" err="1"/>
            <a:t>to</a:t>
          </a:r>
          <a:endParaRPr lang="pt-BR" i="0" dirty="0"/>
        </a:p>
      </dgm:t>
    </dgm:pt>
    <dgm:pt modelId="{7554BC14-CD72-AC4C-8336-3B3B639D5A49}" type="parTrans" cxnId="{CEB4FBDA-1C4C-B149-98BE-F0580605FFEC}">
      <dgm:prSet/>
      <dgm:spPr/>
      <dgm:t>
        <a:bodyPr/>
        <a:lstStyle/>
        <a:p>
          <a:endParaRPr lang="pt-BR"/>
        </a:p>
      </dgm:t>
    </dgm:pt>
    <dgm:pt modelId="{7567E00E-6371-384D-9214-7ED40916C931}" type="sibTrans" cxnId="{CEB4FBDA-1C4C-B149-98BE-F0580605FFEC}">
      <dgm:prSet/>
      <dgm:spPr/>
      <dgm:t>
        <a:bodyPr/>
        <a:lstStyle/>
        <a:p>
          <a:endParaRPr lang="pt-BR"/>
        </a:p>
      </dgm:t>
    </dgm:pt>
    <dgm:pt modelId="{1163690A-E618-1144-8396-7ED62CC3B913}">
      <dgm:prSet/>
      <dgm:spPr/>
      <dgm:t>
        <a:bodyPr/>
        <a:lstStyle/>
        <a:p>
          <a:r>
            <a:rPr lang="pt-BR" b="1" i="0" dirty="0" err="1"/>
            <a:t>Perhaps</a:t>
          </a:r>
          <a:r>
            <a:rPr lang="pt-BR" i="0" dirty="0"/>
            <a:t> </a:t>
          </a:r>
          <a:r>
            <a:rPr lang="pt-BR" i="0" dirty="0" err="1"/>
            <a:t>they</a:t>
          </a:r>
          <a:r>
            <a:rPr lang="pt-BR" i="0" dirty="0"/>
            <a:t> </a:t>
          </a:r>
          <a:r>
            <a:rPr lang="pt-BR" i="0" dirty="0" err="1"/>
            <a:t>don’t</a:t>
          </a:r>
          <a:r>
            <a:rPr lang="pt-BR" i="0" dirty="0"/>
            <a:t> </a:t>
          </a:r>
          <a:r>
            <a:rPr lang="pt-BR" i="0" dirty="0" err="1"/>
            <a:t>know</a:t>
          </a:r>
          <a:r>
            <a:rPr lang="pt-BR" i="0" dirty="0"/>
            <a:t> it.</a:t>
          </a:r>
        </a:p>
      </dgm:t>
    </dgm:pt>
    <dgm:pt modelId="{5C211907-A56F-3F4F-8A66-79F6093F394A}" type="parTrans" cxnId="{ECF3B151-39BF-D948-837C-DA3B772FE48C}">
      <dgm:prSet/>
      <dgm:spPr/>
      <dgm:t>
        <a:bodyPr/>
        <a:lstStyle/>
        <a:p>
          <a:endParaRPr lang="pt-BR"/>
        </a:p>
      </dgm:t>
    </dgm:pt>
    <dgm:pt modelId="{54C48824-3E27-234B-AD4F-3A2EC21A424D}" type="sibTrans" cxnId="{ECF3B151-39BF-D948-837C-DA3B772FE48C}">
      <dgm:prSet/>
      <dgm:spPr/>
      <dgm:t>
        <a:bodyPr/>
        <a:lstStyle/>
        <a:p>
          <a:endParaRPr lang="pt-BR"/>
        </a:p>
      </dgm:t>
    </dgm:pt>
    <dgm:pt modelId="{2A45A3C2-DDFA-2A4A-96B5-26514265B904}">
      <dgm:prSet/>
      <dgm:spPr/>
      <dgm:t>
        <a:bodyPr/>
        <a:lstStyle/>
        <a:p>
          <a:r>
            <a:rPr lang="pt-BR" b="0" i="0" dirty="0" err="1"/>
            <a:t>possibility</a:t>
          </a:r>
          <a:r>
            <a:rPr lang="pt-BR" b="0" i="0" dirty="0"/>
            <a:t>.</a:t>
          </a:r>
        </a:p>
      </dgm:t>
    </dgm:pt>
    <dgm:pt modelId="{9DFA4935-571F-3541-9D0D-0AAC1D73D709}" type="parTrans" cxnId="{F4C60219-0E08-5045-B4AD-56F7A6F8BBF3}">
      <dgm:prSet/>
      <dgm:spPr/>
      <dgm:t>
        <a:bodyPr/>
        <a:lstStyle/>
        <a:p>
          <a:endParaRPr lang="pt-BR"/>
        </a:p>
      </dgm:t>
    </dgm:pt>
    <dgm:pt modelId="{E69ACA9C-9E58-3D49-A192-3F468DA14FC2}" type="sibTrans" cxnId="{F4C60219-0E08-5045-B4AD-56F7A6F8BBF3}">
      <dgm:prSet/>
      <dgm:spPr/>
      <dgm:t>
        <a:bodyPr/>
        <a:lstStyle/>
        <a:p>
          <a:endParaRPr lang="pt-BR"/>
        </a:p>
      </dgm:t>
    </dgm:pt>
    <dgm:pt modelId="{426758A8-6C45-F84E-A023-F42C3CC8ABFC}" type="pres">
      <dgm:prSet presAssocID="{DC73AB19-F39D-1F44-BAF2-6DEBDCB3E114}" presName="Name0" presStyleCnt="0">
        <dgm:presLayoutVars>
          <dgm:dir/>
          <dgm:animLvl val="lvl"/>
          <dgm:resizeHandles val="exact"/>
        </dgm:presLayoutVars>
      </dgm:prSet>
      <dgm:spPr/>
    </dgm:pt>
    <dgm:pt modelId="{B3CD0606-8117-774B-9A05-6BDC92B7CE7A}" type="pres">
      <dgm:prSet presAssocID="{AEDA1DC8-7E5B-164B-A2AB-A2033355013A}" presName="linNode" presStyleCnt="0"/>
      <dgm:spPr/>
    </dgm:pt>
    <dgm:pt modelId="{F792A506-495D-FF41-B9A2-7D72A287CF41}" type="pres">
      <dgm:prSet presAssocID="{AEDA1DC8-7E5B-164B-A2AB-A2033355013A}" presName="parentText" presStyleLbl="node1" presStyleIdx="0" presStyleCnt="3" custScaleX="261026" custLinFactNeighborX="-97" custLinFactNeighborY="-87239">
        <dgm:presLayoutVars>
          <dgm:chMax val="1"/>
          <dgm:bulletEnabled val="1"/>
        </dgm:presLayoutVars>
      </dgm:prSet>
      <dgm:spPr/>
    </dgm:pt>
    <dgm:pt modelId="{2347D27C-25A7-1940-8DD4-A168BB5F904E}" type="pres">
      <dgm:prSet presAssocID="{AEDA1DC8-7E5B-164B-A2AB-A2033355013A}" presName="descendantText" presStyleLbl="alignAccFollowNode1" presStyleIdx="0" presStyleCnt="3">
        <dgm:presLayoutVars>
          <dgm:bulletEnabled val="1"/>
        </dgm:presLayoutVars>
      </dgm:prSet>
      <dgm:spPr/>
    </dgm:pt>
    <dgm:pt modelId="{39B5E551-ECD9-3348-94FA-6AB156AD51F0}" type="pres">
      <dgm:prSet presAssocID="{9B34548B-8427-4648-B4DD-D158216A9DC9}" presName="sp" presStyleCnt="0"/>
      <dgm:spPr/>
    </dgm:pt>
    <dgm:pt modelId="{FACC870B-175D-6242-80D4-ECCD0CD1C0A8}" type="pres">
      <dgm:prSet presAssocID="{35984401-57B4-9043-AAC9-7E4955FC91EF}" presName="linNode" presStyleCnt="0"/>
      <dgm:spPr/>
    </dgm:pt>
    <dgm:pt modelId="{A1CEAEF9-B9DF-F54D-BC2D-C0A37D3140F8}" type="pres">
      <dgm:prSet presAssocID="{35984401-57B4-9043-AAC9-7E4955FC91EF}" presName="parentText" presStyleLbl="node1" presStyleIdx="1" presStyleCnt="3" custScaleX="261026">
        <dgm:presLayoutVars>
          <dgm:chMax val="1"/>
          <dgm:bulletEnabled val="1"/>
        </dgm:presLayoutVars>
      </dgm:prSet>
      <dgm:spPr/>
    </dgm:pt>
    <dgm:pt modelId="{DE987882-AFE1-444F-A307-9E8F0DAC1307}" type="pres">
      <dgm:prSet presAssocID="{35984401-57B4-9043-AAC9-7E4955FC91EF}" presName="descendantText" presStyleLbl="alignAccFollowNode1" presStyleIdx="1" presStyleCnt="3">
        <dgm:presLayoutVars>
          <dgm:bulletEnabled val="1"/>
        </dgm:presLayoutVars>
      </dgm:prSet>
      <dgm:spPr/>
    </dgm:pt>
    <dgm:pt modelId="{1B27CD4A-6855-E647-AE69-217902067299}" type="pres">
      <dgm:prSet presAssocID="{7567E00E-6371-384D-9214-7ED40916C931}" presName="sp" presStyleCnt="0"/>
      <dgm:spPr/>
    </dgm:pt>
    <dgm:pt modelId="{2181B56C-E861-0A4C-9A11-3F451AA65BCA}" type="pres">
      <dgm:prSet presAssocID="{8842BD64-FA85-E940-87E9-91CDDCBF01B5}" presName="linNode" presStyleCnt="0"/>
      <dgm:spPr/>
    </dgm:pt>
    <dgm:pt modelId="{7E12625C-0170-CC44-A5C2-8E32F902590D}" type="pres">
      <dgm:prSet presAssocID="{8842BD64-FA85-E940-87E9-91CDDCBF01B5}" presName="parentText" presStyleLbl="node1" presStyleIdx="2" presStyleCnt="3" custScaleX="261026">
        <dgm:presLayoutVars>
          <dgm:chMax val="1"/>
          <dgm:bulletEnabled val="1"/>
        </dgm:presLayoutVars>
      </dgm:prSet>
      <dgm:spPr/>
    </dgm:pt>
    <dgm:pt modelId="{4E39FEEF-9556-584F-B7F5-75EBC30F011E}" type="pres">
      <dgm:prSet presAssocID="{8842BD64-FA85-E940-87E9-91CDDCBF01B5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D3BDC203-A7BE-7C47-9558-E423B00E0F34}" srcId="{AEDA1DC8-7E5B-164B-A2AB-A2033355013A}" destId="{BDC2E34E-9393-DC4D-9480-7421CDD875EF}" srcOrd="0" destOrd="0" parTransId="{31A6077E-D88C-5F40-9A02-1FE6B09DF90E}" sibTransId="{B5B3F9EF-6345-5143-A935-10E594425E64}"/>
    <dgm:cxn modelId="{866A2D0C-8E89-6E45-BDAD-EF1AF7924BB4}" type="presOf" srcId="{AEDA1DC8-7E5B-164B-A2AB-A2033355013A}" destId="{F792A506-495D-FF41-B9A2-7D72A287CF41}" srcOrd="0" destOrd="0" presId="urn:microsoft.com/office/officeart/2005/8/layout/vList5"/>
    <dgm:cxn modelId="{F469EF0D-3A8D-6D4E-9D04-5D95F53DD310}" type="presOf" srcId="{1163690A-E618-1144-8396-7ED62CC3B913}" destId="{DE987882-AFE1-444F-A307-9E8F0DAC1307}" srcOrd="0" destOrd="0" presId="urn:microsoft.com/office/officeart/2005/8/layout/vList5"/>
    <dgm:cxn modelId="{F4C60219-0E08-5045-B4AD-56F7A6F8BBF3}" srcId="{8842BD64-FA85-E940-87E9-91CDDCBF01B5}" destId="{2A45A3C2-DDFA-2A4A-96B5-26514265B904}" srcOrd="0" destOrd="0" parTransId="{9DFA4935-571F-3541-9D0D-0AAC1D73D709}" sibTransId="{E69ACA9C-9E58-3D49-A192-3F468DA14FC2}"/>
    <dgm:cxn modelId="{6B00DD2C-4895-6B46-88A6-8BF8C4DA404F}" type="presOf" srcId="{8842BD64-FA85-E940-87E9-91CDDCBF01B5}" destId="{7E12625C-0170-CC44-A5C2-8E32F902590D}" srcOrd="0" destOrd="0" presId="urn:microsoft.com/office/officeart/2005/8/layout/vList5"/>
    <dgm:cxn modelId="{D335692D-E1C0-E54D-8487-137069A53279}" srcId="{DC73AB19-F39D-1F44-BAF2-6DEBDCB3E114}" destId="{8842BD64-FA85-E940-87E9-91CDDCBF01B5}" srcOrd="2" destOrd="0" parTransId="{79D3A0FC-1C1F-E447-B9B2-60BDCC8CCC5F}" sibTransId="{FE98B8E5-892D-A149-A097-7B7BF3F7EAA6}"/>
    <dgm:cxn modelId="{ECF3B151-39BF-D948-837C-DA3B772FE48C}" srcId="{35984401-57B4-9043-AAC9-7E4955FC91EF}" destId="{1163690A-E618-1144-8396-7ED62CC3B913}" srcOrd="0" destOrd="0" parTransId="{5C211907-A56F-3F4F-8A66-79F6093F394A}" sibTransId="{54C48824-3E27-234B-AD4F-3A2EC21A424D}"/>
    <dgm:cxn modelId="{8B275475-7346-F748-BBE8-AF7947017471}" type="presOf" srcId="{2A45A3C2-DDFA-2A4A-96B5-26514265B904}" destId="{4E39FEEF-9556-584F-B7F5-75EBC30F011E}" srcOrd="0" destOrd="0" presId="urn:microsoft.com/office/officeart/2005/8/layout/vList5"/>
    <dgm:cxn modelId="{B8212C85-A452-284E-89FD-93EBF4C7A09F}" type="presOf" srcId="{BDC2E34E-9393-DC4D-9480-7421CDD875EF}" destId="{2347D27C-25A7-1940-8DD4-A168BB5F904E}" srcOrd="0" destOrd="0" presId="urn:microsoft.com/office/officeart/2005/8/layout/vList5"/>
    <dgm:cxn modelId="{103BA2AD-E48E-604A-9F63-FFCF9A34A5ED}" type="presOf" srcId="{35984401-57B4-9043-AAC9-7E4955FC91EF}" destId="{A1CEAEF9-B9DF-F54D-BC2D-C0A37D3140F8}" srcOrd="0" destOrd="0" presId="urn:microsoft.com/office/officeart/2005/8/layout/vList5"/>
    <dgm:cxn modelId="{7F25C2D8-E185-4741-8451-59719AD72140}" type="presOf" srcId="{DC73AB19-F39D-1F44-BAF2-6DEBDCB3E114}" destId="{426758A8-6C45-F84E-A023-F42C3CC8ABFC}" srcOrd="0" destOrd="0" presId="urn:microsoft.com/office/officeart/2005/8/layout/vList5"/>
    <dgm:cxn modelId="{CEB4FBDA-1C4C-B149-98BE-F0580605FFEC}" srcId="{DC73AB19-F39D-1F44-BAF2-6DEBDCB3E114}" destId="{35984401-57B4-9043-AAC9-7E4955FC91EF}" srcOrd="1" destOrd="0" parTransId="{7554BC14-CD72-AC4C-8336-3B3B639D5A49}" sibTransId="{7567E00E-6371-384D-9214-7ED40916C931}"/>
    <dgm:cxn modelId="{6B3457E6-E1D3-E74E-A4BE-67ECD68F8349}" srcId="{DC73AB19-F39D-1F44-BAF2-6DEBDCB3E114}" destId="{AEDA1DC8-7E5B-164B-A2AB-A2033355013A}" srcOrd="0" destOrd="0" parTransId="{0344D36D-27BE-0D4A-A753-0322B823743F}" sibTransId="{9B34548B-8427-4648-B4DD-D158216A9DC9}"/>
    <dgm:cxn modelId="{09524672-B60E-2D4E-A3B2-62055D75F8DB}" type="presParOf" srcId="{426758A8-6C45-F84E-A023-F42C3CC8ABFC}" destId="{B3CD0606-8117-774B-9A05-6BDC92B7CE7A}" srcOrd="0" destOrd="0" presId="urn:microsoft.com/office/officeart/2005/8/layout/vList5"/>
    <dgm:cxn modelId="{CA113A0B-9BCF-8E4C-A2FF-B470986A4076}" type="presParOf" srcId="{B3CD0606-8117-774B-9A05-6BDC92B7CE7A}" destId="{F792A506-495D-FF41-B9A2-7D72A287CF41}" srcOrd="0" destOrd="0" presId="urn:microsoft.com/office/officeart/2005/8/layout/vList5"/>
    <dgm:cxn modelId="{7A664CEB-79DC-3947-96F2-DCA1A008B39D}" type="presParOf" srcId="{B3CD0606-8117-774B-9A05-6BDC92B7CE7A}" destId="{2347D27C-25A7-1940-8DD4-A168BB5F904E}" srcOrd="1" destOrd="0" presId="urn:microsoft.com/office/officeart/2005/8/layout/vList5"/>
    <dgm:cxn modelId="{69F781F3-A475-CE4C-9E21-E830A63EDC1A}" type="presParOf" srcId="{426758A8-6C45-F84E-A023-F42C3CC8ABFC}" destId="{39B5E551-ECD9-3348-94FA-6AB156AD51F0}" srcOrd="1" destOrd="0" presId="urn:microsoft.com/office/officeart/2005/8/layout/vList5"/>
    <dgm:cxn modelId="{8579D07E-14D4-F944-8D6A-6C5B13670AAC}" type="presParOf" srcId="{426758A8-6C45-F84E-A023-F42C3CC8ABFC}" destId="{FACC870B-175D-6242-80D4-ECCD0CD1C0A8}" srcOrd="2" destOrd="0" presId="urn:microsoft.com/office/officeart/2005/8/layout/vList5"/>
    <dgm:cxn modelId="{7E3AC436-696D-C145-AADB-BA9CFB44B367}" type="presParOf" srcId="{FACC870B-175D-6242-80D4-ECCD0CD1C0A8}" destId="{A1CEAEF9-B9DF-F54D-BC2D-C0A37D3140F8}" srcOrd="0" destOrd="0" presId="urn:microsoft.com/office/officeart/2005/8/layout/vList5"/>
    <dgm:cxn modelId="{12E2976D-68A7-6248-9312-20FC6796828B}" type="presParOf" srcId="{FACC870B-175D-6242-80D4-ECCD0CD1C0A8}" destId="{DE987882-AFE1-444F-A307-9E8F0DAC1307}" srcOrd="1" destOrd="0" presId="urn:microsoft.com/office/officeart/2005/8/layout/vList5"/>
    <dgm:cxn modelId="{C113921D-CE2E-AB4C-ABB3-222C6A007AAE}" type="presParOf" srcId="{426758A8-6C45-F84E-A023-F42C3CC8ABFC}" destId="{1B27CD4A-6855-E647-AE69-217902067299}" srcOrd="3" destOrd="0" presId="urn:microsoft.com/office/officeart/2005/8/layout/vList5"/>
    <dgm:cxn modelId="{B11C5E12-5853-FF44-AB38-56A6DC51395C}" type="presParOf" srcId="{426758A8-6C45-F84E-A023-F42C3CC8ABFC}" destId="{2181B56C-E861-0A4C-9A11-3F451AA65BCA}" srcOrd="4" destOrd="0" presId="urn:microsoft.com/office/officeart/2005/8/layout/vList5"/>
    <dgm:cxn modelId="{A1F95352-4315-E641-8255-1AF94FF25DEF}" type="presParOf" srcId="{2181B56C-E861-0A4C-9A11-3F451AA65BCA}" destId="{7E12625C-0170-CC44-A5C2-8E32F902590D}" srcOrd="0" destOrd="0" presId="urn:microsoft.com/office/officeart/2005/8/layout/vList5"/>
    <dgm:cxn modelId="{D721CE8A-133A-7346-AE7E-46F5BE0EF48D}" type="presParOf" srcId="{2181B56C-E861-0A4C-9A11-3F451AA65BCA}" destId="{4E39FEEF-9556-584F-B7F5-75EBC30F011E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C73AB19-F39D-1F44-BAF2-6DEBDCB3E114}" type="doc">
      <dgm:prSet loTypeId="urn:microsoft.com/office/officeart/2005/8/layout/vList5" loCatId="process" qsTypeId="urn:microsoft.com/office/officeart/2005/8/quickstyle/simple2" qsCatId="simple" csTypeId="urn:microsoft.com/office/officeart/2005/8/colors/accent4_2" csCatId="accent4" phldr="1"/>
      <dgm:spPr/>
      <dgm:t>
        <a:bodyPr/>
        <a:lstStyle/>
        <a:p>
          <a:endParaRPr lang="pt-BR"/>
        </a:p>
      </dgm:t>
    </dgm:pt>
    <dgm:pt modelId="{AEDA1DC8-7E5B-164B-A2AB-A2033355013A}">
      <dgm:prSet/>
      <dgm:spPr/>
      <dgm:t>
        <a:bodyPr/>
        <a:lstStyle/>
        <a:p>
          <a:r>
            <a:rPr lang="pt-BR" b="1" i="1" dirty="0"/>
            <a:t>“</a:t>
          </a:r>
          <a:r>
            <a:rPr lang="pt-BR" b="1" i="1" dirty="0" err="1"/>
            <a:t>we</a:t>
          </a:r>
          <a:r>
            <a:rPr lang="pt-BR" b="1" i="1" dirty="0"/>
            <a:t> must </a:t>
          </a:r>
          <a:r>
            <a:rPr lang="pt-BR" b="1" i="1" dirty="0" err="1"/>
            <a:t>ensure</a:t>
          </a:r>
          <a:r>
            <a:rPr lang="pt-BR" b="1" i="1" dirty="0"/>
            <a:t> </a:t>
          </a:r>
          <a:r>
            <a:rPr lang="pt-BR" b="1" i="1" dirty="0" err="1"/>
            <a:t>that</a:t>
          </a:r>
          <a:r>
            <a:rPr lang="pt-BR" b="1" i="1" dirty="0"/>
            <a:t> male </a:t>
          </a:r>
          <a:r>
            <a:rPr lang="pt-BR" b="1" i="1" dirty="0" err="1"/>
            <a:t>and</a:t>
          </a:r>
          <a:r>
            <a:rPr lang="pt-BR" b="1" i="1" dirty="0"/>
            <a:t> </a:t>
          </a:r>
          <a:r>
            <a:rPr lang="pt-BR" b="1" i="1" dirty="0" err="1"/>
            <a:t>female</a:t>
          </a:r>
          <a:r>
            <a:rPr lang="pt-BR" b="1" i="1" dirty="0"/>
            <a:t> </a:t>
          </a:r>
          <a:r>
            <a:rPr lang="pt-BR" b="1" i="1" dirty="0" err="1"/>
            <a:t>children</a:t>
          </a:r>
          <a:r>
            <a:rPr lang="pt-BR" b="1" i="1" dirty="0"/>
            <a:t> </a:t>
          </a:r>
          <a:r>
            <a:rPr lang="pt-BR" b="1" i="1" dirty="0" err="1"/>
            <a:t>share</a:t>
          </a:r>
          <a:r>
            <a:rPr lang="pt-BR" b="1" i="1" dirty="0"/>
            <a:t> </a:t>
          </a:r>
          <a:r>
            <a:rPr lang="pt-BR" b="1" i="1" dirty="0" err="1"/>
            <a:t>equal</a:t>
          </a:r>
          <a:r>
            <a:rPr lang="pt-BR" b="1" i="1" dirty="0"/>
            <a:t> </a:t>
          </a:r>
          <a:r>
            <a:rPr lang="pt-BR" b="1" i="1" dirty="0" err="1"/>
            <a:t>obligations</a:t>
          </a:r>
          <a:r>
            <a:rPr lang="pt-BR" b="1" i="1" dirty="0"/>
            <a:t>” </a:t>
          </a:r>
          <a:r>
            <a:rPr lang="pt-BR" i="0" dirty="0" err="1"/>
            <a:t>is</a:t>
          </a:r>
          <a:r>
            <a:rPr lang="pt-BR" i="0" dirty="0"/>
            <a:t> </a:t>
          </a:r>
          <a:r>
            <a:rPr lang="pt-BR" i="0" dirty="0" err="1"/>
            <a:t>equivalent</a:t>
          </a:r>
          <a:r>
            <a:rPr lang="pt-BR" i="0" dirty="0"/>
            <a:t> in </a:t>
          </a:r>
          <a:r>
            <a:rPr lang="pt-BR" i="0" dirty="0" err="1"/>
            <a:t>meaning</a:t>
          </a:r>
          <a:r>
            <a:rPr lang="pt-BR" i="0" dirty="0"/>
            <a:t> </a:t>
          </a:r>
          <a:r>
            <a:rPr lang="pt-BR" i="0" dirty="0" err="1"/>
            <a:t>to</a:t>
          </a:r>
          <a:endParaRPr lang="pt-BR" i="0" dirty="0"/>
        </a:p>
      </dgm:t>
    </dgm:pt>
    <dgm:pt modelId="{0344D36D-27BE-0D4A-A753-0322B823743F}" type="parTrans" cxnId="{6B3457E6-E1D3-E74E-A4BE-67ECD68F8349}">
      <dgm:prSet/>
      <dgm:spPr/>
      <dgm:t>
        <a:bodyPr/>
        <a:lstStyle/>
        <a:p>
          <a:endParaRPr lang="pt-BR"/>
        </a:p>
      </dgm:t>
    </dgm:pt>
    <dgm:pt modelId="{9B34548B-8427-4648-B4DD-D158216A9DC9}" type="sibTrans" cxnId="{6B3457E6-E1D3-E74E-A4BE-67ECD68F8349}">
      <dgm:prSet/>
      <dgm:spPr/>
      <dgm:t>
        <a:bodyPr/>
        <a:lstStyle/>
        <a:p>
          <a:endParaRPr lang="pt-BR"/>
        </a:p>
      </dgm:t>
    </dgm:pt>
    <dgm:pt modelId="{8842BD64-FA85-E940-87E9-91CDDCBF01B5}">
      <dgm:prSet/>
      <dgm:spPr/>
      <dgm:t>
        <a:bodyPr/>
        <a:lstStyle/>
        <a:p>
          <a:r>
            <a:rPr lang="pt-BR" b="0" i="0" dirty="0"/>
            <a:t>In </a:t>
          </a:r>
          <a:r>
            <a:rPr lang="pt-BR" b="0" i="0" dirty="0" err="1"/>
            <a:t>fragments</a:t>
          </a:r>
          <a:r>
            <a:rPr lang="pt-BR" b="0" i="0" dirty="0"/>
            <a:t> </a:t>
          </a:r>
          <a:r>
            <a:rPr lang="pt-BR" b="0" i="0" dirty="0" err="1"/>
            <a:t>I</a:t>
          </a:r>
          <a:r>
            <a:rPr lang="pt-BR" b="0" i="0" dirty="0"/>
            <a:t> </a:t>
          </a:r>
          <a:r>
            <a:rPr lang="pt-BR" b="0" i="0" dirty="0" err="1"/>
            <a:t>and</a:t>
          </a:r>
          <a:r>
            <a:rPr lang="pt-BR" b="0" i="0" dirty="0"/>
            <a:t> II, </a:t>
          </a:r>
          <a:r>
            <a:rPr lang="pt-BR" b="1" i="1" dirty="0"/>
            <a:t>must </a:t>
          </a:r>
          <a:r>
            <a:rPr lang="pt-BR" b="0" i="0" dirty="0"/>
            <a:t>expresses</a:t>
          </a:r>
        </a:p>
      </dgm:t>
    </dgm:pt>
    <dgm:pt modelId="{79D3A0FC-1C1F-E447-B9B2-60BDCC8CCC5F}" type="parTrans" cxnId="{D335692D-E1C0-E54D-8487-137069A53279}">
      <dgm:prSet/>
      <dgm:spPr/>
      <dgm:t>
        <a:bodyPr/>
        <a:lstStyle/>
        <a:p>
          <a:endParaRPr lang="pt-BR"/>
        </a:p>
      </dgm:t>
    </dgm:pt>
    <dgm:pt modelId="{FE98B8E5-892D-A149-A097-7B7BF3F7EAA6}" type="sibTrans" cxnId="{D335692D-E1C0-E54D-8487-137069A53279}">
      <dgm:prSet/>
      <dgm:spPr/>
      <dgm:t>
        <a:bodyPr/>
        <a:lstStyle/>
        <a:p>
          <a:endParaRPr lang="pt-BR"/>
        </a:p>
      </dgm:t>
    </dgm:pt>
    <dgm:pt modelId="{BDC2E34E-9393-DC4D-9480-7421CDD875EF}">
      <dgm:prSet/>
      <dgm:spPr/>
      <dgm:t>
        <a:bodyPr/>
        <a:lstStyle/>
        <a:p>
          <a:r>
            <a:rPr lang="pt-BR" b="0" i="0" dirty="0"/>
            <a:t>it </a:t>
          </a:r>
          <a:r>
            <a:rPr lang="pt-BR" b="0" i="0" dirty="0" err="1"/>
            <a:t>is</a:t>
          </a:r>
          <a:r>
            <a:rPr lang="pt-BR" b="0" i="0" dirty="0"/>
            <a:t> </a:t>
          </a:r>
          <a:r>
            <a:rPr lang="pt-BR" b="1" i="0" dirty="0" err="1"/>
            <a:t>necessary</a:t>
          </a:r>
          <a:r>
            <a:rPr lang="pt-BR" b="0" i="0" dirty="0"/>
            <a:t> </a:t>
          </a:r>
          <a:r>
            <a:rPr lang="pt-BR" b="0" i="0" dirty="0" err="1"/>
            <a:t>that</a:t>
          </a:r>
          <a:r>
            <a:rPr lang="pt-BR" b="0" i="0" dirty="0"/>
            <a:t> </a:t>
          </a:r>
          <a:r>
            <a:rPr lang="pt-BR" b="0" i="0" dirty="0" err="1"/>
            <a:t>we</a:t>
          </a:r>
          <a:r>
            <a:rPr lang="pt-BR" b="0" i="0" dirty="0"/>
            <a:t> </a:t>
          </a:r>
          <a:r>
            <a:rPr lang="pt-BR" b="0" i="0" dirty="0" err="1"/>
            <a:t>ensure</a:t>
          </a:r>
          <a:r>
            <a:rPr lang="pt-BR" b="0" i="0" dirty="0"/>
            <a:t> </a:t>
          </a:r>
          <a:r>
            <a:rPr lang="pt-BR" b="0" i="0" dirty="0" err="1"/>
            <a:t>that</a:t>
          </a:r>
          <a:r>
            <a:rPr lang="pt-BR" b="0" i="0" dirty="0"/>
            <a:t> male </a:t>
          </a:r>
          <a:r>
            <a:rPr lang="pt-BR" b="0" i="0" dirty="0" err="1"/>
            <a:t>and</a:t>
          </a:r>
          <a:r>
            <a:rPr lang="pt-BR" b="0" i="0" dirty="0"/>
            <a:t> </a:t>
          </a:r>
          <a:r>
            <a:rPr lang="pt-BR" b="0" i="0" dirty="0" err="1"/>
            <a:t>female</a:t>
          </a:r>
          <a:r>
            <a:rPr lang="pt-BR" b="0" i="0" dirty="0"/>
            <a:t> </a:t>
          </a:r>
          <a:r>
            <a:rPr lang="pt-BR" b="0" i="0" dirty="0" err="1"/>
            <a:t>children</a:t>
          </a:r>
          <a:r>
            <a:rPr lang="pt-BR" b="0" i="0" dirty="0"/>
            <a:t> </a:t>
          </a:r>
          <a:r>
            <a:rPr lang="pt-BR" b="0" i="0" dirty="0" err="1"/>
            <a:t>share</a:t>
          </a:r>
          <a:r>
            <a:rPr lang="pt-BR" b="0" i="0" dirty="0"/>
            <a:t> </a:t>
          </a:r>
          <a:r>
            <a:rPr lang="pt-BR" b="0" i="0" dirty="0" err="1"/>
            <a:t>equal</a:t>
          </a:r>
          <a:r>
            <a:rPr lang="pt-BR" b="0" i="0" dirty="0"/>
            <a:t> </a:t>
          </a:r>
          <a:r>
            <a:rPr lang="pt-BR" b="0" i="0" dirty="0" err="1"/>
            <a:t>obligations</a:t>
          </a:r>
          <a:r>
            <a:rPr lang="pt-BR" b="0" i="0" dirty="0"/>
            <a:t>.</a:t>
          </a:r>
        </a:p>
      </dgm:t>
    </dgm:pt>
    <dgm:pt modelId="{31A6077E-D88C-5F40-9A02-1FE6B09DF90E}" type="parTrans" cxnId="{D3BDC203-A7BE-7C47-9558-E423B00E0F34}">
      <dgm:prSet/>
      <dgm:spPr/>
      <dgm:t>
        <a:bodyPr/>
        <a:lstStyle/>
        <a:p>
          <a:endParaRPr lang="pt-BR"/>
        </a:p>
      </dgm:t>
    </dgm:pt>
    <dgm:pt modelId="{B5B3F9EF-6345-5143-A935-10E594425E64}" type="sibTrans" cxnId="{D3BDC203-A7BE-7C47-9558-E423B00E0F34}">
      <dgm:prSet/>
      <dgm:spPr/>
      <dgm:t>
        <a:bodyPr/>
        <a:lstStyle/>
        <a:p>
          <a:endParaRPr lang="pt-BR"/>
        </a:p>
      </dgm:t>
    </dgm:pt>
    <dgm:pt modelId="{2A45A3C2-DDFA-2A4A-96B5-26514265B904}">
      <dgm:prSet/>
      <dgm:spPr/>
      <dgm:t>
        <a:bodyPr/>
        <a:lstStyle/>
        <a:p>
          <a:r>
            <a:rPr lang="pt-BR" b="0" i="0" dirty="0" err="1"/>
            <a:t>Necessity</a:t>
          </a:r>
          <a:r>
            <a:rPr lang="pt-BR" b="0" i="0" dirty="0"/>
            <a:t>,</a:t>
          </a:r>
        </a:p>
      </dgm:t>
    </dgm:pt>
    <dgm:pt modelId="{9DFA4935-571F-3541-9D0D-0AAC1D73D709}" type="parTrans" cxnId="{F4C60219-0E08-5045-B4AD-56F7A6F8BBF3}">
      <dgm:prSet/>
      <dgm:spPr/>
      <dgm:t>
        <a:bodyPr/>
        <a:lstStyle/>
        <a:p>
          <a:endParaRPr lang="pt-BR"/>
        </a:p>
      </dgm:t>
    </dgm:pt>
    <dgm:pt modelId="{E69ACA9C-9E58-3D49-A192-3F468DA14FC2}" type="sibTrans" cxnId="{F4C60219-0E08-5045-B4AD-56F7A6F8BBF3}">
      <dgm:prSet/>
      <dgm:spPr/>
      <dgm:t>
        <a:bodyPr/>
        <a:lstStyle/>
        <a:p>
          <a:endParaRPr lang="pt-BR"/>
        </a:p>
      </dgm:t>
    </dgm:pt>
    <dgm:pt modelId="{426758A8-6C45-F84E-A023-F42C3CC8ABFC}" type="pres">
      <dgm:prSet presAssocID="{DC73AB19-F39D-1F44-BAF2-6DEBDCB3E114}" presName="Name0" presStyleCnt="0">
        <dgm:presLayoutVars>
          <dgm:dir/>
          <dgm:animLvl val="lvl"/>
          <dgm:resizeHandles val="exact"/>
        </dgm:presLayoutVars>
      </dgm:prSet>
      <dgm:spPr/>
    </dgm:pt>
    <dgm:pt modelId="{B3CD0606-8117-774B-9A05-6BDC92B7CE7A}" type="pres">
      <dgm:prSet presAssocID="{AEDA1DC8-7E5B-164B-A2AB-A2033355013A}" presName="linNode" presStyleCnt="0"/>
      <dgm:spPr/>
    </dgm:pt>
    <dgm:pt modelId="{F792A506-495D-FF41-B9A2-7D72A287CF41}" type="pres">
      <dgm:prSet presAssocID="{AEDA1DC8-7E5B-164B-A2AB-A2033355013A}" presName="parentText" presStyleLbl="node1" presStyleIdx="0" presStyleCnt="2" custScaleX="261026" custLinFactNeighborX="-97" custLinFactNeighborY="-87239">
        <dgm:presLayoutVars>
          <dgm:chMax val="1"/>
          <dgm:bulletEnabled val="1"/>
        </dgm:presLayoutVars>
      </dgm:prSet>
      <dgm:spPr/>
    </dgm:pt>
    <dgm:pt modelId="{2347D27C-25A7-1940-8DD4-A168BB5F904E}" type="pres">
      <dgm:prSet presAssocID="{AEDA1DC8-7E5B-164B-A2AB-A2033355013A}" presName="descendantText" presStyleLbl="alignAccFollowNode1" presStyleIdx="0" presStyleCnt="2">
        <dgm:presLayoutVars>
          <dgm:bulletEnabled val="1"/>
        </dgm:presLayoutVars>
      </dgm:prSet>
      <dgm:spPr/>
    </dgm:pt>
    <dgm:pt modelId="{39B5E551-ECD9-3348-94FA-6AB156AD51F0}" type="pres">
      <dgm:prSet presAssocID="{9B34548B-8427-4648-B4DD-D158216A9DC9}" presName="sp" presStyleCnt="0"/>
      <dgm:spPr/>
    </dgm:pt>
    <dgm:pt modelId="{2181B56C-E861-0A4C-9A11-3F451AA65BCA}" type="pres">
      <dgm:prSet presAssocID="{8842BD64-FA85-E940-87E9-91CDDCBF01B5}" presName="linNode" presStyleCnt="0"/>
      <dgm:spPr/>
    </dgm:pt>
    <dgm:pt modelId="{7E12625C-0170-CC44-A5C2-8E32F902590D}" type="pres">
      <dgm:prSet presAssocID="{8842BD64-FA85-E940-87E9-91CDDCBF01B5}" presName="parentText" presStyleLbl="node1" presStyleIdx="1" presStyleCnt="2" custScaleX="261026">
        <dgm:presLayoutVars>
          <dgm:chMax val="1"/>
          <dgm:bulletEnabled val="1"/>
        </dgm:presLayoutVars>
      </dgm:prSet>
      <dgm:spPr/>
    </dgm:pt>
    <dgm:pt modelId="{4E39FEEF-9556-584F-B7F5-75EBC30F011E}" type="pres">
      <dgm:prSet presAssocID="{8842BD64-FA85-E940-87E9-91CDDCBF01B5}" presName="descendantText" presStyleLbl="alignAccFollowNode1" presStyleIdx="1" presStyleCnt="2">
        <dgm:presLayoutVars>
          <dgm:bulletEnabled val="1"/>
        </dgm:presLayoutVars>
      </dgm:prSet>
      <dgm:spPr/>
    </dgm:pt>
  </dgm:ptLst>
  <dgm:cxnLst>
    <dgm:cxn modelId="{D3BDC203-A7BE-7C47-9558-E423B00E0F34}" srcId="{AEDA1DC8-7E5B-164B-A2AB-A2033355013A}" destId="{BDC2E34E-9393-DC4D-9480-7421CDD875EF}" srcOrd="0" destOrd="0" parTransId="{31A6077E-D88C-5F40-9A02-1FE6B09DF90E}" sibTransId="{B5B3F9EF-6345-5143-A935-10E594425E64}"/>
    <dgm:cxn modelId="{866A2D0C-8E89-6E45-BDAD-EF1AF7924BB4}" type="presOf" srcId="{AEDA1DC8-7E5B-164B-A2AB-A2033355013A}" destId="{F792A506-495D-FF41-B9A2-7D72A287CF41}" srcOrd="0" destOrd="0" presId="urn:microsoft.com/office/officeart/2005/8/layout/vList5"/>
    <dgm:cxn modelId="{F4C60219-0E08-5045-B4AD-56F7A6F8BBF3}" srcId="{8842BD64-FA85-E940-87E9-91CDDCBF01B5}" destId="{2A45A3C2-DDFA-2A4A-96B5-26514265B904}" srcOrd="0" destOrd="0" parTransId="{9DFA4935-571F-3541-9D0D-0AAC1D73D709}" sibTransId="{E69ACA9C-9E58-3D49-A192-3F468DA14FC2}"/>
    <dgm:cxn modelId="{6B00DD2C-4895-6B46-88A6-8BF8C4DA404F}" type="presOf" srcId="{8842BD64-FA85-E940-87E9-91CDDCBF01B5}" destId="{7E12625C-0170-CC44-A5C2-8E32F902590D}" srcOrd="0" destOrd="0" presId="urn:microsoft.com/office/officeart/2005/8/layout/vList5"/>
    <dgm:cxn modelId="{D335692D-E1C0-E54D-8487-137069A53279}" srcId="{DC73AB19-F39D-1F44-BAF2-6DEBDCB3E114}" destId="{8842BD64-FA85-E940-87E9-91CDDCBF01B5}" srcOrd="1" destOrd="0" parTransId="{79D3A0FC-1C1F-E447-B9B2-60BDCC8CCC5F}" sibTransId="{FE98B8E5-892D-A149-A097-7B7BF3F7EAA6}"/>
    <dgm:cxn modelId="{8B275475-7346-F748-BBE8-AF7947017471}" type="presOf" srcId="{2A45A3C2-DDFA-2A4A-96B5-26514265B904}" destId="{4E39FEEF-9556-584F-B7F5-75EBC30F011E}" srcOrd="0" destOrd="0" presId="urn:microsoft.com/office/officeart/2005/8/layout/vList5"/>
    <dgm:cxn modelId="{B8212C85-A452-284E-89FD-93EBF4C7A09F}" type="presOf" srcId="{BDC2E34E-9393-DC4D-9480-7421CDD875EF}" destId="{2347D27C-25A7-1940-8DD4-A168BB5F904E}" srcOrd="0" destOrd="0" presId="urn:microsoft.com/office/officeart/2005/8/layout/vList5"/>
    <dgm:cxn modelId="{7F25C2D8-E185-4741-8451-59719AD72140}" type="presOf" srcId="{DC73AB19-F39D-1F44-BAF2-6DEBDCB3E114}" destId="{426758A8-6C45-F84E-A023-F42C3CC8ABFC}" srcOrd="0" destOrd="0" presId="urn:microsoft.com/office/officeart/2005/8/layout/vList5"/>
    <dgm:cxn modelId="{6B3457E6-E1D3-E74E-A4BE-67ECD68F8349}" srcId="{DC73AB19-F39D-1F44-BAF2-6DEBDCB3E114}" destId="{AEDA1DC8-7E5B-164B-A2AB-A2033355013A}" srcOrd="0" destOrd="0" parTransId="{0344D36D-27BE-0D4A-A753-0322B823743F}" sibTransId="{9B34548B-8427-4648-B4DD-D158216A9DC9}"/>
    <dgm:cxn modelId="{09524672-B60E-2D4E-A3B2-62055D75F8DB}" type="presParOf" srcId="{426758A8-6C45-F84E-A023-F42C3CC8ABFC}" destId="{B3CD0606-8117-774B-9A05-6BDC92B7CE7A}" srcOrd="0" destOrd="0" presId="urn:microsoft.com/office/officeart/2005/8/layout/vList5"/>
    <dgm:cxn modelId="{CA113A0B-9BCF-8E4C-A2FF-B470986A4076}" type="presParOf" srcId="{B3CD0606-8117-774B-9A05-6BDC92B7CE7A}" destId="{F792A506-495D-FF41-B9A2-7D72A287CF41}" srcOrd="0" destOrd="0" presId="urn:microsoft.com/office/officeart/2005/8/layout/vList5"/>
    <dgm:cxn modelId="{7A664CEB-79DC-3947-96F2-DCA1A008B39D}" type="presParOf" srcId="{B3CD0606-8117-774B-9A05-6BDC92B7CE7A}" destId="{2347D27C-25A7-1940-8DD4-A168BB5F904E}" srcOrd="1" destOrd="0" presId="urn:microsoft.com/office/officeart/2005/8/layout/vList5"/>
    <dgm:cxn modelId="{69F781F3-A475-CE4C-9E21-E830A63EDC1A}" type="presParOf" srcId="{426758A8-6C45-F84E-A023-F42C3CC8ABFC}" destId="{39B5E551-ECD9-3348-94FA-6AB156AD51F0}" srcOrd="1" destOrd="0" presId="urn:microsoft.com/office/officeart/2005/8/layout/vList5"/>
    <dgm:cxn modelId="{B11C5E12-5853-FF44-AB38-56A6DC51395C}" type="presParOf" srcId="{426758A8-6C45-F84E-A023-F42C3CC8ABFC}" destId="{2181B56C-E861-0A4C-9A11-3F451AA65BCA}" srcOrd="2" destOrd="0" presId="urn:microsoft.com/office/officeart/2005/8/layout/vList5"/>
    <dgm:cxn modelId="{A1F95352-4315-E641-8255-1AF94FF25DEF}" type="presParOf" srcId="{2181B56C-E861-0A4C-9A11-3F451AA65BCA}" destId="{7E12625C-0170-CC44-A5C2-8E32F902590D}" srcOrd="0" destOrd="0" presId="urn:microsoft.com/office/officeart/2005/8/layout/vList5"/>
    <dgm:cxn modelId="{D721CE8A-133A-7346-AE7E-46F5BE0EF48D}" type="presParOf" srcId="{2181B56C-E861-0A4C-9A11-3F451AA65BCA}" destId="{4E39FEEF-9556-584F-B7F5-75EBC30F011E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93EA7A1-1DE8-4148-80C2-880C0C74C16C}" type="doc">
      <dgm:prSet loTypeId="urn:microsoft.com/office/officeart/2005/8/layout/vList5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pt-BR"/>
        </a:p>
      </dgm:t>
    </dgm:pt>
    <dgm:pt modelId="{BC891D8B-2C7E-DB47-8512-4EF063C4CD95}">
      <dgm:prSet/>
      <dgm:spPr/>
      <dgm:t>
        <a:bodyPr/>
        <a:lstStyle/>
        <a:p>
          <a:r>
            <a:rPr lang="pt-BR" dirty="0"/>
            <a:t>WRITE</a:t>
          </a:r>
        </a:p>
      </dgm:t>
    </dgm:pt>
    <dgm:pt modelId="{CEB8CF60-589F-154C-9EBB-BABAC7499B12}" type="parTrans" cxnId="{7261C3F4-EE4E-804F-9E0D-8DFB5F1F79B6}">
      <dgm:prSet/>
      <dgm:spPr/>
      <dgm:t>
        <a:bodyPr/>
        <a:lstStyle/>
        <a:p>
          <a:endParaRPr lang="pt-BR"/>
        </a:p>
      </dgm:t>
    </dgm:pt>
    <dgm:pt modelId="{15001C70-E0D1-9C4F-91D9-6FAD04073D5E}" type="sibTrans" cxnId="{7261C3F4-EE4E-804F-9E0D-8DFB5F1F79B6}">
      <dgm:prSet/>
      <dgm:spPr/>
      <dgm:t>
        <a:bodyPr/>
        <a:lstStyle/>
        <a:p>
          <a:endParaRPr lang="pt-BR"/>
        </a:p>
      </dgm:t>
    </dgm:pt>
    <dgm:pt modelId="{D6F65339-5DC2-484B-8F7C-1BC8E6CEEDC4}">
      <dgm:prSet/>
      <dgm:spPr/>
      <dgm:t>
        <a:bodyPr/>
        <a:lstStyle/>
        <a:p>
          <a:r>
            <a:rPr lang="pt-BR" dirty="0"/>
            <a:t>PERFORM</a:t>
          </a:r>
        </a:p>
      </dgm:t>
    </dgm:pt>
    <dgm:pt modelId="{D56220A6-13EC-DD43-A3A9-F3C929A99E65}" type="parTrans" cxnId="{6D163DCD-906B-6D4E-8871-51A238E9BC14}">
      <dgm:prSet/>
      <dgm:spPr/>
      <dgm:t>
        <a:bodyPr/>
        <a:lstStyle/>
        <a:p>
          <a:endParaRPr lang="pt-BR"/>
        </a:p>
      </dgm:t>
    </dgm:pt>
    <dgm:pt modelId="{D778AD08-CAFC-E544-912B-3B3B54AC7947}" type="sibTrans" cxnId="{6D163DCD-906B-6D4E-8871-51A238E9BC14}">
      <dgm:prSet/>
      <dgm:spPr/>
      <dgm:t>
        <a:bodyPr/>
        <a:lstStyle/>
        <a:p>
          <a:endParaRPr lang="pt-BR"/>
        </a:p>
      </dgm:t>
    </dgm:pt>
    <dgm:pt modelId="{8C4EF68C-E99A-B745-9669-C7D0ED29DA11}">
      <dgm:prSet/>
      <dgm:spPr/>
      <dgm:t>
        <a:bodyPr/>
        <a:lstStyle/>
        <a:p>
          <a:r>
            <a:rPr lang="pt-BR" dirty="0"/>
            <a:t>PAINT</a:t>
          </a:r>
        </a:p>
      </dgm:t>
    </dgm:pt>
    <dgm:pt modelId="{2F94D159-64A9-E441-9256-E7CC0CE5AFB5}" type="parTrans" cxnId="{D6D41C6C-37FA-1D4B-9529-6DD892E20EB1}">
      <dgm:prSet/>
      <dgm:spPr/>
      <dgm:t>
        <a:bodyPr/>
        <a:lstStyle/>
        <a:p>
          <a:endParaRPr lang="pt-BR"/>
        </a:p>
      </dgm:t>
    </dgm:pt>
    <dgm:pt modelId="{5898A0F5-6AE2-2043-B3F5-BA93B460E87E}" type="sibTrans" cxnId="{D6D41C6C-37FA-1D4B-9529-6DD892E20EB1}">
      <dgm:prSet/>
      <dgm:spPr/>
      <dgm:t>
        <a:bodyPr/>
        <a:lstStyle/>
        <a:p>
          <a:endParaRPr lang="pt-BR"/>
        </a:p>
      </dgm:t>
    </dgm:pt>
    <dgm:pt modelId="{D0969347-BD5F-4547-B565-65BE32F1A8AA}">
      <dgm:prSet/>
      <dgm:spPr/>
      <dgm:t>
        <a:bodyPr/>
        <a:lstStyle/>
        <a:p>
          <a:r>
            <a:rPr lang="pt-BR" dirty="0"/>
            <a:t>MAKE</a:t>
          </a:r>
        </a:p>
      </dgm:t>
    </dgm:pt>
    <dgm:pt modelId="{B5E5E6AC-82C3-CD49-AB74-BBAC44BEAB2F}" type="parTrans" cxnId="{7C4B1B95-7380-514E-A0B6-D6D8C8D671D6}">
      <dgm:prSet/>
      <dgm:spPr/>
      <dgm:t>
        <a:bodyPr/>
        <a:lstStyle/>
        <a:p>
          <a:endParaRPr lang="pt-BR"/>
        </a:p>
      </dgm:t>
    </dgm:pt>
    <dgm:pt modelId="{C2312A4B-55C4-C140-8F8E-16261CEEEDD6}" type="sibTrans" cxnId="{7C4B1B95-7380-514E-A0B6-D6D8C8D671D6}">
      <dgm:prSet/>
      <dgm:spPr/>
      <dgm:t>
        <a:bodyPr/>
        <a:lstStyle/>
        <a:p>
          <a:endParaRPr lang="pt-BR"/>
        </a:p>
      </dgm:t>
    </dgm:pt>
    <dgm:pt modelId="{488EE31D-F20E-5448-A883-CCB1B10247EF}">
      <dgm:prSet/>
      <dgm:spPr/>
      <dgm:t>
        <a:bodyPr/>
        <a:lstStyle/>
        <a:p>
          <a:r>
            <a:rPr lang="pt-BR" dirty="0"/>
            <a:t>ACT</a:t>
          </a:r>
        </a:p>
      </dgm:t>
    </dgm:pt>
    <dgm:pt modelId="{07999210-D427-2047-B3E0-DCCF9D5CB4CF}" type="parTrans" cxnId="{87CB1E71-8375-F441-B709-C85B93281001}">
      <dgm:prSet/>
      <dgm:spPr/>
      <dgm:t>
        <a:bodyPr/>
        <a:lstStyle/>
        <a:p>
          <a:endParaRPr lang="pt-BR"/>
        </a:p>
      </dgm:t>
    </dgm:pt>
    <dgm:pt modelId="{E719F7A3-6358-3D47-A8A8-31991F408482}" type="sibTrans" cxnId="{87CB1E71-8375-F441-B709-C85B93281001}">
      <dgm:prSet/>
      <dgm:spPr/>
      <dgm:t>
        <a:bodyPr/>
        <a:lstStyle/>
        <a:p>
          <a:endParaRPr lang="pt-BR"/>
        </a:p>
      </dgm:t>
    </dgm:pt>
    <dgm:pt modelId="{4CF33EC4-81F0-1941-9573-3D5034967C6D}">
      <dgm:prSet/>
      <dgm:spPr/>
      <dgm:t>
        <a:bodyPr/>
        <a:lstStyle/>
        <a:p>
          <a:r>
            <a:rPr lang="pt-BR" dirty="0"/>
            <a:t>SING</a:t>
          </a:r>
        </a:p>
      </dgm:t>
    </dgm:pt>
    <dgm:pt modelId="{6332E092-4401-2344-9EE9-F285C27598E5}" type="parTrans" cxnId="{5BC0808D-7CDC-F24B-BA2B-7BDDBA61BED6}">
      <dgm:prSet/>
      <dgm:spPr/>
      <dgm:t>
        <a:bodyPr/>
        <a:lstStyle/>
        <a:p>
          <a:endParaRPr lang="pt-BR"/>
        </a:p>
      </dgm:t>
    </dgm:pt>
    <dgm:pt modelId="{819FA008-07AE-734C-BD74-310E7253A7FA}" type="sibTrans" cxnId="{5BC0808D-7CDC-F24B-BA2B-7BDDBA61BED6}">
      <dgm:prSet/>
      <dgm:spPr/>
      <dgm:t>
        <a:bodyPr/>
        <a:lstStyle/>
        <a:p>
          <a:endParaRPr lang="pt-BR"/>
        </a:p>
      </dgm:t>
    </dgm:pt>
    <dgm:pt modelId="{7DB26B32-C4F6-7D46-9672-3DF518AF5F32}">
      <dgm:prSet/>
      <dgm:spPr/>
      <dgm:t>
        <a:bodyPr/>
        <a:lstStyle/>
        <a:p>
          <a:r>
            <a:rPr lang="pt-BR"/>
            <a:t>a </a:t>
          </a:r>
          <a:r>
            <a:rPr lang="pt-BR" dirty="0"/>
            <a:t>novel, </a:t>
          </a:r>
          <a:r>
            <a:rPr lang="pt-BR" dirty="0" err="1"/>
            <a:t>an</a:t>
          </a:r>
          <a:r>
            <a:rPr lang="pt-BR" dirty="0"/>
            <a:t> </a:t>
          </a:r>
          <a:r>
            <a:rPr lang="pt-BR" dirty="0" err="1"/>
            <a:t>essay</a:t>
          </a:r>
          <a:r>
            <a:rPr lang="pt-BR" dirty="0"/>
            <a:t>, a </a:t>
          </a:r>
          <a:r>
            <a:rPr lang="pt-BR" dirty="0" err="1"/>
            <a:t>letter</a:t>
          </a:r>
          <a:endParaRPr lang="pt-BR" dirty="0"/>
        </a:p>
      </dgm:t>
    </dgm:pt>
    <dgm:pt modelId="{469E3EE5-9C0B-0B47-8364-10906F41D20C}" type="parTrans" cxnId="{4E57092C-ED8F-8344-BBB1-3DE7BACDB31B}">
      <dgm:prSet/>
      <dgm:spPr/>
      <dgm:t>
        <a:bodyPr/>
        <a:lstStyle/>
        <a:p>
          <a:endParaRPr lang="pt-BR"/>
        </a:p>
      </dgm:t>
    </dgm:pt>
    <dgm:pt modelId="{EF9F80A4-D865-9C42-82D2-32DCAF26672D}" type="sibTrans" cxnId="{4E57092C-ED8F-8344-BBB1-3DE7BACDB31B}">
      <dgm:prSet/>
      <dgm:spPr/>
      <dgm:t>
        <a:bodyPr/>
        <a:lstStyle/>
        <a:p>
          <a:endParaRPr lang="pt-BR"/>
        </a:p>
      </dgm:t>
    </dgm:pt>
    <dgm:pt modelId="{4DB70D28-CF3B-504C-9CE7-7FF942D9BA93}">
      <dgm:prSet/>
      <dgm:spPr/>
      <dgm:t>
        <a:bodyPr/>
        <a:lstStyle/>
        <a:p>
          <a:r>
            <a:rPr lang="pt-BR" dirty="0"/>
            <a:t>a </a:t>
          </a:r>
          <a:r>
            <a:rPr lang="pt-BR" dirty="0" err="1"/>
            <a:t>concert</a:t>
          </a:r>
          <a:r>
            <a:rPr lang="pt-BR" dirty="0"/>
            <a:t>, a </a:t>
          </a:r>
          <a:r>
            <a:rPr lang="pt-BR" dirty="0" err="1"/>
            <a:t>task</a:t>
          </a:r>
          <a:r>
            <a:rPr lang="pt-BR" dirty="0"/>
            <a:t>, in </a:t>
          </a:r>
          <a:r>
            <a:rPr lang="pt-BR" dirty="0" err="1"/>
            <a:t>public</a:t>
          </a:r>
          <a:endParaRPr lang="pt-BR" dirty="0"/>
        </a:p>
      </dgm:t>
    </dgm:pt>
    <dgm:pt modelId="{F19EE8BC-EC89-E240-894B-47A6068DAC07}" type="parTrans" cxnId="{FB37182D-6809-E142-BD0F-0F8383C2F768}">
      <dgm:prSet/>
      <dgm:spPr/>
      <dgm:t>
        <a:bodyPr/>
        <a:lstStyle/>
        <a:p>
          <a:endParaRPr lang="pt-BR"/>
        </a:p>
      </dgm:t>
    </dgm:pt>
    <dgm:pt modelId="{AE2D4A76-978E-104E-812B-922A5203A00E}" type="sibTrans" cxnId="{FB37182D-6809-E142-BD0F-0F8383C2F768}">
      <dgm:prSet/>
      <dgm:spPr/>
      <dgm:t>
        <a:bodyPr/>
        <a:lstStyle/>
        <a:p>
          <a:endParaRPr lang="pt-BR"/>
        </a:p>
      </dgm:t>
    </dgm:pt>
    <dgm:pt modelId="{B5F22370-E8C9-CD4E-B9CD-B8432FA58EEE}">
      <dgm:prSet/>
      <dgm:spPr/>
      <dgm:t>
        <a:bodyPr/>
        <a:lstStyle/>
        <a:p>
          <a:r>
            <a:rPr lang="pt-BR" dirty="0"/>
            <a:t>a </a:t>
          </a:r>
          <a:r>
            <a:rPr lang="pt-BR" dirty="0" err="1"/>
            <a:t>portrait</a:t>
          </a:r>
          <a:r>
            <a:rPr lang="pt-BR" dirty="0"/>
            <a:t>, a </a:t>
          </a:r>
          <a:r>
            <a:rPr lang="pt-BR" dirty="0" err="1"/>
            <a:t>picture</a:t>
          </a:r>
          <a:r>
            <a:rPr lang="pt-BR" dirty="0"/>
            <a:t>, a </a:t>
          </a:r>
          <a:r>
            <a:rPr lang="pt-BR" dirty="0" err="1"/>
            <a:t>wall</a:t>
          </a:r>
          <a:endParaRPr lang="pt-BR" dirty="0"/>
        </a:p>
      </dgm:t>
    </dgm:pt>
    <dgm:pt modelId="{B47DEC94-7961-5C4B-9CDB-B5488F7AB173}" type="parTrans" cxnId="{F320BD37-949A-9D4F-88B6-4B606B0CD4D2}">
      <dgm:prSet/>
      <dgm:spPr/>
      <dgm:t>
        <a:bodyPr/>
        <a:lstStyle/>
        <a:p>
          <a:endParaRPr lang="pt-BR"/>
        </a:p>
      </dgm:t>
    </dgm:pt>
    <dgm:pt modelId="{D3154005-DED1-FE42-B1F5-921BD5D6E8C0}" type="sibTrans" cxnId="{F320BD37-949A-9D4F-88B6-4B606B0CD4D2}">
      <dgm:prSet/>
      <dgm:spPr/>
      <dgm:t>
        <a:bodyPr/>
        <a:lstStyle/>
        <a:p>
          <a:endParaRPr lang="pt-BR"/>
        </a:p>
      </dgm:t>
    </dgm:pt>
    <dgm:pt modelId="{C4AE2583-63AD-DF48-9408-2369426F93D3}">
      <dgm:prSet/>
      <dgm:spPr/>
      <dgm:t>
        <a:bodyPr/>
        <a:lstStyle/>
        <a:p>
          <a:r>
            <a:rPr lang="pt-BR" dirty="0"/>
            <a:t>a </a:t>
          </a:r>
          <a:r>
            <a:rPr lang="pt-BR" dirty="0" err="1"/>
            <a:t>noise</a:t>
          </a:r>
          <a:r>
            <a:rPr lang="pt-BR" dirty="0"/>
            <a:t>, a </a:t>
          </a:r>
          <a:r>
            <a:rPr lang="pt-BR" dirty="0" err="1"/>
            <a:t>good</a:t>
          </a:r>
          <a:r>
            <a:rPr lang="pt-BR" dirty="0"/>
            <a:t> </a:t>
          </a:r>
          <a:r>
            <a:rPr lang="pt-BR" dirty="0" err="1"/>
            <a:t>impression</a:t>
          </a:r>
          <a:r>
            <a:rPr lang="pt-BR" dirty="0"/>
            <a:t>, </a:t>
          </a:r>
          <a:r>
            <a:rPr lang="pt-BR" dirty="0" err="1"/>
            <a:t>money</a:t>
          </a:r>
          <a:endParaRPr lang="pt-BR" dirty="0"/>
        </a:p>
      </dgm:t>
    </dgm:pt>
    <dgm:pt modelId="{E8100593-7ABB-314B-A71A-14D94EAD4C0A}" type="parTrans" cxnId="{42021B83-BB58-7F4D-BAA7-ED95E9B85DB4}">
      <dgm:prSet/>
      <dgm:spPr/>
      <dgm:t>
        <a:bodyPr/>
        <a:lstStyle/>
        <a:p>
          <a:endParaRPr lang="pt-BR"/>
        </a:p>
      </dgm:t>
    </dgm:pt>
    <dgm:pt modelId="{638CF978-43CD-8A41-9692-2093C2BB7D54}" type="sibTrans" cxnId="{42021B83-BB58-7F4D-BAA7-ED95E9B85DB4}">
      <dgm:prSet/>
      <dgm:spPr/>
      <dgm:t>
        <a:bodyPr/>
        <a:lstStyle/>
        <a:p>
          <a:endParaRPr lang="pt-BR"/>
        </a:p>
      </dgm:t>
    </dgm:pt>
    <dgm:pt modelId="{CCFC4857-B5B3-3549-962C-691BD649C116}">
      <dgm:prSet/>
      <dgm:spPr/>
      <dgm:t>
        <a:bodyPr/>
        <a:lstStyle/>
        <a:p>
          <a:r>
            <a:rPr lang="pt-BR" dirty="0"/>
            <a:t>in a </a:t>
          </a:r>
          <a:r>
            <a:rPr lang="pt-BR" dirty="0" err="1"/>
            <a:t>movie</a:t>
          </a:r>
          <a:r>
            <a:rPr lang="pt-BR" dirty="0"/>
            <a:t>, in a </a:t>
          </a:r>
          <a:r>
            <a:rPr lang="pt-BR" dirty="0" err="1"/>
            <a:t>circus</a:t>
          </a:r>
          <a:r>
            <a:rPr lang="pt-BR" dirty="0"/>
            <a:t>, in a </a:t>
          </a:r>
          <a:r>
            <a:rPr lang="pt-BR" dirty="0" err="1"/>
            <a:t>comedy</a:t>
          </a:r>
          <a:r>
            <a:rPr lang="pt-BR" dirty="0"/>
            <a:t> show</a:t>
          </a:r>
        </a:p>
      </dgm:t>
    </dgm:pt>
    <dgm:pt modelId="{90841697-4193-E242-827C-ED487FA01035}" type="parTrans" cxnId="{B060B11D-41BB-8947-AEDA-583A38A23A81}">
      <dgm:prSet/>
      <dgm:spPr/>
      <dgm:t>
        <a:bodyPr/>
        <a:lstStyle/>
        <a:p>
          <a:endParaRPr lang="pt-BR"/>
        </a:p>
      </dgm:t>
    </dgm:pt>
    <dgm:pt modelId="{C6D14BBB-4E2D-BB4C-9B61-9A8D6A5924BB}" type="sibTrans" cxnId="{B060B11D-41BB-8947-AEDA-583A38A23A81}">
      <dgm:prSet/>
      <dgm:spPr/>
      <dgm:t>
        <a:bodyPr/>
        <a:lstStyle/>
        <a:p>
          <a:endParaRPr lang="pt-BR"/>
        </a:p>
      </dgm:t>
    </dgm:pt>
    <dgm:pt modelId="{17DF2034-FEFD-414D-AFAF-35823CF21B4E}">
      <dgm:prSet/>
      <dgm:spPr/>
      <dgm:t>
        <a:bodyPr/>
        <a:lstStyle/>
        <a:p>
          <a:r>
            <a:rPr lang="pt-BR" dirty="0"/>
            <a:t>a </a:t>
          </a:r>
          <a:r>
            <a:rPr lang="pt-BR" dirty="0" err="1"/>
            <a:t>duet</a:t>
          </a:r>
          <a:r>
            <a:rPr lang="pt-BR" dirty="0"/>
            <a:t>, a </a:t>
          </a:r>
          <a:r>
            <a:rPr lang="pt-BR" dirty="0" err="1"/>
            <a:t>repertoire</a:t>
          </a:r>
          <a:r>
            <a:rPr lang="pt-BR" dirty="0"/>
            <a:t>, like </a:t>
          </a:r>
          <a:r>
            <a:rPr lang="pt-BR" dirty="0" err="1"/>
            <a:t>an</a:t>
          </a:r>
          <a:r>
            <a:rPr lang="pt-BR" dirty="0"/>
            <a:t> </a:t>
          </a:r>
          <a:r>
            <a:rPr lang="pt-BR" dirty="0" err="1"/>
            <a:t>angel</a:t>
          </a:r>
          <a:endParaRPr lang="pt-BR" dirty="0"/>
        </a:p>
      </dgm:t>
    </dgm:pt>
    <dgm:pt modelId="{93084A8D-D576-A749-A956-297D6C27EA7F}" type="parTrans" cxnId="{116BAD03-45B0-AD44-9E0B-AA9569CA45EC}">
      <dgm:prSet/>
      <dgm:spPr/>
      <dgm:t>
        <a:bodyPr/>
        <a:lstStyle/>
        <a:p>
          <a:endParaRPr lang="pt-BR"/>
        </a:p>
      </dgm:t>
    </dgm:pt>
    <dgm:pt modelId="{AFB2E00D-82BF-8846-BA4B-7AD195A9741B}" type="sibTrans" cxnId="{116BAD03-45B0-AD44-9E0B-AA9569CA45EC}">
      <dgm:prSet/>
      <dgm:spPr/>
      <dgm:t>
        <a:bodyPr/>
        <a:lstStyle/>
        <a:p>
          <a:endParaRPr lang="pt-BR"/>
        </a:p>
      </dgm:t>
    </dgm:pt>
    <dgm:pt modelId="{4D83E1B7-2191-074B-9C0D-4C604F5E1203}" type="pres">
      <dgm:prSet presAssocID="{D93EA7A1-1DE8-4148-80C2-880C0C74C16C}" presName="Name0" presStyleCnt="0">
        <dgm:presLayoutVars>
          <dgm:dir/>
          <dgm:animLvl val="lvl"/>
          <dgm:resizeHandles val="exact"/>
        </dgm:presLayoutVars>
      </dgm:prSet>
      <dgm:spPr/>
    </dgm:pt>
    <dgm:pt modelId="{2D202179-FEC6-7145-9E2C-8E766A2E5D00}" type="pres">
      <dgm:prSet presAssocID="{BC891D8B-2C7E-DB47-8512-4EF063C4CD95}" presName="linNode" presStyleCnt="0"/>
      <dgm:spPr/>
    </dgm:pt>
    <dgm:pt modelId="{E77989F1-0445-4447-B84E-AF85E4C2951C}" type="pres">
      <dgm:prSet presAssocID="{BC891D8B-2C7E-DB47-8512-4EF063C4CD95}" presName="parentText" presStyleLbl="node1" presStyleIdx="0" presStyleCnt="6">
        <dgm:presLayoutVars>
          <dgm:chMax val="1"/>
          <dgm:bulletEnabled val="1"/>
        </dgm:presLayoutVars>
      </dgm:prSet>
      <dgm:spPr/>
    </dgm:pt>
    <dgm:pt modelId="{22F1A995-93DE-0D46-AD76-AC041CFAA62E}" type="pres">
      <dgm:prSet presAssocID="{BC891D8B-2C7E-DB47-8512-4EF063C4CD95}" presName="descendantText" presStyleLbl="alignAccFollowNode1" presStyleIdx="0" presStyleCnt="6">
        <dgm:presLayoutVars>
          <dgm:bulletEnabled val="1"/>
        </dgm:presLayoutVars>
      </dgm:prSet>
      <dgm:spPr/>
    </dgm:pt>
    <dgm:pt modelId="{5646D44D-C729-E04C-A07B-F20D80AC72DD}" type="pres">
      <dgm:prSet presAssocID="{15001C70-E0D1-9C4F-91D9-6FAD04073D5E}" presName="sp" presStyleCnt="0"/>
      <dgm:spPr/>
    </dgm:pt>
    <dgm:pt modelId="{C6B770B9-82C5-CD4E-A008-D17C1779B5E3}" type="pres">
      <dgm:prSet presAssocID="{D6F65339-5DC2-484B-8F7C-1BC8E6CEEDC4}" presName="linNode" presStyleCnt="0"/>
      <dgm:spPr/>
    </dgm:pt>
    <dgm:pt modelId="{CE4550DA-FFE9-744E-95DC-F8FAA7488153}" type="pres">
      <dgm:prSet presAssocID="{D6F65339-5DC2-484B-8F7C-1BC8E6CEEDC4}" presName="parentText" presStyleLbl="node1" presStyleIdx="1" presStyleCnt="6">
        <dgm:presLayoutVars>
          <dgm:chMax val="1"/>
          <dgm:bulletEnabled val="1"/>
        </dgm:presLayoutVars>
      </dgm:prSet>
      <dgm:spPr/>
    </dgm:pt>
    <dgm:pt modelId="{94AC1E63-86E4-F846-A835-252C03610953}" type="pres">
      <dgm:prSet presAssocID="{D6F65339-5DC2-484B-8F7C-1BC8E6CEEDC4}" presName="descendantText" presStyleLbl="alignAccFollowNode1" presStyleIdx="1" presStyleCnt="6">
        <dgm:presLayoutVars>
          <dgm:bulletEnabled val="1"/>
        </dgm:presLayoutVars>
      </dgm:prSet>
      <dgm:spPr/>
    </dgm:pt>
    <dgm:pt modelId="{67D38B07-DBB9-5F46-B13B-4F382F1B0510}" type="pres">
      <dgm:prSet presAssocID="{D778AD08-CAFC-E544-912B-3B3B54AC7947}" presName="sp" presStyleCnt="0"/>
      <dgm:spPr/>
    </dgm:pt>
    <dgm:pt modelId="{2EF1AD75-F7FF-9F46-BD68-18D22763B322}" type="pres">
      <dgm:prSet presAssocID="{8C4EF68C-E99A-B745-9669-C7D0ED29DA11}" presName="linNode" presStyleCnt="0"/>
      <dgm:spPr/>
    </dgm:pt>
    <dgm:pt modelId="{6D7773C8-DDD3-854A-823F-753D8AEA81E5}" type="pres">
      <dgm:prSet presAssocID="{8C4EF68C-E99A-B745-9669-C7D0ED29DA11}" presName="parentText" presStyleLbl="node1" presStyleIdx="2" presStyleCnt="6">
        <dgm:presLayoutVars>
          <dgm:chMax val="1"/>
          <dgm:bulletEnabled val="1"/>
        </dgm:presLayoutVars>
      </dgm:prSet>
      <dgm:spPr/>
    </dgm:pt>
    <dgm:pt modelId="{7CFE4250-D988-E74B-BC67-2312C1B33B8F}" type="pres">
      <dgm:prSet presAssocID="{8C4EF68C-E99A-B745-9669-C7D0ED29DA11}" presName="descendantText" presStyleLbl="alignAccFollowNode1" presStyleIdx="2" presStyleCnt="6">
        <dgm:presLayoutVars>
          <dgm:bulletEnabled val="1"/>
        </dgm:presLayoutVars>
      </dgm:prSet>
      <dgm:spPr/>
    </dgm:pt>
    <dgm:pt modelId="{DE8074E4-A08A-9342-8ED6-751449F99668}" type="pres">
      <dgm:prSet presAssocID="{5898A0F5-6AE2-2043-B3F5-BA93B460E87E}" presName="sp" presStyleCnt="0"/>
      <dgm:spPr/>
    </dgm:pt>
    <dgm:pt modelId="{2DCDD507-391B-7543-AD5E-40227A747570}" type="pres">
      <dgm:prSet presAssocID="{D0969347-BD5F-4547-B565-65BE32F1A8AA}" presName="linNode" presStyleCnt="0"/>
      <dgm:spPr/>
    </dgm:pt>
    <dgm:pt modelId="{D6BDC2CE-C096-6F49-85AC-D9ED415ABE8D}" type="pres">
      <dgm:prSet presAssocID="{D0969347-BD5F-4547-B565-65BE32F1A8AA}" presName="parentText" presStyleLbl="node1" presStyleIdx="3" presStyleCnt="6">
        <dgm:presLayoutVars>
          <dgm:chMax val="1"/>
          <dgm:bulletEnabled val="1"/>
        </dgm:presLayoutVars>
      </dgm:prSet>
      <dgm:spPr/>
    </dgm:pt>
    <dgm:pt modelId="{E69BB984-93D2-BA47-AFA0-C6A3CA4A0A33}" type="pres">
      <dgm:prSet presAssocID="{D0969347-BD5F-4547-B565-65BE32F1A8AA}" presName="descendantText" presStyleLbl="alignAccFollowNode1" presStyleIdx="3" presStyleCnt="6">
        <dgm:presLayoutVars>
          <dgm:bulletEnabled val="1"/>
        </dgm:presLayoutVars>
      </dgm:prSet>
      <dgm:spPr/>
    </dgm:pt>
    <dgm:pt modelId="{C2400C3B-6F64-3A42-A3AB-A0F284040ED9}" type="pres">
      <dgm:prSet presAssocID="{C2312A4B-55C4-C140-8F8E-16261CEEEDD6}" presName="sp" presStyleCnt="0"/>
      <dgm:spPr/>
    </dgm:pt>
    <dgm:pt modelId="{75480C33-63C9-EC42-82AB-EC6B97044128}" type="pres">
      <dgm:prSet presAssocID="{488EE31D-F20E-5448-A883-CCB1B10247EF}" presName="linNode" presStyleCnt="0"/>
      <dgm:spPr/>
    </dgm:pt>
    <dgm:pt modelId="{C4ED0CB6-8970-264D-950C-3E026432A9AC}" type="pres">
      <dgm:prSet presAssocID="{488EE31D-F20E-5448-A883-CCB1B10247EF}" presName="parentText" presStyleLbl="node1" presStyleIdx="4" presStyleCnt="6">
        <dgm:presLayoutVars>
          <dgm:chMax val="1"/>
          <dgm:bulletEnabled val="1"/>
        </dgm:presLayoutVars>
      </dgm:prSet>
      <dgm:spPr/>
    </dgm:pt>
    <dgm:pt modelId="{F0021930-AAF0-8E47-BC30-87AF50B5BE7C}" type="pres">
      <dgm:prSet presAssocID="{488EE31D-F20E-5448-A883-CCB1B10247EF}" presName="descendantText" presStyleLbl="alignAccFollowNode1" presStyleIdx="4" presStyleCnt="6">
        <dgm:presLayoutVars>
          <dgm:bulletEnabled val="1"/>
        </dgm:presLayoutVars>
      </dgm:prSet>
      <dgm:spPr/>
    </dgm:pt>
    <dgm:pt modelId="{65BB6E23-EC45-9D45-8D10-68197E43FBF8}" type="pres">
      <dgm:prSet presAssocID="{E719F7A3-6358-3D47-A8A8-31991F408482}" presName="sp" presStyleCnt="0"/>
      <dgm:spPr/>
    </dgm:pt>
    <dgm:pt modelId="{8A4B01D7-A5AD-7646-9BAE-F0EB46411D41}" type="pres">
      <dgm:prSet presAssocID="{4CF33EC4-81F0-1941-9573-3D5034967C6D}" presName="linNode" presStyleCnt="0"/>
      <dgm:spPr/>
    </dgm:pt>
    <dgm:pt modelId="{4D6157D8-1A49-574A-8BC9-F8FA5A51EA5C}" type="pres">
      <dgm:prSet presAssocID="{4CF33EC4-81F0-1941-9573-3D5034967C6D}" presName="parentText" presStyleLbl="node1" presStyleIdx="5" presStyleCnt="6">
        <dgm:presLayoutVars>
          <dgm:chMax val="1"/>
          <dgm:bulletEnabled val="1"/>
        </dgm:presLayoutVars>
      </dgm:prSet>
      <dgm:spPr/>
    </dgm:pt>
    <dgm:pt modelId="{2ACAD5EE-0EFC-FD44-BB6F-B792B837CE32}" type="pres">
      <dgm:prSet presAssocID="{4CF33EC4-81F0-1941-9573-3D5034967C6D}" presName="descendantText" presStyleLbl="alignAccFollowNode1" presStyleIdx="5" presStyleCnt="6">
        <dgm:presLayoutVars>
          <dgm:bulletEnabled val="1"/>
        </dgm:presLayoutVars>
      </dgm:prSet>
      <dgm:spPr/>
    </dgm:pt>
  </dgm:ptLst>
  <dgm:cxnLst>
    <dgm:cxn modelId="{116BAD03-45B0-AD44-9E0B-AA9569CA45EC}" srcId="{4CF33EC4-81F0-1941-9573-3D5034967C6D}" destId="{17DF2034-FEFD-414D-AFAF-35823CF21B4E}" srcOrd="0" destOrd="0" parTransId="{93084A8D-D576-A749-A956-297D6C27EA7F}" sibTransId="{AFB2E00D-82BF-8846-BA4B-7AD195A9741B}"/>
    <dgm:cxn modelId="{DCF3230C-31F2-364F-A4A6-6F3C526C85C8}" type="presOf" srcId="{CCFC4857-B5B3-3549-962C-691BD649C116}" destId="{F0021930-AAF0-8E47-BC30-87AF50B5BE7C}" srcOrd="0" destOrd="0" presId="urn:microsoft.com/office/officeart/2005/8/layout/vList5"/>
    <dgm:cxn modelId="{B060B11D-41BB-8947-AEDA-583A38A23A81}" srcId="{488EE31D-F20E-5448-A883-CCB1B10247EF}" destId="{CCFC4857-B5B3-3549-962C-691BD649C116}" srcOrd="0" destOrd="0" parTransId="{90841697-4193-E242-827C-ED487FA01035}" sibTransId="{C6D14BBB-4E2D-BB4C-9B61-9A8D6A5924BB}"/>
    <dgm:cxn modelId="{4E57092C-ED8F-8344-BBB1-3DE7BACDB31B}" srcId="{BC891D8B-2C7E-DB47-8512-4EF063C4CD95}" destId="{7DB26B32-C4F6-7D46-9672-3DF518AF5F32}" srcOrd="0" destOrd="0" parTransId="{469E3EE5-9C0B-0B47-8364-10906F41D20C}" sibTransId="{EF9F80A4-D865-9C42-82D2-32DCAF26672D}"/>
    <dgm:cxn modelId="{FB37182D-6809-E142-BD0F-0F8383C2F768}" srcId="{D6F65339-5DC2-484B-8F7C-1BC8E6CEEDC4}" destId="{4DB70D28-CF3B-504C-9CE7-7FF942D9BA93}" srcOrd="0" destOrd="0" parTransId="{F19EE8BC-EC89-E240-894B-47A6068DAC07}" sibTransId="{AE2D4A76-978E-104E-812B-922A5203A00E}"/>
    <dgm:cxn modelId="{F320BD37-949A-9D4F-88B6-4B606B0CD4D2}" srcId="{8C4EF68C-E99A-B745-9669-C7D0ED29DA11}" destId="{B5F22370-E8C9-CD4E-B9CD-B8432FA58EEE}" srcOrd="0" destOrd="0" parTransId="{B47DEC94-7961-5C4B-9CDB-B5488F7AB173}" sibTransId="{D3154005-DED1-FE42-B1F5-921BD5D6E8C0}"/>
    <dgm:cxn modelId="{15A04F44-5E1E-2F40-8072-49F817A5A26B}" type="presOf" srcId="{C4AE2583-63AD-DF48-9408-2369426F93D3}" destId="{E69BB984-93D2-BA47-AFA0-C6A3CA4A0A33}" srcOrd="0" destOrd="0" presId="urn:microsoft.com/office/officeart/2005/8/layout/vList5"/>
    <dgm:cxn modelId="{0470BD45-7629-2C4F-9378-4F78517A88CB}" type="presOf" srcId="{488EE31D-F20E-5448-A883-CCB1B10247EF}" destId="{C4ED0CB6-8970-264D-950C-3E026432A9AC}" srcOrd="0" destOrd="0" presId="urn:microsoft.com/office/officeart/2005/8/layout/vList5"/>
    <dgm:cxn modelId="{A379B253-49B4-A845-A386-BA6665C9C653}" type="presOf" srcId="{4DB70D28-CF3B-504C-9CE7-7FF942D9BA93}" destId="{94AC1E63-86E4-F846-A835-252C03610953}" srcOrd="0" destOrd="0" presId="urn:microsoft.com/office/officeart/2005/8/layout/vList5"/>
    <dgm:cxn modelId="{36EF0A55-1C70-134A-B518-E1BAF288B3FD}" type="presOf" srcId="{D93EA7A1-1DE8-4148-80C2-880C0C74C16C}" destId="{4D83E1B7-2191-074B-9C0D-4C604F5E1203}" srcOrd="0" destOrd="0" presId="urn:microsoft.com/office/officeart/2005/8/layout/vList5"/>
    <dgm:cxn modelId="{5286F857-AF49-7446-9537-33F62896F986}" type="presOf" srcId="{BC891D8B-2C7E-DB47-8512-4EF063C4CD95}" destId="{E77989F1-0445-4447-B84E-AF85E4C2951C}" srcOrd="0" destOrd="0" presId="urn:microsoft.com/office/officeart/2005/8/layout/vList5"/>
    <dgm:cxn modelId="{D6D41C6C-37FA-1D4B-9529-6DD892E20EB1}" srcId="{D93EA7A1-1DE8-4148-80C2-880C0C74C16C}" destId="{8C4EF68C-E99A-B745-9669-C7D0ED29DA11}" srcOrd="2" destOrd="0" parTransId="{2F94D159-64A9-E441-9256-E7CC0CE5AFB5}" sibTransId="{5898A0F5-6AE2-2043-B3F5-BA93B460E87E}"/>
    <dgm:cxn modelId="{5D971E70-DDC1-7A45-B25F-DE1E940FD2C1}" type="presOf" srcId="{8C4EF68C-E99A-B745-9669-C7D0ED29DA11}" destId="{6D7773C8-DDD3-854A-823F-753D8AEA81E5}" srcOrd="0" destOrd="0" presId="urn:microsoft.com/office/officeart/2005/8/layout/vList5"/>
    <dgm:cxn modelId="{87CB1E71-8375-F441-B709-C85B93281001}" srcId="{D93EA7A1-1DE8-4148-80C2-880C0C74C16C}" destId="{488EE31D-F20E-5448-A883-CCB1B10247EF}" srcOrd="4" destOrd="0" parTransId="{07999210-D427-2047-B3E0-DCCF9D5CB4CF}" sibTransId="{E719F7A3-6358-3D47-A8A8-31991F408482}"/>
    <dgm:cxn modelId="{41D86975-A85F-C048-BFB5-E3E3E2838F6A}" type="presOf" srcId="{7DB26B32-C4F6-7D46-9672-3DF518AF5F32}" destId="{22F1A995-93DE-0D46-AD76-AC041CFAA62E}" srcOrd="0" destOrd="0" presId="urn:microsoft.com/office/officeart/2005/8/layout/vList5"/>
    <dgm:cxn modelId="{42021B83-BB58-7F4D-BAA7-ED95E9B85DB4}" srcId="{D0969347-BD5F-4547-B565-65BE32F1A8AA}" destId="{C4AE2583-63AD-DF48-9408-2369426F93D3}" srcOrd="0" destOrd="0" parTransId="{E8100593-7ABB-314B-A71A-14D94EAD4C0A}" sibTransId="{638CF978-43CD-8A41-9692-2093C2BB7D54}"/>
    <dgm:cxn modelId="{5BC0808D-7CDC-F24B-BA2B-7BDDBA61BED6}" srcId="{D93EA7A1-1DE8-4148-80C2-880C0C74C16C}" destId="{4CF33EC4-81F0-1941-9573-3D5034967C6D}" srcOrd="5" destOrd="0" parTransId="{6332E092-4401-2344-9EE9-F285C27598E5}" sibTransId="{819FA008-07AE-734C-BD74-310E7253A7FA}"/>
    <dgm:cxn modelId="{7C4B1B95-7380-514E-A0B6-D6D8C8D671D6}" srcId="{D93EA7A1-1DE8-4148-80C2-880C0C74C16C}" destId="{D0969347-BD5F-4547-B565-65BE32F1A8AA}" srcOrd="3" destOrd="0" parTransId="{B5E5E6AC-82C3-CD49-AB74-BBAC44BEAB2F}" sibTransId="{C2312A4B-55C4-C140-8F8E-16261CEEEDD6}"/>
    <dgm:cxn modelId="{F72AD0B4-0613-7749-88E6-AA0F4995B40F}" type="presOf" srcId="{D0969347-BD5F-4547-B565-65BE32F1A8AA}" destId="{D6BDC2CE-C096-6F49-85AC-D9ED415ABE8D}" srcOrd="0" destOrd="0" presId="urn:microsoft.com/office/officeart/2005/8/layout/vList5"/>
    <dgm:cxn modelId="{53E83BC7-7527-634E-AE00-4F34347952FD}" type="presOf" srcId="{D6F65339-5DC2-484B-8F7C-1BC8E6CEEDC4}" destId="{CE4550DA-FFE9-744E-95DC-F8FAA7488153}" srcOrd="0" destOrd="0" presId="urn:microsoft.com/office/officeart/2005/8/layout/vList5"/>
    <dgm:cxn modelId="{6D163DCD-906B-6D4E-8871-51A238E9BC14}" srcId="{D93EA7A1-1DE8-4148-80C2-880C0C74C16C}" destId="{D6F65339-5DC2-484B-8F7C-1BC8E6CEEDC4}" srcOrd="1" destOrd="0" parTransId="{D56220A6-13EC-DD43-A3A9-F3C929A99E65}" sibTransId="{D778AD08-CAFC-E544-912B-3B3B54AC7947}"/>
    <dgm:cxn modelId="{28B694E1-FA0F-4E42-A0D0-5907FCBDE438}" type="presOf" srcId="{17DF2034-FEFD-414D-AFAF-35823CF21B4E}" destId="{2ACAD5EE-0EFC-FD44-BB6F-B792B837CE32}" srcOrd="0" destOrd="0" presId="urn:microsoft.com/office/officeart/2005/8/layout/vList5"/>
    <dgm:cxn modelId="{7261C3F4-EE4E-804F-9E0D-8DFB5F1F79B6}" srcId="{D93EA7A1-1DE8-4148-80C2-880C0C74C16C}" destId="{BC891D8B-2C7E-DB47-8512-4EF063C4CD95}" srcOrd="0" destOrd="0" parTransId="{CEB8CF60-589F-154C-9EBB-BABAC7499B12}" sibTransId="{15001C70-E0D1-9C4F-91D9-6FAD04073D5E}"/>
    <dgm:cxn modelId="{C7BA2DFC-B56C-514F-808D-865176A8E457}" type="presOf" srcId="{B5F22370-E8C9-CD4E-B9CD-B8432FA58EEE}" destId="{7CFE4250-D988-E74B-BC67-2312C1B33B8F}" srcOrd="0" destOrd="0" presId="urn:microsoft.com/office/officeart/2005/8/layout/vList5"/>
    <dgm:cxn modelId="{AF7AACFF-3B0C-6948-8728-BC77FF4917DF}" type="presOf" srcId="{4CF33EC4-81F0-1941-9573-3D5034967C6D}" destId="{4D6157D8-1A49-574A-8BC9-F8FA5A51EA5C}" srcOrd="0" destOrd="0" presId="urn:microsoft.com/office/officeart/2005/8/layout/vList5"/>
    <dgm:cxn modelId="{ED18B81F-FB25-D54C-98EC-A01D69EA764F}" type="presParOf" srcId="{4D83E1B7-2191-074B-9C0D-4C604F5E1203}" destId="{2D202179-FEC6-7145-9E2C-8E766A2E5D00}" srcOrd="0" destOrd="0" presId="urn:microsoft.com/office/officeart/2005/8/layout/vList5"/>
    <dgm:cxn modelId="{33F3EA45-6CEE-A244-9794-87A8345BBAE3}" type="presParOf" srcId="{2D202179-FEC6-7145-9E2C-8E766A2E5D00}" destId="{E77989F1-0445-4447-B84E-AF85E4C2951C}" srcOrd="0" destOrd="0" presId="urn:microsoft.com/office/officeart/2005/8/layout/vList5"/>
    <dgm:cxn modelId="{0CED17E5-09B6-E64E-A5B5-B8F3D2198806}" type="presParOf" srcId="{2D202179-FEC6-7145-9E2C-8E766A2E5D00}" destId="{22F1A995-93DE-0D46-AD76-AC041CFAA62E}" srcOrd="1" destOrd="0" presId="urn:microsoft.com/office/officeart/2005/8/layout/vList5"/>
    <dgm:cxn modelId="{282BE785-9D3B-A740-AB23-805BFC6ED494}" type="presParOf" srcId="{4D83E1B7-2191-074B-9C0D-4C604F5E1203}" destId="{5646D44D-C729-E04C-A07B-F20D80AC72DD}" srcOrd="1" destOrd="0" presId="urn:microsoft.com/office/officeart/2005/8/layout/vList5"/>
    <dgm:cxn modelId="{8D7764E7-5C8F-6D4E-8312-24039D3D30BA}" type="presParOf" srcId="{4D83E1B7-2191-074B-9C0D-4C604F5E1203}" destId="{C6B770B9-82C5-CD4E-A008-D17C1779B5E3}" srcOrd="2" destOrd="0" presId="urn:microsoft.com/office/officeart/2005/8/layout/vList5"/>
    <dgm:cxn modelId="{128FB265-E74B-4A4F-911D-BA3DCDC56C98}" type="presParOf" srcId="{C6B770B9-82C5-CD4E-A008-D17C1779B5E3}" destId="{CE4550DA-FFE9-744E-95DC-F8FAA7488153}" srcOrd="0" destOrd="0" presId="urn:microsoft.com/office/officeart/2005/8/layout/vList5"/>
    <dgm:cxn modelId="{8E924D4C-B040-AF49-BE40-A0A540F5EC14}" type="presParOf" srcId="{C6B770B9-82C5-CD4E-A008-D17C1779B5E3}" destId="{94AC1E63-86E4-F846-A835-252C03610953}" srcOrd="1" destOrd="0" presId="urn:microsoft.com/office/officeart/2005/8/layout/vList5"/>
    <dgm:cxn modelId="{FF9CF89A-4EA5-4E48-B355-575C304EC45E}" type="presParOf" srcId="{4D83E1B7-2191-074B-9C0D-4C604F5E1203}" destId="{67D38B07-DBB9-5F46-B13B-4F382F1B0510}" srcOrd="3" destOrd="0" presId="urn:microsoft.com/office/officeart/2005/8/layout/vList5"/>
    <dgm:cxn modelId="{69468B11-AA4B-3A48-869C-45C69E447EAB}" type="presParOf" srcId="{4D83E1B7-2191-074B-9C0D-4C604F5E1203}" destId="{2EF1AD75-F7FF-9F46-BD68-18D22763B322}" srcOrd="4" destOrd="0" presId="urn:microsoft.com/office/officeart/2005/8/layout/vList5"/>
    <dgm:cxn modelId="{62BE39F7-0BE8-224D-9D46-09C7EEA9F3F1}" type="presParOf" srcId="{2EF1AD75-F7FF-9F46-BD68-18D22763B322}" destId="{6D7773C8-DDD3-854A-823F-753D8AEA81E5}" srcOrd="0" destOrd="0" presId="urn:microsoft.com/office/officeart/2005/8/layout/vList5"/>
    <dgm:cxn modelId="{46748021-C996-7445-A4E2-26E2CF4B95C1}" type="presParOf" srcId="{2EF1AD75-F7FF-9F46-BD68-18D22763B322}" destId="{7CFE4250-D988-E74B-BC67-2312C1B33B8F}" srcOrd="1" destOrd="0" presId="urn:microsoft.com/office/officeart/2005/8/layout/vList5"/>
    <dgm:cxn modelId="{D79A423E-31F4-A04F-87BE-D52B4926ABA3}" type="presParOf" srcId="{4D83E1B7-2191-074B-9C0D-4C604F5E1203}" destId="{DE8074E4-A08A-9342-8ED6-751449F99668}" srcOrd="5" destOrd="0" presId="urn:microsoft.com/office/officeart/2005/8/layout/vList5"/>
    <dgm:cxn modelId="{A9F94100-DAFE-444F-AB01-A963735754B9}" type="presParOf" srcId="{4D83E1B7-2191-074B-9C0D-4C604F5E1203}" destId="{2DCDD507-391B-7543-AD5E-40227A747570}" srcOrd="6" destOrd="0" presId="urn:microsoft.com/office/officeart/2005/8/layout/vList5"/>
    <dgm:cxn modelId="{61776B7B-9828-C840-A136-D24F9F25A4C2}" type="presParOf" srcId="{2DCDD507-391B-7543-AD5E-40227A747570}" destId="{D6BDC2CE-C096-6F49-85AC-D9ED415ABE8D}" srcOrd="0" destOrd="0" presId="urn:microsoft.com/office/officeart/2005/8/layout/vList5"/>
    <dgm:cxn modelId="{C5F9619D-F4FD-2048-BF75-2B948F5B0455}" type="presParOf" srcId="{2DCDD507-391B-7543-AD5E-40227A747570}" destId="{E69BB984-93D2-BA47-AFA0-C6A3CA4A0A33}" srcOrd="1" destOrd="0" presId="urn:microsoft.com/office/officeart/2005/8/layout/vList5"/>
    <dgm:cxn modelId="{6549F6A0-C899-C34C-B0AF-D135922FB3B5}" type="presParOf" srcId="{4D83E1B7-2191-074B-9C0D-4C604F5E1203}" destId="{C2400C3B-6F64-3A42-A3AB-A0F284040ED9}" srcOrd="7" destOrd="0" presId="urn:microsoft.com/office/officeart/2005/8/layout/vList5"/>
    <dgm:cxn modelId="{FB6E67E1-22BC-EC41-B795-301960F84C99}" type="presParOf" srcId="{4D83E1B7-2191-074B-9C0D-4C604F5E1203}" destId="{75480C33-63C9-EC42-82AB-EC6B97044128}" srcOrd="8" destOrd="0" presId="urn:microsoft.com/office/officeart/2005/8/layout/vList5"/>
    <dgm:cxn modelId="{152DD4BC-ACB8-9344-8D23-0F97611ED920}" type="presParOf" srcId="{75480C33-63C9-EC42-82AB-EC6B97044128}" destId="{C4ED0CB6-8970-264D-950C-3E026432A9AC}" srcOrd="0" destOrd="0" presId="urn:microsoft.com/office/officeart/2005/8/layout/vList5"/>
    <dgm:cxn modelId="{EE23AD75-4E86-4C49-928B-EF7317ABB463}" type="presParOf" srcId="{75480C33-63C9-EC42-82AB-EC6B97044128}" destId="{F0021930-AAF0-8E47-BC30-87AF50B5BE7C}" srcOrd="1" destOrd="0" presId="urn:microsoft.com/office/officeart/2005/8/layout/vList5"/>
    <dgm:cxn modelId="{9075203F-5805-574C-A083-FC8F668BC9CB}" type="presParOf" srcId="{4D83E1B7-2191-074B-9C0D-4C604F5E1203}" destId="{65BB6E23-EC45-9D45-8D10-68197E43FBF8}" srcOrd="9" destOrd="0" presId="urn:microsoft.com/office/officeart/2005/8/layout/vList5"/>
    <dgm:cxn modelId="{3F759761-4496-5A4E-818B-7D3514B1D166}" type="presParOf" srcId="{4D83E1B7-2191-074B-9C0D-4C604F5E1203}" destId="{8A4B01D7-A5AD-7646-9BAE-F0EB46411D41}" srcOrd="10" destOrd="0" presId="urn:microsoft.com/office/officeart/2005/8/layout/vList5"/>
    <dgm:cxn modelId="{5AAE4D39-D415-924E-AE16-A986D455C9C6}" type="presParOf" srcId="{8A4B01D7-A5AD-7646-9BAE-F0EB46411D41}" destId="{4D6157D8-1A49-574A-8BC9-F8FA5A51EA5C}" srcOrd="0" destOrd="0" presId="urn:microsoft.com/office/officeart/2005/8/layout/vList5"/>
    <dgm:cxn modelId="{52FF1E7E-574A-A042-9C8E-E865C35847D0}" type="presParOf" srcId="{8A4B01D7-A5AD-7646-9BAE-F0EB46411D41}" destId="{2ACAD5EE-0EFC-FD44-BB6F-B792B837CE32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C73AB19-F39D-1F44-BAF2-6DEBDCB3E114}" type="doc">
      <dgm:prSet loTypeId="urn:microsoft.com/office/officeart/2005/8/layout/vList5" loCatId="process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pt-BR"/>
        </a:p>
      </dgm:t>
    </dgm:pt>
    <dgm:pt modelId="{AEDA1DC8-7E5B-164B-A2AB-A2033355013A}">
      <dgm:prSet/>
      <dgm:spPr/>
      <dgm:t>
        <a:bodyPr/>
        <a:lstStyle/>
        <a:p>
          <a:r>
            <a:rPr lang="pt-BR" b="1" i="0" dirty="0"/>
            <a:t>THEREFORE</a:t>
          </a:r>
        </a:p>
        <a:p>
          <a:r>
            <a:rPr lang="pt-BR" i="0" dirty="0" err="1"/>
            <a:t>is</a:t>
          </a:r>
          <a:r>
            <a:rPr lang="pt-BR" i="0" dirty="0"/>
            <a:t> </a:t>
          </a:r>
          <a:r>
            <a:rPr lang="pt-BR" i="0" dirty="0" err="1"/>
            <a:t>equivalent</a:t>
          </a:r>
          <a:r>
            <a:rPr lang="pt-BR" i="0" dirty="0"/>
            <a:t> in </a:t>
          </a:r>
          <a:r>
            <a:rPr lang="pt-BR" i="0" dirty="0" err="1"/>
            <a:t>meaning</a:t>
          </a:r>
          <a:r>
            <a:rPr lang="pt-BR" i="0" dirty="0"/>
            <a:t> </a:t>
          </a:r>
          <a:r>
            <a:rPr lang="pt-BR" i="0" dirty="0" err="1"/>
            <a:t>to</a:t>
          </a:r>
          <a:endParaRPr lang="pt-BR" i="0" dirty="0"/>
        </a:p>
      </dgm:t>
    </dgm:pt>
    <dgm:pt modelId="{0344D36D-27BE-0D4A-A753-0322B823743F}" type="parTrans" cxnId="{6B3457E6-E1D3-E74E-A4BE-67ECD68F8349}">
      <dgm:prSet/>
      <dgm:spPr/>
      <dgm:t>
        <a:bodyPr/>
        <a:lstStyle/>
        <a:p>
          <a:endParaRPr lang="pt-BR"/>
        </a:p>
      </dgm:t>
    </dgm:pt>
    <dgm:pt modelId="{9B34548B-8427-4648-B4DD-D158216A9DC9}" type="sibTrans" cxnId="{6B3457E6-E1D3-E74E-A4BE-67ECD68F8349}">
      <dgm:prSet/>
      <dgm:spPr/>
      <dgm:t>
        <a:bodyPr/>
        <a:lstStyle/>
        <a:p>
          <a:endParaRPr lang="pt-BR"/>
        </a:p>
      </dgm:t>
    </dgm:pt>
    <dgm:pt modelId="{8842BD64-FA85-E940-87E9-91CDDCBF01B5}">
      <dgm:prSet/>
      <dgm:spPr/>
      <dgm:t>
        <a:bodyPr/>
        <a:lstStyle/>
        <a:p>
          <a:r>
            <a:rPr lang="pt-BR" b="1" i="0" dirty="0"/>
            <a:t>NEVERTHELESS</a:t>
          </a:r>
        </a:p>
        <a:p>
          <a:r>
            <a:rPr lang="pt-BR" b="0" i="0" dirty="0" err="1"/>
            <a:t>is</a:t>
          </a:r>
          <a:r>
            <a:rPr lang="pt-BR" b="0" i="0" dirty="0"/>
            <a:t> </a:t>
          </a:r>
          <a:r>
            <a:rPr lang="pt-BR" b="0" i="0" dirty="0" err="1"/>
            <a:t>equivalent</a:t>
          </a:r>
          <a:r>
            <a:rPr lang="pt-BR" b="0" i="0" dirty="0"/>
            <a:t> in </a:t>
          </a:r>
          <a:r>
            <a:rPr lang="pt-BR" b="0" i="0" dirty="0" err="1"/>
            <a:t>meaning</a:t>
          </a:r>
          <a:r>
            <a:rPr lang="pt-BR" b="0" i="0" dirty="0"/>
            <a:t> </a:t>
          </a:r>
          <a:r>
            <a:rPr lang="pt-BR" b="0" i="0" dirty="0" err="1"/>
            <a:t>to</a:t>
          </a:r>
          <a:endParaRPr lang="pt-BR" b="0" i="0" dirty="0"/>
        </a:p>
      </dgm:t>
    </dgm:pt>
    <dgm:pt modelId="{79D3A0FC-1C1F-E447-B9B2-60BDCC8CCC5F}" type="parTrans" cxnId="{D335692D-E1C0-E54D-8487-137069A53279}">
      <dgm:prSet/>
      <dgm:spPr/>
      <dgm:t>
        <a:bodyPr/>
        <a:lstStyle/>
        <a:p>
          <a:endParaRPr lang="pt-BR"/>
        </a:p>
      </dgm:t>
    </dgm:pt>
    <dgm:pt modelId="{FE98B8E5-892D-A149-A097-7B7BF3F7EAA6}" type="sibTrans" cxnId="{D335692D-E1C0-E54D-8487-137069A53279}">
      <dgm:prSet/>
      <dgm:spPr/>
      <dgm:t>
        <a:bodyPr/>
        <a:lstStyle/>
        <a:p>
          <a:endParaRPr lang="pt-BR"/>
        </a:p>
      </dgm:t>
    </dgm:pt>
    <dgm:pt modelId="{2D4B3A69-BF96-D84E-BCA0-2BC0B57802E9}">
      <dgm:prSet/>
      <dgm:spPr/>
      <dgm:t>
        <a:bodyPr/>
        <a:lstStyle/>
        <a:p>
          <a:r>
            <a:rPr lang="pt-BR" b="1" i="0" dirty="0"/>
            <a:t>as a </a:t>
          </a:r>
          <a:r>
            <a:rPr lang="pt-BR" b="1" i="0" dirty="0" err="1"/>
            <a:t>result</a:t>
          </a:r>
          <a:endParaRPr lang="pt-BR" b="1" i="0" dirty="0"/>
        </a:p>
      </dgm:t>
    </dgm:pt>
    <dgm:pt modelId="{47A9230F-E9CF-1547-AA2A-992AE21300EA}" type="parTrans" cxnId="{98F940D2-B8EE-AD4A-98F6-B2D7C19C158F}">
      <dgm:prSet/>
      <dgm:spPr/>
      <dgm:t>
        <a:bodyPr/>
        <a:lstStyle/>
        <a:p>
          <a:endParaRPr lang="pt-BR"/>
        </a:p>
      </dgm:t>
    </dgm:pt>
    <dgm:pt modelId="{3D008B52-517A-A244-8B81-CEFC19B3A498}" type="sibTrans" cxnId="{98F940D2-B8EE-AD4A-98F6-B2D7C19C158F}">
      <dgm:prSet/>
      <dgm:spPr/>
      <dgm:t>
        <a:bodyPr/>
        <a:lstStyle/>
        <a:p>
          <a:endParaRPr lang="pt-BR"/>
        </a:p>
      </dgm:t>
    </dgm:pt>
    <dgm:pt modelId="{4667E76A-44CD-7348-9ABF-16D27E377F68}">
      <dgm:prSet/>
      <dgm:spPr/>
      <dgm:t>
        <a:bodyPr/>
        <a:lstStyle/>
        <a:p>
          <a:r>
            <a:rPr lang="pt-BR" b="1" i="0" dirty="0" err="1"/>
            <a:t>however</a:t>
          </a:r>
          <a:endParaRPr lang="pt-BR" b="1" i="0" dirty="0"/>
        </a:p>
      </dgm:t>
    </dgm:pt>
    <dgm:pt modelId="{5A376DA6-B26E-DD45-8CBE-57AE5B69E689}" type="parTrans" cxnId="{56F04480-68FB-0140-9901-89D808352D17}">
      <dgm:prSet/>
      <dgm:spPr/>
      <dgm:t>
        <a:bodyPr/>
        <a:lstStyle/>
        <a:p>
          <a:endParaRPr lang="pt-BR"/>
        </a:p>
      </dgm:t>
    </dgm:pt>
    <dgm:pt modelId="{DEA4FDDE-0A4E-4545-A5A2-E6249DA856DB}" type="sibTrans" cxnId="{56F04480-68FB-0140-9901-89D808352D17}">
      <dgm:prSet/>
      <dgm:spPr/>
      <dgm:t>
        <a:bodyPr/>
        <a:lstStyle/>
        <a:p>
          <a:endParaRPr lang="pt-BR"/>
        </a:p>
      </dgm:t>
    </dgm:pt>
    <dgm:pt modelId="{426758A8-6C45-F84E-A023-F42C3CC8ABFC}" type="pres">
      <dgm:prSet presAssocID="{DC73AB19-F39D-1F44-BAF2-6DEBDCB3E114}" presName="Name0" presStyleCnt="0">
        <dgm:presLayoutVars>
          <dgm:dir/>
          <dgm:animLvl val="lvl"/>
          <dgm:resizeHandles val="exact"/>
        </dgm:presLayoutVars>
      </dgm:prSet>
      <dgm:spPr/>
    </dgm:pt>
    <dgm:pt modelId="{B3CD0606-8117-774B-9A05-6BDC92B7CE7A}" type="pres">
      <dgm:prSet presAssocID="{AEDA1DC8-7E5B-164B-A2AB-A2033355013A}" presName="linNode" presStyleCnt="0"/>
      <dgm:spPr/>
    </dgm:pt>
    <dgm:pt modelId="{F792A506-495D-FF41-B9A2-7D72A287CF41}" type="pres">
      <dgm:prSet presAssocID="{AEDA1DC8-7E5B-164B-A2AB-A2033355013A}" presName="parentText" presStyleLbl="node1" presStyleIdx="0" presStyleCnt="2" custScaleX="297738" custLinFactY="-47206" custLinFactNeighborX="15" custLinFactNeighborY="-100000">
        <dgm:presLayoutVars>
          <dgm:chMax val="1"/>
          <dgm:bulletEnabled val="1"/>
        </dgm:presLayoutVars>
      </dgm:prSet>
      <dgm:spPr/>
    </dgm:pt>
    <dgm:pt modelId="{3EDAF8DC-8AB5-7249-94D8-47A38AAB923B}" type="pres">
      <dgm:prSet presAssocID="{AEDA1DC8-7E5B-164B-A2AB-A2033355013A}" presName="descendantText" presStyleLbl="alignAccFollowNode1" presStyleIdx="0" presStyleCnt="2">
        <dgm:presLayoutVars>
          <dgm:bulletEnabled val="1"/>
        </dgm:presLayoutVars>
      </dgm:prSet>
      <dgm:spPr/>
    </dgm:pt>
    <dgm:pt modelId="{39B5E551-ECD9-3348-94FA-6AB156AD51F0}" type="pres">
      <dgm:prSet presAssocID="{9B34548B-8427-4648-B4DD-D158216A9DC9}" presName="sp" presStyleCnt="0"/>
      <dgm:spPr/>
    </dgm:pt>
    <dgm:pt modelId="{2181B56C-E861-0A4C-9A11-3F451AA65BCA}" type="pres">
      <dgm:prSet presAssocID="{8842BD64-FA85-E940-87E9-91CDDCBF01B5}" presName="linNode" presStyleCnt="0"/>
      <dgm:spPr/>
    </dgm:pt>
    <dgm:pt modelId="{7E12625C-0170-CC44-A5C2-8E32F902590D}" type="pres">
      <dgm:prSet presAssocID="{8842BD64-FA85-E940-87E9-91CDDCBF01B5}" presName="parentText" presStyleLbl="node1" presStyleIdx="1" presStyleCnt="2" custScaleX="297738">
        <dgm:presLayoutVars>
          <dgm:chMax val="1"/>
          <dgm:bulletEnabled val="1"/>
        </dgm:presLayoutVars>
      </dgm:prSet>
      <dgm:spPr/>
    </dgm:pt>
    <dgm:pt modelId="{8B22A342-B738-AC46-8FF7-2C63942AD017}" type="pres">
      <dgm:prSet presAssocID="{8842BD64-FA85-E940-87E9-91CDDCBF01B5}" presName="descendantText" presStyleLbl="alignAccFollowNode1" presStyleIdx="1" presStyleCnt="2">
        <dgm:presLayoutVars>
          <dgm:bulletEnabled val="1"/>
        </dgm:presLayoutVars>
      </dgm:prSet>
      <dgm:spPr/>
    </dgm:pt>
  </dgm:ptLst>
  <dgm:cxnLst>
    <dgm:cxn modelId="{866A2D0C-8E89-6E45-BDAD-EF1AF7924BB4}" type="presOf" srcId="{AEDA1DC8-7E5B-164B-A2AB-A2033355013A}" destId="{F792A506-495D-FF41-B9A2-7D72A287CF41}" srcOrd="0" destOrd="0" presId="urn:microsoft.com/office/officeart/2005/8/layout/vList5"/>
    <dgm:cxn modelId="{6B00DD2C-4895-6B46-88A6-8BF8C4DA404F}" type="presOf" srcId="{8842BD64-FA85-E940-87E9-91CDDCBF01B5}" destId="{7E12625C-0170-CC44-A5C2-8E32F902590D}" srcOrd="0" destOrd="0" presId="urn:microsoft.com/office/officeart/2005/8/layout/vList5"/>
    <dgm:cxn modelId="{D335692D-E1C0-E54D-8487-137069A53279}" srcId="{DC73AB19-F39D-1F44-BAF2-6DEBDCB3E114}" destId="{8842BD64-FA85-E940-87E9-91CDDCBF01B5}" srcOrd="1" destOrd="0" parTransId="{79D3A0FC-1C1F-E447-B9B2-60BDCC8CCC5F}" sibTransId="{FE98B8E5-892D-A149-A097-7B7BF3F7EAA6}"/>
    <dgm:cxn modelId="{DE336762-405E-184F-AF57-FAD71EA4EB79}" type="presOf" srcId="{2D4B3A69-BF96-D84E-BCA0-2BC0B57802E9}" destId="{3EDAF8DC-8AB5-7249-94D8-47A38AAB923B}" srcOrd="0" destOrd="0" presId="urn:microsoft.com/office/officeart/2005/8/layout/vList5"/>
    <dgm:cxn modelId="{56F04480-68FB-0140-9901-89D808352D17}" srcId="{8842BD64-FA85-E940-87E9-91CDDCBF01B5}" destId="{4667E76A-44CD-7348-9ABF-16D27E377F68}" srcOrd="0" destOrd="0" parTransId="{5A376DA6-B26E-DD45-8CBE-57AE5B69E689}" sibTransId="{DEA4FDDE-0A4E-4545-A5A2-E6249DA856DB}"/>
    <dgm:cxn modelId="{0AC2E287-1795-C04F-8023-E515DEEB6965}" type="presOf" srcId="{4667E76A-44CD-7348-9ABF-16D27E377F68}" destId="{8B22A342-B738-AC46-8FF7-2C63942AD017}" srcOrd="0" destOrd="0" presId="urn:microsoft.com/office/officeart/2005/8/layout/vList5"/>
    <dgm:cxn modelId="{98F940D2-B8EE-AD4A-98F6-B2D7C19C158F}" srcId="{AEDA1DC8-7E5B-164B-A2AB-A2033355013A}" destId="{2D4B3A69-BF96-D84E-BCA0-2BC0B57802E9}" srcOrd="0" destOrd="0" parTransId="{47A9230F-E9CF-1547-AA2A-992AE21300EA}" sibTransId="{3D008B52-517A-A244-8B81-CEFC19B3A498}"/>
    <dgm:cxn modelId="{7F25C2D8-E185-4741-8451-59719AD72140}" type="presOf" srcId="{DC73AB19-F39D-1F44-BAF2-6DEBDCB3E114}" destId="{426758A8-6C45-F84E-A023-F42C3CC8ABFC}" srcOrd="0" destOrd="0" presId="urn:microsoft.com/office/officeart/2005/8/layout/vList5"/>
    <dgm:cxn modelId="{6B3457E6-E1D3-E74E-A4BE-67ECD68F8349}" srcId="{DC73AB19-F39D-1F44-BAF2-6DEBDCB3E114}" destId="{AEDA1DC8-7E5B-164B-A2AB-A2033355013A}" srcOrd="0" destOrd="0" parTransId="{0344D36D-27BE-0D4A-A753-0322B823743F}" sibTransId="{9B34548B-8427-4648-B4DD-D158216A9DC9}"/>
    <dgm:cxn modelId="{09524672-B60E-2D4E-A3B2-62055D75F8DB}" type="presParOf" srcId="{426758A8-6C45-F84E-A023-F42C3CC8ABFC}" destId="{B3CD0606-8117-774B-9A05-6BDC92B7CE7A}" srcOrd="0" destOrd="0" presId="urn:microsoft.com/office/officeart/2005/8/layout/vList5"/>
    <dgm:cxn modelId="{CA113A0B-9BCF-8E4C-A2FF-B470986A4076}" type="presParOf" srcId="{B3CD0606-8117-774B-9A05-6BDC92B7CE7A}" destId="{F792A506-495D-FF41-B9A2-7D72A287CF41}" srcOrd="0" destOrd="0" presId="urn:microsoft.com/office/officeart/2005/8/layout/vList5"/>
    <dgm:cxn modelId="{B369835D-6395-C649-AA66-713A7665E920}" type="presParOf" srcId="{B3CD0606-8117-774B-9A05-6BDC92B7CE7A}" destId="{3EDAF8DC-8AB5-7249-94D8-47A38AAB923B}" srcOrd="1" destOrd="0" presId="urn:microsoft.com/office/officeart/2005/8/layout/vList5"/>
    <dgm:cxn modelId="{69F781F3-A475-CE4C-9E21-E830A63EDC1A}" type="presParOf" srcId="{426758A8-6C45-F84E-A023-F42C3CC8ABFC}" destId="{39B5E551-ECD9-3348-94FA-6AB156AD51F0}" srcOrd="1" destOrd="0" presId="urn:microsoft.com/office/officeart/2005/8/layout/vList5"/>
    <dgm:cxn modelId="{B11C5E12-5853-FF44-AB38-56A6DC51395C}" type="presParOf" srcId="{426758A8-6C45-F84E-A023-F42C3CC8ABFC}" destId="{2181B56C-E861-0A4C-9A11-3F451AA65BCA}" srcOrd="2" destOrd="0" presId="urn:microsoft.com/office/officeart/2005/8/layout/vList5"/>
    <dgm:cxn modelId="{A1F95352-4315-E641-8255-1AF94FF25DEF}" type="presParOf" srcId="{2181B56C-E861-0A4C-9A11-3F451AA65BCA}" destId="{7E12625C-0170-CC44-A5C2-8E32F902590D}" srcOrd="0" destOrd="0" presId="urn:microsoft.com/office/officeart/2005/8/layout/vList5"/>
    <dgm:cxn modelId="{F7D57D89-5BF5-A14E-8D7D-0CB4DC9762F5}" type="presParOf" srcId="{2181B56C-E861-0A4C-9A11-3F451AA65BCA}" destId="{8B22A342-B738-AC46-8FF7-2C63942AD017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C73AB19-F39D-1F44-BAF2-6DEBDCB3E114}" type="doc">
      <dgm:prSet loTypeId="urn:microsoft.com/office/officeart/2005/8/layout/vList5" loCatId="process" qsTypeId="urn:microsoft.com/office/officeart/2005/8/quickstyle/simple2" qsCatId="simple" csTypeId="urn:microsoft.com/office/officeart/2005/8/colors/accent4_2" csCatId="accent4" phldr="1"/>
      <dgm:spPr/>
      <dgm:t>
        <a:bodyPr/>
        <a:lstStyle/>
        <a:p>
          <a:endParaRPr lang="pt-BR"/>
        </a:p>
      </dgm:t>
    </dgm:pt>
    <dgm:pt modelId="{AEDA1DC8-7E5B-164B-A2AB-A2033355013A}">
      <dgm:prSet/>
      <dgm:spPr/>
      <dgm:t>
        <a:bodyPr/>
        <a:lstStyle/>
        <a:p>
          <a:r>
            <a:rPr lang="pt-BR" b="1" i="0" dirty="0"/>
            <a:t>The modal </a:t>
          </a:r>
          <a:r>
            <a:rPr lang="pt-BR" b="1" i="0" dirty="0" err="1"/>
            <a:t>verb</a:t>
          </a:r>
          <a:r>
            <a:rPr lang="pt-BR" b="1" i="0" dirty="0"/>
            <a:t> SHOULD expresses</a:t>
          </a:r>
          <a:endParaRPr lang="pt-BR" i="0" dirty="0"/>
        </a:p>
      </dgm:t>
    </dgm:pt>
    <dgm:pt modelId="{0344D36D-27BE-0D4A-A753-0322B823743F}" type="parTrans" cxnId="{6B3457E6-E1D3-E74E-A4BE-67ECD68F8349}">
      <dgm:prSet/>
      <dgm:spPr/>
      <dgm:t>
        <a:bodyPr/>
        <a:lstStyle/>
        <a:p>
          <a:endParaRPr lang="pt-BR"/>
        </a:p>
      </dgm:t>
    </dgm:pt>
    <dgm:pt modelId="{9B34548B-8427-4648-B4DD-D158216A9DC9}" type="sibTrans" cxnId="{6B3457E6-E1D3-E74E-A4BE-67ECD68F8349}">
      <dgm:prSet/>
      <dgm:spPr/>
      <dgm:t>
        <a:bodyPr/>
        <a:lstStyle/>
        <a:p>
          <a:endParaRPr lang="pt-BR"/>
        </a:p>
      </dgm:t>
    </dgm:pt>
    <dgm:pt modelId="{8842BD64-FA85-E940-87E9-91CDDCBF01B5}">
      <dgm:prSet/>
      <dgm:spPr/>
      <dgm:t>
        <a:bodyPr/>
        <a:lstStyle/>
        <a:p>
          <a:r>
            <a:rPr lang="pt-BR" b="1" i="0" dirty="0" err="1"/>
            <a:t>We</a:t>
          </a:r>
          <a:r>
            <a:rPr lang="pt-BR" b="1" i="0" dirty="0"/>
            <a:t> use SHOULD</a:t>
          </a:r>
        </a:p>
      </dgm:t>
    </dgm:pt>
    <dgm:pt modelId="{79D3A0FC-1C1F-E447-B9B2-60BDCC8CCC5F}" type="parTrans" cxnId="{D335692D-E1C0-E54D-8487-137069A53279}">
      <dgm:prSet/>
      <dgm:spPr/>
      <dgm:t>
        <a:bodyPr/>
        <a:lstStyle/>
        <a:p>
          <a:endParaRPr lang="pt-BR"/>
        </a:p>
      </dgm:t>
    </dgm:pt>
    <dgm:pt modelId="{FE98B8E5-892D-A149-A097-7B7BF3F7EAA6}" type="sibTrans" cxnId="{D335692D-E1C0-E54D-8487-137069A53279}">
      <dgm:prSet/>
      <dgm:spPr/>
      <dgm:t>
        <a:bodyPr/>
        <a:lstStyle/>
        <a:p>
          <a:endParaRPr lang="pt-BR"/>
        </a:p>
      </dgm:t>
    </dgm:pt>
    <dgm:pt modelId="{BDC2E34E-9393-DC4D-9480-7421CDD875EF}">
      <dgm:prSet/>
      <dgm:spPr/>
      <dgm:t>
        <a:bodyPr/>
        <a:lstStyle/>
        <a:p>
          <a:r>
            <a:rPr lang="pt-BR" b="0" i="0" dirty="0"/>
            <a:t>a </a:t>
          </a:r>
          <a:r>
            <a:rPr lang="pt-BR" b="0" i="0" dirty="0" err="1"/>
            <a:t>recommendation</a:t>
          </a:r>
          <a:r>
            <a:rPr lang="pt-BR" b="0" i="0" dirty="0"/>
            <a:t>.</a:t>
          </a:r>
        </a:p>
      </dgm:t>
    </dgm:pt>
    <dgm:pt modelId="{31A6077E-D88C-5F40-9A02-1FE6B09DF90E}" type="parTrans" cxnId="{D3BDC203-A7BE-7C47-9558-E423B00E0F34}">
      <dgm:prSet/>
      <dgm:spPr/>
      <dgm:t>
        <a:bodyPr/>
        <a:lstStyle/>
        <a:p>
          <a:endParaRPr lang="pt-BR"/>
        </a:p>
      </dgm:t>
    </dgm:pt>
    <dgm:pt modelId="{B5B3F9EF-6345-5143-A935-10E594425E64}" type="sibTrans" cxnId="{D3BDC203-A7BE-7C47-9558-E423B00E0F34}">
      <dgm:prSet/>
      <dgm:spPr/>
      <dgm:t>
        <a:bodyPr/>
        <a:lstStyle/>
        <a:p>
          <a:endParaRPr lang="pt-BR"/>
        </a:p>
      </dgm:t>
    </dgm:pt>
    <dgm:pt modelId="{2A45A3C2-DDFA-2A4A-96B5-26514265B904}">
      <dgm:prSet/>
      <dgm:spPr/>
      <dgm:t>
        <a:bodyPr/>
        <a:lstStyle/>
        <a:p>
          <a:r>
            <a:rPr lang="pt-BR" b="1" i="0" dirty="0" err="1"/>
            <a:t>before</a:t>
          </a:r>
          <a:r>
            <a:rPr lang="pt-BR" b="0" i="0" dirty="0"/>
            <a:t> </a:t>
          </a:r>
          <a:r>
            <a:rPr lang="pt-BR" b="0" i="0" dirty="0" err="1"/>
            <a:t>the</a:t>
          </a:r>
          <a:r>
            <a:rPr lang="pt-BR" b="0" i="0" dirty="0"/>
            <a:t> </a:t>
          </a:r>
          <a:r>
            <a:rPr lang="pt-BR" b="0" i="0" dirty="0" err="1"/>
            <a:t>main</a:t>
          </a:r>
          <a:r>
            <a:rPr lang="pt-BR" b="0" i="0" dirty="0"/>
            <a:t> </a:t>
          </a:r>
          <a:r>
            <a:rPr lang="pt-BR" b="0" i="0" dirty="0" err="1"/>
            <a:t>verb</a:t>
          </a:r>
          <a:r>
            <a:rPr lang="pt-BR" b="0" i="0" dirty="0"/>
            <a:t> in </a:t>
          </a:r>
          <a:r>
            <a:rPr lang="pt-BR" b="0" i="0" dirty="0" err="1"/>
            <a:t>the</a:t>
          </a:r>
          <a:r>
            <a:rPr lang="pt-BR" b="0" i="0" dirty="0"/>
            <a:t> </a:t>
          </a:r>
          <a:r>
            <a:rPr lang="pt-BR" b="0" i="0" dirty="0" err="1"/>
            <a:t>infinitive</a:t>
          </a:r>
          <a:r>
            <a:rPr lang="pt-BR" b="0" i="0" dirty="0"/>
            <a:t> (</a:t>
          </a:r>
          <a:r>
            <a:rPr lang="pt-BR" b="0" i="0" dirty="0" err="1"/>
            <a:t>without</a:t>
          </a:r>
          <a:r>
            <a:rPr lang="pt-BR" b="0" i="0" dirty="0"/>
            <a:t> </a:t>
          </a:r>
          <a:r>
            <a:rPr lang="pt-BR" b="0" i="1" dirty="0" err="1"/>
            <a:t>to</a:t>
          </a:r>
          <a:r>
            <a:rPr lang="pt-BR" b="0" i="0" dirty="0"/>
            <a:t>).</a:t>
          </a:r>
        </a:p>
      </dgm:t>
    </dgm:pt>
    <dgm:pt modelId="{9DFA4935-571F-3541-9D0D-0AAC1D73D709}" type="parTrans" cxnId="{F4C60219-0E08-5045-B4AD-56F7A6F8BBF3}">
      <dgm:prSet/>
      <dgm:spPr/>
      <dgm:t>
        <a:bodyPr/>
        <a:lstStyle/>
        <a:p>
          <a:endParaRPr lang="pt-BR"/>
        </a:p>
      </dgm:t>
    </dgm:pt>
    <dgm:pt modelId="{E69ACA9C-9E58-3D49-A192-3F468DA14FC2}" type="sibTrans" cxnId="{F4C60219-0E08-5045-B4AD-56F7A6F8BBF3}">
      <dgm:prSet/>
      <dgm:spPr/>
      <dgm:t>
        <a:bodyPr/>
        <a:lstStyle/>
        <a:p>
          <a:endParaRPr lang="pt-BR"/>
        </a:p>
      </dgm:t>
    </dgm:pt>
    <dgm:pt modelId="{426758A8-6C45-F84E-A023-F42C3CC8ABFC}" type="pres">
      <dgm:prSet presAssocID="{DC73AB19-F39D-1F44-BAF2-6DEBDCB3E114}" presName="Name0" presStyleCnt="0">
        <dgm:presLayoutVars>
          <dgm:dir/>
          <dgm:animLvl val="lvl"/>
          <dgm:resizeHandles val="exact"/>
        </dgm:presLayoutVars>
      </dgm:prSet>
      <dgm:spPr/>
    </dgm:pt>
    <dgm:pt modelId="{B3CD0606-8117-774B-9A05-6BDC92B7CE7A}" type="pres">
      <dgm:prSet presAssocID="{AEDA1DC8-7E5B-164B-A2AB-A2033355013A}" presName="linNode" presStyleCnt="0"/>
      <dgm:spPr/>
    </dgm:pt>
    <dgm:pt modelId="{F792A506-495D-FF41-B9A2-7D72A287CF41}" type="pres">
      <dgm:prSet presAssocID="{AEDA1DC8-7E5B-164B-A2AB-A2033355013A}" presName="parentText" presStyleLbl="node1" presStyleIdx="0" presStyleCnt="2" custScaleX="127358" custLinFactNeighborX="-15894" custLinFactNeighborY="-4615">
        <dgm:presLayoutVars>
          <dgm:chMax val="1"/>
          <dgm:bulletEnabled val="1"/>
        </dgm:presLayoutVars>
      </dgm:prSet>
      <dgm:spPr/>
    </dgm:pt>
    <dgm:pt modelId="{2347D27C-25A7-1940-8DD4-A168BB5F904E}" type="pres">
      <dgm:prSet presAssocID="{AEDA1DC8-7E5B-164B-A2AB-A2033355013A}" presName="descendantText" presStyleLbl="alignAccFollowNode1" presStyleIdx="0" presStyleCnt="2">
        <dgm:presLayoutVars>
          <dgm:bulletEnabled val="1"/>
        </dgm:presLayoutVars>
      </dgm:prSet>
      <dgm:spPr/>
    </dgm:pt>
    <dgm:pt modelId="{39B5E551-ECD9-3348-94FA-6AB156AD51F0}" type="pres">
      <dgm:prSet presAssocID="{9B34548B-8427-4648-B4DD-D158216A9DC9}" presName="sp" presStyleCnt="0"/>
      <dgm:spPr/>
    </dgm:pt>
    <dgm:pt modelId="{2181B56C-E861-0A4C-9A11-3F451AA65BCA}" type="pres">
      <dgm:prSet presAssocID="{8842BD64-FA85-E940-87E9-91CDDCBF01B5}" presName="linNode" presStyleCnt="0"/>
      <dgm:spPr/>
    </dgm:pt>
    <dgm:pt modelId="{7E12625C-0170-CC44-A5C2-8E32F902590D}" type="pres">
      <dgm:prSet presAssocID="{8842BD64-FA85-E940-87E9-91CDDCBF01B5}" presName="parentText" presStyleLbl="node1" presStyleIdx="1" presStyleCnt="2" custScaleX="127358">
        <dgm:presLayoutVars>
          <dgm:chMax val="1"/>
          <dgm:bulletEnabled val="1"/>
        </dgm:presLayoutVars>
      </dgm:prSet>
      <dgm:spPr/>
    </dgm:pt>
    <dgm:pt modelId="{4E39FEEF-9556-584F-B7F5-75EBC30F011E}" type="pres">
      <dgm:prSet presAssocID="{8842BD64-FA85-E940-87E9-91CDDCBF01B5}" presName="descendantText" presStyleLbl="alignAccFollowNode1" presStyleIdx="1" presStyleCnt="2">
        <dgm:presLayoutVars>
          <dgm:bulletEnabled val="1"/>
        </dgm:presLayoutVars>
      </dgm:prSet>
      <dgm:spPr/>
    </dgm:pt>
  </dgm:ptLst>
  <dgm:cxnLst>
    <dgm:cxn modelId="{D3BDC203-A7BE-7C47-9558-E423B00E0F34}" srcId="{AEDA1DC8-7E5B-164B-A2AB-A2033355013A}" destId="{BDC2E34E-9393-DC4D-9480-7421CDD875EF}" srcOrd="0" destOrd="0" parTransId="{31A6077E-D88C-5F40-9A02-1FE6B09DF90E}" sibTransId="{B5B3F9EF-6345-5143-A935-10E594425E64}"/>
    <dgm:cxn modelId="{866A2D0C-8E89-6E45-BDAD-EF1AF7924BB4}" type="presOf" srcId="{AEDA1DC8-7E5B-164B-A2AB-A2033355013A}" destId="{F792A506-495D-FF41-B9A2-7D72A287CF41}" srcOrd="0" destOrd="0" presId="urn:microsoft.com/office/officeart/2005/8/layout/vList5"/>
    <dgm:cxn modelId="{F4C60219-0E08-5045-B4AD-56F7A6F8BBF3}" srcId="{8842BD64-FA85-E940-87E9-91CDDCBF01B5}" destId="{2A45A3C2-DDFA-2A4A-96B5-26514265B904}" srcOrd="0" destOrd="0" parTransId="{9DFA4935-571F-3541-9D0D-0AAC1D73D709}" sibTransId="{E69ACA9C-9E58-3D49-A192-3F468DA14FC2}"/>
    <dgm:cxn modelId="{6B00DD2C-4895-6B46-88A6-8BF8C4DA404F}" type="presOf" srcId="{8842BD64-FA85-E940-87E9-91CDDCBF01B5}" destId="{7E12625C-0170-CC44-A5C2-8E32F902590D}" srcOrd="0" destOrd="0" presId="urn:microsoft.com/office/officeart/2005/8/layout/vList5"/>
    <dgm:cxn modelId="{D335692D-E1C0-E54D-8487-137069A53279}" srcId="{DC73AB19-F39D-1F44-BAF2-6DEBDCB3E114}" destId="{8842BD64-FA85-E940-87E9-91CDDCBF01B5}" srcOrd="1" destOrd="0" parTransId="{79D3A0FC-1C1F-E447-B9B2-60BDCC8CCC5F}" sibTransId="{FE98B8E5-892D-A149-A097-7B7BF3F7EAA6}"/>
    <dgm:cxn modelId="{8B275475-7346-F748-BBE8-AF7947017471}" type="presOf" srcId="{2A45A3C2-DDFA-2A4A-96B5-26514265B904}" destId="{4E39FEEF-9556-584F-B7F5-75EBC30F011E}" srcOrd="0" destOrd="0" presId="urn:microsoft.com/office/officeart/2005/8/layout/vList5"/>
    <dgm:cxn modelId="{B8212C85-A452-284E-89FD-93EBF4C7A09F}" type="presOf" srcId="{BDC2E34E-9393-DC4D-9480-7421CDD875EF}" destId="{2347D27C-25A7-1940-8DD4-A168BB5F904E}" srcOrd="0" destOrd="0" presId="urn:microsoft.com/office/officeart/2005/8/layout/vList5"/>
    <dgm:cxn modelId="{7F25C2D8-E185-4741-8451-59719AD72140}" type="presOf" srcId="{DC73AB19-F39D-1F44-BAF2-6DEBDCB3E114}" destId="{426758A8-6C45-F84E-A023-F42C3CC8ABFC}" srcOrd="0" destOrd="0" presId="urn:microsoft.com/office/officeart/2005/8/layout/vList5"/>
    <dgm:cxn modelId="{6B3457E6-E1D3-E74E-A4BE-67ECD68F8349}" srcId="{DC73AB19-F39D-1F44-BAF2-6DEBDCB3E114}" destId="{AEDA1DC8-7E5B-164B-A2AB-A2033355013A}" srcOrd="0" destOrd="0" parTransId="{0344D36D-27BE-0D4A-A753-0322B823743F}" sibTransId="{9B34548B-8427-4648-B4DD-D158216A9DC9}"/>
    <dgm:cxn modelId="{09524672-B60E-2D4E-A3B2-62055D75F8DB}" type="presParOf" srcId="{426758A8-6C45-F84E-A023-F42C3CC8ABFC}" destId="{B3CD0606-8117-774B-9A05-6BDC92B7CE7A}" srcOrd="0" destOrd="0" presId="urn:microsoft.com/office/officeart/2005/8/layout/vList5"/>
    <dgm:cxn modelId="{CA113A0B-9BCF-8E4C-A2FF-B470986A4076}" type="presParOf" srcId="{B3CD0606-8117-774B-9A05-6BDC92B7CE7A}" destId="{F792A506-495D-FF41-B9A2-7D72A287CF41}" srcOrd="0" destOrd="0" presId="urn:microsoft.com/office/officeart/2005/8/layout/vList5"/>
    <dgm:cxn modelId="{7A664CEB-79DC-3947-96F2-DCA1A008B39D}" type="presParOf" srcId="{B3CD0606-8117-774B-9A05-6BDC92B7CE7A}" destId="{2347D27C-25A7-1940-8DD4-A168BB5F904E}" srcOrd="1" destOrd="0" presId="urn:microsoft.com/office/officeart/2005/8/layout/vList5"/>
    <dgm:cxn modelId="{69F781F3-A475-CE4C-9E21-E830A63EDC1A}" type="presParOf" srcId="{426758A8-6C45-F84E-A023-F42C3CC8ABFC}" destId="{39B5E551-ECD9-3348-94FA-6AB156AD51F0}" srcOrd="1" destOrd="0" presId="urn:microsoft.com/office/officeart/2005/8/layout/vList5"/>
    <dgm:cxn modelId="{B11C5E12-5853-FF44-AB38-56A6DC51395C}" type="presParOf" srcId="{426758A8-6C45-F84E-A023-F42C3CC8ABFC}" destId="{2181B56C-E861-0A4C-9A11-3F451AA65BCA}" srcOrd="2" destOrd="0" presId="urn:microsoft.com/office/officeart/2005/8/layout/vList5"/>
    <dgm:cxn modelId="{A1F95352-4315-E641-8255-1AF94FF25DEF}" type="presParOf" srcId="{2181B56C-E861-0A4C-9A11-3F451AA65BCA}" destId="{7E12625C-0170-CC44-A5C2-8E32F902590D}" srcOrd="0" destOrd="0" presId="urn:microsoft.com/office/officeart/2005/8/layout/vList5"/>
    <dgm:cxn modelId="{D721CE8A-133A-7346-AE7E-46F5BE0EF48D}" type="presParOf" srcId="{2181B56C-E861-0A4C-9A11-3F451AA65BCA}" destId="{4E39FEEF-9556-584F-B7F5-75EBC30F011E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C73AB19-F39D-1F44-BAF2-6DEBDCB3E114}" type="doc">
      <dgm:prSet loTypeId="urn:microsoft.com/office/officeart/2005/8/layout/vList5" loCatId="process" qsTypeId="urn:microsoft.com/office/officeart/2005/8/quickstyle/simple2" qsCatId="simple" csTypeId="urn:microsoft.com/office/officeart/2005/8/colors/accent4_2" csCatId="accent4" phldr="1"/>
      <dgm:spPr/>
      <dgm:t>
        <a:bodyPr/>
        <a:lstStyle/>
        <a:p>
          <a:endParaRPr lang="pt-BR"/>
        </a:p>
      </dgm:t>
    </dgm:pt>
    <dgm:pt modelId="{AEDA1DC8-7E5B-164B-A2AB-A2033355013A}">
      <dgm:prSet/>
      <dgm:spPr/>
      <dgm:t>
        <a:bodyPr/>
        <a:lstStyle/>
        <a:p>
          <a:r>
            <a:rPr lang="pt-BR" i="0" dirty="0"/>
            <a:t>The modal </a:t>
          </a:r>
          <a:r>
            <a:rPr lang="pt-BR" i="0" dirty="0" err="1"/>
            <a:t>verbs</a:t>
          </a:r>
          <a:r>
            <a:rPr lang="pt-BR" i="0" dirty="0"/>
            <a:t> </a:t>
          </a:r>
          <a:r>
            <a:rPr lang="pt-BR" b="1" i="1" dirty="0"/>
            <a:t>must</a:t>
          </a:r>
          <a:r>
            <a:rPr lang="pt-BR" i="0" dirty="0"/>
            <a:t> </a:t>
          </a:r>
          <a:r>
            <a:rPr lang="pt-BR" i="0" dirty="0" err="1"/>
            <a:t>and</a:t>
          </a:r>
          <a:r>
            <a:rPr lang="pt-BR" i="0" dirty="0"/>
            <a:t> </a:t>
          </a:r>
          <a:r>
            <a:rPr lang="pt-BR" b="1" i="1" dirty="0" err="1"/>
            <a:t>have</a:t>
          </a:r>
          <a:r>
            <a:rPr lang="pt-BR" b="1" i="1" dirty="0"/>
            <a:t> </a:t>
          </a:r>
          <a:r>
            <a:rPr lang="pt-BR" b="1" i="1" dirty="0" err="1"/>
            <a:t>to</a:t>
          </a:r>
          <a:r>
            <a:rPr lang="pt-BR" b="1" i="1" dirty="0"/>
            <a:t> </a:t>
          </a:r>
          <a:r>
            <a:rPr lang="pt-BR" i="0" dirty="0" err="1"/>
            <a:t>express</a:t>
          </a:r>
          <a:endParaRPr lang="pt-BR" i="0" dirty="0"/>
        </a:p>
      </dgm:t>
    </dgm:pt>
    <dgm:pt modelId="{0344D36D-27BE-0D4A-A753-0322B823743F}" type="parTrans" cxnId="{6B3457E6-E1D3-E74E-A4BE-67ECD68F8349}">
      <dgm:prSet/>
      <dgm:spPr/>
      <dgm:t>
        <a:bodyPr/>
        <a:lstStyle/>
        <a:p>
          <a:endParaRPr lang="pt-BR"/>
        </a:p>
      </dgm:t>
    </dgm:pt>
    <dgm:pt modelId="{9B34548B-8427-4648-B4DD-D158216A9DC9}" type="sibTrans" cxnId="{6B3457E6-E1D3-E74E-A4BE-67ECD68F8349}">
      <dgm:prSet/>
      <dgm:spPr/>
      <dgm:t>
        <a:bodyPr/>
        <a:lstStyle/>
        <a:p>
          <a:endParaRPr lang="pt-BR"/>
        </a:p>
      </dgm:t>
    </dgm:pt>
    <dgm:pt modelId="{8842BD64-FA85-E940-87E9-91CDDCBF01B5}">
      <dgm:prSet/>
      <dgm:spPr/>
      <dgm:t>
        <a:bodyPr/>
        <a:lstStyle/>
        <a:p>
          <a:r>
            <a:rPr lang="pt-BR" b="0" i="0" dirty="0" err="1"/>
            <a:t>We</a:t>
          </a:r>
          <a:r>
            <a:rPr lang="pt-BR" b="0" i="0" dirty="0"/>
            <a:t> use </a:t>
          </a:r>
          <a:r>
            <a:rPr lang="pt-BR" b="1" i="1" dirty="0"/>
            <a:t>must</a:t>
          </a:r>
          <a:r>
            <a:rPr lang="pt-BR" b="0" i="0" dirty="0"/>
            <a:t> </a:t>
          </a:r>
          <a:r>
            <a:rPr lang="pt-BR" b="0" i="0" dirty="0" err="1"/>
            <a:t>and</a:t>
          </a:r>
          <a:r>
            <a:rPr lang="pt-BR" b="0" i="0" dirty="0"/>
            <a:t> </a:t>
          </a:r>
          <a:r>
            <a:rPr lang="pt-BR" b="1" i="1" dirty="0" err="1"/>
            <a:t>have</a:t>
          </a:r>
          <a:r>
            <a:rPr lang="pt-BR" b="1" i="1" dirty="0"/>
            <a:t> </a:t>
          </a:r>
          <a:r>
            <a:rPr lang="pt-BR" b="1" i="1" dirty="0" err="1"/>
            <a:t>to</a:t>
          </a:r>
          <a:endParaRPr lang="pt-BR" b="1" i="1" dirty="0"/>
        </a:p>
      </dgm:t>
    </dgm:pt>
    <dgm:pt modelId="{79D3A0FC-1C1F-E447-B9B2-60BDCC8CCC5F}" type="parTrans" cxnId="{D335692D-E1C0-E54D-8487-137069A53279}">
      <dgm:prSet/>
      <dgm:spPr/>
      <dgm:t>
        <a:bodyPr/>
        <a:lstStyle/>
        <a:p>
          <a:endParaRPr lang="pt-BR"/>
        </a:p>
      </dgm:t>
    </dgm:pt>
    <dgm:pt modelId="{FE98B8E5-892D-A149-A097-7B7BF3F7EAA6}" type="sibTrans" cxnId="{D335692D-E1C0-E54D-8487-137069A53279}">
      <dgm:prSet/>
      <dgm:spPr/>
      <dgm:t>
        <a:bodyPr/>
        <a:lstStyle/>
        <a:p>
          <a:endParaRPr lang="pt-BR"/>
        </a:p>
      </dgm:t>
    </dgm:pt>
    <dgm:pt modelId="{BDC2E34E-9393-DC4D-9480-7421CDD875EF}">
      <dgm:prSet/>
      <dgm:spPr/>
      <dgm:t>
        <a:bodyPr/>
        <a:lstStyle/>
        <a:p>
          <a:r>
            <a:rPr lang="pt-BR" b="1" i="0" dirty="0" err="1"/>
            <a:t>necessity</a:t>
          </a:r>
          <a:r>
            <a:rPr lang="pt-BR" b="1" i="0" dirty="0"/>
            <a:t>, </a:t>
          </a:r>
          <a:r>
            <a:rPr lang="pt-BR" b="1" i="0" dirty="0" err="1"/>
            <a:t>obligation</a:t>
          </a:r>
          <a:r>
            <a:rPr lang="pt-BR" b="1" i="0" dirty="0"/>
            <a:t>.</a:t>
          </a:r>
        </a:p>
      </dgm:t>
    </dgm:pt>
    <dgm:pt modelId="{31A6077E-D88C-5F40-9A02-1FE6B09DF90E}" type="parTrans" cxnId="{D3BDC203-A7BE-7C47-9558-E423B00E0F34}">
      <dgm:prSet/>
      <dgm:spPr/>
      <dgm:t>
        <a:bodyPr/>
        <a:lstStyle/>
        <a:p>
          <a:endParaRPr lang="pt-BR"/>
        </a:p>
      </dgm:t>
    </dgm:pt>
    <dgm:pt modelId="{B5B3F9EF-6345-5143-A935-10E594425E64}" type="sibTrans" cxnId="{D3BDC203-A7BE-7C47-9558-E423B00E0F34}">
      <dgm:prSet/>
      <dgm:spPr/>
      <dgm:t>
        <a:bodyPr/>
        <a:lstStyle/>
        <a:p>
          <a:endParaRPr lang="pt-BR"/>
        </a:p>
      </dgm:t>
    </dgm:pt>
    <dgm:pt modelId="{2A45A3C2-DDFA-2A4A-96B5-26514265B904}">
      <dgm:prSet/>
      <dgm:spPr/>
      <dgm:t>
        <a:bodyPr/>
        <a:lstStyle/>
        <a:p>
          <a:r>
            <a:rPr lang="pt-BR" b="1" i="0" dirty="0" err="1"/>
            <a:t>before</a:t>
          </a:r>
          <a:r>
            <a:rPr lang="pt-BR" b="0" i="0" dirty="0"/>
            <a:t> </a:t>
          </a:r>
          <a:r>
            <a:rPr lang="pt-BR" b="0" i="0" dirty="0" err="1"/>
            <a:t>the</a:t>
          </a:r>
          <a:r>
            <a:rPr lang="pt-BR" b="0" i="0" dirty="0"/>
            <a:t> </a:t>
          </a:r>
          <a:r>
            <a:rPr lang="pt-BR" b="0" i="0" dirty="0" err="1"/>
            <a:t>main</a:t>
          </a:r>
          <a:r>
            <a:rPr lang="pt-BR" b="0" i="0" dirty="0"/>
            <a:t> </a:t>
          </a:r>
          <a:r>
            <a:rPr lang="pt-BR" b="0" i="0" dirty="0" err="1"/>
            <a:t>verb</a:t>
          </a:r>
          <a:r>
            <a:rPr lang="pt-BR" b="0" i="0" dirty="0"/>
            <a:t> in </a:t>
          </a:r>
          <a:r>
            <a:rPr lang="pt-BR" b="0" i="0" dirty="0" err="1"/>
            <a:t>the</a:t>
          </a:r>
          <a:r>
            <a:rPr lang="pt-BR" b="0" i="0" dirty="0"/>
            <a:t> </a:t>
          </a:r>
          <a:r>
            <a:rPr lang="pt-BR" b="0" i="0" dirty="0" err="1"/>
            <a:t>infinitive</a:t>
          </a:r>
          <a:r>
            <a:rPr lang="pt-BR" b="0" i="0" dirty="0"/>
            <a:t> (</a:t>
          </a:r>
          <a:r>
            <a:rPr lang="pt-BR" b="0" i="0" dirty="0" err="1"/>
            <a:t>without</a:t>
          </a:r>
          <a:r>
            <a:rPr lang="pt-BR" b="0" i="0" dirty="0"/>
            <a:t> </a:t>
          </a:r>
          <a:r>
            <a:rPr lang="pt-BR" b="0" i="1" dirty="0" err="1"/>
            <a:t>to</a:t>
          </a:r>
          <a:r>
            <a:rPr lang="pt-BR" b="0" i="0" dirty="0"/>
            <a:t>).</a:t>
          </a:r>
        </a:p>
      </dgm:t>
    </dgm:pt>
    <dgm:pt modelId="{9DFA4935-571F-3541-9D0D-0AAC1D73D709}" type="parTrans" cxnId="{F4C60219-0E08-5045-B4AD-56F7A6F8BBF3}">
      <dgm:prSet/>
      <dgm:spPr/>
      <dgm:t>
        <a:bodyPr/>
        <a:lstStyle/>
        <a:p>
          <a:endParaRPr lang="pt-BR"/>
        </a:p>
      </dgm:t>
    </dgm:pt>
    <dgm:pt modelId="{E69ACA9C-9E58-3D49-A192-3F468DA14FC2}" type="sibTrans" cxnId="{F4C60219-0E08-5045-B4AD-56F7A6F8BBF3}">
      <dgm:prSet/>
      <dgm:spPr/>
      <dgm:t>
        <a:bodyPr/>
        <a:lstStyle/>
        <a:p>
          <a:endParaRPr lang="pt-BR"/>
        </a:p>
      </dgm:t>
    </dgm:pt>
    <dgm:pt modelId="{62AD65C1-C125-2542-9824-ABC7DC0B0E48}">
      <dgm:prSet/>
      <dgm:spPr/>
      <dgm:t>
        <a:bodyPr/>
        <a:lstStyle/>
        <a:p>
          <a:r>
            <a:rPr lang="pt-BR" i="0" dirty="0"/>
            <a:t>In </a:t>
          </a:r>
          <a:r>
            <a:rPr lang="pt-BR" i="0" dirty="0" err="1"/>
            <a:t>order</a:t>
          </a:r>
          <a:r>
            <a:rPr lang="pt-BR" i="0" dirty="0"/>
            <a:t> </a:t>
          </a:r>
          <a:r>
            <a:rPr lang="pt-BR" i="0" dirty="0" err="1"/>
            <a:t>to</a:t>
          </a:r>
          <a:r>
            <a:rPr lang="pt-BR" i="0" dirty="0"/>
            <a:t> </a:t>
          </a:r>
          <a:r>
            <a:rPr lang="pt-BR" i="0" dirty="0" err="1"/>
            <a:t>express</a:t>
          </a:r>
          <a:r>
            <a:rPr lang="pt-BR" i="0" dirty="0"/>
            <a:t> </a:t>
          </a:r>
          <a:r>
            <a:rPr lang="pt-BR" i="0" dirty="0" err="1"/>
            <a:t>an</a:t>
          </a:r>
          <a:r>
            <a:rPr lang="pt-BR" i="0" dirty="0"/>
            <a:t> </a:t>
          </a:r>
          <a:r>
            <a:rPr lang="pt-BR" i="0" dirty="0" err="1"/>
            <a:t>obligation</a:t>
          </a:r>
          <a:r>
            <a:rPr lang="pt-BR" i="0" dirty="0"/>
            <a:t>/</a:t>
          </a:r>
          <a:r>
            <a:rPr lang="pt-BR" i="0" dirty="0" err="1"/>
            <a:t>necessity</a:t>
          </a:r>
          <a:r>
            <a:rPr lang="pt-BR" i="0" dirty="0"/>
            <a:t> in </a:t>
          </a:r>
          <a:r>
            <a:rPr lang="pt-BR" i="0" dirty="0" err="1"/>
            <a:t>the</a:t>
          </a:r>
          <a:r>
            <a:rPr lang="pt-BR" i="0" dirty="0"/>
            <a:t> </a:t>
          </a:r>
          <a:r>
            <a:rPr lang="pt-BR" i="0" dirty="0" err="1"/>
            <a:t>past</a:t>
          </a:r>
          <a:r>
            <a:rPr lang="pt-BR" i="0" dirty="0"/>
            <a:t> </a:t>
          </a:r>
          <a:r>
            <a:rPr lang="pt-BR" i="0" dirty="0" err="1"/>
            <a:t>or</a:t>
          </a:r>
          <a:r>
            <a:rPr lang="pt-BR" i="0" dirty="0"/>
            <a:t> future, </a:t>
          </a:r>
          <a:r>
            <a:rPr lang="pt-BR" i="0" dirty="0" err="1"/>
            <a:t>we</a:t>
          </a:r>
          <a:r>
            <a:rPr lang="pt-BR" i="0" dirty="0"/>
            <a:t> use </a:t>
          </a:r>
          <a:r>
            <a:rPr lang="pt-BR" i="0" dirty="0" err="1"/>
            <a:t>the</a:t>
          </a:r>
          <a:r>
            <a:rPr lang="pt-BR" i="0" dirty="0"/>
            <a:t> modal </a:t>
          </a:r>
          <a:r>
            <a:rPr lang="pt-BR" i="0" dirty="0" err="1"/>
            <a:t>verb</a:t>
          </a:r>
          <a:endParaRPr lang="pt-BR" b="0" i="0" dirty="0"/>
        </a:p>
      </dgm:t>
    </dgm:pt>
    <dgm:pt modelId="{884BC363-C692-2541-82D1-232972F55A9A}" type="parTrans" cxnId="{BC0F5F4A-FB36-F04A-8CCB-5EFCEAF74CFC}">
      <dgm:prSet/>
      <dgm:spPr/>
      <dgm:t>
        <a:bodyPr/>
        <a:lstStyle/>
        <a:p>
          <a:endParaRPr lang="pt-BR"/>
        </a:p>
      </dgm:t>
    </dgm:pt>
    <dgm:pt modelId="{104B68E3-009D-5740-ABF1-427ACC1394AD}" type="sibTrans" cxnId="{BC0F5F4A-FB36-F04A-8CCB-5EFCEAF74CFC}">
      <dgm:prSet/>
      <dgm:spPr/>
      <dgm:t>
        <a:bodyPr/>
        <a:lstStyle/>
        <a:p>
          <a:endParaRPr lang="pt-BR"/>
        </a:p>
      </dgm:t>
    </dgm:pt>
    <dgm:pt modelId="{B6A57B01-3D42-5240-AE09-613B0F16E2C4}">
      <dgm:prSet/>
      <dgm:spPr/>
      <dgm:t>
        <a:bodyPr/>
        <a:lstStyle/>
        <a:p>
          <a:r>
            <a:rPr lang="pt-BR" b="1" i="0" dirty="0" err="1"/>
            <a:t>have</a:t>
          </a:r>
          <a:r>
            <a:rPr lang="pt-BR" b="1" i="0" dirty="0"/>
            <a:t> </a:t>
          </a:r>
          <a:r>
            <a:rPr lang="pt-BR" b="1" i="0" dirty="0" err="1"/>
            <a:t>to</a:t>
          </a:r>
          <a:r>
            <a:rPr lang="pt-BR" b="1" i="0" dirty="0"/>
            <a:t>.</a:t>
          </a:r>
        </a:p>
      </dgm:t>
    </dgm:pt>
    <dgm:pt modelId="{5DE9CF94-CC50-E44F-86E0-A8AD1156649D}" type="parTrans" cxnId="{D2DD04B4-6646-114B-9996-AFE7F4FA2EF6}">
      <dgm:prSet/>
      <dgm:spPr/>
      <dgm:t>
        <a:bodyPr/>
        <a:lstStyle/>
        <a:p>
          <a:endParaRPr lang="pt-BR"/>
        </a:p>
      </dgm:t>
    </dgm:pt>
    <dgm:pt modelId="{4B09C456-BAE1-DB42-A8F4-DA21C31091D5}" type="sibTrans" cxnId="{D2DD04B4-6646-114B-9996-AFE7F4FA2EF6}">
      <dgm:prSet/>
      <dgm:spPr/>
      <dgm:t>
        <a:bodyPr/>
        <a:lstStyle/>
        <a:p>
          <a:endParaRPr lang="pt-BR"/>
        </a:p>
      </dgm:t>
    </dgm:pt>
    <dgm:pt modelId="{426758A8-6C45-F84E-A023-F42C3CC8ABFC}" type="pres">
      <dgm:prSet presAssocID="{DC73AB19-F39D-1F44-BAF2-6DEBDCB3E114}" presName="Name0" presStyleCnt="0">
        <dgm:presLayoutVars>
          <dgm:dir/>
          <dgm:animLvl val="lvl"/>
          <dgm:resizeHandles val="exact"/>
        </dgm:presLayoutVars>
      </dgm:prSet>
      <dgm:spPr/>
    </dgm:pt>
    <dgm:pt modelId="{B3CD0606-8117-774B-9A05-6BDC92B7CE7A}" type="pres">
      <dgm:prSet presAssocID="{AEDA1DC8-7E5B-164B-A2AB-A2033355013A}" presName="linNode" presStyleCnt="0"/>
      <dgm:spPr/>
    </dgm:pt>
    <dgm:pt modelId="{F792A506-495D-FF41-B9A2-7D72A287CF41}" type="pres">
      <dgm:prSet presAssocID="{AEDA1DC8-7E5B-164B-A2AB-A2033355013A}" presName="parentText" presStyleLbl="node1" presStyleIdx="0" presStyleCnt="3" custScaleX="193951" custLinFactNeighborX="-15894" custLinFactNeighborY="-4615">
        <dgm:presLayoutVars>
          <dgm:chMax val="1"/>
          <dgm:bulletEnabled val="1"/>
        </dgm:presLayoutVars>
      </dgm:prSet>
      <dgm:spPr/>
    </dgm:pt>
    <dgm:pt modelId="{2347D27C-25A7-1940-8DD4-A168BB5F904E}" type="pres">
      <dgm:prSet presAssocID="{AEDA1DC8-7E5B-164B-A2AB-A2033355013A}" presName="descendantText" presStyleLbl="alignAccFollowNode1" presStyleIdx="0" presStyleCnt="3">
        <dgm:presLayoutVars>
          <dgm:bulletEnabled val="1"/>
        </dgm:presLayoutVars>
      </dgm:prSet>
      <dgm:spPr/>
    </dgm:pt>
    <dgm:pt modelId="{39B5E551-ECD9-3348-94FA-6AB156AD51F0}" type="pres">
      <dgm:prSet presAssocID="{9B34548B-8427-4648-B4DD-D158216A9DC9}" presName="sp" presStyleCnt="0"/>
      <dgm:spPr/>
    </dgm:pt>
    <dgm:pt modelId="{2181B56C-E861-0A4C-9A11-3F451AA65BCA}" type="pres">
      <dgm:prSet presAssocID="{8842BD64-FA85-E940-87E9-91CDDCBF01B5}" presName="linNode" presStyleCnt="0"/>
      <dgm:spPr/>
    </dgm:pt>
    <dgm:pt modelId="{7E12625C-0170-CC44-A5C2-8E32F902590D}" type="pres">
      <dgm:prSet presAssocID="{8842BD64-FA85-E940-87E9-91CDDCBF01B5}" presName="parentText" presStyleLbl="node1" presStyleIdx="1" presStyleCnt="3" custScaleX="193951">
        <dgm:presLayoutVars>
          <dgm:chMax val="1"/>
          <dgm:bulletEnabled val="1"/>
        </dgm:presLayoutVars>
      </dgm:prSet>
      <dgm:spPr/>
    </dgm:pt>
    <dgm:pt modelId="{4E39FEEF-9556-584F-B7F5-75EBC30F011E}" type="pres">
      <dgm:prSet presAssocID="{8842BD64-FA85-E940-87E9-91CDDCBF01B5}" presName="descendantText" presStyleLbl="alignAccFollowNode1" presStyleIdx="1" presStyleCnt="3">
        <dgm:presLayoutVars>
          <dgm:bulletEnabled val="1"/>
        </dgm:presLayoutVars>
      </dgm:prSet>
      <dgm:spPr/>
    </dgm:pt>
    <dgm:pt modelId="{36028CCB-640B-8F4B-BF93-23A7D6306B0B}" type="pres">
      <dgm:prSet presAssocID="{FE98B8E5-892D-A149-A097-7B7BF3F7EAA6}" presName="sp" presStyleCnt="0"/>
      <dgm:spPr/>
    </dgm:pt>
    <dgm:pt modelId="{BE70D1DF-1AFC-C34F-8B0E-4FACF43EAE55}" type="pres">
      <dgm:prSet presAssocID="{62AD65C1-C125-2542-9824-ABC7DC0B0E48}" presName="linNode" presStyleCnt="0"/>
      <dgm:spPr/>
    </dgm:pt>
    <dgm:pt modelId="{8D8AC1F3-7D86-964F-94E7-8A74DB3E24A7}" type="pres">
      <dgm:prSet presAssocID="{62AD65C1-C125-2542-9824-ABC7DC0B0E48}" presName="parentText" presStyleLbl="node1" presStyleIdx="2" presStyleCnt="3" custScaleX="193951">
        <dgm:presLayoutVars>
          <dgm:chMax val="1"/>
          <dgm:bulletEnabled val="1"/>
        </dgm:presLayoutVars>
      </dgm:prSet>
      <dgm:spPr/>
    </dgm:pt>
    <dgm:pt modelId="{374E70E0-64F5-D548-BA29-94D5681671B7}" type="pres">
      <dgm:prSet presAssocID="{62AD65C1-C125-2542-9824-ABC7DC0B0E48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D3BDC203-A7BE-7C47-9558-E423B00E0F34}" srcId="{AEDA1DC8-7E5B-164B-A2AB-A2033355013A}" destId="{BDC2E34E-9393-DC4D-9480-7421CDD875EF}" srcOrd="0" destOrd="0" parTransId="{31A6077E-D88C-5F40-9A02-1FE6B09DF90E}" sibTransId="{B5B3F9EF-6345-5143-A935-10E594425E64}"/>
    <dgm:cxn modelId="{866A2D0C-8E89-6E45-BDAD-EF1AF7924BB4}" type="presOf" srcId="{AEDA1DC8-7E5B-164B-A2AB-A2033355013A}" destId="{F792A506-495D-FF41-B9A2-7D72A287CF41}" srcOrd="0" destOrd="0" presId="urn:microsoft.com/office/officeart/2005/8/layout/vList5"/>
    <dgm:cxn modelId="{F4C60219-0E08-5045-B4AD-56F7A6F8BBF3}" srcId="{8842BD64-FA85-E940-87E9-91CDDCBF01B5}" destId="{2A45A3C2-DDFA-2A4A-96B5-26514265B904}" srcOrd="0" destOrd="0" parTransId="{9DFA4935-571F-3541-9D0D-0AAC1D73D709}" sibTransId="{E69ACA9C-9E58-3D49-A192-3F468DA14FC2}"/>
    <dgm:cxn modelId="{6B00DD2C-4895-6B46-88A6-8BF8C4DA404F}" type="presOf" srcId="{8842BD64-FA85-E940-87E9-91CDDCBF01B5}" destId="{7E12625C-0170-CC44-A5C2-8E32F902590D}" srcOrd="0" destOrd="0" presId="urn:microsoft.com/office/officeart/2005/8/layout/vList5"/>
    <dgm:cxn modelId="{D335692D-E1C0-E54D-8487-137069A53279}" srcId="{DC73AB19-F39D-1F44-BAF2-6DEBDCB3E114}" destId="{8842BD64-FA85-E940-87E9-91CDDCBF01B5}" srcOrd="1" destOrd="0" parTransId="{79D3A0FC-1C1F-E447-B9B2-60BDCC8CCC5F}" sibTransId="{FE98B8E5-892D-A149-A097-7B7BF3F7EAA6}"/>
    <dgm:cxn modelId="{BC0F5F4A-FB36-F04A-8CCB-5EFCEAF74CFC}" srcId="{DC73AB19-F39D-1F44-BAF2-6DEBDCB3E114}" destId="{62AD65C1-C125-2542-9824-ABC7DC0B0E48}" srcOrd="2" destOrd="0" parTransId="{884BC363-C692-2541-82D1-232972F55A9A}" sibTransId="{104B68E3-009D-5740-ABF1-427ACC1394AD}"/>
    <dgm:cxn modelId="{8B275475-7346-F748-BBE8-AF7947017471}" type="presOf" srcId="{2A45A3C2-DDFA-2A4A-96B5-26514265B904}" destId="{4E39FEEF-9556-584F-B7F5-75EBC30F011E}" srcOrd="0" destOrd="0" presId="urn:microsoft.com/office/officeart/2005/8/layout/vList5"/>
    <dgm:cxn modelId="{B8212C85-A452-284E-89FD-93EBF4C7A09F}" type="presOf" srcId="{BDC2E34E-9393-DC4D-9480-7421CDD875EF}" destId="{2347D27C-25A7-1940-8DD4-A168BB5F904E}" srcOrd="0" destOrd="0" presId="urn:microsoft.com/office/officeart/2005/8/layout/vList5"/>
    <dgm:cxn modelId="{D2DD04B4-6646-114B-9996-AFE7F4FA2EF6}" srcId="{62AD65C1-C125-2542-9824-ABC7DC0B0E48}" destId="{B6A57B01-3D42-5240-AE09-613B0F16E2C4}" srcOrd="0" destOrd="0" parTransId="{5DE9CF94-CC50-E44F-86E0-A8AD1156649D}" sibTransId="{4B09C456-BAE1-DB42-A8F4-DA21C31091D5}"/>
    <dgm:cxn modelId="{73611AB8-C963-7D4B-BDBE-AEA3946BB724}" type="presOf" srcId="{62AD65C1-C125-2542-9824-ABC7DC0B0E48}" destId="{8D8AC1F3-7D86-964F-94E7-8A74DB3E24A7}" srcOrd="0" destOrd="0" presId="urn:microsoft.com/office/officeart/2005/8/layout/vList5"/>
    <dgm:cxn modelId="{F3EA78D8-E928-F549-9154-F261BA7A1911}" type="presOf" srcId="{B6A57B01-3D42-5240-AE09-613B0F16E2C4}" destId="{374E70E0-64F5-D548-BA29-94D5681671B7}" srcOrd="0" destOrd="0" presId="urn:microsoft.com/office/officeart/2005/8/layout/vList5"/>
    <dgm:cxn modelId="{7F25C2D8-E185-4741-8451-59719AD72140}" type="presOf" srcId="{DC73AB19-F39D-1F44-BAF2-6DEBDCB3E114}" destId="{426758A8-6C45-F84E-A023-F42C3CC8ABFC}" srcOrd="0" destOrd="0" presId="urn:microsoft.com/office/officeart/2005/8/layout/vList5"/>
    <dgm:cxn modelId="{6B3457E6-E1D3-E74E-A4BE-67ECD68F8349}" srcId="{DC73AB19-F39D-1F44-BAF2-6DEBDCB3E114}" destId="{AEDA1DC8-7E5B-164B-A2AB-A2033355013A}" srcOrd="0" destOrd="0" parTransId="{0344D36D-27BE-0D4A-A753-0322B823743F}" sibTransId="{9B34548B-8427-4648-B4DD-D158216A9DC9}"/>
    <dgm:cxn modelId="{09524672-B60E-2D4E-A3B2-62055D75F8DB}" type="presParOf" srcId="{426758A8-6C45-F84E-A023-F42C3CC8ABFC}" destId="{B3CD0606-8117-774B-9A05-6BDC92B7CE7A}" srcOrd="0" destOrd="0" presId="urn:microsoft.com/office/officeart/2005/8/layout/vList5"/>
    <dgm:cxn modelId="{CA113A0B-9BCF-8E4C-A2FF-B470986A4076}" type="presParOf" srcId="{B3CD0606-8117-774B-9A05-6BDC92B7CE7A}" destId="{F792A506-495D-FF41-B9A2-7D72A287CF41}" srcOrd="0" destOrd="0" presId="urn:microsoft.com/office/officeart/2005/8/layout/vList5"/>
    <dgm:cxn modelId="{7A664CEB-79DC-3947-96F2-DCA1A008B39D}" type="presParOf" srcId="{B3CD0606-8117-774B-9A05-6BDC92B7CE7A}" destId="{2347D27C-25A7-1940-8DD4-A168BB5F904E}" srcOrd="1" destOrd="0" presId="urn:microsoft.com/office/officeart/2005/8/layout/vList5"/>
    <dgm:cxn modelId="{69F781F3-A475-CE4C-9E21-E830A63EDC1A}" type="presParOf" srcId="{426758A8-6C45-F84E-A023-F42C3CC8ABFC}" destId="{39B5E551-ECD9-3348-94FA-6AB156AD51F0}" srcOrd="1" destOrd="0" presId="urn:microsoft.com/office/officeart/2005/8/layout/vList5"/>
    <dgm:cxn modelId="{B11C5E12-5853-FF44-AB38-56A6DC51395C}" type="presParOf" srcId="{426758A8-6C45-F84E-A023-F42C3CC8ABFC}" destId="{2181B56C-E861-0A4C-9A11-3F451AA65BCA}" srcOrd="2" destOrd="0" presId="urn:microsoft.com/office/officeart/2005/8/layout/vList5"/>
    <dgm:cxn modelId="{A1F95352-4315-E641-8255-1AF94FF25DEF}" type="presParOf" srcId="{2181B56C-E861-0A4C-9A11-3F451AA65BCA}" destId="{7E12625C-0170-CC44-A5C2-8E32F902590D}" srcOrd="0" destOrd="0" presId="urn:microsoft.com/office/officeart/2005/8/layout/vList5"/>
    <dgm:cxn modelId="{D721CE8A-133A-7346-AE7E-46F5BE0EF48D}" type="presParOf" srcId="{2181B56C-E861-0A4C-9A11-3F451AA65BCA}" destId="{4E39FEEF-9556-584F-B7F5-75EBC30F011E}" srcOrd="1" destOrd="0" presId="urn:microsoft.com/office/officeart/2005/8/layout/vList5"/>
    <dgm:cxn modelId="{32C6E886-1C0A-AB4F-9F7A-EC2641FBC270}" type="presParOf" srcId="{426758A8-6C45-F84E-A023-F42C3CC8ABFC}" destId="{36028CCB-640B-8F4B-BF93-23A7D6306B0B}" srcOrd="3" destOrd="0" presId="urn:microsoft.com/office/officeart/2005/8/layout/vList5"/>
    <dgm:cxn modelId="{8C7A1296-494E-C74F-92A3-868E8F7702B1}" type="presParOf" srcId="{426758A8-6C45-F84E-A023-F42C3CC8ABFC}" destId="{BE70D1DF-1AFC-C34F-8B0E-4FACF43EAE55}" srcOrd="4" destOrd="0" presId="urn:microsoft.com/office/officeart/2005/8/layout/vList5"/>
    <dgm:cxn modelId="{5CA00DF9-D16D-E549-A491-4C1C1C1B81B7}" type="presParOf" srcId="{BE70D1DF-1AFC-C34F-8B0E-4FACF43EAE55}" destId="{8D8AC1F3-7D86-964F-94E7-8A74DB3E24A7}" srcOrd="0" destOrd="0" presId="urn:microsoft.com/office/officeart/2005/8/layout/vList5"/>
    <dgm:cxn modelId="{AD17CDDB-76DE-7846-AAD5-12E9D56816B9}" type="presParOf" srcId="{BE70D1DF-1AFC-C34F-8B0E-4FACF43EAE55}" destId="{374E70E0-64F5-D548-BA29-94D5681671B7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9FC8D9-EEB9-924B-8AB5-8FE6F1284233}">
      <dsp:nvSpPr>
        <dsp:cNvPr id="0" name=""/>
        <dsp:cNvSpPr/>
      </dsp:nvSpPr>
      <dsp:spPr>
        <a:xfrm rot="5400000">
          <a:off x="4513893" y="-1976019"/>
          <a:ext cx="377428" cy="4425984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800" i="1" kern="1200" dirty="0"/>
            <a:t>The </a:t>
          </a:r>
          <a:r>
            <a:rPr lang="pt-BR" sz="1800" i="1" kern="1200" dirty="0" err="1"/>
            <a:t>settlement</a:t>
          </a:r>
          <a:r>
            <a:rPr lang="pt-BR" sz="1800" i="1" kern="1200" dirty="0"/>
            <a:t> in </a:t>
          </a:r>
          <a:r>
            <a:rPr lang="pt-BR" sz="1800" i="1" kern="1200" dirty="0" err="1"/>
            <a:t>Britain</a:t>
          </a:r>
          <a:r>
            <a:rPr lang="pt-BR" sz="1800" i="1" kern="1200" dirty="0"/>
            <a:t> </a:t>
          </a:r>
          <a:r>
            <a:rPr lang="pt-BR" sz="1800" i="1" kern="1200" dirty="0" err="1"/>
            <a:t>of</a:t>
          </a:r>
          <a:r>
            <a:rPr lang="pt-BR" sz="1800" i="1" kern="1200" dirty="0"/>
            <a:t> </a:t>
          </a:r>
          <a:r>
            <a:rPr lang="pt-BR" sz="1800" i="1" kern="1200" dirty="0" err="1"/>
            <a:t>Jutes</a:t>
          </a:r>
          <a:r>
            <a:rPr lang="pt-BR" sz="1800" i="1" kern="1200" dirty="0"/>
            <a:t>, </a:t>
          </a:r>
          <a:r>
            <a:rPr lang="pt-BR" sz="1800" i="1" kern="1200" dirty="0" err="1"/>
            <a:t>Saxons</a:t>
          </a:r>
          <a:r>
            <a:rPr lang="pt-BR" sz="1800" i="1" kern="1200" dirty="0"/>
            <a:t> </a:t>
          </a:r>
          <a:r>
            <a:rPr lang="pt-BR" sz="1800" i="1" kern="1200" dirty="0" err="1"/>
            <a:t>and</a:t>
          </a:r>
          <a:r>
            <a:rPr lang="pt-BR" sz="1800" i="1" kern="1200" dirty="0"/>
            <a:t> </a:t>
          </a:r>
          <a:r>
            <a:rPr lang="pt-BR" sz="1800" i="1" kern="1200" dirty="0" err="1"/>
            <a:t>Angles</a:t>
          </a:r>
          <a:r>
            <a:rPr lang="pt-BR" sz="1800" i="1" kern="1200" dirty="0"/>
            <a:t>.</a:t>
          </a:r>
          <a:endParaRPr lang="pt-BR" sz="1800" kern="1200" dirty="0"/>
        </a:p>
      </dsp:txBody>
      <dsp:txXfrm rot="-5400000">
        <a:off x="2489616" y="66683"/>
        <a:ext cx="4407559" cy="340578"/>
      </dsp:txXfrm>
    </dsp:sp>
    <dsp:sp modelId="{853586ED-9C13-DB4A-948C-4049C6DC8F84}">
      <dsp:nvSpPr>
        <dsp:cNvPr id="0" name=""/>
        <dsp:cNvSpPr/>
      </dsp:nvSpPr>
      <dsp:spPr>
        <a:xfrm>
          <a:off x="0" y="1079"/>
          <a:ext cx="2489616" cy="47178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300" b="1" kern="1200" dirty="0"/>
            <a:t>5</a:t>
          </a:r>
          <a:r>
            <a:rPr lang="pt-BR" sz="2300" b="1" kern="1200" baseline="30000" dirty="0"/>
            <a:t>th</a:t>
          </a:r>
          <a:r>
            <a:rPr lang="pt-BR" sz="2300" b="1" kern="1200" dirty="0"/>
            <a:t>, 6</a:t>
          </a:r>
          <a:r>
            <a:rPr lang="pt-BR" sz="2300" b="1" kern="1200" baseline="30000" dirty="0"/>
            <a:t>th</a:t>
          </a:r>
          <a:r>
            <a:rPr lang="pt-BR" sz="2300" b="1" kern="1200" dirty="0"/>
            <a:t> </a:t>
          </a:r>
          <a:r>
            <a:rPr lang="pt-BR" sz="2300" b="1" kern="1200" dirty="0" err="1"/>
            <a:t>centuries</a:t>
          </a:r>
          <a:endParaRPr lang="pt-BR" sz="2300" b="1" kern="1200" dirty="0"/>
        </a:p>
      </dsp:txBody>
      <dsp:txXfrm>
        <a:off x="23031" y="24110"/>
        <a:ext cx="2443554" cy="425724"/>
      </dsp:txXfrm>
    </dsp:sp>
    <dsp:sp modelId="{6F972343-6E2E-C047-9500-F0B98191986F}">
      <dsp:nvSpPr>
        <dsp:cNvPr id="0" name=""/>
        <dsp:cNvSpPr/>
      </dsp:nvSpPr>
      <dsp:spPr>
        <a:xfrm rot="5400000">
          <a:off x="4513893" y="-1480644"/>
          <a:ext cx="377428" cy="4425984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800" i="1" kern="1200" dirty="0"/>
            <a:t>The Viking </a:t>
          </a:r>
          <a:r>
            <a:rPr lang="pt-BR" sz="1800" i="1" kern="1200" dirty="0" err="1"/>
            <a:t>invasions</a:t>
          </a:r>
          <a:r>
            <a:rPr lang="pt-BR" sz="1800" i="1" kern="1200" dirty="0"/>
            <a:t>.</a:t>
          </a:r>
          <a:endParaRPr lang="pt-BR" sz="1800" kern="1200" dirty="0"/>
        </a:p>
      </dsp:txBody>
      <dsp:txXfrm rot="-5400000">
        <a:off x="2489616" y="562058"/>
        <a:ext cx="4407559" cy="340578"/>
      </dsp:txXfrm>
    </dsp:sp>
    <dsp:sp modelId="{E9DEBDC5-DE38-934C-87FD-BC68B1B12AA3}">
      <dsp:nvSpPr>
        <dsp:cNvPr id="0" name=""/>
        <dsp:cNvSpPr/>
      </dsp:nvSpPr>
      <dsp:spPr>
        <a:xfrm>
          <a:off x="0" y="496454"/>
          <a:ext cx="2489616" cy="47178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300" b="1" kern="1200" dirty="0"/>
            <a:t>9</a:t>
          </a:r>
          <a:r>
            <a:rPr lang="pt-BR" sz="2300" b="1" kern="1200" baseline="30000" dirty="0"/>
            <a:t>th</a:t>
          </a:r>
          <a:r>
            <a:rPr lang="pt-BR" sz="2300" b="1" kern="1200" dirty="0"/>
            <a:t> </a:t>
          </a:r>
          <a:r>
            <a:rPr lang="pt-BR" sz="2300" b="1" kern="1200" dirty="0" err="1"/>
            <a:t>century</a:t>
          </a:r>
          <a:endParaRPr lang="pt-BR" sz="2300" b="1" kern="1200" dirty="0"/>
        </a:p>
      </dsp:txBody>
      <dsp:txXfrm>
        <a:off x="23031" y="519485"/>
        <a:ext cx="2443554" cy="425724"/>
      </dsp:txXfrm>
    </dsp:sp>
    <dsp:sp modelId="{D157CCAB-F2B0-0E40-900C-D1C587D45948}">
      <dsp:nvSpPr>
        <dsp:cNvPr id="0" name=""/>
        <dsp:cNvSpPr/>
      </dsp:nvSpPr>
      <dsp:spPr>
        <a:xfrm rot="5400000">
          <a:off x="4513893" y="-985269"/>
          <a:ext cx="377428" cy="4425984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800" i="1" kern="1200" dirty="0"/>
            <a:t>The full </a:t>
          </a:r>
          <a:r>
            <a:rPr lang="pt-BR" sz="1800" i="1" kern="1200" dirty="0" err="1"/>
            <a:t>flowering</a:t>
          </a:r>
          <a:r>
            <a:rPr lang="pt-BR" sz="1800" i="1" kern="1200" dirty="0"/>
            <a:t> </a:t>
          </a:r>
          <a:r>
            <a:rPr lang="pt-BR" sz="1800" i="1" kern="1200" dirty="0" err="1"/>
            <a:t>of</a:t>
          </a:r>
          <a:r>
            <a:rPr lang="pt-BR" sz="1800" i="1" kern="1200" dirty="0"/>
            <a:t> </a:t>
          </a:r>
          <a:r>
            <a:rPr lang="pt-BR" sz="1800" i="1" kern="1200" dirty="0" err="1"/>
            <a:t>the</a:t>
          </a:r>
          <a:r>
            <a:rPr lang="pt-BR" sz="1800" i="1" kern="1200" dirty="0"/>
            <a:t> Renaissance</a:t>
          </a:r>
          <a:r>
            <a:rPr lang="pt-BR" sz="1000" i="1" kern="1200" dirty="0"/>
            <a:t>.</a:t>
          </a:r>
          <a:endParaRPr lang="pt-BR" sz="1000" kern="1200" dirty="0"/>
        </a:p>
      </dsp:txBody>
      <dsp:txXfrm rot="-5400000">
        <a:off x="2489616" y="1057433"/>
        <a:ext cx="4407559" cy="340578"/>
      </dsp:txXfrm>
    </dsp:sp>
    <dsp:sp modelId="{384CE68C-5019-2E4E-98D3-7A84BFAB0B74}">
      <dsp:nvSpPr>
        <dsp:cNvPr id="0" name=""/>
        <dsp:cNvSpPr/>
      </dsp:nvSpPr>
      <dsp:spPr>
        <a:xfrm>
          <a:off x="0" y="991829"/>
          <a:ext cx="2489616" cy="47178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300" b="1" kern="1200" dirty="0"/>
            <a:t>16</a:t>
          </a:r>
          <a:r>
            <a:rPr lang="pt-BR" sz="2300" b="1" kern="1200" baseline="30000" dirty="0"/>
            <a:t>th</a:t>
          </a:r>
          <a:r>
            <a:rPr lang="pt-BR" sz="2300" b="1" kern="1200" dirty="0"/>
            <a:t> </a:t>
          </a:r>
          <a:r>
            <a:rPr lang="pt-BR" sz="2300" b="1" kern="1200" dirty="0" err="1"/>
            <a:t>century</a:t>
          </a:r>
          <a:endParaRPr lang="pt-BR" sz="2300" b="1" kern="1200" dirty="0"/>
        </a:p>
      </dsp:txBody>
      <dsp:txXfrm>
        <a:off x="23031" y="1014860"/>
        <a:ext cx="2443554" cy="425724"/>
      </dsp:txXfrm>
    </dsp:sp>
    <dsp:sp modelId="{8EC2FB63-4944-B245-925C-CACAAB5FB9A8}">
      <dsp:nvSpPr>
        <dsp:cNvPr id="0" name=""/>
        <dsp:cNvSpPr/>
      </dsp:nvSpPr>
      <dsp:spPr>
        <a:xfrm rot="5400000">
          <a:off x="4513893" y="-489893"/>
          <a:ext cx="377428" cy="4425984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700" i="1" kern="1200"/>
            <a:t>The expansion to North America and South Africa.</a:t>
          </a:r>
          <a:endParaRPr lang="pt-BR" sz="1700" kern="1200" dirty="0"/>
        </a:p>
      </dsp:txBody>
      <dsp:txXfrm rot="-5400000">
        <a:off x="2489616" y="1552809"/>
        <a:ext cx="4407559" cy="340578"/>
      </dsp:txXfrm>
    </dsp:sp>
    <dsp:sp modelId="{C4E99420-2022-2D45-B79C-D5EA5DC2883C}">
      <dsp:nvSpPr>
        <dsp:cNvPr id="0" name=""/>
        <dsp:cNvSpPr/>
      </dsp:nvSpPr>
      <dsp:spPr>
        <a:xfrm>
          <a:off x="0" y="1487205"/>
          <a:ext cx="2489616" cy="47178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300" b="1" kern="1200" dirty="0"/>
            <a:t>17</a:t>
          </a:r>
          <a:r>
            <a:rPr lang="pt-BR" sz="2300" b="1" kern="1200" baseline="30000" dirty="0"/>
            <a:t>th</a:t>
          </a:r>
          <a:r>
            <a:rPr lang="pt-BR" sz="2300" b="1" kern="1200" dirty="0"/>
            <a:t> </a:t>
          </a:r>
          <a:r>
            <a:rPr lang="pt-BR" sz="2300" b="1" kern="1200" dirty="0" err="1"/>
            <a:t>century</a:t>
          </a:r>
          <a:endParaRPr lang="pt-BR" sz="2300" b="1" kern="1200" dirty="0"/>
        </a:p>
      </dsp:txBody>
      <dsp:txXfrm>
        <a:off x="23031" y="1510236"/>
        <a:ext cx="2443554" cy="425724"/>
      </dsp:txXfrm>
    </dsp:sp>
    <dsp:sp modelId="{C238AE6A-4001-8241-B977-50CBA48D4D11}">
      <dsp:nvSpPr>
        <dsp:cNvPr id="0" name=""/>
        <dsp:cNvSpPr/>
      </dsp:nvSpPr>
      <dsp:spPr>
        <a:xfrm rot="5400000">
          <a:off x="4513893" y="5481"/>
          <a:ext cx="377428" cy="4425984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600" i="1" kern="1200" dirty="0"/>
            <a:t>The </a:t>
          </a:r>
          <a:r>
            <a:rPr lang="pt-BR" sz="1600" i="1" kern="1200" dirty="0" err="1"/>
            <a:t>expansion</a:t>
          </a:r>
          <a:r>
            <a:rPr lang="pt-BR" sz="1600" i="1" kern="1200" dirty="0"/>
            <a:t> </a:t>
          </a:r>
          <a:r>
            <a:rPr lang="pt-BR" sz="1600" i="1" kern="1200" dirty="0" err="1"/>
            <a:t>to</a:t>
          </a:r>
          <a:r>
            <a:rPr lang="pt-BR" sz="1600" i="1" kern="1200" dirty="0"/>
            <a:t> </a:t>
          </a:r>
          <a:r>
            <a:rPr lang="pt-BR" sz="1600" i="1" kern="1200" dirty="0" err="1"/>
            <a:t>India</a:t>
          </a:r>
          <a:r>
            <a:rPr lang="pt-BR" sz="1600" i="1" kern="1200" dirty="0"/>
            <a:t>, Australia, </a:t>
          </a:r>
          <a:r>
            <a:rPr lang="pt-BR" sz="1600" i="1" kern="1200" dirty="0" err="1"/>
            <a:t>and</a:t>
          </a:r>
          <a:r>
            <a:rPr lang="pt-BR" sz="1600" i="1" kern="1200" dirty="0"/>
            <a:t> New Zealand.</a:t>
          </a:r>
          <a:endParaRPr lang="pt-BR" sz="1600" kern="1200" dirty="0"/>
        </a:p>
      </dsp:txBody>
      <dsp:txXfrm rot="-5400000">
        <a:off x="2489616" y="2048184"/>
        <a:ext cx="4407559" cy="340578"/>
      </dsp:txXfrm>
    </dsp:sp>
    <dsp:sp modelId="{7E046B68-6645-204C-8B06-47E55738329C}">
      <dsp:nvSpPr>
        <dsp:cNvPr id="0" name=""/>
        <dsp:cNvSpPr/>
      </dsp:nvSpPr>
      <dsp:spPr>
        <a:xfrm>
          <a:off x="0" y="1982580"/>
          <a:ext cx="2489616" cy="47178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300" b="1" kern="1200" dirty="0"/>
            <a:t>18</a:t>
          </a:r>
          <a:r>
            <a:rPr lang="pt-BR" sz="2300" b="1" kern="1200" baseline="30000" dirty="0"/>
            <a:t>th</a:t>
          </a:r>
          <a:r>
            <a:rPr lang="pt-BR" sz="2300" b="1" kern="1200" dirty="0"/>
            <a:t> </a:t>
          </a:r>
          <a:r>
            <a:rPr lang="pt-BR" sz="2300" b="1" kern="1200" dirty="0" err="1"/>
            <a:t>century</a:t>
          </a:r>
          <a:endParaRPr lang="pt-BR" sz="2300" b="1" kern="1200" dirty="0"/>
        </a:p>
      </dsp:txBody>
      <dsp:txXfrm>
        <a:off x="23031" y="2005611"/>
        <a:ext cx="2443554" cy="42572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47D27C-25A7-1940-8DD4-A168BB5F904E}">
      <dsp:nvSpPr>
        <dsp:cNvPr id="0" name=""/>
        <dsp:cNvSpPr/>
      </dsp:nvSpPr>
      <dsp:spPr>
        <a:xfrm rot="5400000">
          <a:off x="4625345" y="-977131"/>
          <a:ext cx="1017794" cy="3226569"/>
        </a:xfrm>
        <a:prstGeom prst="round2Same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3000" i="0" kern="1200" dirty="0" err="1"/>
            <a:t>the</a:t>
          </a:r>
          <a:r>
            <a:rPr lang="pt-BR" sz="3000" i="0" kern="1200" dirty="0"/>
            <a:t> performer </a:t>
          </a:r>
          <a:r>
            <a:rPr lang="pt-BR" sz="3000" i="0" kern="1200" dirty="0" err="1"/>
            <a:t>of</a:t>
          </a:r>
          <a:r>
            <a:rPr lang="pt-BR" sz="3000" i="0" kern="1200" dirty="0"/>
            <a:t> </a:t>
          </a:r>
          <a:r>
            <a:rPr lang="pt-BR" sz="3000" i="0" kern="1200" dirty="0" err="1"/>
            <a:t>the</a:t>
          </a:r>
          <a:r>
            <a:rPr lang="pt-BR" sz="3000" i="0" kern="1200" dirty="0"/>
            <a:t> </a:t>
          </a:r>
          <a:r>
            <a:rPr lang="pt-BR" sz="3000" i="0" kern="1200" dirty="0" err="1"/>
            <a:t>action</a:t>
          </a:r>
          <a:r>
            <a:rPr lang="pt-BR" sz="3000" i="0" kern="1200" dirty="0"/>
            <a:t>.</a:t>
          </a:r>
          <a:endParaRPr lang="pt-BR" sz="3000" b="1" i="0" kern="1200" dirty="0"/>
        </a:p>
      </dsp:txBody>
      <dsp:txXfrm rot="-5400000">
        <a:off x="3520958" y="176941"/>
        <a:ext cx="3176884" cy="918424"/>
      </dsp:txXfrm>
    </dsp:sp>
    <dsp:sp modelId="{F792A506-495D-FF41-B9A2-7D72A287CF41}">
      <dsp:nvSpPr>
        <dsp:cNvPr id="0" name=""/>
        <dsp:cNvSpPr/>
      </dsp:nvSpPr>
      <dsp:spPr>
        <a:xfrm>
          <a:off x="0" y="0"/>
          <a:ext cx="3520104" cy="1272243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600" i="0" kern="1200" dirty="0"/>
            <a:t>The </a:t>
          </a:r>
          <a:r>
            <a:rPr lang="pt-BR" sz="2600" i="0" kern="1200" dirty="0" err="1"/>
            <a:t>first</a:t>
          </a:r>
          <a:r>
            <a:rPr lang="pt-BR" sz="2600" i="0" kern="1200" dirty="0"/>
            <a:t> </a:t>
          </a:r>
          <a:r>
            <a:rPr lang="pt-BR" sz="2600" i="0" kern="1200" dirty="0" err="1"/>
            <a:t>sentence</a:t>
          </a:r>
          <a:r>
            <a:rPr lang="pt-BR" sz="2600" i="0" kern="1200" dirty="0"/>
            <a:t> (in </a:t>
          </a:r>
          <a:r>
            <a:rPr lang="pt-BR" sz="2600" i="0" kern="1200" dirty="0" err="1"/>
            <a:t>the</a:t>
          </a:r>
          <a:r>
            <a:rPr lang="pt-BR" sz="2600" i="0" kern="1200" dirty="0"/>
            <a:t> </a:t>
          </a:r>
          <a:r>
            <a:rPr lang="pt-BR" sz="2600" b="1" i="0" kern="1200" dirty="0" err="1"/>
            <a:t>active</a:t>
          </a:r>
          <a:r>
            <a:rPr lang="pt-BR" sz="2600" b="1" i="0" kern="1200" dirty="0"/>
            <a:t> voice</a:t>
          </a:r>
          <a:r>
            <a:rPr lang="pt-BR" sz="2600" i="0" kern="1200" dirty="0"/>
            <a:t>) </a:t>
          </a:r>
          <a:r>
            <a:rPr lang="pt-BR" sz="2600" i="0" kern="1200" dirty="0" err="1"/>
            <a:t>focuses</a:t>
          </a:r>
          <a:r>
            <a:rPr lang="pt-BR" sz="2600" i="0" kern="1200" dirty="0"/>
            <a:t> </a:t>
          </a:r>
          <a:r>
            <a:rPr lang="pt-BR" sz="2600" i="0" kern="1200" dirty="0" err="1"/>
            <a:t>on</a:t>
          </a:r>
          <a:endParaRPr lang="pt-BR" sz="2600" i="0" kern="1200" dirty="0"/>
        </a:p>
      </dsp:txBody>
      <dsp:txXfrm>
        <a:off x="62106" y="62106"/>
        <a:ext cx="3395892" cy="1148031"/>
      </dsp:txXfrm>
    </dsp:sp>
    <dsp:sp modelId="{4E39FEEF-9556-584F-B7F5-75EBC30F011E}">
      <dsp:nvSpPr>
        <dsp:cNvPr id="0" name=""/>
        <dsp:cNvSpPr/>
      </dsp:nvSpPr>
      <dsp:spPr>
        <a:xfrm rot="5400000">
          <a:off x="4625345" y="358723"/>
          <a:ext cx="1017794" cy="3226569"/>
        </a:xfrm>
        <a:prstGeom prst="round2Same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3000" b="0" i="0" kern="1200" dirty="0" err="1"/>
            <a:t>the</a:t>
          </a:r>
          <a:r>
            <a:rPr lang="pt-BR" sz="3000" b="0" i="0" kern="1200" dirty="0"/>
            <a:t> </a:t>
          </a:r>
          <a:r>
            <a:rPr lang="pt-BR" sz="3000" b="0" i="0" kern="1200" dirty="0" err="1"/>
            <a:t>action</a:t>
          </a:r>
          <a:r>
            <a:rPr lang="pt-BR" sz="3000" b="0" i="0" kern="1200" dirty="0"/>
            <a:t>.</a:t>
          </a:r>
        </a:p>
      </dsp:txBody>
      <dsp:txXfrm rot="-5400000">
        <a:off x="3520958" y="1512796"/>
        <a:ext cx="3176884" cy="918424"/>
      </dsp:txXfrm>
    </dsp:sp>
    <dsp:sp modelId="{7E12625C-0170-CC44-A5C2-8E32F902590D}">
      <dsp:nvSpPr>
        <dsp:cNvPr id="0" name=""/>
        <dsp:cNvSpPr/>
      </dsp:nvSpPr>
      <dsp:spPr>
        <a:xfrm>
          <a:off x="853" y="1335887"/>
          <a:ext cx="3520104" cy="1272243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600" b="0" i="0" kern="1200" dirty="0"/>
            <a:t>The </a:t>
          </a:r>
          <a:r>
            <a:rPr lang="pt-BR" sz="2600" b="0" i="0" kern="1200" dirty="0" err="1"/>
            <a:t>second</a:t>
          </a:r>
          <a:r>
            <a:rPr lang="pt-BR" sz="2600" b="0" i="0" kern="1200" dirty="0"/>
            <a:t> </a:t>
          </a:r>
          <a:r>
            <a:rPr lang="pt-BR" sz="2600" b="0" i="0" kern="1200" dirty="0" err="1"/>
            <a:t>sentence</a:t>
          </a:r>
          <a:r>
            <a:rPr lang="pt-BR" sz="2600" b="0" i="0" kern="1200" dirty="0"/>
            <a:t> (in </a:t>
          </a:r>
          <a:r>
            <a:rPr lang="pt-BR" sz="2600" b="0" i="0" kern="1200" dirty="0" err="1"/>
            <a:t>the</a:t>
          </a:r>
          <a:r>
            <a:rPr lang="pt-BR" sz="2600" b="0" i="0" kern="1200" dirty="0"/>
            <a:t> </a:t>
          </a:r>
          <a:r>
            <a:rPr lang="pt-BR" sz="2600" b="1" i="0" kern="1200" dirty="0"/>
            <a:t>passive voice</a:t>
          </a:r>
          <a:r>
            <a:rPr lang="pt-BR" sz="2600" b="0" i="0" kern="1200" dirty="0"/>
            <a:t>) </a:t>
          </a:r>
          <a:r>
            <a:rPr lang="pt-BR" sz="2600" b="0" i="0" kern="1200" dirty="0" err="1"/>
            <a:t>focuses</a:t>
          </a:r>
          <a:r>
            <a:rPr lang="pt-BR" sz="2600" b="0" i="0" kern="1200" dirty="0"/>
            <a:t> </a:t>
          </a:r>
          <a:r>
            <a:rPr lang="pt-BR" sz="2600" b="0" i="0" kern="1200" dirty="0" err="1"/>
            <a:t>on</a:t>
          </a:r>
          <a:endParaRPr lang="pt-BR" sz="2600" b="1" i="1" kern="1200" dirty="0"/>
        </a:p>
      </dsp:txBody>
      <dsp:txXfrm>
        <a:off x="62959" y="1397993"/>
        <a:ext cx="3395892" cy="1148031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47D27C-25A7-1940-8DD4-A168BB5F904E}">
      <dsp:nvSpPr>
        <dsp:cNvPr id="0" name=""/>
        <dsp:cNvSpPr/>
      </dsp:nvSpPr>
      <dsp:spPr>
        <a:xfrm rot="5400000">
          <a:off x="4713485" y="-1273996"/>
          <a:ext cx="672416" cy="339106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t-BR" sz="2200" i="0" kern="1200" dirty="0" err="1"/>
            <a:t>the</a:t>
          </a:r>
          <a:r>
            <a:rPr lang="pt-BR" sz="2200" i="0" kern="1200" dirty="0"/>
            <a:t> </a:t>
          </a:r>
          <a:r>
            <a:rPr lang="pt-BR" sz="2200" i="0" kern="1200" dirty="0" err="1"/>
            <a:t>agent</a:t>
          </a:r>
          <a:r>
            <a:rPr lang="pt-BR" sz="2200" i="0" kern="1200" dirty="0"/>
            <a:t>.</a:t>
          </a:r>
          <a:endParaRPr lang="pt-BR" sz="2200" b="1" i="0" kern="1200" dirty="0"/>
        </a:p>
      </dsp:txBody>
      <dsp:txXfrm rot="-5400000">
        <a:off x="3354163" y="118151"/>
        <a:ext cx="3358236" cy="606766"/>
      </dsp:txXfrm>
    </dsp:sp>
    <dsp:sp modelId="{F792A506-495D-FF41-B9A2-7D72A287CF41}">
      <dsp:nvSpPr>
        <dsp:cNvPr id="0" name=""/>
        <dsp:cNvSpPr/>
      </dsp:nvSpPr>
      <dsp:spPr>
        <a:xfrm>
          <a:off x="0" y="0"/>
          <a:ext cx="3353850" cy="840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i="0" kern="1200" dirty="0"/>
            <a:t>In </a:t>
          </a:r>
          <a:r>
            <a:rPr lang="pt-BR" sz="2200" i="0" kern="1200" dirty="0" err="1"/>
            <a:t>the</a:t>
          </a:r>
          <a:r>
            <a:rPr lang="pt-BR" sz="2200" i="0" kern="1200" dirty="0"/>
            <a:t> </a:t>
          </a:r>
          <a:r>
            <a:rPr lang="pt-BR" sz="2200" b="1" i="0" kern="1200" dirty="0"/>
            <a:t>passive voice</a:t>
          </a:r>
          <a:r>
            <a:rPr lang="pt-BR" sz="2200" i="0" kern="1200" dirty="0"/>
            <a:t>, </a:t>
          </a:r>
          <a:r>
            <a:rPr lang="pt-BR" sz="2200" i="0" kern="1200" dirty="0" err="1"/>
            <a:t>the</a:t>
          </a:r>
          <a:r>
            <a:rPr lang="pt-BR" sz="2200" i="0" kern="1200" dirty="0"/>
            <a:t> performer </a:t>
          </a:r>
          <a:r>
            <a:rPr lang="pt-BR" sz="2200" i="0" kern="1200" dirty="0" err="1"/>
            <a:t>of</a:t>
          </a:r>
          <a:r>
            <a:rPr lang="pt-BR" sz="2200" i="0" kern="1200" dirty="0"/>
            <a:t> </a:t>
          </a:r>
          <a:r>
            <a:rPr lang="pt-BR" sz="2200" i="0" kern="1200" dirty="0" err="1"/>
            <a:t>the</a:t>
          </a:r>
          <a:r>
            <a:rPr lang="pt-BR" sz="2200" i="0" kern="1200" dirty="0"/>
            <a:t> </a:t>
          </a:r>
          <a:r>
            <a:rPr lang="pt-BR" sz="2200" i="0" kern="1200" dirty="0" err="1"/>
            <a:t>action</a:t>
          </a:r>
          <a:r>
            <a:rPr lang="pt-BR" sz="2200" i="0" kern="1200" dirty="0"/>
            <a:t> </a:t>
          </a:r>
          <a:r>
            <a:rPr lang="pt-BR" sz="2200" i="0" kern="1200" dirty="0" err="1"/>
            <a:t>is</a:t>
          </a:r>
          <a:endParaRPr lang="pt-BR" sz="2200" i="0" kern="1200" dirty="0"/>
        </a:p>
      </dsp:txBody>
      <dsp:txXfrm>
        <a:off x="41031" y="41031"/>
        <a:ext cx="3271788" cy="758458"/>
      </dsp:txXfrm>
    </dsp:sp>
    <dsp:sp modelId="{4E39FEEF-9556-584F-B7F5-75EBC30F011E}">
      <dsp:nvSpPr>
        <dsp:cNvPr id="0" name=""/>
        <dsp:cNvSpPr/>
      </dsp:nvSpPr>
      <dsp:spPr>
        <a:xfrm rot="5400000">
          <a:off x="4714840" y="-391449"/>
          <a:ext cx="672416" cy="339106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t-BR" sz="2200" b="0" i="0" kern="1200" dirty="0" err="1"/>
            <a:t>the</a:t>
          </a:r>
          <a:r>
            <a:rPr lang="pt-BR" sz="2200" b="0" i="0" kern="1200" dirty="0"/>
            <a:t> </a:t>
          </a:r>
          <a:r>
            <a:rPr lang="pt-BR" sz="2200" b="0" i="0" kern="1200" dirty="0" err="1"/>
            <a:t>agent</a:t>
          </a:r>
          <a:r>
            <a:rPr lang="pt-BR" sz="2200" b="0" i="0" kern="1200" dirty="0"/>
            <a:t>.</a:t>
          </a:r>
        </a:p>
      </dsp:txBody>
      <dsp:txXfrm rot="-5400000">
        <a:off x="3355518" y="1000698"/>
        <a:ext cx="3358236" cy="606766"/>
      </dsp:txXfrm>
    </dsp:sp>
    <dsp:sp modelId="{7E12625C-0170-CC44-A5C2-8E32F902590D}">
      <dsp:nvSpPr>
        <dsp:cNvPr id="0" name=""/>
        <dsp:cNvSpPr/>
      </dsp:nvSpPr>
      <dsp:spPr>
        <a:xfrm>
          <a:off x="312" y="883820"/>
          <a:ext cx="3355205" cy="840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b="0" i="0" kern="1200" dirty="0"/>
            <a:t>In </a:t>
          </a:r>
          <a:r>
            <a:rPr lang="pt-BR" sz="2200" b="0" i="0" kern="1200" dirty="0" err="1"/>
            <a:t>the</a:t>
          </a:r>
          <a:r>
            <a:rPr lang="pt-BR" sz="2200" b="0" i="0" kern="1200" dirty="0"/>
            <a:t> </a:t>
          </a:r>
          <a:r>
            <a:rPr lang="pt-BR" sz="2200" b="1" i="0" kern="1200" dirty="0"/>
            <a:t>passive voice</a:t>
          </a:r>
          <a:r>
            <a:rPr lang="pt-BR" sz="2200" b="0" i="0" kern="1200" dirty="0"/>
            <a:t>, </a:t>
          </a:r>
          <a:r>
            <a:rPr lang="pt-BR" sz="2200" b="0" i="0" kern="1200" dirty="0" err="1"/>
            <a:t>the</a:t>
          </a:r>
          <a:r>
            <a:rPr lang="pt-BR" sz="2200" b="0" i="0" kern="1200" dirty="0"/>
            <a:t> </a:t>
          </a:r>
          <a:r>
            <a:rPr lang="pt-BR" sz="2200" b="0" i="0" kern="1200" dirty="0" err="1"/>
            <a:t>preposition</a:t>
          </a:r>
          <a:r>
            <a:rPr lang="pt-BR" sz="2200" b="0" i="0" kern="1200" dirty="0"/>
            <a:t> </a:t>
          </a:r>
          <a:r>
            <a:rPr lang="pt-BR" sz="2200" b="1" i="1" kern="1200" dirty="0" err="1"/>
            <a:t>by</a:t>
          </a:r>
          <a:r>
            <a:rPr lang="pt-BR" sz="2200" b="0" i="0" kern="1200" dirty="0"/>
            <a:t> </a:t>
          </a:r>
          <a:r>
            <a:rPr lang="pt-BR" sz="2200" b="0" i="0" kern="1200" dirty="0" err="1"/>
            <a:t>introduces</a:t>
          </a:r>
          <a:endParaRPr lang="pt-BR" sz="2200" b="1" i="1" kern="1200" dirty="0"/>
        </a:p>
      </dsp:txBody>
      <dsp:txXfrm>
        <a:off x="41343" y="924851"/>
        <a:ext cx="3273143" cy="758458"/>
      </dsp:txXfrm>
    </dsp:sp>
    <dsp:sp modelId="{6BB4F567-55DB-FD4B-BF2D-B811B2F03EAB}">
      <dsp:nvSpPr>
        <dsp:cNvPr id="0" name=""/>
        <dsp:cNvSpPr/>
      </dsp:nvSpPr>
      <dsp:spPr>
        <a:xfrm rot="5400000">
          <a:off x="4319861" y="94629"/>
          <a:ext cx="672416" cy="418399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t-BR" sz="2200" i="0" kern="1200" dirty="0" err="1"/>
            <a:t>subject</a:t>
          </a:r>
          <a:r>
            <a:rPr lang="pt-BR" sz="2200" i="0" kern="1200" dirty="0"/>
            <a:t> + </a:t>
          </a:r>
          <a:r>
            <a:rPr lang="pt-BR" sz="2200" i="0" kern="1200" dirty="0" err="1"/>
            <a:t>verb</a:t>
          </a:r>
          <a:r>
            <a:rPr lang="pt-BR" sz="2200" i="0" kern="1200" dirty="0"/>
            <a:t> </a:t>
          </a:r>
          <a:r>
            <a:rPr lang="pt-BR" sz="2200" i="1" kern="1200" dirty="0" err="1"/>
            <a:t>to</a:t>
          </a:r>
          <a:r>
            <a:rPr lang="pt-BR" sz="2200" i="1" kern="1200" dirty="0"/>
            <a:t> </a:t>
          </a:r>
          <a:r>
            <a:rPr lang="pt-BR" sz="2200" i="1" kern="1200" dirty="0" err="1"/>
            <a:t>be</a:t>
          </a:r>
          <a:r>
            <a:rPr lang="pt-BR" sz="2200" i="0" kern="1200" dirty="0"/>
            <a:t> + </a:t>
          </a:r>
          <a:r>
            <a:rPr lang="pt-BR" sz="2200" i="0" kern="1200" dirty="0" err="1"/>
            <a:t>main</a:t>
          </a:r>
          <a:r>
            <a:rPr lang="pt-BR" sz="2200" i="0" kern="1200" dirty="0"/>
            <a:t> </a:t>
          </a:r>
          <a:r>
            <a:rPr lang="pt-BR" sz="2200" i="0" kern="1200" dirty="0" err="1"/>
            <a:t>verb</a:t>
          </a:r>
          <a:r>
            <a:rPr lang="pt-BR" sz="2200" i="0" kern="1200" dirty="0"/>
            <a:t> in </a:t>
          </a:r>
          <a:r>
            <a:rPr lang="pt-BR" sz="2200" i="0" kern="1200" dirty="0" err="1"/>
            <a:t>the</a:t>
          </a:r>
          <a:r>
            <a:rPr lang="pt-BR" sz="2200" i="0" kern="1200" dirty="0"/>
            <a:t> </a:t>
          </a:r>
          <a:r>
            <a:rPr lang="pt-BR" sz="2200" i="0" kern="1200" dirty="0" err="1"/>
            <a:t>past</a:t>
          </a:r>
          <a:r>
            <a:rPr lang="pt-BR" sz="2200" i="0" kern="1200" dirty="0"/>
            <a:t> </a:t>
          </a:r>
          <a:r>
            <a:rPr lang="pt-BR" sz="2200" i="0" kern="1200" dirty="0" err="1"/>
            <a:t>participle</a:t>
          </a:r>
          <a:r>
            <a:rPr lang="pt-BR" sz="2200" i="0" kern="1200" dirty="0"/>
            <a:t>.</a:t>
          </a:r>
          <a:endParaRPr lang="pt-BR" sz="2200" b="0" i="0" kern="1200" dirty="0"/>
        </a:p>
      </dsp:txBody>
      <dsp:txXfrm rot="-5400000">
        <a:off x="2564072" y="1883244"/>
        <a:ext cx="4151171" cy="606766"/>
      </dsp:txXfrm>
    </dsp:sp>
    <dsp:sp modelId="{9E9C0100-C10D-E941-9FDD-CA3588D9F18F}">
      <dsp:nvSpPr>
        <dsp:cNvPr id="0" name=""/>
        <dsp:cNvSpPr/>
      </dsp:nvSpPr>
      <dsp:spPr>
        <a:xfrm>
          <a:off x="312" y="1766367"/>
          <a:ext cx="2563759" cy="840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b="0" i="0" kern="1200" dirty="0"/>
            <a:t>The </a:t>
          </a:r>
          <a:r>
            <a:rPr lang="pt-BR" sz="2200" b="0" i="0" kern="1200" dirty="0" err="1"/>
            <a:t>structure</a:t>
          </a:r>
          <a:r>
            <a:rPr lang="pt-BR" sz="2200" b="0" i="0" kern="1200" dirty="0"/>
            <a:t> </a:t>
          </a:r>
          <a:r>
            <a:rPr lang="pt-BR" sz="2200" b="0" i="0" kern="1200" dirty="0" err="1"/>
            <a:t>of</a:t>
          </a:r>
          <a:r>
            <a:rPr lang="pt-BR" sz="2200" b="0" i="0" kern="1200" dirty="0"/>
            <a:t> </a:t>
          </a:r>
          <a:r>
            <a:rPr lang="pt-BR" sz="2200" b="0" i="0" kern="1200" dirty="0" err="1"/>
            <a:t>the</a:t>
          </a:r>
          <a:r>
            <a:rPr lang="pt-BR" sz="2200" b="0" i="0" kern="1200" dirty="0"/>
            <a:t> </a:t>
          </a:r>
          <a:r>
            <a:rPr lang="pt-BR" sz="2200" b="1" i="0" kern="1200" dirty="0"/>
            <a:t>passive voice </a:t>
          </a:r>
          <a:r>
            <a:rPr lang="pt-BR" sz="2200" b="0" i="0" kern="1200" dirty="0" err="1"/>
            <a:t>is</a:t>
          </a:r>
          <a:endParaRPr lang="pt-BR" sz="2200" b="0" i="0" kern="1200" dirty="0"/>
        </a:p>
      </dsp:txBody>
      <dsp:txXfrm>
        <a:off x="41343" y="1807398"/>
        <a:ext cx="2481697" cy="758458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92A506-495D-FF41-B9A2-7D72A287CF41}">
      <dsp:nvSpPr>
        <dsp:cNvPr id="0" name=""/>
        <dsp:cNvSpPr/>
      </dsp:nvSpPr>
      <dsp:spPr>
        <a:xfrm>
          <a:off x="0" y="0"/>
          <a:ext cx="6741796" cy="84052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i="0" kern="1200" dirty="0"/>
            <a:t>“The </a:t>
          </a:r>
          <a:r>
            <a:rPr lang="pt-BR" sz="2500" i="0" kern="1200" dirty="0" err="1"/>
            <a:t>Earth’s</a:t>
          </a:r>
          <a:r>
            <a:rPr lang="pt-BR" sz="2500" i="0" kern="1200" dirty="0"/>
            <a:t> </a:t>
          </a:r>
          <a:r>
            <a:rPr lang="pt-BR" sz="2500" i="0" kern="1200" dirty="0" err="1"/>
            <a:t>climate</a:t>
          </a:r>
          <a:r>
            <a:rPr lang="pt-BR" sz="2500" i="0" kern="1200" dirty="0"/>
            <a:t> </a:t>
          </a:r>
          <a:r>
            <a:rPr lang="pt-BR" sz="2500" b="1" i="0" kern="1200" dirty="0" err="1"/>
            <a:t>has</a:t>
          </a:r>
          <a:r>
            <a:rPr lang="pt-BR" sz="2500" b="1" i="0" kern="1200" dirty="0"/>
            <a:t> </a:t>
          </a:r>
          <a:r>
            <a:rPr lang="pt-BR" sz="2500" b="1" i="0" kern="1200" dirty="0" err="1"/>
            <a:t>changed</a:t>
          </a:r>
          <a:r>
            <a:rPr lang="pt-BR" sz="2500" b="1" i="0" kern="1200" dirty="0"/>
            <a:t> </a:t>
          </a:r>
          <a:r>
            <a:rPr lang="pt-BR" sz="2500" i="0" kern="1200" dirty="0" err="1"/>
            <a:t>before</a:t>
          </a:r>
          <a:r>
            <a:rPr lang="pt-BR" sz="2500" i="0" kern="1200" dirty="0"/>
            <a:t> (...)”</a:t>
          </a:r>
        </a:p>
      </dsp:txBody>
      <dsp:txXfrm>
        <a:off x="41031" y="41031"/>
        <a:ext cx="6659734" cy="758458"/>
      </dsp:txXfrm>
    </dsp:sp>
    <dsp:sp modelId="{48A5FD8A-5146-9D4C-BC8D-B40C3A819952}">
      <dsp:nvSpPr>
        <dsp:cNvPr id="0" name=""/>
        <dsp:cNvSpPr/>
      </dsp:nvSpPr>
      <dsp:spPr>
        <a:xfrm>
          <a:off x="1007" y="883820"/>
          <a:ext cx="6742798" cy="84052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i="0" kern="1200" dirty="0"/>
            <a:t>“(...) </a:t>
          </a:r>
          <a:r>
            <a:rPr lang="pt-BR" sz="2500" i="0" kern="1200" dirty="0" err="1"/>
            <a:t>modern</a:t>
          </a:r>
          <a:r>
            <a:rPr lang="pt-BR" sz="2500" i="0" kern="1200" dirty="0"/>
            <a:t> </a:t>
          </a:r>
          <a:r>
            <a:rPr lang="pt-BR" sz="2500" i="0" kern="1200" dirty="0" err="1"/>
            <a:t>society</a:t>
          </a:r>
          <a:r>
            <a:rPr lang="pt-BR" sz="2500" i="0" kern="1200" dirty="0"/>
            <a:t> </a:t>
          </a:r>
          <a:r>
            <a:rPr lang="pt-BR" sz="2500" b="1" i="0" kern="1200" dirty="0" err="1"/>
            <a:t>has</a:t>
          </a:r>
          <a:r>
            <a:rPr lang="pt-BR" sz="2500" i="0" kern="1200" dirty="0"/>
            <a:t> </a:t>
          </a:r>
          <a:r>
            <a:rPr lang="pt-BR" sz="2500" i="0" kern="1200" dirty="0" err="1"/>
            <a:t>ever</a:t>
          </a:r>
          <a:r>
            <a:rPr lang="pt-BR" sz="2500" i="0" kern="1200" dirty="0"/>
            <a:t> </a:t>
          </a:r>
          <a:r>
            <a:rPr lang="pt-BR" sz="2500" b="1" i="0" kern="1200" dirty="0" err="1"/>
            <a:t>seen</a:t>
          </a:r>
          <a:r>
            <a:rPr lang="pt-BR" sz="2500" i="0" kern="1200" dirty="0"/>
            <a:t> </a:t>
          </a:r>
          <a:r>
            <a:rPr lang="pt-BR" sz="2500" i="0" kern="1200" dirty="0" err="1"/>
            <a:t>before</a:t>
          </a:r>
          <a:r>
            <a:rPr lang="pt-BR" sz="2500" i="0" kern="1200" dirty="0"/>
            <a:t>.”</a:t>
          </a:r>
        </a:p>
      </dsp:txBody>
      <dsp:txXfrm>
        <a:off x="42038" y="924851"/>
        <a:ext cx="6660736" cy="758458"/>
      </dsp:txXfrm>
    </dsp:sp>
    <dsp:sp modelId="{4E39FEEF-9556-584F-B7F5-75EBC30F011E}">
      <dsp:nvSpPr>
        <dsp:cNvPr id="0" name=""/>
        <dsp:cNvSpPr/>
      </dsp:nvSpPr>
      <dsp:spPr>
        <a:xfrm rot="5400000">
          <a:off x="4570122" y="345585"/>
          <a:ext cx="672416" cy="3682085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t-BR" sz="2000" b="0" i="0" kern="1200" dirty="0" err="1"/>
            <a:t>auxiliary</a:t>
          </a:r>
          <a:r>
            <a:rPr lang="pt-BR" sz="2000" b="0" i="0" kern="1200" dirty="0"/>
            <a:t> </a:t>
          </a:r>
          <a:r>
            <a:rPr lang="pt-BR" sz="2000" b="0" i="0" kern="1200" dirty="0" err="1"/>
            <a:t>verb</a:t>
          </a:r>
          <a:r>
            <a:rPr lang="pt-BR" sz="2000" b="0" i="0" kern="1200" dirty="0"/>
            <a:t> (</a:t>
          </a:r>
          <a:r>
            <a:rPr lang="pt-BR" sz="2000" b="1" i="0" kern="1200" dirty="0" err="1"/>
            <a:t>have</a:t>
          </a:r>
          <a:r>
            <a:rPr lang="pt-BR" sz="2000" b="1" i="0" kern="1200" dirty="0"/>
            <a:t>/</a:t>
          </a:r>
          <a:r>
            <a:rPr lang="pt-BR" sz="2000" b="1" i="0" kern="1200" dirty="0" err="1"/>
            <a:t>has</a:t>
          </a:r>
          <a:r>
            <a:rPr lang="pt-BR" sz="2000" b="0" i="0" kern="1200" dirty="0"/>
            <a:t>) </a:t>
          </a:r>
          <a:r>
            <a:rPr lang="pt-BR" sz="2000" b="1" i="0" kern="1200" dirty="0"/>
            <a:t>+</a:t>
          </a:r>
          <a:endParaRPr lang="pt-BR" sz="2000" b="0" i="0" kern="1200" dirty="0"/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t-BR" sz="2000" b="0" i="0" kern="1200" dirty="0" err="1"/>
            <a:t>main</a:t>
          </a:r>
          <a:r>
            <a:rPr lang="pt-BR" sz="2000" b="0" i="0" kern="1200" dirty="0"/>
            <a:t> </a:t>
          </a:r>
          <a:r>
            <a:rPr lang="pt-BR" sz="2000" b="0" i="0" kern="1200" dirty="0" err="1"/>
            <a:t>verb</a:t>
          </a:r>
          <a:r>
            <a:rPr lang="pt-BR" sz="2000" b="0" i="0" kern="1200" dirty="0"/>
            <a:t> (</a:t>
          </a:r>
          <a:r>
            <a:rPr lang="pt-BR" sz="2000" b="1" i="0" kern="1200" dirty="0" err="1"/>
            <a:t>past</a:t>
          </a:r>
          <a:r>
            <a:rPr lang="pt-BR" sz="2000" b="1" i="0" kern="1200" dirty="0"/>
            <a:t> </a:t>
          </a:r>
          <a:r>
            <a:rPr lang="pt-BR" sz="2000" b="1" i="0" kern="1200" dirty="0" err="1"/>
            <a:t>participle</a:t>
          </a:r>
          <a:r>
            <a:rPr lang="pt-BR" sz="2000" b="0" i="0" kern="1200" dirty="0"/>
            <a:t>)</a:t>
          </a:r>
        </a:p>
      </dsp:txBody>
      <dsp:txXfrm rot="-5400000">
        <a:off x="3065288" y="1883245"/>
        <a:ext cx="3649260" cy="606766"/>
      </dsp:txXfrm>
    </dsp:sp>
    <dsp:sp modelId="{7E12625C-0170-CC44-A5C2-8E32F902590D}">
      <dsp:nvSpPr>
        <dsp:cNvPr id="0" name=""/>
        <dsp:cNvSpPr/>
      </dsp:nvSpPr>
      <dsp:spPr>
        <a:xfrm>
          <a:off x="1007" y="1766367"/>
          <a:ext cx="3064279" cy="84052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0" i="0" kern="1200" dirty="0"/>
            <a:t>The </a:t>
          </a:r>
          <a:r>
            <a:rPr lang="pt-BR" sz="2000" b="0" i="0" kern="1200" dirty="0" err="1"/>
            <a:t>structure</a:t>
          </a:r>
          <a:r>
            <a:rPr lang="pt-BR" sz="2000" b="0" i="0" kern="1200" dirty="0"/>
            <a:t> </a:t>
          </a:r>
          <a:r>
            <a:rPr lang="pt-BR" sz="2000" b="0" i="0" kern="1200" dirty="0" err="1"/>
            <a:t>of</a:t>
          </a:r>
          <a:r>
            <a:rPr lang="pt-BR" sz="2000" b="0" i="0" kern="1200" dirty="0"/>
            <a:t> </a:t>
          </a:r>
          <a:r>
            <a:rPr lang="pt-BR" sz="2000" b="0" i="0" kern="1200" dirty="0" err="1"/>
            <a:t>the</a:t>
          </a:r>
          <a:r>
            <a:rPr lang="pt-BR" sz="2000" b="0" i="0" kern="1200" dirty="0"/>
            <a:t> </a:t>
          </a:r>
          <a:r>
            <a:rPr lang="pt-BR" sz="2000" b="1" i="0" kern="1200" dirty="0" err="1"/>
            <a:t>present</a:t>
          </a:r>
          <a:r>
            <a:rPr lang="pt-BR" sz="2000" b="1" i="0" kern="1200" dirty="0"/>
            <a:t> </a:t>
          </a:r>
          <a:r>
            <a:rPr lang="pt-BR" sz="2000" b="1" i="0" kern="1200" dirty="0" err="1"/>
            <a:t>perfect</a:t>
          </a:r>
          <a:r>
            <a:rPr lang="pt-BR" sz="2000" b="1" i="0" kern="1200" dirty="0"/>
            <a:t> </a:t>
          </a:r>
          <a:r>
            <a:rPr lang="pt-BR" sz="2000" b="0" i="0" kern="1200" dirty="0" err="1"/>
            <a:t>is</a:t>
          </a:r>
          <a:endParaRPr lang="pt-BR" sz="2000" b="1" i="1" kern="1200" dirty="0"/>
        </a:p>
      </dsp:txBody>
      <dsp:txXfrm>
        <a:off x="42038" y="1807398"/>
        <a:ext cx="2982217" cy="758458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DAF8DC-8AB5-7249-94D8-47A38AAB923B}">
      <dsp:nvSpPr>
        <dsp:cNvPr id="0" name=""/>
        <dsp:cNvSpPr/>
      </dsp:nvSpPr>
      <dsp:spPr>
        <a:xfrm rot="5400000">
          <a:off x="5192667" y="-765509"/>
          <a:ext cx="836212" cy="2579451"/>
        </a:xfrm>
        <a:prstGeom prst="round2SameRect">
          <a:avLst/>
        </a:prstGeom>
        <a:solidFill>
          <a:schemeClr val="bg1">
            <a:alpha val="9000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400" b="0" i="0" kern="1200" dirty="0" err="1"/>
            <a:t>introduce</a:t>
          </a:r>
          <a:r>
            <a:rPr lang="pt-BR" sz="2400" b="0" i="0" kern="1200" dirty="0"/>
            <a:t> </a:t>
          </a:r>
          <a:r>
            <a:rPr lang="pt-BR" sz="2400" b="0" i="0" kern="1200" dirty="0" err="1"/>
            <a:t>examples</a:t>
          </a:r>
          <a:r>
            <a:rPr lang="pt-BR" sz="2400" b="0" i="0" kern="1200" dirty="0"/>
            <a:t>.</a:t>
          </a:r>
        </a:p>
      </dsp:txBody>
      <dsp:txXfrm rot="-5400000">
        <a:off x="4321048" y="146931"/>
        <a:ext cx="2538630" cy="754570"/>
      </dsp:txXfrm>
    </dsp:sp>
    <dsp:sp modelId="{F792A506-495D-FF41-B9A2-7D72A287CF41}">
      <dsp:nvSpPr>
        <dsp:cNvPr id="0" name=""/>
        <dsp:cNvSpPr/>
      </dsp:nvSpPr>
      <dsp:spPr>
        <a:xfrm>
          <a:off x="1430" y="0"/>
          <a:ext cx="4320004" cy="104526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600" b="1" i="0" kern="1200" dirty="0"/>
            <a:t>SUCH AS</a:t>
          </a:r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600" i="0" kern="1200" dirty="0" err="1"/>
            <a:t>is</a:t>
          </a:r>
          <a:r>
            <a:rPr lang="pt-BR" sz="2600" i="0" kern="1200" dirty="0"/>
            <a:t> </a:t>
          </a:r>
          <a:r>
            <a:rPr lang="pt-BR" sz="2600" i="0" kern="1200" dirty="0" err="1"/>
            <a:t>used</a:t>
          </a:r>
          <a:r>
            <a:rPr lang="pt-BR" sz="2600" i="0" kern="1200" dirty="0"/>
            <a:t> </a:t>
          </a:r>
          <a:r>
            <a:rPr lang="pt-BR" sz="2600" i="0" kern="1200" dirty="0" err="1"/>
            <a:t>to</a:t>
          </a:r>
          <a:endParaRPr lang="pt-BR" sz="2600" i="0" kern="1200" dirty="0"/>
        </a:p>
      </dsp:txBody>
      <dsp:txXfrm>
        <a:off x="52456" y="51026"/>
        <a:ext cx="4217952" cy="943213"/>
      </dsp:txXfrm>
    </dsp:sp>
    <dsp:sp modelId="{8B22A342-B738-AC46-8FF7-2C63942AD017}">
      <dsp:nvSpPr>
        <dsp:cNvPr id="0" name=""/>
        <dsp:cNvSpPr/>
      </dsp:nvSpPr>
      <dsp:spPr>
        <a:xfrm rot="5400000">
          <a:off x="5192667" y="332018"/>
          <a:ext cx="836212" cy="2579451"/>
        </a:xfrm>
        <a:prstGeom prst="round2SameRect">
          <a:avLst/>
        </a:prstGeom>
        <a:solidFill>
          <a:schemeClr val="bg1">
            <a:alpha val="9000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400" b="0" i="0" kern="1200" dirty="0" err="1"/>
            <a:t>refer</a:t>
          </a:r>
          <a:r>
            <a:rPr lang="pt-BR" sz="2400" b="0" i="0" kern="1200" dirty="0"/>
            <a:t> </a:t>
          </a:r>
          <a:r>
            <a:rPr lang="pt-BR" sz="2400" b="0" i="0" kern="1200" dirty="0" err="1"/>
            <a:t>to</a:t>
          </a:r>
          <a:r>
            <a:rPr lang="pt-BR" sz="2400" b="0" i="0" kern="1200" dirty="0"/>
            <a:t> a </a:t>
          </a:r>
          <a:r>
            <a:rPr lang="pt-BR" sz="2400" b="0" i="0" kern="1200" dirty="0" err="1"/>
            <a:t>source</a:t>
          </a:r>
          <a:r>
            <a:rPr lang="pt-BR" sz="2400" b="0" i="0" kern="1200" dirty="0"/>
            <a:t>.</a:t>
          </a:r>
        </a:p>
      </dsp:txBody>
      <dsp:txXfrm rot="-5400000">
        <a:off x="4321048" y="1244459"/>
        <a:ext cx="2538630" cy="754570"/>
      </dsp:txXfrm>
    </dsp:sp>
    <dsp:sp modelId="{7E12625C-0170-CC44-A5C2-8E32F902590D}">
      <dsp:nvSpPr>
        <dsp:cNvPr id="0" name=""/>
        <dsp:cNvSpPr/>
      </dsp:nvSpPr>
      <dsp:spPr>
        <a:xfrm>
          <a:off x="1043" y="1099111"/>
          <a:ext cx="4320004" cy="104526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600" b="1" i="0" kern="1200" dirty="0"/>
            <a:t>ACCORDING TO</a:t>
          </a:r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600" i="0" kern="1200" dirty="0" err="1"/>
            <a:t>is</a:t>
          </a:r>
          <a:r>
            <a:rPr lang="pt-BR" sz="2600" i="0" kern="1200" dirty="0"/>
            <a:t> </a:t>
          </a:r>
          <a:r>
            <a:rPr lang="pt-BR" sz="2600" i="0" kern="1200" dirty="0" err="1"/>
            <a:t>used</a:t>
          </a:r>
          <a:r>
            <a:rPr lang="pt-BR" sz="2600" i="0" kern="1200" dirty="0"/>
            <a:t> </a:t>
          </a:r>
          <a:r>
            <a:rPr lang="pt-BR" sz="2600" i="0" kern="1200" dirty="0" err="1"/>
            <a:t>to</a:t>
          </a:r>
          <a:endParaRPr lang="pt-BR" sz="2600" b="0" i="0" kern="1200" dirty="0"/>
        </a:p>
      </dsp:txBody>
      <dsp:txXfrm>
        <a:off x="52069" y="1150137"/>
        <a:ext cx="4217952" cy="943213"/>
      </dsp:txXfrm>
    </dsp:sp>
    <dsp:sp modelId="{F46EC271-41EF-BA45-B796-65CE9A8BCD1C}">
      <dsp:nvSpPr>
        <dsp:cNvPr id="0" name=""/>
        <dsp:cNvSpPr/>
      </dsp:nvSpPr>
      <dsp:spPr>
        <a:xfrm rot="5400000">
          <a:off x="5192667" y="1429546"/>
          <a:ext cx="836212" cy="2579451"/>
        </a:xfrm>
        <a:prstGeom prst="round2SameRect">
          <a:avLst/>
        </a:prstGeom>
        <a:solidFill>
          <a:schemeClr val="bg1">
            <a:alpha val="9000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400" b="0" i="1" kern="1200" dirty="0" err="1"/>
            <a:t>with</a:t>
          </a:r>
          <a:r>
            <a:rPr lang="pt-BR" sz="2400" b="0" i="1" kern="1200" dirty="0"/>
            <a:t> </a:t>
          </a:r>
          <a:r>
            <a:rPr lang="pt-BR" sz="2400" b="0" i="1" kern="1200" dirty="0" err="1"/>
            <a:t>reference</a:t>
          </a:r>
          <a:r>
            <a:rPr lang="pt-BR" sz="2400" b="0" i="1" kern="1200" dirty="0"/>
            <a:t> </a:t>
          </a:r>
          <a:r>
            <a:rPr lang="pt-BR" sz="2400" b="0" i="1" kern="1200" dirty="0" err="1"/>
            <a:t>to</a:t>
          </a:r>
          <a:r>
            <a:rPr lang="pt-BR" sz="2400" b="0" i="1" kern="1200" dirty="0"/>
            <a:t>.</a:t>
          </a:r>
        </a:p>
      </dsp:txBody>
      <dsp:txXfrm rot="-5400000">
        <a:off x="4321048" y="2341987"/>
        <a:ext cx="2538630" cy="754570"/>
      </dsp:txXfrm>
    </dsp:sp>
    <dsp:sp modelId="{CC2F294F-4726-644E-BC71-75C7E742FC0B}">
      <dsp:nvSpPr>
        <dsp:cNvPr id="0" name=""/>
        <dsp:cNvSpPr/>
      </dsp:nvSpPr>
      <dsp:spPr>
        <a:xfrm>
          <a:off x="1043" y="2196640"/>
          <a:ext cx="4320004" cy="1045265"/>
        </a:xfrm>
        <a:prstGeom prst="roundRect">
          <a:avLst/>
        </a:prstGeom>
        <a:solidFill>
          <a:schemeClr val="accent3"/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600" b="1" i="0" kern="1200" dirty="0"/>
            <a:t>ACCORDING TO</a:t>
          </a:r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600" i="0" kern="1200" dirty="0" err="1"/>
            <a:t>is</a:t>
          </a:r>
          <a:r>
            <a:rPr lang="pt-BR" sz="2600" i="0" kern="1200" dirty="0"/>
            <a:t> equivalente in </a:t>
          </a:r>
          <a:r>
            <a:rPr lang="pt-BR" sz="2600" i="0" kern="1200" dirty="0" err="1"/>
            <a:t>meaning</a:t>
          </a:r>
          <a:r>
            <a:rPr lang="pt-BR" sz="2600" i="0" kern="1200" dirty="0"/>
            <a:t> </a:t>
          </a:r>
          <a:r>
            <a:rPr lang="pt-BR" sz="2600" i="0" kern="1200" dirty="0" err="1"/>
            <a:t>to</a:t>
          </a:r>
          <a:endParaRPr lang="pt-BR" sz="2600" b="0" i="0" kern="1200" dirty="0"/>
        </a:p>
      </dsp:txBody>
      <dsp:txXfrm>
        <a:off x="52069" y="2247666"/>
        <a:ext cx="4217952" cy="943213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2065CD-4828-6645-9E13-33F17450F429}">
      <dsp:nvSpPr>
        <dsp:cNvPr id="0" name=""/>
        <dsp:cNvSpPr/>
      </dsp:nvSpPr>
      <dsp:spPr>
        <a:xfrm rot="5400000">
          <a:off x="4497182" y="-1334370"/>
          <a:ext cx="814009" cy="3686303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t-BR" sz="2000" b="0" i="0" kern="1200" dirty="0" err="1"/>
            <a:t>yesterday</a:t>
          </a:r>
          <a:r>
            <a:rPr lang="pt-BR" sz="2000" b="0" i="0" kern="1200" dirty="0"/>
            <a:t>, </a:t>
          </a:r>
          <a:r>
            <a:rPr lang="pt-BR" sz="2000" b="0" i="0" kern="1200" dirty="0" err="1"/>
            <a:t>when</a:t>
          </a:r>
          <a:r>
            <a:rPr lang="pt-BR" sz="2000" b="0" i="0" kern="1200" dirty="0"/>
            <a:t> </a:t>
          </a:r>
          <a:r>
            <a:rPr lang="pt-BR" sz="2000" b="0" i="0" kern="1200" dirty="0" err="1"/>
            <a:t>I</a:t>
          </a:r>
          <a:r>
            <a:rPr lang="pt-BR" sz="2000" b="0" i="0" kern="1200" dirty="0"/>
            <a:t> </a:t>
          </a:r>
          <a:r>
            <a:rPr lang="pt-BR" sz="2000" b="0" i="0" kern="1200" dirty="0" err="1"/>
            <a:t>was</a:t>
          </a:r>
          <a:r>
            <a:rPr lang="pt-BR" sz="2000" b="0" i="0" kern="1200" dirty="0"/>
            <a:t> a </a:t>
          </a:r>
          <a:r>
            <a:rPr lang="pt-BR" sz="2000" b="0" i="0" kern="1200" dirty="0" err="1"/>
            <a:t>child</a:t>
          </a:r>
          <a:r>
            <a:rPr lang="pt-BR" sz="2000" b="0" i="0" kern="1200" dirty="0"/>
            <a:t>, </a:t>
          </a:r>
          <a:r>
            <a:rPr lang="pt-BR" sz="2000" b="0" i="0" kern="1200" dirty="0" err="1"/>
            <a:t>last</a:t>
          </a:r>
          <a:r>
            <a:rPr lang="pt-BR" sz="2000" b="0" i="0" kern="1200" dirty="0"/>
            <a:t> </a:t>
          </a:r>
          <a:r>
            <a:rPr lang="pt-BR" sz="2000" b="0" i="0" kern="1200" dirty="0" err="1"/>
            <a:t>month</a:t>
          </a:r>
          <a:r>
            <a:rPr lang="pt-BR" sz="2000" b="0" i="0" kern="1200" dirty="0"/>
            <a:t>, a </a:t>
          </a:r>
          <a:r>
            <a:rPr lang="pt-BR" sz="2000" b="0" i="0" kern="1200" dirty="0" err="1"/>
            <a:t>year</a:t>
          </a:r>
          <a:r>
            <a:rPr lang="pt-BR" sz="2000" b="0" i="0" kern="1200" dirty="0"/>
            <a:t> </a:t>
          </a:r>
          <a:r>
            <a:rPr lang="pt-BR" sz="2000" b="0" i="0" kern="1200" dirty="0" err="1"/>
            <a:t>ago</a:t>
          </a:r>
          <a:endParaRPr lang="pt-BR" sz="2000" b="0" i="0" kern="1200" dirty="0"/>
        </a:p>
      </dsp:txBody>
      <dsp:txXfrm rot="-5400000">
        <a:off x="3061036" y="141513"/>
        <a:ext cx="3646566" cy="734535"/>
      </dsp:txXfrm>
    </dsp:sp>
    <dsp:sp modelId="{7E12625C-0170-CC44-A5C2-8E32F902590D}">
      <dsp:nvSpPr>
        <dsp:cNvPr id="0" name=""/>
        <dsp:cNvSpPr/>
      </dsp:nvSpPr>
      <dsp:spPr>
        <a:xfrm>
          <a:off x="1042" y="25"/>
          <a:ext cx="3059993" cy="101751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i="0" kern="1200" dirty="0"/>
            <a:t>Time </a:t>
          </a:r>
          <a:r>
            <a:rPr lang="pt-BR" sz="2000" i="0" kern="1200" dirty="0" err="1"/>
            <a:t>expressions</a:t>
          </a:r>
          <a:r>
            <a:rPr lang="pt-BR" sz="2000" i="0" kern="1200" dirty="0"/>
            <a:t> </a:t>
          </a:r>
          <a:r>
            <a:rPr lang="pt-BR" sz="2000" i="0" kern="1200" dirty="0" err="1"/>
            <a:t>used</a:t>
          </a:r>
          <a:r>
            <a:rPr lang="pt-BR" sz="2000" i="0" kern="1200" dirty="0"/>
            <a:t> </a:t>
          </a:r>
          <a:r>
            <a:rPr lang="pt-BR" sz="2000" i="0" kern="1200" dirty="0" err="1"/>
            <a:t>with</a:t>
          </a:r>
          <a:r>
            <a:rPr lang="pt-BR" sz="2000" i="0" kern="1200" dirty="0"/>
            <a:t> </a:t>
          </a:r>
          <a:r>
            <a:rPr lang="pt-BR" sz="2000" i="0" kern="1200" dirty="0" err="1"/>
            <a:t>the</a:t>
          </a:r>
          <a:r>
            <a:rPr lang="pt-BR" sz="2000" i="0" kern="1200" dirty="0"/>
            <a:t> </a:t>
          </a:r>
          <a:r>
            <a:rPr lang="pt-BR" b="1" i="0" kern="1200" dirty="0" err="1"/>
            <a:t>simple</a:t>
          </a:r>
          <a:r>
            <a:rPr lang="pt-BR" b="1" i="0" kern="1200" dirty="0"/>
            <a:t> </a:t>
          </a:r>
          <a:r>
            <a:rPr lang="pt-BR" b="1" i="0" kern="1200" dirty="0" err="1"/>
            <a:t>past</a:t>
          </a:r>
          <a:endParaRPr lang="pt-BR" sz="2000" b="1" i="0" kern="1200" dirty="0"/>
        </a:p>
      </dsp:txBody>
      <dsp:txXfrm>
        <a:off x="50713" y="49696"/>
        <a:ext cx="2960651" cy="918169"/>
      </dsp:txXfrm>
    </dsp:sp>
    <dsp:sp modelId="{436CFD4D-A6E5-804C-ADBF-260B11EFD90F}">
      <dsp:nvSpPr>
        <dsp:cNvPr id="0" name=""/>
        <dsp:cNvSpPr/>
      </dsp:nvSpPr>
      <dsp:spPr>
        <a:xfrm rot="5400000">
          <a:off x="4497182" y="-265982"/>
          <a:ext cx="814009" cy="3686303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t-BR" sz="2000" i="0" kern="1200" dirty="0" err="1"/>
            <a:t>recently</a:t>
          </a:r>
          <a:r>
            <a:rPr lang="pt-BR" sz="2000" i="0" kern="1200" dirty="0"/>
            <a:t>, </a:t>
          </a:r>
          <a:r>
            <a:rPr lang="pt-BR" sz="2000" i="0" kern="1200" dirty="0" err="1"/>
            <a:t>since</a:t>
          </a:r>
          <a:r>
            <a:rPr lang="pt-BR" sz="2000" i="0" kern="1200" dirty="0"/>
            <a:t> </a:t>
          </a:r>
          <a:r>
            <a:rPr lang="pt-BR" sz="2000" i="0" kern="1200" dirty="0" err="1"/>
            <a:t>I</a:t>
          </a:r>
          <a:r>
            <a:rPr lang="pt-BR" sz="2000" i="0" kern="1200" dirty="0"/>
            <a:t> </a:t>
          </a:r>
          <a:r>
            <a:rPr lang="pt-BR" sz="2000" i="0" kern="1200" dirty="0" err="1"/>
            <a:t>was</a:t>
          </a:r>
          <a:r>
            <a:rPr lang="pt-BR" sz="2000" i="0" kern="1200" dirty="0"/>
            <a:t> a </a:t>
          </a:r>
          <a:r>
            <a:rPr lang="pt-BR" sz="2000" i="0" kern="1200" dirty="0" err="1"/>
            <a:t>child</a:t>
          </a:r>
          <a:r>
            <a:rPr lang="pt-BR" sz="2000" i="0" kern="1200" dirty="0"/>
            <a:t>, over </a:t>
          </a:r>
          <a:r>
            <a:rPr lang="pt-BR" sz="2000" i="0" kern="1200" dirty="0" err="1"/>
            <a:t>the</a:t>
          </a:r>
          <a:r>
            <a:rPr lang="pt-BR" sz="2000" i="0" kern="1200" dirty="0"/>
            <a:t> </a:t>
          </a:r>
          <a:r>
            <a:rPr lang="pt-BR" sz="2000" i="0" kern="1200" dirty="0" err="1"/>
            <a:t>years</a:t>
          </a:r>
          <a:r>
            <a:rPr lang="pt-BR" sz="2000" i="0" kern="1200" dirty="0"/>
            <a:t>, </a:t>
          </a:r>
          <a:r>
            <a:rPr lang="pt-BR" sz="2000" i="0" kern="1200" dirty="0" err="1"/>
            <a:t>lately</a:t>
          </a:r>
          <a:endParaRPr lang="pt-BR" sz="2000" b="0" i="0" kern="1200" dirty="0"/>
        </a:p>
      </dsp:txBody>
      <dsp:txXfrm rot="-5400000">
        <a:off x="3061036" y="1209901"/>
        <a:ext cx="3646566" cy="734535"/>
      </dsp:txXfrm>
    </dsp:sp>
    <dsp:sp modelId="{1E355990-05C2-2F4A-8DE5-1CF5F5658E95}">
      <dsp:nvSpPr>
        <dsp:cNvPr id="0" name=""/>
        <dsp:cNvSpPr/>
      </dsp:nvSpPr>
      <dsp:spPr>
        <a:xfrm>
          <a:off x="1042" y="1068412"/>
          <a:ext cx="3059993" cy="101751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i="0" kern="1200" dirty="0"/>
            <a:t>Time </a:t>
          </a:r>
          <a:r>
            <a:rPr lang="pt-BR" sz="2000" i="0" kern="1200" dirty="0" err="1"/>
            <a:t>expressions</a:t>
          </a:r>
          <a:r>
            <a:rPr lang="pt-BR" sz="2000" i="0" kern="1200" dirty="0"/>
            <a:t> </a:t>
          </a:r>
          <a:r>
            <a:rPr lang="pt-BR" sz="2000" i="0" kern="1200" dirty="0" err="1"/>
            <a:t>used</a:t>
          </a:r>
          <a:r>
            <a:rPr lang="pt-BR" sz="2000" i="0" kern="1200" dirty="0"/>
            <a:t> </a:t>
          </a:r>
          <a:r>
            <a:rPr lang="pt-BR" sz="2000" i="0" kern="1200" dirty="0" err="1"/>
            <a:t>with</a:t>
          </a:r>
          <a:r>
            <a:rPr lang="pt-BR" sz="2000" i="0" kern="1200" dirty="0"/>
            <a:t> </a:t>
          </a:r>
          <a:r>
            <a:rPr lang="pt-BR" sz="2000" i="0" kern="1200" dirty="0" err="1"/>
            <a:t>the</a:t>
          </a:r>
          <a:r>
            <a:rPr lang="pt-BR" sz="2000" i="0" kern="1200" dirty="0"/>
            <a:t> </a:t>
          </a:r>
          <a:r>
            <a:rPr lang="pt-BR" sz="2000" b="1" i="0" kern="1200" dirty="0" err="1"/>
            <a:t>present</a:t>
          </a:r>
          <a:r>
            <a:rPr lang="pt-BR" sz="2000" b="1" i="0" kern="1200" dirty="0"/>
            <a:t> </a:t>
          </a:r>
          <a:r>
            <a:rPr lang="pt-BR" sz="2000" b="1" i="0" kern="1200" dirty="0" err="1"/>
            <a:t>perfect</a:t>
          </a:r>
          <a:endParaRPr lang="pt-BR" sz="2000" b="1" i="0" kern="1200" dirty="0"/>
        </a:p>
      </dsp:txBody>
      <dsp:txXfrm>
        <a:off x="50713" y="1118083"/>
        <a:ext cx="2960651" cy="918169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10B218-1E26-9F41-9EA3-9C0F61DF8BC2}">
      <dsp:nvSpPr>
        <dsp:cNvPr id="0" name=""/>
        <dsp:cNvSpPr/>
      </dsp:nvSpPr>
      <dsp:spPr>
        <a:xfrm rot="5400000">
          <a:off x="2918675" y="-1240998"/>
          <a:ext cx="335697" cy="2904963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700" kern="1200" dirty="0" err="1"/>
            <a:t>today</a:t>
          </a:r>
          <a:endParaRPr lang="pt-BR" sz="1700" kern="1200" dirty="0"/>
        </a:p>
      </dsp:txBody>
      <dsp:txXfrm rot="-5400000">
        <a:off x="1634043" y="60021"/>
        <a:ext cx="2888576" cy="302923"/>
      </dsp:txXfrm>
    </dsp:sp>
    <dsp:sp modelId="{0117F3E3-823F-CD44-8FFA-155D682D3B17}">
      <dsp:nvSpPr>
        <dsp:cNvPr id="0" name=""/>
        <dsp:cNvSpPr/>
      </dsp:nvSpPr>
      <dsp:spPr>
        <a:xfrm>
          <a:off x="0" y="1672"/>
          <a:ext cx="1634042" cy="41962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b="1" i="0" kern="1200" dirty="0"/>
            <a:t>2DAY</a:t>
          </a:r>
        </a:p>
      </dsp:txBody>
      <dsp:txXfrm>
        <a:off x="20484" y="22156"/>
        <a:ext cx="1593074" cy="378653"/>
      </dsp:txXfrm>
    </dsp:sp>
    <dsp:sp modelId="{3E45A1E5-E719-934A-99FA-E07728A7005D}">
      <dsp:nvSpPr>
        <dsp:cNvPr id="0" name=""/>
        <dsp:cNvSpPr/>
      </dsp:nvSpPr>
      <dsp:spPr>
        <a:xfrm rot="5400000">
          <a:off x="2918675" y="-800395"/>
          <a:ext cx="335697" cy="2904963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700" kern="1200" dirty="0" err="1"/>
            <a:t>forever</a:t>
          </a:r>
          <a:endParaRPr lang="pt-BR" sz="1700" kern="1200" dirty="0"/>
        </a:p>
      </dsp:txBody>
      <dsp:txXfrm rot="-5400000">
        <a:off x="1634043" y="500624"/>
        <a:ext cx="2888576" cy="302923"/>
      </dsp:txXfrm>
    </dsp:sp>
    <dsp:sp modelId="{CA0A4E00-1BEC-F448-86E6-40F480DCC334}">
      <dsp:nvSpPr>
        <dsp:cNvPr id="0" name=""/>
        <dsp:cNvSpPr/>
      </dsp:nvSpPr>
      <dsp:spPr>
        <a:xfrm>
          <a:off x="0" y="442275"/>
          <a:ext cx="1634042" cy="41962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b="1" i="0" kern="1200" dirty="0"/>
            <a:t>4EVER</a:t>
          </a:r>
        </a:p>
      </dsp:txBody>
      <dsp:txXfrm>
        <a:off x="20484" y="462759"/>
        <a:ext cx="1593074" cy="378653"/>
      </dsp:txXfrm>
    </dsp:sp>
    <dsp:sp modelId="{A02D6F3E-A6C9-4140-B911-64706C2AF89B}">
      <dsp:nvSpPr>
        <dsp:cNvPr id="0" name=""/>
        <dsp:cNvSpPr/>
      </dsp:nvSpPr>
      <dsp:spPr>
        <a:xfrm rot="5400000">
          <a:off x="2918675" y="-359792"/>
          <a:ext cx="335697" cy="2904963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700" kern="1200" dirty="0" err="1"/>
            <a:t>before</a:t>
          </a:r>
          <a:endParaRPr lang="pt-BR" sz="1700" kern="1200" dirty="0"/>
        </a:p>
      </dsp:txBody>
      <dsp:txXfrm rot="-5400000">
        <a:off x="1634043" y="941227"/>
        <a:ext cx="2888576" cy="302923"/>
      </dsp:txXfrm>
    </dsp:sp>
    <dsp:sp modelId="{8227A92F-2590-8547-8CF8-0EE416F8B44F}">
      <dsp:nvSpPr>
        <dsp:cNvPr id="0" name=""/>
        <dsp:cNvSpPr/>
      </dsp:nvSpPr>
      <dsp:spPr>
        <a:xfrm>
          <a:off x="0" y="882878"/>
          <a:ext cx="1634042" cy="41962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b="1" i="0" kern="1200" dirty="0"/>
            <a:t>B4</a:t>
          </a:r>
        </a:p>
      </dsp:txBody>
      <dsp:txXfrm>
        <a:off x="20484" y="903362"/>
        <a:ext cx="1593074" cy="378653"/>
      </dsp:txXfrm>
    </dsp:sp>
    <dsp:sp modelId="{2611A546-2442-0544-99F1-552963090055}">
      <dsp:nvSpPr>
        <dsp:cNvPr id="0" name=""/>
        <dsp:cNvSpPr/>
      </dsp:nvSpPr>
      <dsp:spPr>
        <a:xfrm rot="5400000">
          <a:off x="2918675" y="80809"/>
          <a:ext cx="335697" cy="2904963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700" kern="1200" dirty="0" err="1"/>
            <a:t>best</a:t>
          </a:r>
          <a:r>
            <a:rPr lang="pt-BR" sz="1700" kern="1200" dirty="0"/>
            <a:t> friends </a:t>
          </a:r>
          <a:r>
            <a:rPr lang="pt-BR" sz="1700" kern="1200" dirty="0" err="1"/>
            <a:t>forever</a:t>
          </a:r>
          <a:endParaRPr lang="pt-BR" sz="1700" kern="1200" dirty="0"/>
        </a:p>
      </dsp:txBody>
      <dsp:txXfrm rot="-5400000">
        <a:off x="1634043" y="1381829"/>
        <a:ext cx="2888576" cy="302923"/>
      </dsp:txXfrm>
    </dsp:sp>
    <dsp:sp modelId="{34BAB3B5-0915-B441-AFB9-94C12CB3751C}">
      <dsp:nvSpPr>
        <dsp:cNvPr id="0" name=""/>
        <dsp:cNvSpPr/>
      </dsp:nvSpPr>
      <dsp:spPr>
        <a:xfrm>
          <a:off x="0" y="1323480"/>
          <a:ext cx="1634042" cy="41962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b="1" i="0" kern="1200" dirty="0"/>
            <a:t>BFF</a:t>
          </a:r>
        </a:p>
      </dsp:txBody>
      <dsp:txXfrm>
        <a:off x="20484" y="1343964"/>
        <a:ext cx="1593074" cy="378653"/>
      </dsp:txXfrm>
    </dsp:sp>
    <dsp:sp modelId="{B1F69B6E-8C29-8540-A66A-CCCD53EBB205}">
      <dsp:nvSpPr>
        <dsp:cNvPr id="0" name=""/>
        <dsp:cNvSpPr/>
      </dsp:nvSpPr>
      <dsp:spPr>
        <a:xfrm rot="5400000">
          <a:off x="2918675" y="521412"/>
          <a:ext cx="335697" cy="2904963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700" kern="1200" dirty="0"/>
            <a:t>bye for </a:t>
          </a:r>
          <a:r>
            <a:rPr lang="pt-BR" sz="1700" kern="1200" dirty="0" err="1"/>
            <a:t>now</a:t>
          </a:r>
          <a:endParaRPr lang="pt-BR" sz="1700" kern="1200" dirty="0"/>
        </a:p>
      </dsp:txBody>
      <dsp:txXfrm rot="-5400000">
        <a:off x="1634043" y="1822432"/>
        <a:ext cx="2888576" cy="302923"/>
      </dsp:txXfrm>
    </dsp:sp>
    <dsp:sp modelId="{8D4ED6D1-C63C-6C4F-99CB-DE13417612CA}">
      <dsp:nvSpPr>
        <dsp:cNvPr id="0" name=""/>
        <dsp:cNvSpPr/>
      </dsp:nvSpPr>
      <dsp:spPr>
        <a:xfrm>
          <a:off x="0" y="1764083"/>
          <a:ext cx="1634042" cy="41962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b="1" kern="1200" dirty="0"/>
            <a:t>B4N</a:t>
          </a:r>
        </a:p>
      </dsp:txBody>
      <dsp:txXfrm>
        <a:off x="20484" y="1784567"/>
        <a:ext cx="1593074" cy="378653"/>
      </dsp:txXfrm>
    </dsp:sp>
    <dsp:sp modelId="{4F2036F3-F4A1-6F44-B69F-7B978F066B71}">
      <dsp:nvSpPr>
        <dsp:cNvPr id="0" name=""/>
        <dsp:cNvSpPr/>
      </dsp:nvSpPr>
      <dsp:spPr>
        <a:xfrm rot="5400000">
          <a:off x="2918675" y="962014"/>
          <a:ext cx="335697" cy="2904963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700" kern="1200" dirty="0" err="1"/>
            <a:t>see</a:t>
          </a:r>
          <a:r>
            <a:rPr lang="pt-BR" sz="1700" kern="1200" dirty="0"/>
            <a:t> </a:t>
          </a:r>
          <a:r>
            <a:rPr lang="pt-BR" sz="1700" kern="1200" dirty="0" err="1"/>
            <a:t>ya</a:t>
          </a:r>
          <a:r>
            <a:rPr lang="pt-BR" sz="1700" kern="1200" dirty="0"/>
            <a:t>/</a:t>
          </a:r>
          <a:r>
            <a:rPr lang="pt-BR" sz="1700" kern="1200" dirty="0" err="1"/>
            <a:t>see</a:t>
          </a:r>
          <a:r>
            <a:rPr lang="pt-BR" sz="1700" kern="1200" dirty="0"/>
            <a:t> </a:t>
          </a:r>
          <a:r>
            <a:rPr lang="pt-BR" sz="1700" kern="1200" dirty="0" err="1"/>
            <a:t>you</a:t>
          </a:r>
          <a:endParaRPr lang="pt-BR" sz="1700" kern="1200" dirty="0"/>
        </a:p>
      </dsp:txBody>
      <dsp:txXfrm rot="-5400000">
        <a:off x="1634043" y="2263034"/>
        <a:ext cx="2888576" cy="302923"/>
      </dsp:txXfrm>
    </dsp:sp>
    <dsp:sp modelId="{9F6F7086-E1F9-A74D-9722-7271A73B96E5}">
      <dsp:nvSpPr>
        <dsp:cNvPr id="0" name=""/>
        <dsp:cNvSpPr/>
      </dsp:nvSpPr>
      <dsp:spPr>
        <a:xfrm>
          <a:off x="0" y="2204686"/>
          <a:ext cx="1634042" cy="41962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b="1" kern="1200" dirty="0"/>
            <a:t>CYA</a:t>
          </a:r>
        </a:p>
      </dsp:txBody>
      <dsp:txXfrm>
        <a:off x="20484" y="2225170"/>
        <a:ext cx="1593074" cy="378653"/>
      </dsp:txXfrm>
    </dsp:sp>
    <dsp:sp modelId="{EFC834AF-BA49-9F4F-B615-1B4E73542447}">
      <dsp:nvSpPr>
        <dsp:cNvPr id="0" name=""/>
        <dsp:cNvSpPr/>
      </dsp:nvSpPr>
      <dsp:spPr>
        <a:xfrm rot="5400000">
          <a:off x="2918675" y="1402617"/>
          <a:ext cx="335697" cy="2904963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700" kern="1200" dirty="0"/>
            <a:t>direct </a:t>
          </a:r>
          <a:r>
            <a:rPr lang="pt-BR" sz="1700" kern="1200" dirty="0" err="1"/>
            <a:t>message</a:t>
          </a:r>
          <a:endParaRPr lang="pt-BR" sz="1700" kern="1200" dirty="0"/>
        </a:p>
      </dsp:txBody>
      <dsp:txXfrm rot="-5400000">
        <a:off x="1634043" y="2703637"/>
        <a:ext cx="2888576" cy="302923"/>
      </dsp:txXfrm>
    </dsp:sp>
    <dsp:sp modelId="{BABB8535-CBC7-6C45-88D5-9648AFCA4822}">
      <dsp:nvSpPr>
        <dsp:cNvPr id="0" name=""/>
        <dsp:cNvSpPr/>
      </dsp:nvSpPr>
      <dsp:spPr>
        <a:xfrm>
          <a:off x="0" y="2645288"/>
          <a:ext cx="1634042" cy="41962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b="1" i="0" kern="1200" dirty="0"/>
            <a:t>DM</a:t>
          </a:r>
        </a:p>
      </dsp:txBody>
      <dsp:txXfrm>
        <a:off x="20484" y="2665772"/>
        <a:ext cx="1593074" cy="378653"/>
      </dsp:txXfrm>
    </dsp:sp>
    <dsp:sp modelId="{DB8CECBC-F39A-6C40-B462-91FC7525B5D1}">
      <dsp:nvSpPr>
        <dsp:cNvPr id="0" name=""/>
        <dsp:cNvSpPr/>
      </dsp:nvSpPr>
      <dsp:spPr>
        <a:xfrm rot="5400000">
          <a:off x="2918675" y="1843220"/>
          <a:ext cx="335697" cy="2904963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700" kern="1200" dirty="0"/>
            <a:t>for </a:t>
          </a:r>
          <a:r>
            <a:rPr lang="pt-BR" sz="1700" kern="1200" dirty="0" err="1"/>
            <a:t>your</a:t>
          </a:r>
          <a:r>
            <a:rPr lang="pt-BR" sz="1700" kern="1200" dirty="0"/>
            <a:t> </a:t>
          </a:r>
          <a:r>
            <a:rPr lang="pt-BR" sz="1700" kern="1200" dirty="0" err="1"/>
            <a:t>information</a:t>
          </a:r>
          <a:endParaRPr lang="pt-BR" sz="1700" kern="1200" dirty="0"/>
        </a:p>
      </dsp:txBody>
      <dsp:txXfrm rot="-5400000">
        <a:off x="1634043" y="3144240"/>
        <a:ext cx="2888576" cy="302923"/>
      </dsp:txXfrm>
    </dsp:sp>
    <dsp:sp modelId="{52CF577A-7B02-E542-B3ED-BA6AB8E35DB7}">
      <dsp:nvSpPr>
        <dsp:cNvPr id="0" name=""/>
        <dsp:cNvSpPr/>
      </dsp:nvSpPr>
      <dsp:spPr>
        <a:xfrm>
          <a:off x="0" y="3085891"/>
          <a:ext cx="1634042" cy="41962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b="1" kern="1200" dirty="0"/>
            <a:t>FYI</a:t>
          </a:r>
        </a:p>
      </dsp:txBody>
      <dsp:txXfrm>
        <a:off x="20484" y="3106375"/>
        <a:ext cx="1593074" cy="378653"/>
      </dsp:txXfrm>
    </dsp:sp>
    <dsp:sp modelId="{4F8EEAB1-821C-3948-8D7F-34FA9DC755D6}">
      <dsp:nvSpPr>
        <dsp:cNvPr id="0" name=""/>
        <dsp:cNvSpPr/>
      </dsp:nvSpPr>
      <dsp:spPr>
        <a:xfrm rot="5400000">
          <a:off x="2918675" y="2283822"/>
          <a:ext cx="335697" cy="2904963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700" kern="1200" dirty="0" err="1"/>
            <a:t>great</a:t>
          </a:r>
          <a:endParaRPr lang="pt-BR" sz="1700" kern="1200" dirty="0"/>
        </a:p>
      </dsp:txBody>
      <dsp:txXfrm rot="-5400000">
        <a:off x="1634043" y="3584842"/>
        <a:ext cx="2888576" cy="302923"/>
      </dsp:txXfrm>
    </dsp:sp>
    <dsp:sp modelId="{7B48A0D9-5011-3A42-9421-4E81245496AC}">
      <dsp:nvSpPr>
        <dsp:cNvPr id="0" name=""/>
        <dsp:cNvSpPr/>
      </dsp:nvSpPr>
      <dsp:spPr>
        <a:xfrm>
          <a:off x="0" y="3526493"/>
          <a:ext cx="1634042" cy="41962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b="1" i="0" kern="1200" dirty="0"/>
            <a:t>GR8</a:t>
          </a:r>
        </a:p>
      </dsp:txBody>
      <dsp:txXfrm>
        <a:off x="20484" y="3546977"/>
        <a:ext cx="1593074" cy="378653"/>
      </dsp:txXfrm>
    </dsp:sp>
    <dsp:sp modelId="{B4D0D49F-A521-EB4D-8E90-3DEB0FACAC93}">
      <dsp:nvSpPr>
        <dsp:cNvPr id="0" name=""/>
        <dsp:cNvSpPr/>
      </dsp:nvSpPr>
      <dsp:spPr>
        <a:xfrm rot="5400000">
          <a:off x="2918675" y="2724425"/>
          <a:ext cx="335697" cy="2904963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700" kern="1200" dirty="0" err="1"/>
            <a:t>I</a:t>
          </a:r>
          <a:r>
            <a:rPr lang="pt-BR" sz="1700" kern="1200" dirty="0"/>
            <a:t> </a:t>
          </a:r>
          <a:r>
            <a:rPr lang="pt-BR" sz="1700" kern="1200" dirty="0" err="1"/>
            <a:t>don't</a:t>
          </a:r>
          <a:r>
            <a:rPr lang="pt-BR" sz="1700" kern="1200" dirty="0"/>
            <a:t> </a:t>
          </a:r>
          <a:r>
            <a:rPr lang="pt-BR" sz="1700" kern="1200" dirty="0" err="1"/>
            <a:t>know</a:t>
          </a:r>
          <a:endParaRPr lang="pt-BR" sz="1700" kern="1200" dirty="0"/>
        </a:p>
      </dsp:txBody>
      <dsp:txXfrm rot="-5400000">
        <a:off x="1634043" y="4025445"/>
        <a:ext cx="2888576" cy="302923"/>
      </dsp:txXfrm>
    </dsp:sp>
    <dsp:sp modelId="{3A0EF733-4AD5-D445-B9C4-3DDC086D839A}">
      <dsp:nvSpPr>
        <dsp:cNvPr id="0" name=""/>
        <dsp:cNvSpPr/>
      </dsp:nvSpPr>
      <dsp:spPr>
        <a:xfrm>
          <a:off x="0" y="3967096"/>
          <a:ext cx="1634042" cy="41962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b="1" kern="1200" dirty="0"/>
            <a:t>IDK</a:t>
          </a:r>
        </a:p>
      </dsp:txBody>
      <dsp:txXfrm>
        <a:off x="20484" y="3987580"/>
        <a:ext cx="1593074" cy="378653"/>
      </dsp:txXfrm>
    </dsp:sp>
    <dsp:sp modelId="{C694CB25-7D4A-EC40-9228-BC073FD49819}">
      <dsp:nvSpPr>
        <dsp:cNvPr id="0" name=""/>
        <dsp:cNvSpPr/>
      </dsp:nvSpPr>
      <dsp:spPr>
        <a:xfrm rot="5400000">
          <a:off x="2918675" y="3165028"/>
          <a:ext cx="335697" cy="2904963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700" b="0" i="0" kern="1200" dirty="0" err="1"/>
            <a:t>I</a:t>
          </a:r>
          <a:r>
            <a:rPr lang="pt-BR" sz="1700" b="0" i="0" kern="1200" dirty="0"/>
            <a:t> </a:t>
          </a:r>
          <a:r>
            <a:rPr lang="pt-BR" sz="1700" b="0" i="0" kern="1200" dirty="0" err="1"/>
            <a:t>love</a:t>
          </a:r>
          <a:r>
            <a:rPr lang="pt-BR" sz="1700" b="0" i="0" kern="1200" dirty="0"/>
            <a:t> </a:t>
          </a:r>
          <a:r>
            <a:rPr lang="pt-BR" sz="1700" b="0" i="0" kern="1200" dirty="0" err="1"/>
            <a:t>you</a:t>
          </a:r>
          <a:endParaRPr lang="pt-BR" sz="1700" b="0" i="0" kern="1200" dirty="0"/>
        </a:p>
      </dsp:txBody>
      <dsp:txXfrm rot="-5400000">
        <a:off x="1634043" y="4466048"/>
        <a:ext cx="2888576" cy="302923"/>
      </dsp:txXfrm>
    </dsp:sp>
    <dsp:sp modelId="{E6C2ACCA-CFE8-CE4E-BA82-ADC6E274A04E}">
      <dsp:nvSpPr>
        <dsp:cNvPr id="0" name=""/>
        <dsp:cNvSpPr/>
      </dsp:nvSpPr>
      <dsp:spPr>
        <a:xfrm>
          <a:off x="0" y="4407699"/>
          <a:ext cx="1634042" cy="41962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b="1" i="0" kern="1200" dirty="0"/>
            <a:t>ILU</a:t>
          </a:r>
        </a:p>
      </dsp:txBody>
      <dsp:txXfrm>
        <a:off x="20484" y="4428183"/>
        <a:ext cx="1593074" cy="378653"/>
      </dsp:txXfrm>
    </dsp:sp>
    <dsp:sp modelId="{62D7369F-71C6-1046-9421-500F57C21EE5}">
      <dsp:nvSpPr>
        <dsp:cNvPr id="0" name=""/>
        <dsp:cNvSpPr/>
      </dsp:nvSpPr>
      <dsp:spPr>
        <a:xfrm rot="5400000">
          <a:off x="2918675" y="3605630"/>
          <a:ext cx="335697" cy="2904963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700" b="0" i="0" kern="1200" dirty="0"/>
            <a:t>in </a:t>
          </a:r>
          <a:r>
            <a:rPr lang="pt-BR" sz="1700" b="0" i="0" kern="1200" dirty="0" err="1"/>
            <a:t>my</a:t>
          </a:r>
          <a:r>
            <a:rPr lang="pt-BR" sz="1700" b="0" i="0" kern="1200" dirty="0"/>
            <a:t> </a:t>
          </a:r>
          <a:r>
            <a:rPr lang="pt-BR" sz="1700" b="0" i="0" kern="1200" dirty="0" err="1"/>
            <a:t>opinion</a:t>
          </a:r>
          <a:endParaRPr lang="pt-BR" sz="1700" b="0" i="0" kern="1200" dirty="0"/>
        </a:p>
      </dsp:txBody>
      <dsp:txXfrm rot="-5400000">
        <a:off x="1634043" y="4906650"/>
        <a:ext cx="2888576" cy="302923"/>
      </dsp:txXfrm>
    </dsp:sp>
    <dsp:sp modelId="{B46045E0-2F48-4D4E-944C-4657EF8A7E6F}">
      <dsp:nvSpPr>
        <dsp:cNvPr id="0" name=""/>
        <dsp:cNvSpPr/>
      </dsp:nvSpPr>
      <dsp:spPr>
        <a:xfrm>
          <a:off x="0" y="4848301"/>
          <a:ext cx="1634042" cy="41962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b="1" i="0" kern="1200" dirty="0"/>
            <a:t>IMO</a:t>
          </a:r>
        </a:p>
      </dsp:txBody>
      <dsp:txXfrm>
        <a:off x="20484" y="4868785"/>
        <a:ext cx="1593074" cy="378653"/>
      </dsp:txXfrm>
    </dsp:sp>
    <dsp:sp modelId="{DA31C19D-B202-2C45-8B57-C9FF2E43A5D1}">
      <dsp:nvSpPr>
        <dsp:cNvPr id="0" name=""/>
        <dsp:cNvSpPr/>
      </dsp:nvSpPr>
      <dsp:spPr>
        <a:xfrm rot="5400000">
          <a:off x="2918675" y="4046233"/>
          <a:ext cx="335697" cy="2904963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700" kern="1200" dirty="0"/>
            <a:t>in </a:t>
          </a:r>
          <a:r>
            <a:rPr lang="pt-BR" sz="1700" kern="1200" dirty="0" err="1"/>
            <a:t>my</a:t>
          </a:r>
          <a:r>
            <a:rPr lang="pt-BR" sz="1700" kern="1200" dirty="0"/>
            <a:t> </a:t>
          </a:r>
          <a:r>
            <a:rPr lang="pt-BR" sz="1700" kern="1200" dirty="0" err="1"/>
            <a:t>humble</a:t>
          </a:r>
          <a:r>
            <a:rPr lang="pt-BR" sz="1700" kern="1200" dirty="0"/>
            <a:t> </a:t>
          </a:r>
          <a:r>
            <a:rPr lang="pt-BR" sz="1700" kern="1200" dirty="0" err="1"/>
            <a:t>opinion</a:t>
          </a:r>
          <a:endParaRPr lang="pt-BR" sz="1700" kern="1200" dirty="0"/>
        </a:p>
      </dsp:txBody>
      <dsp:txXfrm rot="-5400000">
        <a:off x="1634043" y="5347253"/>
        <a:ext cx="2888576" cy="302923"/>
      </dsp:txXfrm>
    </dsp:sp>
    <dsp:sp modelId="{C37B0BE2-E38E-6940-86FB-99872E8850E0}">
      <dsp:nvSpPr>
        <dsp:cNvPr id="0" name=""/>
        <dsp:cNvSpPr/>
      </dsp:nvSpPr>
      <dsp:spPr>
        <a:xfrm>
          <a:off x="0" y="5288904"/>
          <a:ext cx="1634042" cy="41962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b="1" kern="1200" dirty="0"/>
            <a:t>IMHO</a:t>
          </a:r>
        </a:p>
      </dsp:txBody>
      <dsp:txXfrm>
        <a:off x="20484" y="5309388"/>
        <a:ext cx="1593074" cy="378653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956C15-41D4-664D-9D77-B811A1100F81}">
      <dsp:nvSpPr>
        <dsp:cNvPr id="0" name=""/>
        <dsp:cNvSpPr/>
      </dsp:nvSpPr>
      <dsp:spPr>
        <a:xfrm rot="5400000">
          <a:off x="2918675" y="-1240998"/>
          <a:ext cx="335697" cy="2904963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700" b="0" i="0" kern="1200" dirty="0"/>
            <a:t>OK</a:t>
          </a:r>
        </a:p>
      </dsp:txBody>
      <dsp:txXfrm rot="-5400000">
        <a:off x="1634043" y="60021"/>
        <a:ext cx="2888576" cy="302923"/>
      </dsp:txXfrm>
    </dsp:sp>
    <dsp:sp modelId="{8408030F-E52B-4747-9335-736536A1453C}">
      <dsp:nvSpPr>
        <dsp:cNvPr id="0" name=""/>
        <dsp:cNvSpPr/>
      </dsp:nvSpPr>
      <dsp:spPr>
        <a:xfrm>
          <a:off x="0" y="1672"/>
          <a:ext cx="1634042" cy="41962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i="0" kern="1200" dirty="0" err="1"/>
            <a:t>K</a:t>
          </a:r>
          <a:endParaRPr lang="pt-BR" sz="1800" b="1" i="0" kern="1200" dirty="0"/>
        </a:p>
      </dsp:txBody>
      <dsp:txXfrm>
        <a:off x="20484" y="22156"/>
        <a:ext cx="1593074" cy="378653"/>
      </dsp:txXfrm>
    </dsp:sp>
    <dsp:sp modelId="{29B94005-2828-BB43-A7AE-76DA9AF1D60C}">
      <dsp:nvSpPr>
        <dsp:cNvPr id="0" name=""/>
        <dsp:cNvSpPr/>
      </dsp:nvSpPr>
      <dsp:spPr>
        <a:xfrm rot="5400000">
          <a:off x="2918675" y="-800395"/>
          <a:ext cx="335697" cy="2904963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700" kern="1200" dirty="0" err="1"/>
            <a:t>laughing</a:t>
          </a:r>
          <a:r>
            <a:rPr lang="pt-BR" sz="1700" kern="1200" dirty="0"/>
            <a:t> out </a:t>
          </a:r>
          <a:r>
            <a:rPr lang="pt-BR" sz="1700" kern="1200" dirty="0" err="1"/>
            <a:t>loud</a:t>
          </a:r>
          <a:endParaRPr lang="pt-BR" sz="1700" kern="1200" dirty="0"/>
        </a:p>
      </dsp:txBody>
      <dsp:txXfrm rot="-5400000">
        <a:off x="1634043" y="500624"/>
        <a:ext cx="2888576" cy="302923"/>
      </dsp:txXfrm>
    </dsp:sp>
    <dsp:sp modelId="{4DBB911E-DBA0-1E4A-A08A-22CCFB31A216}">
      <dsp:nvSpPr>
        <dsp:cNvPr id="0" name=""/>
        <dsp:cNvSpPr/>
      </dsp:nvSpPr>
      <dsp:spPr>
        <a:xfrm>
          <a:off x="0" y="442275"/>
          <a:ext cx="1634042" cy="41962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i="0" kern="1200" dirty="0"/>
            <a:t>LOL</a:t>
          </a:r>
        </a:p>
      </dsp:txBody>
      <dsp:txXfrm>
        <a:off x="20484" y="462759"/>
        <a:ext cx="1593074" cy="378653"/>
      </dsp:txXfrm>
    </dsp:sp>
    <dsp:sp modelId="{28BB6AD6-CA7A-7642-997B-FE13FDB86437}">
      <dsp:nvSpPr>
        <dsp:cNvPr id="0" name=""/>
        <dsp:cNvSpPr/>
      </dsp:nvSpPr>
      <dsp:spPr>
        <a:xfrm rot="5400000">
          <a:off x="2918675" y="-359792"/>
          <a:ext cx="335697" cy="2904963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700" kern="1200" dirty="0" err="1"/>
            <a:t>please</a:t>
          </a:r>
          <a:endParaRPr lang="pt-BR" sz="1700" kern="1200" dirty="0"/>
        </a:p>
      </dsp:txBody>
      <dsp:txXfrm rot="-5400000">
        <a:off x="1634043" y="941227"/>
        <a:ext cx="2888576" cy="302923"/>
      </dsp:txXfrm>
    </dsp:sp>
    <dsp:sp modelId="{FDF02AB1-B3B2-3343-9ABF-CE184A1CDDB1}">
      <dsp:nvSpPr>
        <dsp:cNvPr id="0" name=""/>
        <dsp:cNvSpPr/>
      </dsp:nvSpPr>
      <dsp:spPr>
        <a:xfrm>
          <a:off x="0" y="882878"/>
          <a:ext cx="1634042" cy="41962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i="0" kern="1200" dirty="0"/>
            <a:t>PLS</a:t>
          </a:r>
        </a:p>
      </dsp:txBody>
      <dsp:txXfrm>
        <a:off x="20484" y="903362"/>
        <a:ext cx="1593074" cy="378653"/>
      </dsp:txXfrm>
    </dsp:sp>
    <dsp:sp modelId="{A62AB626-833D-7247-AA6A-51C0FB6C302A}">
      <dsp:nvSpPr>
        <dsp:cNvPr id="0" name=""/>
        <dsp:cNvSpPr/>
      </dsp:nvSpPr>
      <dsp:spPr>
        <a:xfrm rot="5400000">
          <a:off x="2918675" y="80809"/>
          <a:ext cx="335697" cy="2904963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700" kern="1200" dirty="0" err="1"/>
            <a:t>sorry</a:t>
          </a:r>
          <a:endParaRPr lang="pt-BR" sz="1700" kern="1200" dirty="0"/>
        </a:p>
      </dsp:txBody>
      <dsp:txXfrm rot="-5400000">
        <a:off x="1634043" y="1381829"/>
        <a:ext cx="2888576" cy="302923"/>
      </dsp:txXfrm>
    </dsp:sp>
    <dsp:sp modelId="{F36082DB-4A58-894F-AD27-BBC4CEC3552F}">
      <dsp:nvSpPr>
        <dsp:cNvPr id="0" name=""/>
        <dsp:cNvSpPr/>
      </dsp:nvSpPr>
      <dsp:spPr>
        <a:xfrm>
          <a:off x="0" y="1323480"/>
          <a:ext cx="1634042" cy="41962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/>
            <a:t>SRY</a:t>
          </a:r>
        </a:p>
      </dsp:txBody>
      <dsp:txXfrm>
        <a:off x="20484" y="1343964"/>
        <a:ext cx="1593074" cy="378653"/>
      </dsp:txXfrm>
    </dsp:sp>
    <dsp:sp modelId="{03CF0B85-9F54-9842-A358-DCAE3B4C5C60}">
      <dsp:nvSpPr>
        <dsp:cNvPr id="0" name=""/>
        <dsp:cNvSpPr/>
      </dsp:nvSpPr>
      <dsp:spPr>
        <a:xfrm rot="5400000">
          <a:off x="2918675" y="521412"/>
          <a:ext cx="335697" cy="2904963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700" kern="1200" dirty="0" err="1"/>
            <a:t>to</a:t>
          </a:r>
          <a:r>
            <a:rPr lang="pt-BR" sz="1700" kern="1200" dirty="0"/>
            <a:t> </a:t>
          </a:r>
          <a:r>
            <a:rPr lang="pt-BR" sz="1700" kern="1200" dirty="0" err="1"/>
            <a:t>be</a:t>
          </a:r>
          <a:r>
            <a:rPr lang="pt-BR" sz="1700" kern="1200" dirty="0"/>
            <a:t> </a:t>
          </a:r>
          <a:r>
            <a:rPr lang="pt-BR" sz="1700" kern="1200" dirty="0" err="1"/>
            <a:t>honest</a:t>
          </a:r>
          <a:endParaRPr lang="pt-BR" sz="1700" kern="1200" dirty="0"/>
        </a:p>
      </dsp:txBody>
      <dsp:txXfrm rot="-5400000">
        <a:off x="1634043" y="1822432"/>
        <a:ext cx="2888576" cy="302923"/>
      </dsp:txXfrm>
    </dsp:sp>
    <dsp:sp modelId="{7DEF860E-2042-9D41-8E25-F5DA8E1FFE16}">
      <dsp:nvSpPr>
        <dsp:cNvPr id="0" name=""/>
        <dsp:cNvSpPr/>
      </dsp:nvSpPr>
      <dsp:spPr>
        <a:xfrm>
          <a:off x="0" y="1764083"/>
          <a:ext cx="1634042" cy="41962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/>
            <a:t>TBH</a:t>
          </a:r>
        </a:p>
      </dsp:txBody>
      <dsp:txXfrm>
        <a:off x="20484" y="1784567"/>
        <a:ext cx="1593074" cy="378653"/>
      </dsp:txXfrm>
    </dsp:sp>
    <dsp:sp modelId="{28F5E997-85A7-E34C-BCCC-B5A1E7379A48}">
      <dsp:nvSpPr>
        <dsp:cNvPr id="0" name=""/>
        <dsp:cNvSpPr/>
      </dsp:nvSpPr>
      <dsp:spPr>
        <a:xfrm rot="5400000">
          <a:off x="2918675" y="962014"/>
          <a:ext cx="335697" cy="2904963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700" kern="1200" dirty="0" err="1"/>
            <a:t>throwback</a:t>
          </a:r>
          <a:r>
            <a:rPr lang="pt-BR" sz="1700" kern="1200" dirty="0"/>
            <a:t> </a:t>
          </a:r>
          <a:r>
            <a:rPr lang="pt-BR" sz="1700" kern="1200" dirty="0" err="1"/>
            <a:t>Thursday</a:t>
          </a:r>
          <a:endParaRPr lang="pt-BR" sz="1700" kern="1200" dirty="0"/>
        </a:p>
      </dsp:txBody>
      <dsp:txXfrm rot="-5400000">
        <a:off x="1634043" y="2263034"/>
        <a:ext cx="2888576" cy="302923"/>
      </dsp:txXfrm>
    </dsp:sp>
    <dsp:sp modelId="{D5CF2498-B2A9-5843-94B7-FD3F28859E17}">
      <dsp:nvSpPr>
        <dsp:cNvPr id="0" name=""/>
        <dsp:cNvSpPr/>
      </dsp:nvSpPr>
      <dsp:spPr>
        <a:xfrm>
          <a:off x="0" y="2204686"/>
          <a:ext cx="1634042" cy="41962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i="0" kern="1200" dirty="0"/>
            <a:t>TBT</a:t>
          </a:r>
        </a:p>
      </dsp:txBody>
      <dsp:txXfrm>
        <a:off x="20484" y="2225170"/>
        <a:ext cx="1593074" cy="378653"/>
      </dsp:txXfrm>
    </dsp:sp>
    <dsp:sp modelId="{27F382EF-7A5C-2D4B-9095-67F50A00432C}">
      <dsp:nvSpPr>
        <dsp:cNvPr id="0" name=""/>
        <dsp:cNvSpPr/>
      </dsp:nvSpPr>
      <dsp:spPr>
        <a:xfrm rot="5400000">
          <a:off x="2918675" y="1402617"/>
          <a:ext cx="335697" cy="2904963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700" kern="1200" dirty="0" err="1"/>
            <a:t>thanks</a:t>
          </a:r>
          <a:endParaRPr lang="pt-BR" sz="1700" kern="1200" dirty="0"/>
        </a:p>
      </dsp:txBody>
      <dsp:txXfrm rot="-5400000">
        <a:off x="1634043" y="2703637"/>
        <a:ext cx="2888576" cy="302923"/>
      </dsp:txXfrm>
    </dsp:sp>
    <dsp:sp modelId="{5F14B98C-78FF-A248-8D2F-D920550AC784}">
      <dsp:nvSpPr>
        <dsp:cNvPr id="0" name=""/>
        <dsp:cNvSpPr/>
      </dsp:nvSpPr>
      <dsp:spPr>
        <a:xfrm>
          <a:off x="0" y="2645288"/>
          <a:ext cx="1634042" cy="41962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i="0" kern="1200" dirty="0"/>
            <a:t>THX/THKS</a:t>
          </a:r>
        </a:p>
      </dsp:txBody>
      <dsp:txXfrm>
        <a:off x="20484" y="2665772"/>
        <a:ext cx="1593074" cy="378653"/>
      </dsp:txXfrm>
    </dsp:sp>
    <dsp:sp modelId="{31679DF2-31C7-B948-913E-98E0C7533E98}">
      <dsp:nvSpPr>
        <dsp:cNvPr id="0" name=""/>
        <dsp:cNvSpPr/>
      </dsp:nvSpPr>
      <dsp:spPr>
        <a:xfrm rot="5400000">
          <a:off x="2918675" y="1843220"/>
          <a:ext cx="335697" cy="2904963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700" kern="1200" dirty="0" err="1"/>
            <a:t>text</a:t>
          </a:r>
          <a:endParaRPr lang="pt-BR" sz="1700" kern="1200" dirty="0"/>
        </a:p>
      </dsp:txBody>
      <dsp:txXfrm rot="-5400000">
        <a:off x="1634043" y="3144240"/>
        <a:ext cx="2888576" cy="302923"/>
      </dsp:txXfrm>
    </dsp:sp>
    <dsp:sp modelId="{7B8A9616-5D33-2E47-952B-52B2918BDD6C}">
      <dsp:nvSpPr>
        <dsp:cNvPr id="0" name=""/>
        <dsp:cNvSpPr/>
      </dsp:nvSpPr>
      <dsp:spPr>
        <a:xfrm>
          <a:off x="0" y="3085891"/>
          <a:ext cx="1634042" cy="41962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/>
            <a:t>TXT</a:t>
          </a:r>
        </a:p>
      </dsp:txBody>
      <dsp:txXfrm>
        <a:off x="20484" y="3106375"/>
        <a:ext cx="1593074" cy="378653"/>
      </dsp:txXfrm>
    </dsp:sp>
    <dsp:sp modelId="{2CDA7203-25E7-704A-A14A-3ECE4B994114}">
      <dsp:nvSpPr>
        <dsp:cNvPr id="0" name=""/>
        <dsp:cNvSpPr/>
      </dsp:nvSpPr>
      <dsp:spPr>
        <a:xfrm rot="5400000">
          <a:off x="2918675" y="2283822"/>
          <a:ext cx="335697" cy="2904963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700" kern="1200" dirty="0" err="1"/>
            <a:t>you</a:t>
          </a:r>
          <a:r>
            <a:rPr lang="pt-BR" sz="1700" kern="1200" dirty="0"/>
            <a:t> too</a:t>
          </a:r>
        </a:p>
      </dsp:txBody>
      <dsp:txXfrm rot="-5400000">
        <a:off x="1634043" y="3584842"/>
        <a:ext cx="2888576" cy="302923"/>
      </dsp:txXfrm>
    </dsp:sp>
    <dsp:sp modelId="{68C1F3A8-3FEB-E146-A841-A777D96A675E}">
      <dsp:nvSpPr>
        <dsp:cNvPr id="0" name=""/>
        <dsp:cNvSpPr/>
      </dsp:nvSpPr>
      <dsp:spPr>
        <a:xfrm>
          <a:off x="0" y="3526493"/>
          <a:ext cx="1634042" cy="41962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i="0" kern="1200" dirty="0"/>
            <a:t>U2</a:t>
          </a:r>
        </a:p>
      </dsp:txBody>
      <dsp:txXfrm>
        <a:off x="20484" y="3546977"/>
        <a:ext cx="1593074" cy="378653"/>
      </dsp:txXfrm>
    </dsp:sp>
    <dsp:sp modelId="{932B8AB2-7C3F-EE45-AFD3-D42E87FDA319}">
      <dsp:nvSpPr>
        <dsp:cNvPr id="0" name=""/>
        <dsp:cNvSpPr/>
      </dsp:nvSpPr>
      <dsp:spPr>
        <a:xfrm rot="5400000">
          <a:off x="2918675" y="2724425"/>
          <a:ext cx="335697" cy="2904963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700" kern="1200" dirty="0" err="1"/>
            <a:t>your</a:t>
          </a:r>
          <a:endParaRPr lang="pt-BR" sz="1700" kern="1200" dirty="0"/>
        </a:p>
      </dsp:txBody>
      <dsp:txXfrm rot="-5400000">
        <a:off x="1634043" y="4025445"/>
        <a:ext cx="2888576" cy="302923"/>
      </dsp:txXfrm>
    </dsp:sp>
    <dsp:sp modelId="{EB828C93-BE86-8640-886B-EC254B3AFC6E}">
      <dsp:nvSpPr>
        <dsp:cNvPr id="0" name=""/>
        <dsp:cNvSpPr/>
      </dsp:nvSpPr>
      <dsp:spPr>
        <a:xfrm>
          <a:off x="0" y="3967096"/>
          <a:ext cx="1634042" cy="41962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i="0" kern="1200" dirty="0"/>
            <a:t>UR</a:t>
          </a:r>
        </a:p>
      </dsp:txBody>
      <dsp:txXfrm>
        <a:off x="20484" y="3987580"/>
        <a:ext cx="1593074" cy="378653"/>
      </dsp:txXfrm>
    </dsp:sp>
    <dsp:sp modelId="{7FCF5E7D-EC74-0340-9F9A-8A18F407FA41}">
      <dsp:nvSpPr>
        <dsp:cNvPr id="0" name=""/>
        <dsp:cNvSpPr/>
      </dsp:nvSpPr>
      <dsp:spPr>
        <a:xfrm rot="5400000">
          <a:off x="2918675" y="3165028"/>
          <a:ext cx="335697" cy="2904963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700" kern="1200" dirty="0" err="1"/>
            <a:t>hugs</a:t>
          </a:r>
          <a:r>
            <a:rPr lang="pt-BR" sz="1700" kern="1200" dirty="0"/>
            <a:t> </a:t>
          </a:r>
          <a:r>
            <a:rPr lang="pt-BR" sz="1700" kern="1200" dirty="0" err="1"/>
            <a:t>and</a:t>
          </a:r>
          <a:r>
            <a:rPr lang="pt-BR" sz="1700" kern="1200" dirty="0"/>
            <a:t> </a:t>
          </a:r>
          <a:r>
            <a:rPr lang="pt-BR" sz="1700" kern="1200" dirty="0" err="1"/>
            <a:t>kisses</a:t>
          </a:r>
          <a:endParaRPr lang="pt-BR" sz="1700" kern="1200" dirty="0"/>
        </a:p>
      </dsp:txBody>
      <dsp:txXfrm rot="-5400000">
        <a:off x="1634043" y="4466048"/>
        <a:ext cx="2888576" cy="302923"/>
      </dsp:txXfrm>
    </dsp:sp>
    <dsp:sp modelId="{276A4F90-9D33-DB41-B7B3-9E5379547041}">
      <dsp:nvSpPr>
        <dsp:cNvPr id="0" name=""/>
        <dsp:cNvSpPr/>
      </dsp:nvSpPr>
      <dsp:spPr>
        <a:xfrm>
          <a:off x="0" y="4407699"/>
          <a:ext cx="1634042" cy="41962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i="0" kern="1200" dirty="0"/>
            <a:t>XOXO</a:t>
          </a:r>
        </a:p>
      </dsp:txBody>
      <dsp:txXfrm>
        <a:off x="20484" y="4428183"/>
        <a:ext cx="1593074" cy="378653"/>
      </dsp:txXfrm>
    </dsp:sp>
    <dsp:sp modelId="{AD91DCE6-7BAA-3341-BB6D-3782A7EA246F}">
      <dsp:nvSpPr>
        <dsp:cNvPr id="0" name=""/>
        <dsp:cNvSpPr/>
      </dsp:nvSpPr>
      <dsp:spPr>
        <a:xfrm rot="5400000">
          <a:off x="2918675" y="3605630"/>
          <a:ext cx="335697" cy="2904963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700" kern="1200" dirty="0" err="1"/>
            <a:t>why</a:t>
          </a:r>
          <a:endParaRPr lang="pt-BR" sz="1700" kern="1200" dirty="0"/>
        </a:p>
      </dsp:txBody>
      <dsp:txXfrm rot="-5400000">
        <a:off x="1634043" y="4906650"/>
        <a:ext cx="2888576" cy="302923"/>
      </dsp:txXfrm>
    </dsp:sp>
    <dsp:sp modelId="{11860463-C8B1-4349-8A75-5F43A20621F8}">
      <dsp:nvSpPr>
        <dsp:cNvPr id="0" name=""/>
        <dsp:cNvSpPr/>
      </dsp:nvSpPr>
      <dsp:spPr>
        <a:xfrm>
          <a:off x="0" y="4848301"/>
          <a:ext cx="1634042" cy="41962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 err="1"/>
            <a:t>Y</a:t>
          </a:r>
          <a:endParaRPr lang="pt-BR" sz="1800" b="1" kern="1200" dirty="0"/>
        </a:p>
      </dsp:txBody>
      <dsp:txXfrm>
        <a:off x="20484" y="4868785"/>
        <a:ext cx="1593074" cy="378653"/>
      </dsp:txXfrm>
    </dsp:sp>
    <dsp:sp modelId="{C276606F-1EF4-9843-906A-65C46CA49189}">
      <dsp:nvSpPr>
        <dsp:cNvPr id="0" name=""/>
        <dsp:cNvSpPr/>
      </dsp:nvSpPr>
      <dsp:spPr>
        <a:xfrm rot="5400000">
          <a:off x="2918675" y="4046233"/>
          <a:ext cx="335697" cy="2904963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700" kern="1200" dirty="0" err="1"/>
            <a:t>sleeping</a:t>
          </a:r>
          <a:endParaRPr lang="pt-BR" sz="1700" kern="1200" dirty="0"/>
        </a:p>
      </dsp:txBody>
      <dsp:txXfrm rot="-5400000">
        <a:off x="1634043" y="5347253"/>
        <a:ext cx="2888576" cy="302923"/>
      </dsp:txXfrm>
    </dsp:sp>
    <dsp:sp modelId="{8E92DB6C-9157-444A-820C-0985E0C2FF19}">
      <dsp:nvSpPr>
        <dsp:cNvPr id="0" name=""/>
        <dsp:cNvSpPr/>
      </dsp:nvSpPr>
      <dsp:spPr>
        <a:xfrm>
          <a:off x="0" y="5288904"/>
          <a:ext cx="1634042" cy="41962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/>
            <a:t>ZZZ</a:t>
          </a:r>
        </a:p>
      </dsp:txBody>
      <dsp:txXfrm>
        <a:off x="20484" y="5309388"/>
        <a:ext cx="1593074" cy="37865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56DD36-AC84-3947-AEFB-E64BEBB41D24}">
      <dsp:nvSpPr>
        <dsp:cNvPr id="0" name=""/>
        <dsp:cNvSpPr/>
      </dsp:nvSpPr>
      <dsp:spPr>
        <a:xfrm>
          <a:off x="0" y="4292128"/>
          <a:ext cx="6582705" cy="93901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300" i="1" kern="1200" dirty="0"/>
            <a:t>American </a:t>
          </a:r>
          <a:r>
            <a:rPr lang="pt-BR" sz="2300" i="1" kern="1200" dirty="0" err="1"/>
            <a:t>technological</a:t>
          </a:r>
          <a:r>
            <a:rPr lang="pt-BR" sz="2300" i="1" kern="1200" dirty="0"/>
            <a:t> </a:t>
          </a:r>
          <a:r>
            <a:rPr lang="pt-BR" sz="2300" i="1" kern="1200" dirty="0" err="1"/>
            <a:t>domination</a:t>
          </a:r>
          <a:r>
            <a:rPr lang="pt-BR" sz="2300" i="1" kern="1200" dirty="0"/>
            <a:t> in </a:t>
          </a:r>
          <a:r>
            <a:rPr lang="pt-BR" sz="2300" i="1" kern="1200" dirty="0" err="1"/>
            <a:t>the</a:t>
          </a:r>
          <a:r>
            <a:rPr lang="pt-BR" sz="2300" i="1" kern="1200" dirty="0"/>
            <a:t> late </a:t>
          </a:r>
          <a:r>
            <a:rPr lang="pt-BR" sz="2300" i="1" kern="1200" dirty="0" err="1"/>
            <a:t>twentieth</a:t>
          </a:r>
          <a:r>
            <a:rPr lang="pt-BR" sz="2300" i="1" kern="1200" dirty="0"/>
            <a:t> </a:t>
          </a:r>
          <a:r>
            <a:rPr lang="pt-BR" sz="2300" i="1" kern="1200" dirty="0" err="1"/>
            <a:t>century</a:t>
          </a:r>
          <a:r>
            <a:rPr lang="pt-BR" sz="2300" i="1" kern="1200" dirty="0"/>
            <a:t>. </a:t>
          </a:r>
          <a:endParaRPr lang="pt-BR" sz="2300" kern="1200" dirty="0"/>
        </a:p>
      </dsp:txBody>
      <dsp:txXfrm>
        <a:off x="0" y="4292128"/>
        <a:ext cx="6582705" cy="939012"/>
      </dsp:txXfrm>
    </dsp:sp>
    <dsp:sp modelId="{A58F776A-4670-9444-B9E8-AE0FF519F33A}">
      <dsp:nvSpPr>
        <dsp:cNvPr id="0" name=""/>
        <dsp:cNvSpPr/>
      </dsp:nvSpPr>
      <dsp:spPr>
        <a:xfrm rot="10800000">
          <a:off x="0" y="2862011"/>
          <a:ext cx="6582705" cy="1444201"/>
        </a:xfrm>
        <a:prstGeom prst="upArrowCallou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300" i="1" kern="1200" dirty="0"/>
            <a:t>American </a:t>
          </a:r>
          <a:r>
            <a:rPr lang="pt-BR" sz="2300" i="1" kern="1200" dirty="0" err="1"/>
            <a:t>economic</a:t>
          </a:r>
          <a:r>
            <a:rPr lang="pt-BR" sz="2300" i="1" kern="1200" dirty="0"/>
            <a:t> </a:t>
          </a:r>
          <a:r>
            <a:rPr lang="pt-BR" sz="2300" i="1" kern="1200" dirty="0" err="1"/>
            <a:t>superiority</a:t>
          </a:r>
          <a:r>
            <a:rPr lang="pt-BR" sz="2300" i="1" kern="1200" dirty="0"/>
            <a:t> </a:t>
          </a:r>
          <a:r>
            <a:rPr lang="pt-BR" sz="2300" i="1" kern="1200" dirty="0" err="1"/>
            <a:t>and</a:t>
          </a:r>
          <a:r>
            <a:rPr lang="pt-BR" sz="2300" i="1" kern="1200" dirty="0"/>
            <a:t> </a:t>
          </a:r>
          <a:r>
            <a:rPr lang="pt-BR" sz="2300" i="1" kern="1200" dirty="0" err="1"/>
            <a:t>political</a:t>
          </a:r>
          <a:r>
            <a:rPr lang="pt-BR" sz="2300" i="1" kern="1200" dirty="0"/>
            <a:t> </a:t>
          </a:r>
          <a:r>
            <a:rPr lang="pt-BR" sz="2300" i="1" kern="1200" dirty="0" err="1"/>
            <a:t>leadership</a:t>
          </a:r>
          <a:r>
            <a:rPr lang="pt-BR" sz="2300" i="1" kern="1200" dirty="0"/>
            <a:t> in </a:t>
          </a:r>
          <a:r>
            <a:rPr lang="pt-BR" sz="2300" i="1" kern="1200" dirty="0" err="1"/>
            <a:t>the</a:t>
          </a:r>
          <a:r>
            <a:rPr lang="pt-BR" sz="2300" i="1" kern="1200" dirty="0"/>
            <a:t> late </a:t>
          </a:r>
          <a:r>
            <a:rPr lang="pt-BR" sz="2300" i="1" kern="1200" dirty="0" err="1"/>
            <a:t>nineteenth</a:t>
          </a:r>
          <a:r>
            <a:rPr lang="pt-BR" sz="2300" i="1" kern="1200" dirty="0"/>
            <a:t> </a:t>
          </a:r>
          <a:r>
            <a:rPr lang="pt-BR" sz="2300" i="1" kern="1200" dirty="0" err="1"/>
            <a:t>and</a:t>
          </a:r>
          <a:r>
            <a:rPr lang="pt-BR" sz="2300" i="1" kern="1200" dirty="0"/>
            <a:t> </a:t>
          </a:r>
          <a:r>
            <a:rPr lang="pt-BR" sz="2300" i="1" kern="1200" dirty="0" err="1"/>
            <a:t>early</a:t>
          </a:r>
          <a:r>
            <a:rPr lang="pt-BR" sz="2300" i="1" kern="1200" dirty="0"/>
            <a:t> </a:t>
          </a:r>
          <a:r>
            <a:rPr lang="pt-BR" sz="2300" i="1" kern="1200" dirty="0" err="1"/>
            <a:t>twentieth</a:t>
          </a:r>
          <a:r>
            <a:rPr lang="pt-BR" sz="2300" i="1" kern="1200" dirty="0"/>
            <a:t> </a:t>
          </a:r>
          <a:r>
            <a:rPr lang="pt-BR" sz="2300" i="1" kern="1200" dirty="0" err="1"/>
            <a:t>centuries</a:t>
          </a:r>
          <a:r>
            <a:rPr lang="pt-BR" sz="2300" i="1" kern="1200" dirty="0"/>
            <a:t>.</a:t>
          </a:r>
          <a:endParaRPr lang="pt-BR" sz="2300" kern="1200" dirty="0"/>
        </a:p>
      </dsp:txBody>
      <dsp:txXfrm rot="10800000">
        <a:off x="0" y="2862011"/>
        <a:ext cx="6582705" cy="938398"/>
      </dsp:txXfrm>
    </dsp:sp>
    <dsp:sp modelId="{F4229AFE-205F-FD43-BC61-9191EAE6C24B}">
      <dsp:nvSpPr>
        <dsp:cNvPr id="0" name=""/>
        <dsp:cNvSpPr/>
      </dsp:nvSpPr>
      <dsp:spPr>
        <a:xfrm rot="10800000">
          <a:off x="0" y="1431895"/>
          <a:ext cx="6582705" cy="1444201"/>
        </a:xfrm>
        <a:prstGeom prst="upArrowCallou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300" i="1" kern="1200" dirty="0"/>
            <a:t>British </a:t>
          </a:r>
          <a:r>
            <a:rPr lang="pt-BR" sz="2300" i="1" kern="1200" dirty="0" err="1"/>
            <a:t>leadership</a:t>
          </a:r>
          <a:r>
            <a:rPr lang="pt-BR" sz="2300" i="1" kern="1200" dirty="0"/>
            <a:t> in </a:t>
          </a:r>
          <a:r>
            <a:rPr lang="pt-BR" sz="2300" i="1" kern="1200" dirty="0" err="1"/>
            <a:t>the</a:t>
          </a:r>
          <a:r>
            <a:rPr lang="pt-BR" sz="2300" i="1" kern="1200" dirty="0"/>
            <a:t> Industrial Revolution in </a:t>
          </a:r>
          <a:r>
            <a:rPr lang="pt-BR" sz="2300" i="1" kern="1200" dirty="0" err="1"/>
            <a:t>the</a:t>
          </a:r>
          <a:r>
            <a:rPr lang="pt-BR" sz="2300" i="1" kern="1200" dirty="0"/>
            <a:t> </a:t>
          </a:r>
          <a:r>
            <a:rPr lang="pt-BR" sz="2300" i="1" kern="1200" dirty="0" err="1"/>
            <a:t>eighteenth</a:t>
          </a:r>
          <a:r>
            <a:rPr lang="pt-BR" sz="2300" i="1" kern="1200" dirty="0"/>
            <a:t> </a:t>
          </a:r>
          <a:r>
            <a:rPr lang="pt-BR" sz="2300" i="1" kern="1200" dirty="0" err="1"/>
            <a:t>and</a:t>
          </a:r>
          <a:r>
            <a:rPr lang="pt-BR" sz="2300" i="1" kern="1200" dirty="0"/>
            <a:t> </a:t>
          </a:r>
          <a:r>
            <a:rPr lang="pt-BR" sz="2300" i="1" kern="1200" dirty="0" err="1"/>
            <a:t>nineteenth</a:t>
          </a:r>
          <a:r>
            <a:rPr lang="pt-BR" sz="2300" i="1" kern="1200" dirty="0"/>
            <a:t> </a:t>
          </a:r>
          <a:r>
            <a:rPr lang="pt-BR" sz="2300" i="1" kern="1200" dirty="0" err="1"/>
            <a:t>centuries</a:t>
          </a:r>
          <a:r>
            <a:rPr lang="pt-BR" sz="2300" i="1" kern="1200" dirty="0"/>
            <a:t>. </a:t>
          </a:r>
          <a:endParaRPr lang="pt-BR" sz="2300" kern="1200" dirty="0"/>
        </a:p>
      </dsp:txBody>
      <dsp:txXfrm rot="10800000">
        <a:off x="0" y="1431895"/>
        <a:ext cx="6582705" cy="938398"/>
      </dsp:txXfrm>
    </dsp:sp>
    <dsp:sp modelId="{EFB7FEB7-EB77-434A-B480-76EB00FABEDC}">
      <dsp:nvSpPr>
        <dsp:cNvPr id="0" name=""/>
        <dsp:cNvSpPr/>
      </dsp:nvSpPr>
      <dsp:spPr>
        <a:xfrm rot="10800000">
          <a:off x="0" y="1779"/>
          <a:ext cx="6582705" cy="1444201"/>
        </a:xfrm>
        <a:prstGeom prst="upArrowCallou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300" i="1" kern="1200" dirty="0"/>
            <a:t>British </a:t>
          </a:r>
          <a:r>
            <a:rPr lang="pt-BR" sz="2300" i="1" kern="1200" dirty="0" err="1"/>
            <a:t>colonialism</a:t>
          </a:r>
          <a:r>
            <a:rPr lang="pt-BR" sz="2300" i="1" kern="1200" dirty="0"/>
            <a:t> </a:t>
          </a:r>
          <a:r>
            <a:rPr lang="pt-BR" sz="2300" i="1" kern="1200" dirty="0" err="1"/>
            <a:t>from</a:t>
          </a:r>
          <a:r>
            <a:rPr lang="pt-BR" sz="2300" i="1" kern="1200" dirty="0"/>
            <a:t> </a:t>
          </a:r>
          <a:r>
            <a:rPr lang="pt-BR" sz="2300" i="1" kern="1200" dirty="0" err="1"/>
            <a:t>the</a:t>
          </a:r>
          <a:r>
            <a:rPr lang="pt-BR" sz="2300" i="1" kern="1200" dirty="0"/>
            <a:t> </a:t>
          </a:r>
          <a:r>
            <a:rPr lang="pt-BR" sz="2300" i="1" kern="1200" dirty="0" err="1"/>
            <a:t>seventeenth</a:t>
          </a:r>
          <a:r>
            <a:rPr lang="pt-BR" sz="2300" i="1" kern="1200" dirty="0"/>
            <a:t> </a:t>
          </a:r>
          <a:r>
            <a:rPr lang="pt-BR" sz="2300" i="1" kern="1200" dirty="0" err="1"/>
            <a:t>to</a:t>
          </a:r>
          <a:r>
            <a:rPr lang="pt-BR" sz="2300" i="1" kern="1200" dirty="0"/>
            <a:t> </a:t>
          </a:r>
          <a:r>
            <a:rPr lang="pt-BR" sz="2300" i="1" kern="1200" dirty="0" err="1"/>
            <a:t>the</a:t>
          </a:r>
          <a:r>
            <a:rPr lang="pt-BR" sz="2300" i="1" kern="1200" dirty="0"/>
            <a:t> </a:t>
          </a:r>
          <a:r>
            <a:rPr lang="pt-BR" sz="2300" i="1" kern="1200" dirty="0" err="1"/>
            <a:t>twentieth</a:t>
          </a:r>
          <a:r>
            <a:rPr lang="pt-BR" sz="2300" i="1" kern="1200" dirty="0"/>
            <a:t> </a:t>
          </a:r>
          <a:r>
            <a:rPr lang="pt-BR" sz="2300" i="1" kern="1200" dirty="0" err="1"/>
            <a:t>century</a:t>
          </a:r>
          <a:r>
            <a:rPr lang="pt-BR" sz="2300" i="1" kern="1200" dirty="0"/>
            <a:t>. </a:t>
          </a:r>
          <a:endParaRPr lang="pt-BR" sz="2300" kern="1200" dirty="0"/>
        </a:p>
      </dsp:txBody>
      <dsp:txXfrm rot="10800000">
        <a:off x="0" y="1779"/>
        <a:ext cx="6582705" cy="93839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10B218-1E26-9F41-9EA3-9C0F61DF8BC2}">
      <dsp:nvSpPr>
        <dsp:cNvPr id="0" name=""/>
        <dsp:cNvSpPr/>
      </dsp:nvSpPr>
      <dsp:spPr>
        <a:xfrm rot="5400000">
          <a:off x="2930664" y="-1256734"/>
          <a:ext cx="311718" cy="2904963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600" kern="1200" dirty="0" err="1"/>
            <a:t>today</a:t>
          </a:r>
          <a:endParaRPr lang="pt-BR" sz="1600" kern="1200" dirty="0"/>
        </a:p>
      </dsp:txBody>
      <dsp:txXfrm rot="-5400000">
        <a:off x="1634042" y="55105"/>
        <a:ext cx="2889746" cy="281284"/>
      </dsp:txXfrm>
    </dsp:sp>
    <dsp:sp modelId="{0117F3E3-823F-CD44-8FFA-155D682D3B17}">
      <dsp:nvSpPr>
        <dsp:cNvPr id="0" name=""/>
        <dsp:cNvSpPr/>
      </dsp:nvSpPr>
      <dsp:spPr>
        <a:xfrm>
          <a:off x="0" y="923"/>
          <a:ext cx="1634042" cy="389648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i="0" kern="1200" dirty="0"/>
            <a:t>2DAY</a:t>
          </a:r>
        </a:p>
      </dsp:txBody>
      <dsp:txXfrm>
        <a:off x="19021" y="19944"/>
        <a:ext cx="1596000" cy="351606"/>
      </dsp:txXfrm>
    </dsp:sp>
    <dsp:sp modelId="{3E45A1E5-E719-934A-99FA-E07728A7005D}">
      <dsp:nvSpPr>
        <dsp:cNvPr id="0" name=""/>
        <dsp:cNvSpPr/>
      </dsp:nvSpPr>
      <dsp:spPr>
        <a:xfrm rot="5400000">
          <a:off x="2930664" y="-847603"/>
          <a:ext cx="311718" cy="2904963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600" kern="1200" dirty="0" err="1"/>
            <a:t>forever</a:t>
          </a:r>
          <a:endParaRPr lang="pt-BR" sz="1600" kern="1200" dirty="0"/>
        </a:p>
      </dsp:txBody>
      <dsp:txXfrm rot="-5400000">
        <a:off x="1634042" y="464236"/>
        <a:ext cx="2889746" cy="281284"/>
      </dsp:txXfrm>
    </dsp:sp>
    <dsp:sp modelId="{CA0A4E00-1BEC-F448-86E6-40F480DCC334}">
      <dsp:nvSpPr>
        <dsp:cNvPr id="0" name=""/>
        <dsp:cNvSpPr/>
      </dsp:nvSpPr>
      <dsp:spPr>
        <a:xfrm>
          <a:off x="0" y="410054"/>
          <a:ext cx="1634042" cy="389648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i="0" kern="1200" dirty="0"/>
            <a:t>4EVER</a:t>
          </a:r>
        </a:p>
      </dsp:txBody>
      <dsp:txXfrm>
        <a:off x="19021" y="429075"/>
        <a:ext cx="1596000" cy="351606"/>
      </dsp:txXfrm>
    </dsp:sp>
    <dsp:sp modelId="{A02D6F3E-A6C9-4140-B911-64706C2AF89B}">
      <dsp:nvSpPr>
        <dsp:cNvPr id="0" name=""/>
        <dsp:cNvSpPr/>
      </dsp:nvSpPr>
      <dsp:spPr>
        <a:xfrm rot="5400000">
          <a:off x="2930664" y="-438472"/>
          <a:ext cx="311718" cy="2904963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600" kern="1200" dirty="0" err="1"/>
            <a:t>before</a:t>
          </a:r>
          <a:endParaRPr lang="pt-BR" sz="1600" kern="1200" dirty="0"/>
        </a:p>
      </dsp:txBody>
      <dsp:txXfrm rot="-5400000">
        <a:off x="1634042" y="873367"/>
        <a:ext cx="2889746" cy="281284"/>
      </dsp:txXfrm>
    </dsp:sp>
    <dsp:sp modelId="{8227A92F-2590-8547-8CF8-0EE416F8B44F}">
      <dsp:nvSpPr>
        <dsp:cNvPr id="0" name=""/>
        <dsp:cNvSpPr/>
      </dsp:nvSpPr>
      <dsp:spPr>
        <a:xfrm>
          <a:off x="0" y="819185"/>
          <a:ext cx="1634042" cy="389648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i="0" kern="1200" dirty="0"/>
            <a:t>B4</a:t>
          </a:r>
        </a:p>
      </dsp:txBody>
      <dsp:txXfrm>
        <a:off x="19021" y="838206"/>
        <a:ext cx="1596000" cy="351606"/>
      </dsp:txXfrm>
    </dsp:sp>
    <dsp:sp modelId="{2611A546-2442-0544-99F1-552963090055}">
      <dsp:nvSpPr>
        <dsp:cNvPr id="0" name=""/>
        <dsp:cNvSpPr/>
      </dsp:nvSpPr>
      <dsp:spPr>
        <a:xfrm rot="5400000">
          <a:off x="2930664" y="-29340"/>
          <a:ext cx="311718" cy="2904963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600" kern="1200" dirty="0" err="1"/>
            <a:t>best</a:t>
          </a:r>
          <a:r>
            <a:rPr lang="pt-BR" sz="1600" kern="1200" dirty="0"/>
            <a:t> friends </a:t>
          </a:r>
          <a:r>
            <a:rPr lang="pt-BR" sz="1600" kern="1200" dirty="0" err="1"/>
            <a:t>forever</a:t>
          </a:r>
          <a:endParaRPr lang="pt-BR" sz="1600" kern="1200" dirty="0"/>
        </a:p>
      </dsp:txBody>
      <dsp:txXfrm rot="-5400000">
        <a:off x="1634042" y="1282499"/>
        <a:ext cx="2889746" cy="281284"/>
      </dsp:txXfrm>
    </dsp:sp>
    <dsp:sp modelId="{34BAB3B5-0915-B441-AFB9-94C12CB3751C}">
      <dsp:nvSpPr>
        <dsp:cNvPr id="0" name=""/>
        <dsp:cNvSpPr/>
      </dsp:nvSpPr>
      <dsp:spPr>
        <a:xfrm>
          <a:off x="0" y="1228316"/>
          <a:ext cx="1634042" cy="389648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i="0" kern="1200" dirty="0"/>
            <a:t>BFF</a:t>
          </a:r>
        </a:p>
      </dsp:txBody>
      <dsp:txXfrm>
        <a:off x="19021" y="1247337"/>
        <a:ext cx="1596000" cy="351606"/>
      </dsp:txXfrm>
    </dsp:sp>
    <dsp:sp modelId="{EFC834AF-BA49-9F4F-B615-1B4E73542447}">
      <dsp:nvSpPr>
        <dsp:cNvPr id="0" name=""/>
        <dsp:cNvSpPr/>
      </dsp:nvSpPr>
      <dsp:spPr>
        <a:xfrm rot="5400000">
          <a:off x="2930664" y="379790"/>
          <a:ext cx="311718" cy="2904963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600" kern="1200" dirty="0"/>
            <a:t>direct </a:t>
          </a:r>
          <a:r>
            <a:rPr lang="pt-BR" sz="1600" kern="1200" dirty="0" err="1"/>
            <a:t>message</a:t>
          </a:r>
          <a:endParaRPr lang="pt-BR" sz="1600" kern="1200" dirty="0"/>
        </a:p>
      </dsp:txBody>
      <dsp:txXfrm rot="-5400000">
        <a:off x="1634042" y="1691630"/>
        <a:ext cx="2889746" cy="281284"/>
      </dsp:txXfrm>
    </dsp:sp>
    <dsp:sp modelId="{BABB8535-CBC7-6C45-88D5-9648AFCA4822}">
      <dsp:nvSpPr>
        <dsp:cNvPr id="0" name=""/>
        <dsp:cNvSpPr/>
      </dsp:nvSpPr>
      <dsp:spPr>
        <a:xfrm>
          <a:off x="0" y="1637447"/>
          <a:ext cx="1634042" cy="389648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i="0" kern="1200" dirty="0"/>
            <a:t>DM</a:t>
          </a:r>
        </a:p>
      </dsp:txBody>
      <dsp:txXfrm>
        <a:off x="19021" y="1656468"/>
        <a:ext cx="1596000" cy="351606"/>
      </dsp:txXfrm>
    </dsp:sp>
    <dsp:sp modelId="{4F8EEAB1-821C-3948-8D7F-34FA9DC755D6}">
      <dsp:nvSpPr>
        <dsp:cNvPr id="0" name=""/>
        <dsp:cNvSpPr/>
      </dsp:nvSpPr>
      <dsp:spPr>
        <a:xfrm rot="5400000">
          <a:off x="2930664" y="788921"/>
          <a:ext cx="311718" cy="2904963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600" kern="1200" dirty="0" err="1"/>
            <a:t>great</a:t>
          </a:r>
          <a:endParaRPr lang="pt-BR" sz="1600" kern="1200" dirty="0"/>
        </a:p>
      </dsp:txBody>
      <dsp:txXfrm rot="-5400000">
        <a:off x="1634042" y="2100761"/>
        <a:ext cx="2889746" cy="281284"/>
      </dsp:txXfrm>
    </dsp:sp>
    <dsp:sp modelId="{7B48A0D9-5011-3A42-9421-4E81245496AC}">
      <dsp:nvSpPr>
        <dsp:cNvPr id="0" name=""/>
        <dsp:cNvSpPr/>
      </dsp:nvSpPr>
      <dsp:spPr>
        <a:xfrm>
          <a:off x="0" y="2046578"/>
          <a:ext cx="1634042" cy="389648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i="0" kern="1200" dirty="0"/>
            <a:t>GR8</a:t>
          </a:r>
        </a:p>
      </dsp:txBody>
      <dsp:txXfrm>
        <a:off x="19021" y="2065599"/>
        <a:ext cx="1596000" cy="351606"/>
      </dsp:txXfrm>
    </dsp:sp>
    <dsp:sp modelId="{679C9FBB-5133-B14E-A6BF-17282B23F7FE}">
      <dsp:nvSpPr>
        <dsp:cNvPr id="0" name=""/>
        <dsp:cNvSpPr/>
      </dsp:nvSpPr>
      <dsp:spPr>
        <a:xfrm rot="5400000">
          <a:off x="2930664" y="1198052"/>
          <a:ext cx="311718" cy="2904963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600" kern="1200" dirty="0" err="1"/>
            <a:t>I</a:t>
          </a:r>
          <a:r>
            <a:rPr lang="pt-BR" sz="1600" kern="1200" dirty="0"/>
            <a:t> </a:t>
          </a:r>
          <a:r>
            <a:rPr lang="pt-BR" sz="1600" kern="1200" dirty="0" err="1"/>
            <a:t>love</a:t>
          </a:r>
          <a:r>
            <a:rPr lang="pt-BR" sz="1600" kern="1200" dirty="0"/>
            <a:t> </a:t>
          </a:r>
          <a:r>
            <a:rPr lang="pt-BR" sz="1600" kern="1200" dirty="0" err="1"/>
            <a:t>you</a:t>
          </a:r>
          <a:endParaRPr lang="pt-BR" sz="1600" kern="1200" dirty="0"/>
        </a:p>
      </dsp:txBody>
      <dsp:txXfrm rot="-5400000">
        <a:off x="1634042" y="2509892"/>
        <a:ext cx="2889746" cy="281284"/>
      </dsp:txXfrm>
    </dsp:sp>
    <dsp:sp modelId="{E6C2ACCA-CFE8-CE4E-BA82-ADC6E274A04E}">
      <dsp:nvSpPr>
        <dsp:cNvPr id="0" name=""/>
        <dsp:cNvSpPr/>
      </dsp:nvSpPr>
      <dsp:spPr>
        <a:xfrm>
          <a:off x="0" y="2455709"/>
          <a:ext cx="1634042" cy="389648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i="0" kern="1200" dirty="0"/>
            <a:t>ILU</a:t>
          </a:r>
        </a:p>
      </dsp:txBody>
      <dsp:txXfrm>
        <a:off x="19021" y="2474730"/>
        <a:ext cx="1596000" cy="351606"/>
      </dsp:txXfrm>
    </dsp:sp>
    <dsp:sp modelId="{AEFA6C8E-53C3-2E44-ABB4-2A4DA24BBC2E}">
      <dsp:nvSpPr>
        <dsp:cNvPr id="0" name=""/>
        <dsp:cNvSpPr/>
      </dsp:nvSpPr>
      <dsp:spPr>
        <a:xfrm rot="5400000">
          <a:off x="2930664" y="1607183"/>
          <a:ext cx="311718" cy="2904963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600" kern="1200" dirty="0" err="1"/>
            <a:t>laughing</a:t>
          </a:r>
          <a:r>
            <a:rPr lang="pt-BR" sz="1600" kern="1200" dirty="0"/>
            <a:t> out </a:t>
          </a:r>
          <a:r>
            <a:rPr lang="pt-BR" sz="1600" kern="1200" dirty="0" err="1"/>
            <a:t>loud</a:t>
          </a:r>
          <a:endParaRPr lang="pt-BR" sz="1600" kern="1200" dirty="0"/>
        </a:p>
      </dsp:txBody>
      <dsp:txXfrm rot="-5400000">
        <a:off x="1634042" y="2919023"/>
        <a:ext cx="2889746" cy="281284"/>
      </dsp:txXfrm>
    </dsp:sp>
    <dsp:sp modelId="{8408030F-E52B-4747-9335-736536A1453C}">
      <dsp:nvSpPr>
        <dsp:cNvPr id="0" name=""/>
        <dsp:cNvSpPr/>
      </dsp:nvSpPr>
      <dsp:spPr>
        <a:xfrm>
          <a:off x="0" y="2864840"/>
          <a:ext cx="1634042" cy="389648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i="0" kern="1200" dirty="0"/>
            <a:t>LOL</a:t>
          </a:r>
        </a:p>
      </dsp:txBody>
      <dsp:txXfrm>
        <a:off x="19021" y="2883861"/>
        <a:ext cx="1596000" cy="351606"/>
      </dsp:txXfrm>
    </dsp:sp>
    <dsp:sp modelId="{28BB6AD6-CA7A-7642-997B-FE13FDB86437}">
      <dsp:nvSpPr>
        <dsp:cNvPr id="0" name=""/>
        <dsp:cNvSpPr/>
      </dsp:nvSpPr>
      <dsp:spPr>
        <a:xfrm rot="5400000">
          <a:off x="2930664" y="2016314"/>
          <a:ext cx="311718" cy="2904963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600" kern="1200" dirty="0" err="1"/>
            <a:t>please</a:t>
          </a:r>
          <a:endParaRPr lang="pt-BR" sz="1600" kern="1200" dirty="0"/>
        </a:p>
      </dsp:txBody>
      <dsp:txXfrm rot="-5400000">
        <a:off x="1634042" y="3328154"/>
        <a:ext cx="2889746" cy="281284"/>
      </dsp:txXfrm>
    </dsp:sp>
    <dsp:sp modelId="{FDF02AB1-B3B2-3343-9ABF-CE184A1CDDB1}">
      <dsp:nvSpPr>
        <dsp:cNvPr id="0" name=""/>
        <dsp:cNvSpPr/>
      </dsp:nvSpPr>
      <dsp:spPr>
        <a:xfrm>
          <a:off x="0" y="3273971"/>
          <a:ext cx="1634042" cy="389648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i="0" kern="1200" dirty="0"/>
            <a:t>PLS</a:t>
          </a:r>
        </a:p>
      </dsp:txBody>
      <dsp:txXfrm>
        <a:off x="19021" y="3292992"/>
        <a:ext cx="1596000" cy="351606"/>
      </dsp:txXfrm>
    </dsp:sp>
    <dsp:sp modelId="{28F5E997-85A7-E34C-BCCC-B5A1E7379A48}">
      <dsp:nvSpPr>
        <dsp:cNvPr id="0" name=""/>
        <dsp:cNvSpPr/>
      </dsp:nvSpPr>
      <dsp:spPr>
        <a:xfrm rot="5400000">
          <a:off x="2930664" y="2425445"/>
          <a:ext cx="311718" cy="2904963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600" kern="1200" dirty="0" err="1"/>
            <a:t>throwback</a:t>
          </a:r>
          <a:r>
            <a:rPr lang="pt-BR" sz="1600" kern="1200" dirty="0"/>
            <a:t> </a:t>
          </a:r>
          <a:r>
            <a:rPr lang="pt-BR" sz="1600" kern="1200" dirty="0" err="1"/>
            <a:t>Thursday</a:t>
          </a:r>
          <a:endParaRPr lang="pt-BR" sz="1600" kern="1200" dirty="0"/>
        </a:p>
      </dsp:txBody>
      <dsp:txXfrm rot="-5400000">
        <a:off x="1634042" y="3737285"/>
        <a:ext cx="2889746" cy="281284"/>
      </dsp:txXfrm>
    </dsp:sp>
    <dsp:sp modelId="{D5CF2498-B2A9-5843-94B7-FD3F28859E17}">
      <dsp:nvSpPr>
        <dsp:cNvPr id="0" name=""/>
        <dsp:cNvSpPr/>
      </dsp:nvSpPr>
      <dsp:spPr>
        <a:xfrm>
          <a:off x="0" y="3683102"/>
          <a:ext cx="1634042" cy="389648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i="0" kern="1200" dirty="0"/>
            <a:t>TBT</a:t>
          </a:r>
        </a:p>
      </dsp:txBody>
      <dsp:txXfrm>
        <a:off x="19021" y="3702123"/>
        <a:ext cx="1596000" cy="351606"/>
      </dsp:txXfrm>
    </dsp:sp>
    <dsp:sp modelId="{27F382EF-7A5C-2D4B-9095-67F50A00432C}">
      <dsp:nvSpPr>
        <dsp:cNvPr id="0" name=""/>
        <dsp:cNvSpPr/>
      </dsp:nvSpPr>
      <dsp:spPr>
        <a:xfrm rot="5400000">
          <a:off x="2930664" y="2834576"/>
          <a:ext cx="311718" cy="2904963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600" kern="1200" dirty="0" err="1"/>
            <a:t>thanks</a:t>
          </a:r>
          <a:endParaRPr lang="pt-BR" sz="1600" kern="1200" dirty="0"/>
        </a:p>
      </dsp:txBody>
      <dsp:txXfrm rot="-5400000">
        <a:off x="1634042" y="4146416"/>
        <a:ext cx="2889746" cy="281284"/>
      </dsp:txXfrm>
    </dsp:sp>
    <dsp:sp modelId="{5F14B98C-78FF-A248-8D2F-D920550AC784}">
      <dsp:nvSpPr>
        <dsp:cNvPr id="0" name=""/>
        <dsp:cNvSpPr/>
      </dsp:nvSpPr>
      <dsp:spPr>
        <a:xfrm>
          <a:off x="0" y="4092233"/>
          <a:ext cx="1634042" cy="389648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i="0" kern="1200" dirty="0"/>
            <a:t>THX/THKS</a:t>
          </a:r>
        </a:p>
      </dsp:txBody>
      <dsp:txXfrm>
        <a:off x="19021" y="4111254"/>
        <a:ext cx="1596000" cy="351606"/>
      </dsp:txXfrm>
    </dsp:sp>
    <dsp:sp modelId="{2CDA7203-25E7-704A-A14A-3ECE4B994114}">
      <dsp:nvSpPr>
        <dsp:cNvPr id="0" name=""/>
        <dsp:cNvSpPr/>
      </dsp:nvSpPr>
      <dsp:spPr>
        <a:xfrm rot="5400000">
          <a:off x="2930664" y="3243707"/>
          <a:ext cx="311718" cy="2904963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600" kern="1200" dirty="0" err="1"/>
            <a:t>you</a:t>
          </a:r>
          <a:r>
            <a:rPr lang="pt-BR" sz="1600" kern="1200" dirty="0"/>
            <a:t> too</a:t>
          </a:r>
        </a:p>
      </dsp:txBody>
      <dsp:txXfrm rot="-5400000">
        <a:off x="1634042" y="4555547"/>
        <a:ext cx="2889746" cy="281284"/>
      </dsp:txXfrm>
    </dsp:sp>
    <dsp:sp modelId="{68C1F3A8-3FEB-E146-A841-A777D96A675E}">
      <dsp:nvSpPr>
        <dsp:cNvPr id="0" name=""/>
        <dsp:cNvSpPr/>
      </dsp:nvSpPr>
      <dsp:spPr>
        <a:xfrm>
          <a:off x="0" y="4501364"/>
          <a:ext cx="1634042" cy="389648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i="0" kern="1200" dirty="0"/>
            <a:t>U2</a:t>
          </a:r>
        </a:p>
      </dsp:txBody>
      <dsp:txXfrm>
        <a:off x="19021" y="4520385"/>
        <a:ext cx="1596000" cy="351606"/>
      </dsp:txXfrm>
    </dsp:sp>
    <dsp:sp modelId="{932B8AB2-7C3F-EE45-AFD3-D42E87FDA319}">
      <dsp:nvSpPr>
        <dsp:cNvPr id="0" name=""/>
        <dsp:cNvSpPr/>
      </dsp:nvSpPr>
      <dsp:spPr>
        <a:xfrm rot="5400000">
          <a:off x="2930664" y="3652838"/>
          <a:ext cx="311718" cy="2904963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600" kern="1200" dirty="0" err="1"/>
            <a:t>your</a:t>
          </a:r>
          <a:endParaRPr lang="pt-BR" sz="1600" kern="1200" dirty="0"/>
        </a:p>
      </dsp:txBody>
      <dsp:txXfrm rot="-5400000">
        <a:off x="1634042" y="4964678"/>
        <a:ext cx="2889746" cy="281284"/>
      </dsp:txXfrm>
    </dsp:sp>
    <dsp:sp modelId="{EB828C93-BE86-8640-886B-EC254B3AFC6E}">
      <dsp:nvSpPr>
        <dsp:cNvPr id="0" name=""/>
        <dsp:cNvSpPr/>
      </dsp:nvSpPr>
      <dsp:spPr>
        <a:xfrm>
          <a:off x="0" y="4910495"/>
          <a:ext cx="1634042" cy="389648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i="0" kern="1200" dirty="0"/>
            <a:t>UR</a:t>
          </a:r>
        </a:p>
      </dsp:txBody>
      <dsp:txXfrm>
        <a:off x="19021" y="4929516"/>
        <a:ext cx="1596000" cy="351606"/>
      </dsp:txXfrm>
    </dsp:sp>
    <dsp:sp modelId="{7FCF5E7D-EC74-0340-9F9A-8A18F407FA41}">
      <dsp:nvSpPr>
        <dsp:cNvPr id="0" name=""/>
        <dsp:cNvSpPr/>
      </dsp:nvSpPr>
      <dsp:spPr>
        <a:xfrm rot="5400000">
          <a:off x="2930664" y="4061969"/>
          <a:ext cx="311718" cy="2904963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600" kern="1200" dirty="0" err="1"/>
            <a:t>hugs</a:t>
          </a:r>
          <a:r>
            <a:rPr lang="pt-BR" sz="1600" kern="1200" dirty="0"/>
            <a:t> </a:t>
          </a:r>
          <a:r>
            <a:rPr lang="pt-BR" sz="1600" kern="1200" dirty="0" err="1"/>
            <a:t>and</a:t>
          </a:r>
          <a:r>
            <a:rPr lang="pt-BR" sz="1600" kern="1200" dirty="0"/>
            <a:t> </a:t>
          </a:r>
          <a:r>
            <a:rPr lang="pt-BR" sz="1600" kern="1200" dirty="0" err="1"/>
            <a:t>kisses</a:t>
          </a:r>
          <a:endParaRPr lang="pt-BR" sz="1600" kern="1200" dirty="0"/>
        </a:p>
      </dsp:txBody>
      <dsp:txXfrm rot="-5400000">
        <a:off x="1634042" y="5373809"/>
        <a:ext cx="2889746" cy="281284"/>
      </dsp:txXfrm>
    </dsp:sp>
    <dsp:sp modelId="{276A4F90-9D33-DB41-B7B3-9E5379547041}">
      <dsp:nvSpPr>
        <dsp:cNvPr id="0" name=""/>
        <dsp:cNvSpPr/>
      </dsp:nvSpPr>
      <dsp:spPr>
        <a:xfrm>
          <a:off x="0" y="5319626"/>
          <a:ext cx="1634042" cy="389648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i="0" kern="1200" dirty="0"/>
            <a:t>XOXO</a:t>
          </a:r>
        </a:p>
      </dsp:txBody>
      <dsp:txXfrm>
        <a:off x="19021" y="5338647"/>
        <a:ext cx="1596000" cy="35160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47D27C-25A7-1940-8DD4-A168BB5F904E}">
      <dsp:nvSpPr>
        <dsp:cNvPr id="0" name=""/>
        <dsp:cNvSpPr/>
      </dsp:nvSpPr>
      <dsp:spPr>
        <a:xfrm rot="5400000">
          <a:off x="4987384" y="-751375"/>
          <a:ext cx="1030775" cy="2795124"/>
        </a:xfrm>
        <a:prstGeom prst="round2Same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100" b="1" i="0" kern="1200" dirty="0" err="1"/>
            <a:t>Perhaps</a:t>
          </a:r>
          <a:r>
            <a:rPr lang="pt-BR" sz="2100" i="0" kern="1200" dirty="0"/>
            <a:t> </a:t>
          </a:r>
          <a:r>
            <a:rPr lang="pt-BR" sz="2100" i="0" kern="1200" dirty="0" err="1"/>
            <a:t>I</a:t>
          </a:r>
          <a:r>
            <a:rPr lang="pt-BR" sz="2100" i="0" kern="1200" dirty="0"/>
            <a:t> </a:t>
          </a:r>
          <a:r>
            <a:rPr lang="pt-BR" sz="2100" i="0" kern="1200" dirty="0" err="1"/>
            <a:t>will</a:t>
          </a:r>
          <a:r>
            <a:rPr lang="pt-BR" sz="2100" i="0" kern="1200" dirty="0"/>
            <a:t> </a:t>
          </a:r>
          <a:r>
            <a:rPr lang="pt-BR" sz="2100" i="0" kern="1200" dirty="0" err="1"/>
            <a:t>give</a:t>
          </a:r>
          <a:r>
            <a:rPr lang="pt-BR" sz="2100" i="0" kern="1200" dirty="0"/>
            <a:t> </a:t>
          </a:r>
          <a:r>
            <a:rPr lang="pt-BR" sz="2100" i="0" kern="1200" dirty="0" err="1"/>
            <a:t>birth</a:t>
          </a:r>
          <a:r>
            <a:rPr lang="pt-BR" sz="2100" i="0" kern="1200" dirty="0"/>
            <a:t> </a:t>
          </a:r>
          <a:r>
            <a:rPr lang="pt-BR" sz="2100" i="0" kern="1200" dirty="0" err="1"/>
            <a:t>to</a:t>
          </a:r>
          <a:r>
            <a:rPr lang="pt-BR" sz="2100" i="0" kern="1200" dirty="0"/>
            <a:t> a </a:t>
          </a:r>
          <a:r>
            <a:rPr lang="pt-BR" sz="2100" i="0" kern="1200" dirty="0" err="1"/>
            <a:t>child</a:t>
          </a:r>
          <a:r>
            <a:rPr lang="pt-BR" sz="2100" i="0" kern="1200" dirty="0"/>
            <a:t> </a:t>
          </a:r>
          <a:r>
            <a:rPr lang="pt-BR" sz="2100" i="0" kern="1200" dirty="0" err="1"/>
            <a:t>one</a:t>
          </a:r>
          <a:r>
            <a:rPr lang="pt-BR" sz="2100" i="0" kern="1200" dirty="0"/>
            <a:t> </a:t>
          </a:r>
          <a:r>
            <a:rPr lang="pt-BR" sz="2100" i="0" kern="1200" dirty="0" err="1"/>
            <a:t>day</a:t>
          </a:r>
          <a:r>
            <a:rPr lang="pt-BR" sz="2100" i="0" kern="1200" dirty="0"/>
            <a:t>.</a:t>
          </a:r>
        </a:p>
      </dsp:txBody>
      <dsp:txXfrm rot="-5400000">
        <a:off x="4105210" y="181117"/>
        <a:ext cx="2744806" cy="930139"/>
      </dsp:txXfrm>
    </dsp:sp>
    <dsp:sp modelId="{F792A506-495D-FF41-B9A2-7D72A287CF41}">
      <dsp:nvSpPr>
        <dsp:cNvPr id="0" name=""/>
        <dsp:cNvSpPr/>
      </dsp:nvSpPr>
      <dsp:spPr>
        <a:xfrm>
          <a:off x="0" y="0"/>
          <a:ext cx="4104001" cy="128846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600" b="1" i="1" kern="1200" dirty="0"/>
            <a:t>“</a:t>
          </a:r>
          <a:r>
            <a:rPr lang="pt-BR" sz="2600" b="1" i="1" kern="1200" dirty="0" err="1"/>
            <a:t>I</a:t>
          </a:r>
          <a:r>
            <a:rPr lang="pt-BR" sz="2600" b="1" i="1" kern="1200" dirty="0"/>
            <a:t> </a:t>
          </a:r>
          <a:r>
            <a:rPr lang="pt-BR" sz="2600" b="1" i="1" kern="1200" dirty="0" err="1"/>
            <a:t>might</a:t>
          </a:r>
          <a:r>
            <a:rPr lang="pt-BR" sz="2600" b="1" i="1" kern="1200" dirty="0"/>
            <a:t> </a:t>
          </a:r>
          <a:r>
            <a:rPr lang="pt-BR" sz="2600" b="1" i="1" kern="1200" dirty="0" err="1"/>
            <a:t>give</a:t>
          </a:r>
          <a:r>
            <a:rPr lang="pt-BR" sz="2600" b="1" i="1" kern="1200" dirty="0"/>
            <a:t> </a:t>
          </a:r>
          <a:r>
            <a:rPr lang="pt-BR" sz="2600" b="1" i="1" kern="1200" dirty="0" err="1"/>
            <a:t>birth</a:t>
          </a:r>
          <a:r>
            <a:rPr lang="pt-BR" sz="2600" b="1" i="1" kern="1200" dirty="0"/>
            <a:t> </a:t>
          </a:r>
          <a:r>
            <a:rPr lang="pt-BR" sz="2600" b="1" i="1" kern="1200" dirty="0" err="1"/>
            <a:t>to</a:t>
          </a:r>
          <a:r>
            <a:rPr lang="pt-BR" sz="2600" b="1" i="1" kern="1200" dirty="0"/>
            <a:t> a </a:t>
          </a:r>
          <a:r>
            <a:rPr lang="pt-BR" sz="2600" b="1" i="1" kern="1200" dirty="0" err="1"/>
            <a:t>child</a:t>
          </a:r>
          <a:r>
            <a:rPr lang="pt-BR" sz="2600" b="1" i="1" kern="1200" dirty="0"/>
            <a:t> </a:t>
          </a:r>
          <a:r>
            <a:rPr lang="pt-BR" sz="2600" b="1" i="1" kern="1200" dirty="0" err="1"/>
            <a:t>one</a:t>
          </a:r>
          <a:r>
            <a:rPr lang="pt-BR" sz="2600" b="1" i="1" kern="1200" dirty="0"/>
            <a:t> </a:t>
          </a:r>
          <a:r>
            <a:rPr lang="pt-BR" sz="2600" b="1" i="1" kern="1200" dirty="0" err="1"/>
            <a:t>day</a:t>
          </a:r>
          <a:r>
            <a:rPr lang="pt-BR" sz="2600" b="1" i="1" kern="1200" dirty="0"/>
            <a:t>” </a:t>
          </a:r>
          <a:r>
            <a:rPr lang="pt-BR" sz="2600" i="0" kern="1200" dirty="0" err="1"/>
            <a:t>is</a:t>
          </a:r>
          <a:r>
            <a:rPr lang="pt-BR" sz="2600" i="0" kern="1200" dirty="0"/>
            <a:t> </a:t>
          </a:r>
          <a:r>
            <a:rPr lang="pt-BR" sz="2600" i="0" kern="1200" dirty="0" err="1"/>
            <a:t>equivalent</a:t>
          </a:r>
          <a:r>
            <a:rPr lang="pt-BR" sz="2600" i="0" kern="1200" dirty="0"/>
            <a:t> in </a:t>
          </a:r>
          <a:r>
            <a:rPr lang="pt-BR" sz="2600" i="0" kern="1200" dirty="0" err="1"/>
            <a:t>meaning</a:t>
          </a:r>
          <a:r>
            <a:rPr lang="pt-BR" sz="2600" i="0" kern="1200" dirty="0"/>
            <a:t> </a:t>
          </a:r>
          <a:r>
            <a:rPr lang="pt-BR" sz="2600" i="0" kern="1200" dirty="0" err="1"/>
            <a:t>to</a:t>
          </a:r>
          <a:endParaRPr lang="pt-BR" sz="2600" i="0" kern="1200" dirty="0"/>
        </a:p>
      </dsp:txBody>
      <dsp:txXfrm>
        <a:off x="62898" y="62898"/>
        <a:ext cx="3978205" cy="1162673"/>
      </dsp:txXfrm>
    </dsp:sp>
    <dsp:sp modelId="{DE987882-AFE1-444F-A307-9E8F0DAC1307}">
      <dsp:nvSpPr>
        <dsp:cNvPr id="0" name=""/>
        <dsp:cNvSpPr/>
      </dsp:nvSpPr>
      <dsp:spPr>
        <a:xfrm rot="5400000">
          <a:off x="4987384" y="601518"/>
          <a:ext cx="1030775" cy="2795124"/>
        </a:xfrm>
        <a:prstGeom prst="round2Same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100" b="1" i="0" kern="1200" dirty="0" err="1"/>
            <a:t>Perhaps</a:t>
          </a:r>
          <a:r>
            <a:rPr lang="pt-BR" sz="2100" i="0" kern="1200" dirty="0"/>
            <a:t> </a:t>
          </a:r>
          <a:r>
            <a:rPr lang="pt-BR" sz="2100" i="0" kern="1200" dirty="0" err="1"/>
            <a:t>they</a:t>
          </a:r>
          <a:r>
            <a:rPr lang="pt-BR" sz="2100" i="0" kern="1200" dirty="0"/>
            <a:t> </a:t>
          </a:r>
          <a:r>
            <a:rPr lang="pt-BR" sz="2100" i="0" kern="1200" dirty="0" err="1"/>
            <a:t>don’t</a:t>
          </a:r>
          <a:r>
            <a:rPr lang="pt-BR" sz="2100" i="0" kern="1200" dirty="0"/>
            <a:t> </a:t>
          </a:r>
          <a:r>
            <a:rPr lang="pt-BR" sz="2100" i="0" kern="1200" dirty="0" err="1"/>
            <a:t>know</a:t>
          </a:r>
          <a:r>
            <a:rPr lang="pt-BR" sz="2100" i="0" kern="1200" dirty="0"/>
            <a:t> it.</a:t>
          </a:r>
        </a:p>
      </dsp:txBody>
      <dsp:txXfrm rot="-5400000">
        <a:off x="4105210" y="1534010"/>
        <a:ext cx="2744806" cy="930139"/>
      </dsp:txXfrm>
    </dsp:sp>
    <dsp:sp modelId="{A1CEAEF9-B9DF-F54D-BC2D-C0A37D3140F8}">
      <dsp:nvSpPr>
        <dsp:cNvPr id="0" name=""/>
        <dsp:cNvSpPr/>
      </dsp:nvSpPr>
      <dsp:spPr>
        <a:xfrm>
          <a:off x="1208" y="1354845"/>
          <a:ext cx="4104001" cy="128846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600" b="1" i="1" kern="1200" dirty="0"/>
            <a:t>“They </a:t>
          </a:r>
          <a:r>
            <a:rPr lang="pt-BR" sz="2600" b="1" i="1" kern="1200" dirty="0" err="1"/>
            <a:t>may</a:t>
          </a:r>
          <a:r>
            <a:rPr lang="pt-BR" sz="2600" b="1" i="1" kern="1200" dirty="0"/>
            <a:t> </a:t>
          </a:r>
          <a:r>
            <a:rPr lang="pt-BR" sz="2600" b="1" i="1" kern="1200" dirty="0" err="1"/>
            <a:t>not</a:t>
          </a:r>
          <a:r>
            <a:rPr lang="pt-BR" sz="2600" b="1" i="1" kern="1200" dirty="0"/>
            <a:t> </a:t>
          </a:r>
          <a:r>
            <a:rPr lang="pt-BR" sz="2600" b="1" i="1" kern="1200" dirty="0" err="1"/>
            <a:t>know</a:t>
          </a:r>
          <a:r>
            <a:rPr lang="pt-BR" sz="2600" b="1" i="1" kern="1200" dirty="0"/>
            <a:t> it” </a:t>
          </a:r>
          <a:r>
            <a:rPr lang="pt-BR" sz="2600" i="0" kern="1200" dirty="0" err="1"/>
            <a:t>is</a:t>
          </a:r>
          <a:r>
            <a:rPr lang="pt-BR" sz="2600" i="0" kern="1200" dirty="0"/>
            <a:t> </a:t>
          </a:r>
          <a:r>
            <a:rPr lang="pt-BR" sz="2600" i="0" kern="1200" dirty="0" err="1"/>
            <a:t>equivalent</a:t>
          </a:r>
          <a:r>
            <a:rPr lang="pt-BR" sz="2600" i="0" kern="1200" dirty="0"/>
            <a:t> in </a:t>
          </a:r>
          <a:r>
            <a:rPr lang="pt-BR" sz="2600" i="0" kern="1200" dirty="0" err="1"/>
            <a:t>meaning</a:t>
          </a:r>
          <a:r>
            <a:rPr lang="pt-BR" sz="2600" i="0" kern="1200" dirty="0"/>
            <a:t> </a:t>
          </a:r>
          <a:r>
            <a:rPr lang="pt-BR" sz="2600" i="0" kern="1200" dirty="0" err="1"/>
            <a:t>to</a:t>
          </a:r>
          <a:endParaRPr lang="pt-BR" sz="2600" i="0" kern="1200" dirty="0"/>
        </a:p>
      </dsp:txBody>
      <dsp:txXfrm>
        <a:off x="64106" y="1417743"/>
        <a:ext cx="3978205" cy="1162673"/>
      </dsp:txXfrm>
    </dsp:sp>
    <dsp:sp modelId="{4E39FEEF-9556-584F-B7F5-75EBC30F011E}">
      <dsp:nvSpPr>
        <dsp:cNvPr id="0" name=""/>
        <dsp:cNvSpPr/>
      </dsp:nvSpPr>
      <dsp:spPr>
        <a:xfrm rot="5400000">
          <a:off x="4987384" y="1954411"/>
          <a:ext cx="1030775" cy="2795124"/>
        </a:xfrm>
        <a:prstGeom prst="round2Same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100" b="0" i="0" kern="1200" dirty="0" err="1"/>
            <a:t>possibility</a:t>
          </a:r>
          <a:r>
            <a:rPr lang="pt-BR" sz="2100" b="0" i="0" kern="1200" dirty="0"/>
            <a:t>.</a:t>
          </a:r>
        </a:p>
      </dsp:txBody>
      <dsp:txXfrm rot="-5400000">
        <a:off x="4105210" y="2886903"/>
        <a:ext cx="2744806" cy="930139"/>
      </dsp:txXfrm>
    </dsp:sp>
    <dsp:sp modelId="{7E12625C-0170-CC44-A5C2-8E32F902590D}">
      <dsp:nvSpPr>
        <dsp:cNvPr id="0" name=""/>
        <dsp:cNvSpPr/>
      </dsp:nvSpPr>
      <dsp:spPr>
        <a:xfrm>
          <a:off x="1208" y="2707738"/>
          <a:ext cx="4104001" cy="128846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600" b="0" i="0" kern="1200" dirty="0"/>
            <a:t>In </a:t>
          </a:r>
          <a:r>
            <a:rPr lang="pt-BR" sz="2600" b="0" i="0" kern="1200" dirty="0" err="1"/>
            <a:t>fragments</a:t>
          </a:r>
          <a:r>
            <a:rPr lang="pt-BR" sz="2600" b="0" i="0" kern="1200" dirty="0"/>
            <a:t> </a:t>
          </a:r>
          <a:r>
            <a:rPr lang="pt-BR" sz="2600" b="0" i="0" kern="1200" dirty="0" err="1"/>
            <a:t>I</a:t>
          </a:r>
          <a:r>
            <a:rPr lang="pt-BR" sz="2600" b="0" i="0" kern="1200" dirty="0"/>
            <a:t> </a:t>
          </a:r>
          <a:r>
            <a:rPr lang="pt-BR" sz="2600" b="0" i="0" kern="1200" dirty="0" err="1"/>
            <a:t>and</a:t>
          </a:r>
          <a:r>
            <a:rPr lang="pt-BR" sz="2600" b="0" i="0" kern="1200" dirty="0"/>
            <a:t> II, </a:t>
          </a:r>
          <a:r>
            <a:rPr lang="pt-BR" sz="2600" b="1" i="1" kern="1200" dirty="0" err="1"/>
            <a:t>may</a:t>
          </a:r>
          <a:r>
            <a:rPr lang="pt-BR" sz="2600" b="0" i="0" kern="1200" dirty="0"/>
            <a:t> </a:t>
          </a:r>
          <a:r>
            <a:rPr lang="pt-BR" sz="2600" b="0" i="0" kern="1200" dirty="0" err="1"/>
            <a:t>and</a:t>
          </a:r>
          <a:r>
            <a:rPr lang="pt-BR" sz="2600" b="0" i="0" kern="1200" dirty="0"/>
            <a:t> </a:t>
          </a:r>
          <a:r>
            <a:rPr lang="pt-BR" sz="2600" b="1" i="1" kern="1200" dirty="0" err="1"/>
            <a:t>might</a:t>
          </a:r>
          <a:r>
            <a:rPr lang="pt-BR" sz="2600" b="0" i="0" kern="1200" dirty="0"/>
            <a:t> </a:t>
          </a:r>
          <a:r>
            <a:rPr lang="pt-BR" sz="2600" b="0" i="0" kern="1200" dirty="0" err="1"/>
            <a:t>express</a:t>
          </a:r>
          <a:endParaRPr lang="pt-BR" sz="2600" b="0" i="0" kern="1200" dirty="0"/>
        </a:p>
      </dsp:txBody>
      <dsp:txXfrm>
        <a:off x="64106" y="2770636"/>
        <a:ext cx="3978205" cy="116267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47D27C-25A7-1940-8DD4-A168BB5F904E}">
      <dsp:nvSpPr>
        <dsp:cNvPr id="0" name=""/>
        <dsp:cNvSpPr/>
      </dsp:nvSpPr>
      <dsp:spPr>
        <a:xfrm rot="5400000">
          <a:off x="4848213" y="-579323"/>
          <a:ext cx="1309116" cy="2795124"/>
        </a:xfrm>
        <a:prstGeom prst="round2Same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900" b="0" i="0" kern="1200" dirty="0"/>
            <a:t>it </a:t>
          </a:r>
          <a:r>
            <a:rPr lang="pt-BR" sz="1900" b="0" i="0" kern="1200" dirty="0" err="1"/>
            <a:t>is</a:t>
          </a:r>
          <a:r>
            <a:rPr lang="pt-BR" sz="1900" b="0" i="0" kern="1200" dirty="0"/>
            <a:t> </a:t>
          </a:r>
          <a:r>
            <a:rPr lang="pt-BR" sz="1900" b="1" i="0" kern="1200" dirty="0" err="1"/>
            <a:t>necessary</a:t>
          </a:r>
          <a:r>
            <a:rPr lang="pt-BR" sz="1900" b="0" i="0" kern="1200" dirty="0"/>
            <a:t> </a:t>
          </a:r>
          <a:r>
            <a:rPr lang="pt-BR" sz="1900" b="0" i="0" kern="1200" dirty="0" err="1"/>
            <a:t>that</a:t>
          </a:r>
          <a:r>
            <a:rPr lang="pt-BR" sz="1900" b="0" i="0" kern="1200" dirty="0"/>
            <a:t> </a:t>
          </a:r>
          <a:r>
            <a:rPr lang="pt-BR" sz="1900" b="0" i="0" kern="1200" dirty="0" err="1"/>
            <a:t>we</a:t>
          </a:r>
          <a:r>
            <a:rPr lang="pt-BR" sz="1900" b="0" i="0" kern="1200" dirty="0"/>
            <a:t> </a:t>
          </a:r>
          <a:r>
            <a:rPr lang="pt-BR" sz="1900" b="0" i="0" kern="1200" dirty="0" err="1"/>
            <a:t>ensure</a:t>
          </a:r>
          <a:r>
            <a:rPr lang="pt-BR" sz="1900" b="0" i="0" kern="1200" dirty="0"/>
            <a:t> </a:t>
          </a:r>
          <a:r>
            <a:rPr lang="pt-BR" sz="1900" b="0" i="0" kern="1200" dirty="0" err="1"/>
            <a:t>that</a:t>
          </a:r>
          <a:r>
            <a:rPr lang="pt-BR" sz="1900" b="0" i="0" kern="1200" dirty="0"/>
            <a:t> male </a:t>
          </a:r>
          <a:r>
            <a:rPr lang="pt-BR" sz="1900" b="0" i="0" kern="1200" dirty="0" err="1"/>
            <a:t>and</a:t>
          </a:r>
          <a:r>
            <a:rPr lang="pt-BR" sz="1900" b="0" i="0" kern="1200" dirty="0"/>
            <a:t> </a:t>
          </a:r>
          <a:r>
            <a:rPr lang="pt-BR" sz="1900" b="0" i="0" kern="1200" dirty="0" err="1"/>
            <a:t>female</a:t>
          </a:r>
          <a:r>
            <a:rPr lang="pt-BR" sz="1900" b="0" i="0" kern="1200" dirty="0"/>
            <a:t> </a:t>
          </a:r>
          <a:r>
            <a:rPr lang="pt-BR" sz="1900" b="0" i="0" kern="1200" dirty="0" err="1"/>
            <a:t>children</a:t>
          </a:r>
          <a:r>
            <a:rPr lang="pt-BR" sz="1900" b="0" i="0" kern="1200" dirty="0"/>
            <a:t> </a:t>
          </a:r>
          <a:r>
            <a:rPr lang="pt-BR" sz="1900" b="0" i="0" kern="1200" dirty="0" err="1"/>
            <a:t>share</a:t>
          </a:r>
          <a:r>
            <a:rPr lang="pt-BR" sz="1900" b="0" i="0" kern="1200" dirty="0"/>
            <a:t> </a:t>
          </a:r>
          <a:r>
            <a:rPr lang="pt-BR" sz="1900" b="0" i="0" kern="1200" dirty="0" err="1"/>
            <a:t>equal</a:t>
          </a:r>
          <a:r>
            <a:rPr lang="pt-BR" sz="1900" b="0" i="0" kern="1200" dirty="0"/>
            <a:t> </a:t>
          </a:r>
          <a:r>
            <a:rPr lang="pt-BR" sz="1900" b="0" i="0" kern="1200" dirty="0" err="1"/>
            <a:t>obligations</a:t>
          </a:r>
          <a:r>
            <a:rPr lang="pt-BR" sz="1900" b="0" i="0" kern="1200" dirty="0"/>
            <a:t>.</a:t>
          </a:r>
        </a:p>
      </dsp:txBody>
      <dsp:txXfrm rot="-5400000">
        <a:off x="4105209" y="227587"/>
        <a:ext cx="2731218" cy="1181304"/>
      </dsp:txXfrm>
    </dsp:sp>
    <dsp:sp modelId="{F792A506-495D-FF41-B9A2-7D72A287CF41}">
      <dsp:nvSpPr>
        <dsp:cNvPr id="0" name=""/>
        <dsp:cNvSpPr/>
      </dsp:nvSpPr>
      <dsp:spPr>
        <a:xfrm>
          <a:off x="0" y="0"/>
          <a:ext cx="4104001" cy="1636396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b="1" i="1" kern="1200" dirty="0"/>
            <a:t>“</a:t>
          </a:r>
          <a:r>
            <a:rPr lang="pt-BR" sz="2500" b="1" i="1" kern="1200" dirty="0" err="1"/>
            <a:t>we</a:t>
          </a:r>
          <a:r>
            <a:rPr lang="pt-BR" sz="2500" b="1" i="1" kern="1200" dirty="0"/>
            <a:t> must </a:t>
          </a:r>
          <a:r>
            <a:rPr lang="pt-BR" sz="2500" b="1" i="1" kern="1200" dirty="0" err="1"/>
            <a:t>ensure</a:t>
          </a:r>
          <a:r>
            <a:rPr lang="pt-BR" sz="2500" b="1" i="1" kern="1200" dirty="0"/>
            <a:t> </a:t>
          </a:r>
          <a:r>
            <a:rPr lang="pt-BR" sz="2500" b="1" i="1" kern="1200" dirty="0" err="1"/>
            <a:t>that</a:t>
          </a:r>
          <a:r>
            <a:rPr lang="pt-BR" sz="2500" b="1" i="1" kern="1200" dirty="0"/>
            <a:t> male </a:t>
          </a:r>
          <a:r>
            <a:rPr lang="pt-BR" sz="2500" b="1" i="1" kern="1200" dirty="0" err="1"/>
            <a:t>and</a:t>
          </a:r>
          <a:r>
            <a:rPr lang="pt-BR" sz="2500" b="1" i="1" kern="1200" dirty="0"/>
            <a:t> </a:t>
          </a:r>
          <a:r>
            <a:rPr lang="pt-BR" sz="2500" b="1" i="1" kern="1200" dirty="0" err="1"/>
            <a:t>female</a:t>
          </a:r>
          <a:r>
            <a:rPr lang="pt-BR" sz="2500" b="1" i="1" kern="1200" dirty="0"/>
            <a:t> </a:t>
          </a:r>
          <a:r>
            <a:rPr lang="pt-BR" sz="2500" b="1" i="1" kern="1200" dirty="0" err="1"/>
            <a:t>children</a:t>
          </a:r>
          <a:r>
            <a:rPr lang="pt-BR" sz="2500" b="1" i="1" kern="1200" dirty="0"/>
            <a:t> </a:t>
          </a:r>
          <a:r>
            <a:rPr lang="pt-BR" sz="2500" b="1" i="1" kern="1200" dirty="0" err="1"/>
            <a:t>share</a:t>
          </a:r>
          <a:r>
            <a:rPr lang="pt-BR" sz="2500" b="1" i="1" kern="1200" dirty="0"/>
            <a:t> </a:t>
          </a:r>
          <a:r>
            <a:rPr lang="pt-BR" sz="2500" b="1" i="1" kern="1200" dirty="0" err="1"/>
            <a:t>equal</a:t>
          </a:r>
          <a:r>
            <a:rPr lang="pt-BR" sz="2500" b="1" i="1" kern="1200" dirty="0"/>
            <a:t> </a:t>
          </a:r>
          <a:r>
            <a:rPr lang="pt-BR" sz="2500" b="1" i="1" kern="1200" dirty="0" err="1"/>
            <a:t>obligations</a:t>
          </a:r>
          <a:r>
            <a:rPr lang="pt-BR" sz="2500" b="1" i="1" kern="1200" dirty="0"/>
            <a:t>” </a:t>
          </a:r>
          <a:r>
            <a:rPr lang="pt-BR" sz="2500" i="0" kern="1200" dirty="0" err="1"/>
            <a:t>is</a:t>
          </a:r>
          <a:r>
            <a:rPr lang="pt-BR" sz="2500" i="0" kern="1200" dirty="0"/>
            <a:t> </a:t>
          </a:r>
          <a:r>
            <a:rPr lang="pt-BR" sz="2500" i="0" kern="1200" dirty="0" err="1"/>
            <a:t>equivalent</a:t>
          </a:r>
          <a:r>
            <a:rPr lang="pt-BR" sz="2500" i="0" kern="1200" dirty="0"/>
            <a:t> in </a:t>
          </a:r>
          <a:r>
            <a:rPr lang="pt-BR" sz="2500" i="0" kern="1200" dirty="0" err="1"/>
            <a:t>meaning</a:t>
          </a:r>
          <a:r>
            <a:rPr lang="pt-BR" sz="2500" i="0" kern="1200" dirty="0"/>
            <a:t> </a:t>
          </a:r>
          <a:r>
            <a:rPr lang="pt-BR" sz="2500" i="0" kern="1200" dirty="0" err="1"/>
            <a:t>to</a:t>
          </a:r>
          <a:endParaRPr lang="pt-BR" sz="2500" i="0" kern="1200" dirty="0"/>
        </a:p>
      </dsp:txBody>
      <dsp:txXfrm>
        <a:off x="79882" y="79882"/>
        <a:ext cx="3944237" cy="1476632"/>
      </dsp:txXfrm>
    </dsp:sp>
    <dsp:sp modelId="{4E39FEEF-9556-584F-B7F5-75EBC30F011E}">
      <dsp:nvSpPr>
        <dsp:cNvPr id="0" name=""/>
        <dsp:cNvSpPr/>
      </dsp:nvSpPr>
      <dsp:spPr>
        <a:xfrm rot="5400000">
          <a:off x="4848213" y="1138892"/>
          <a:ext cx="1309116" cy="2795124"/>
        </a:xfrm>
        <a:prstGeom prst="round2Same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900" b="0" i="0" kern="1200" dirty="0" err="1"/>
            <a:t>Necessity</a:t>
          </a:r>
          <a:r>
            <a:rPr lang="pt-BR" sz="1900" b="0" i="0" kern="1200" dirty="0"/>
            <a:t>,</a:t>
          </a:r>
        </a:p>
      </dsp:txBody>
      <dsp:txXfrm rot="-5400000">
        <a:off x="4105209" y="1945802"/>
        <a:ext cx="2731218" cy="1181304"/>
      </dsp:txXfrm>
    </dsp:sp>
    <dsp:sp modelId="{7E12625C-0170-CC44-A5C2-8E32F902590D}">
      <dsp:nvSpPr>
        <dsp:cNvPr id="0" name=""/>
        <dsp:cNvSpPr/>
      </dsp:nvSpPr>
      <dsp:spPr>
        <a:xfrm>
          <a:off x="1208" y="1718256"/>
          <a:ext cx="4104001" cy="1636396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b="0" i="0" kern="1200" dirty="0"/>
            <a:t>In </a:t>
          </a:r>
          <a:r>
            <a:rPr lang="pt-BR" sz="2500" b="0" i="0" kern="1200" dirty="0" err="1"/>
            <a:t>fragments</a:t>
          </a:r>
          <a:r>
            <a:rPr lang="pt-BR" sz="2500" b="0" i="0" kern="1200" dirty="0"/>
            <a:t> </a:t>
          </a:r>
          <a:r>
            <a:rPr lang="pt-BR" sz="2500" b="0" i="0" kern="1200" dirty="0" err="1"/>
            <a:t>I</a:t>
          </a:r>
          <a:r>
            <a:rPr lang="pt-BR" sz="2500" b="0" i="0" kern="1200" dirty="0"/>
            <a:t> </a:t>
          </a:r>
          <a:r>
            <a:rPr lang="pt-BR" sz="2500" b="0" i="0" kern="1200" dirty="0" err="1"/>
            <a:t>and</a:t>
          </a:r>
          <a:r>
            <a:rPr lang="pt-BR" sz="2500" b="0" i="0" kern="1200" dirty="0"/>
            <a:t> II, </a:t>
          </a:r>
          <a:r>
            <a:rPr lang="pt-BR" sz="2500" b="1" i="1" kern="1200" dirty="0"/>
            <a:t>must </a:t>
          </a:r>
          <a:r>
            <a:rPr lang="pt-BR" sz="2500" b="0" i="0" kern="1200" dirty="0"/>
            <a:t>expresses</a:t>
          </a:r>
        </a:p>
      </dsp:txBody>
      <dsp:txXfrm>
        <a:off x="81090" y="1798138"/>
        <a:ext cx="3944237" cy="147663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F1A995-93DE-0D46-AD76-AC041CFAA62E}">
      <dsp:nvSpPr>
        <dsp:cNvPr id="0" name=""/>
        <dsp:cNvSpPr/>
      </dsp:nvSpPr>
      <dsp:spPr>
        <a:xfrm rot="5400000">
          <a:off x="3883508" y="-1620706"/>
          <a:ext cx="527817" cy="3903450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700" kern="1200"/>
            <a:t>a </a:t>
          </a:r>
          <a:r>
            <a:rPr lang="pt-BR" sz="1700" kern="1200" dirty="0"/>
            <a:t>novel, </a:t>
          </a:r>
          <a:r>
            <a:rPr lang="pt-BR" sz="1700" kern="1200" dirty="0" err="1"/>
            <a:t>an</a:t>
          </a:r>
          <a:r>
            <a:rPr lang="pt-BR" sz="1700" kern="1200" dirty="0"/>
            <a:t> </a:t>
          </a:r>
          <a:r>
            <a:rPr lang="pt-BR" sz="1700" kern="1200" dirty="0" err="1"/>
            <a:t>essay</a:t>
          </a:r>
          <a:r>
            <a:rPr lang="pt-BR" sz="1700" kern="1200" dirty="0"/>
            <a:t>, a </a:t>
          </a:r>
          <a:r>
            <a:rPr lang="pt-BR" sz="1700" kern="1200" dirty="0" err="1"/>
            <a:t>letter</a:t>
          </a:r>
          <a:endParaRPr lang="pt-BR" sz="1700" kern="1200" dirty="0"/>
        </a:p>
      </dsp:txBody>
      <dsp:txXfrm rot="-5400000">
        <a:off x="2195692" y="92876"/>
        <a:ext cx="3877684" cy="476285"/>
      </dsp:txXfrm>
    </dsp:sp>
    <dsp:sp modelId="{E77989F1-0445-4447-B84E-AF85E4C2951C}">
      <dsp:nvSpPr>
        <dsp:cNvPr id="0" name=""/>
        <dsp:cNvSpPr/>
      </dsp:nvSpPr>
      <dsp:spPr>
        <a:xfrm>
          <a:off x="0" y="1133"/>
          <a:ext cx="2195691" cy="65977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100" kern="1200" dirty="0"/>
            <a:t>WRITE</a:t>
          </a:r>
        </a:p>
      </dsp:txBody>
      <dsp:txXfrm>
        <a:off x="32207" y="33340"/>
        <a:ext cx="2131277" cy="595357"/>
      </dsp:txXfrm>
    </dsp:sp>
    <dsp:sp modelId="{94AC1E63-86E4-F846-A835-252C03610953}">
      <dsp:nvSpPr>
        <dsp:cNvPr id="0" name=""/>
        <dsp:cNvSpPr/>
      </dsp:nvSpPr>
      <dsp:spPr>
        <a:xfrm rot="5400000">
          <a:off x="3883508" y="-927946"/>
          <a:ext cx="527817" cy="3903450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700" kern="1200" dirty="0"/>
            <a:t>a </a:t>
          </a:r>
          <a:r>
            <a:rPr lang="pt-BR" sz="1700" kern="1200" dirty="0" err="1"/>
            <a:t>concert</a:t>
          </a:r>
          <a:r>
            <a:rPr lang="pt-BR" sz="1700" kern="1200" dirty="0"/>
            <a:t>, a </a:t>
          </a:r>
          <a:r>
            <a:rPr lang="pt-BR" sz="1700" kern="1200" dirty="0" err="1"/>
            <a:t>task</a:t>
          </a:r>
          <a:r>
            <a:rPr lang="pt-BR" sz="1700" kern="1200" dirty="0"/>
            <a:t>, in </a:t>
          </a:r>
          <a:r>
            <a:rPr lang="pt-BR" sz="1700" kern="1200" dirty="0" err="1"/>
            <a:t>public</a:t>
          </a:r>
          <a:endParaRPr lang="pt-BR" sz="1700" kern="1200" dirty="0"/>
        </a:p>
      </dsp:txBody>
      <dsp:txXfrm rot="-5400000">
        <a:off x="2195692" y="785636"/>
        <a:ext cx="3877684" cy="476285"/>
      </dsp:txXfrm>
    </dsp:sp>
    <dsp:sp modelId="{CE4550DA-FFE9-744E-95DC-F8FAA7488153}">
      <dsp:nvSpPr>
        <dsp:cNvPr id="0" name=""/>
        <dsp:cNvSpPr/>
      </dsp:nvSpPr>
      <dsp:spPr>
        <a:xfrm>
          <a:off x="0" y="693893"/>
          <a:ext cx="2195691" cy="65977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100" kern="1200" dirty="0"/>
            <a:t>PERFORM</a:t>
          </a:r>
        </a:p>
      </dsp:txBody>
      <dsp:txXfrm>
        <a:off x="32207" y="726100"/>
        <a:ext cx="2131277" cy="595357"/>
      </dsp:txXfrm>
    </dsp:sp>
    <dsp:sp modelId="{7CFE4250-D988-E74B-BC67-2312C1B33B8F}">
      <dsp:nvSpPr>
        <dsp:cNvPr id="0" name=""/>
        <dsp:cNvSpPr/>
      </dsp:nvSpPr>
      <dsp:spPr>
        <a:xfrm rot="5400000">
          <a:off x="3883508" y="-235186"/>
          <a:ext cx="527817" cy="3903450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700" kern="1200" dirty="0"/>
            <a:t>a </a:t>
          </a:r>
          <a:r>
            <a:rPr lang="pt-BR" sz="1700" kern="1200" dirty="0" err="1"/>
            <a:t>portrait</a:t>
          </a:r>
          <a:r>
            <a:rPr lang="pt-BR" sz="1700" kern="1200" dirty="0"/>
            <a:t>, a </a:t>
          </a:r>
          <a:r>
            <a:rPr lang="pt-BR" sz="1700" kern="1200" dirty="0" err="1"/>
            <a:t>picture</a:t>
          </a:r>
          <a:r>
            <a:rPr lang="pt-BR" sz="1700" kern="1200" dirty="0"/>
            <a:t>, a </a:t>
          </a:r>
          <a:r>
            <a:rPr lang="pt-BR" sz="1700" kern="1200" dirty="0" err="1"/>
            <a:t>wall</a:t>
          </a:r>
          <a:endParaRPr lang="pt-BR" sz="1700" kern="1200" dirty="0"/>
        </a:p>
      </dsp:txBody>
      <dsp:txXfrm rot="-5400000">
        <a:off x="2195692" y="1478396"/>
        <a:ext cx="3877684" cy="476285"/>
      </dsp:txXfrm>
    </dsp:sp>
    <dsp:sp modelId="{6D7773C8-DDD3-854A-823F-753D8AEA81E5}">
      <dsp:nvSpPr>
        <dsp:cNvPr id="0" name=""/>
        <dsp:cNvSpPr/>
      </dsp:nvSpPr>
      <dsp:spPr>
        <a:xfrm>
          <a:off x="0" y="1386652"/>
          <a:ext cx="2195691" cy="65977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100" kern="1200" dirty="0"/>
            <a:t>PAINT</a:t>
          </a:r>
        </a:p>
      </dsp:txBody>
      <dsp:txXfrm>
        <a:off x="32207" y="1418859"/>
        <a:ext cx="2131277" cy="595357"/>
      </dsp:txXfrm>
    </dsp:sp>
    <dsp:sp modelId="{E69BB984-93D2-BA47-AFA0-C6A3CA4A0A33}">
      <dsp:nvSpPr>
        <dsp:cNvPr id="0" name=""/>
        <dsp:cNvSpPr/>
      </dsp:nvSpPr>
      <dsp:spPr>
        <a:xfrm rot="5400000">
          <a:off x="3883508" y="457572"/>
          <a:ext cx="527817" cy="3903450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700" kern="1200" dirty="0"/>
            <a:t>a </a:t>
          </a:r>
          <a:r>
            <a:rPr lang="pt-BR" sz="1700" kern="1200" dirty="0" err="1"/>
            <a:t>noise</a:t>
          </a:r>
          <a:r>
            <a:rPr lang="pt-BR" sz="1700" kern="1200" dirty="0"/>
            <a:t>, a </a:t>
          </a:r>
          <a:r>
            <a:rPr lang="pt-BR" sz="1700" kern="1200" dirty="0" err="1"/>
            <a:t>good</a:t>
          </a:r>
          <a:r>
            <a:rPr lang="pt-BR" sz="1700" kern="1200" dirty="0"/>
            <a:t> </a:t>
          </a:r>
          <a:r>
            <a:rPr lang="pt-BR" sz="1700" kern="1200" dirty="0" err="1"/>
            <a:t>impression</a:t>
          </a:r>
          <a:r>
            <a:rPr lang="pt-BR" sz="1700" kern="1200" dirty="0"/>
            <a:t>, </a:t>
          </a:r>
          <a:r>
            <a:rPr lang="pt-BR" sz="1700" kern="1200" dirty="0" err="1"/>
            <a:t>money</a:t>
          </a:r>
          <a:endParaRPr lang="pt-BR" sz="1700" kern="1200" dirty="0"/>
        </a:p>
      </dsp:txBody>
      <dsp:txXfrm rot="-5400000">
        <a:off x="2195692" y="2171154"/>
        <a:ext cx="3877684" cy="476285"/>
      </dsp:txXfrm>
    </dsp:sp>
    <dsp:sp modelId="{D6BDC2CE-C096-6F49-85AC-D9ED415ABE8D}">
      <dsp:nvSpPr>
        <dsp:cNvPr id="0" name=""/>
        <dsp:cNvSpPr/>
      </dsp:nvSpPr>
      <dsp:spPr>
        <a:xfrm>
          <a:off x="0" y="2079412"/>
          <a:ext cx="2195691" cy="65977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100" kern="1200" dirty="0"/>
            <a:t>MAKE</a:t>
          </a:r>
        </a:p>
      </dsp:txBody>
      <dsp:txXfrm>
        <a:off x="32207" y="2111619"/>
        <a:ext cx="2131277" cy="595357"/>
      </dsp:txXfrm>
    </dsp:sp>
    <dsp:sp modelId="{F0021930-AAF0-8E47-BC30-87AF50B5BE7C}">
      <dsp:nvSpPr>
        <dsp:cNvPr id="0" name=""/>
        <dsp:cNvSpPr/>
      </dsp:nvSpPr>
      <dsp:spPr>
        <a:xfrm rot="5400000">
          <a:off x="3883508" y="1150332"/>
          <a:ext cx="527817" cy="3903450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700" kern="1200" dirty="0"/>
            <a:t>in a </a:t>
          </a:r>
          <a:r>
            <a:rPr lang="pt-BR" sz="1700" kern="1200" dirty="0" err="1"/>
            <a:t>movie</a:t>
          </a:r>
          <a:r>
            <a:rPr lang="pt-BR" sz="1700" kern="1200" dirty="0"/>
            <a:t>, in a </a:t>
          </a:r>
          <a:r>
            <a:rPr lang="pt-BR" sz="1700" kern="1200" dirty="0" err="1"/>
            <a:t>circus</a:t>
          </a:r>
          <a:r>
            <a:rPr lang="pt-BR" sz="1700" kern="1200" dirty="0"/>
            <a:t>, in a </a:t>
          </a:r>
          <a:r>
            <a:rPr lang="pt-BR" sz="1700" kern="1200" dirty="0" err="1"/>
            <a:t>comedy</a:t>
          </a:r>
          <a:r>
            <a:rPr lang="pt-BR" sz="1700" kern="1200" dirty="0"/>
            <a:t> show</a:t>
          </a:r>
        </a:p>
      </dsp:txBody>
      <dsp:txXfrm rot="-5400000">
        <a:off x="2195692" y="2863914"/>
        <a:ext cx="3877684" cy="476285"/>
      </dsp:txXfrm>
    </dsp:sp>
    <dsp:sp modelId="{C4ED0CB6-8970-264D-950C-3E026432A9AC}">
      <dsp:nvSpPr>
        <dsp:cNvPr id="0" name=""/>
        <dsp:cNvSpPr/>
      </dsp:nvSpPr>
      <dsp:spPr>
        <a:xfrm>
          <a:off x="0" y="2772172"/>
          <a:ext cx="2195691" cy="65977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100" kern="1200" dirty="0"/>
            <a:t>ACT</a:t>
          </a:r>
        </a:p>
      </dsp:txBody>
      <dsp:txXfrm>
        <a:off x="32207" y="2804379"/>
        <a:ext cx="2131277" cy="595357"/>
      </dsp:txXfrm>
    </dsp:sp>
    <dsp:sp modelId="{2ACAD5EE-0EFC-FD44-BB6F-B792B837CE32}">
      <dsp:nvSpPr>
        <dsp:cNvPr id="0" name=""/>
        <dsp:cNvSpPr/>
      </dsp:nvSpPr>
      <dsp:spPr>
        <a:xfrm rot="5400000">
          <a:off x="3883508" y="1843092"/>
          <a:ext cx="527817" cy="3903450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700" kern="1200" dirty="0"/>
            <a:t>a </a:t>
          </a:r>
          <a:r>
            <a:rPr lang="pt-BR" sz="1700" kern="1200" dirty="0" err="1"/>
            <a:t>duet</a:t>
          </a:r>
          <a:r>
            <a:rPr lang="pt-BR" sz="1700" kern="1200" dirty="0"/>
            <a:t>, a </a:t>
          </a:r>
          <a:r>
            <a:rPr lang="pt-BR" sz="1700" kern="1200" dirty="0" err="1"/>
            <a:t>repertoire</a:t>
          </a:r>
          <a:r>
            <a:rPr lang="pt-BR" sz="1700" kern="1200" dirty="0"/>
            <a:t>, like </a:t>
          </a:r>
          <a:r>
            <a:rPr lang="pt-BR" sz="1700" kern="1200" dirty="0" err="1"/>
            <a:t>an</a:t>
          </a:r>
          <a:r>
            <a:rPr lang="pt-BR" sz="1700" kern="1200" dirty="0"/>
            <a:t> </a:t>
          </a:r>
          <a:r>
            <a:rPr lang="pt-BR" sz="1700" kern="1200" dirty="0" err="1"/>
            <a:t>angel</a:t>
          </a:r>
          <a:endParaRPr lang="pt-BR" sz="1700" kern="1200" dirty="0"/>
        </a:p>
      </dsp:txBody>
      <dsp:txXfrm rot="-5400000">
        <a:off x="2195692" y="3556674"/>
        <a:ext cx="3877684" cy="476285"/>
      </dsp:txXfrm>
    </dsp:sp>
    <dsp:sp modelId="{4D6157D8-1A49-574A-8BC9-F8FA5A51EA5C}">
      <dsp:nvSpPr>
        <dsp:cNvPr id="0" name=""/>
        <dsp:cNvSpPr/>
      </dsp:nvSpPr>
      <dsp:spPr>
        <a:xfrm>
          <a:off x="0" y="3464932"/>
          <a:ext cx="2195691" cy="65977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100" kern="1200" dirty="0"/>
            <a:t>SING</a:t>
          </a:r>
        </a:p>
      </dsp:txBody>
      <dsp:txXfrm>
        <a:off x="32207" y="3497139"/>
        <a:ext cx="2131277" cy="59535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DAF8DC-8AB5-7249-94D8-47A38AAB923B}">
      <dsp:nvSpPr>
        <dsp:cNvPr id="0" name=""/>
        <dsp:cNvSpPr/>
      </dsp:nvSpPr>
      <dsp:spPr>
        <a:xfrm rot="5400000">
          <a:off x="5188974" y="-762450"/>
          <a:ext cx="843597" cy="2579451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62865" rIns="125730" bIns="62865" numCol="1" spcCol="1270" anchor="ctr" anchorCtr="0">
          <a:noAutofit/>
        </a:bodyPr>
        <a:lstStyle/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3300" b="1" i="0" kern="1200" dirty="0"/>
            <a:t>as a </a:t>
          </a:r>
          <a:r>
            <a:rPr lang="pt-BR" sz="3300" b="1" i="0" kern="1200" dirty="0" err="1"/>
            <a:t>result</a:t>
          </a:r>
          <a:endParaRPr lang="pt-BR" sz="3300" b="1" i="0" kern="1200" dirty="0"/>
        </a:p>
      </dsp:txBody>
      <dsp:txXfrm rot="-5400000">
        <a:off x="4321048" y="146657"/>
        <a:ext cx="2538270" cy="761235"/>
      </dsp:txXfrm>
    </dsp:sp>
    <dsp:sp modelId="{F792A506-495D-FF41-B9A2-7D72A287CF41}">
      <dsp:nvSpPr>
        <dsp:cNvPr id="0" name=""/>
        <dsp:cNvSpPr/>
      </dsp:nvSpPr>
      <dsp:spPr>
        <a:xfrm>
          <a:off x="1430" y="0"/>
          <a:ext cx="4320004" cy="105449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600" b="1" i="0" kern="1200" dirty="0"/>
            <a:t>THEREFORE</a:t>
          </a:r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600" i="0" kern="1200" dirty="0" err="1"/>
            <a:t>is</a:t>
          </a:r>
          <a:r>
            <a:rPr lang="pt-BR" sz="2600" i="0" kern="1200" dirty="0"/>
            <a:t> </a:t>
          </a:r>
          <a:r>
            <a:rPr lang="pt-BR" sz="2600" i="0" kern="1200" dirty="0" err="1"/>
            <a:t>equivalent</a:t>
          </a:r>
          <a:r>
            <a:rPr lang="pt-BR" sz="2600" i="0" kern="1200" dirty="0"/>
            <a:t> in </a:t>
          </a:r>
          <a:r>
            <a:rPr lang="pt-BR" sz="2600" i="0" kern="1200" dirty="0" err="1"/>
            <a:t>meaning</a:t>
          </a:r>
          <a:r>
            <a:rPr lang="pt-BR" sz="2600" i="0" kern="1200" dirty="0"/>
            <a:t> </a:t>
          </a:r>
          <a:r>
            <a:rPr lang="pt-BR" sz="2600" i="0" kern="1200" dirty="0" err="1"/>
            <a:t>to</a:t>
          </a:r>
          <a:endParaRPr lang="pt-BR" sz="2600" i="0" kern="1200" dirty="0"/>
        </a:p>
      </dsp:txBody>
      <dsp:txXfrm>
        <a:off x="52906" y="51476"/>
        <a:ext cx="4217052" cy="951545"/>
      </dsp:txXfrm>
    </dsp:sp>
    <dsp:sp modelId="{8B22A342-B738-AC46-8FF7-2C63942AD017}">
      <dsp:nvSpPr>
        <dsp:cNvPr id="0" name=""/>
        <dsp:cNvSpPr/>
      </dsp:nvSpPr>
      <dsp:spPr>
        <a:xfrm rot="5400000">
          <a:off x="5188974" y="344771"/>
          <a:ext cx="843597" cy="2579451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62865" rIns="125730" bIns="62865" numCol="1" spcCol="1270" anchor="ctr" anchorCtr="0">
          <a:noAutofit/>
        </a:bodyPr>
        <a:lstStyle/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3300" b="1" i="0" kern="1200" dirty="0" err="1"/>
            <a:t>however</a:t>
          </a:r>
          <a:endParaRPr lang="pt-BR" sz="3300" b="1" i="0" kern="1200" dirty="0"/>
        </a:p>
      </dsp:txBody>
      <dsp:txXfrm rot="-5400000">
        <a:off x="4321048" y="1253879"/>
        <a:ext cx="2538270" cy="761235"/>
      </dsp:txXfrm>
    </dsp:sp>
    <dsp:sp modelId="{7E12625C-0170-CC44-A5C2-8E32F902590D}">
      <dsp:nvSpPr>
        <dsp:cNvPr id="0" name=""/>
        <dsp:cNvSpPr/>
      </dsp:nvSpPr>
      <dsp:spPr>
        <a:xfrm>
          <a:off x="1043" y="1107248"/>
          <a:ext cx="4320004" cy="1054497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600" b="1" i="0" kern="1200" dirty="0"/>
            <a:t>NEVERTHELESS</a:t>
          </a:r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600" b="0" i="0" kern="1200" dirty="0" err="1"/>
            <a:t>is</a:t>
          </a:r>
          <a:r>
            <a:rPr lang="pt-BR" sz="2600" b="0" i="0" kern="1200" dirty="0"/>
            <a:t> </a:t>
          </a:r>
          <a:r>
            <a:rPr lang="pt-BR" sz="2600" b="0" i="0" kern="1200" dirty="0" err="1"/>
            <a:t>equivalent</a:t>
          </a:r>
          <a:r>
            <a:rPr lang="pt-BR" sz="2600" b="0" i="0" kern="1200" dirty="0"/>
            <a:t> in </a:t>
          </a:r>
          <a:r>
            <a:rPr lang="pt-BR" sz="2600" b="0" i="0" kern="1200" dirty="0" err="1"/>
            <a:t>meaning</a:t>
          </a:r>
          <a:r>
            <a:rPr lang="pt-BR" sz="2600" b="0" i="0" kern="1200" dirty="0"/>
            <a:t> </a:t>
          </a:r>
          <a:r>
            <a:rPr lang="pt-BR" sz="2600" b="0" i="0" kern="1200" dirty="0" err="1"/>
            <a:t>to</a:t>
          </a:r>
          <a:endParaRPr lang="pt-BR" sz="2600" b="0" i="0" kern="1200" dirty="0"/>
        </a:p>
      </dsp:txBody>
      <dsp:txXfrm>
        <a:off x="52519" y="1158724"/>
        <a:ext cx="4217052" cy="95154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47D27C-25A7-1940-8DD4-A168BB5F904E}">
      <dsp:nvSpPr>
        <dsp:cNvPr id="0" name=""/>
        <dsp:cNvSpPr/>
      </dsp:nvSpPr>
      <dsp:spPr>
        <a:xfrm rot="5400000">
          <a:off x="4421424" y="-1423368"/>
          <a:ext cx="938683" cy="4020148"/>
        </a:xfrm>
        <a:prstGeom prst="round2Same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700" b="0" i="0" kern="1200" dirty="0"/>
            <a:t>a </a:t>
          </a:r>
          <a:r>
            <a:rPr lang="pt-BR" sz="2700" b="0" i="0" kern="1200" dirty="0" err="1"/>
            <a:t>recommendation</a:t>
          </a:r>
          <a:r>
            <a:rPr lang="pt-BR" sz="2700" b="0" i="0" kern="1200" dirty="0"/>
            <a:t>.</a:t>
          </a:r>
        </a:p>
      </dsp:txBody>
      <dsp:txXfrm rot="-5400000">
        <a:off x="2880692" y="163187"/>
        <a:ext cx="3974325" cy="847037"/>
      </dsp:txXfrm>
    </dsp:sp>
    <dsp:sp modelId="{F792A506-495D-FF41-B9A2-7D72A287CF41}">
      <dsp:nvSpPr>
        <dsp:cNvPr id="0" name=""/>
        <dsp:cNvSpPr/>
      </dsp:nvSpPr>
      <dsp:spPr>
        <a:xfrm>
          <a:off x="0" y="0"/>
          <a:ext cx="2879989" cy="1173353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i="0" kern="1200" dirty="0"/>
            <a:t>The modal </a:t>
          </a:r>
          <a:r>
            <a:rPr lang="pt-BR" sz="2400" b="1" i="0" kern="1200" dirty="0" err="1"/>
            <a:t>verb</a:t>
          </a:r>
          <a:r>
            <a:rPr lang="pt-BR" sz="2400" b="1" i="0" kern="1200" dirty="0"/>
            <a:t> SHOULD expresses</a:t>
          </a:r>
          <a:endParaRPr lang="pt-BR" sz="2400" i="0" kern="1200" dirty="0"/>
        </a:p>
      </dsp:txBody>
      <dsp:txXfrm>
        <a:off x="57278" y="57278"/>
        <a:ext cx="2765433" cy="1058797"/>
      </dsp:txXfrm>
    </dsp:sp>
    <dsp:sp modelId="{4E39FEEF-9556-584F-B7F5-75EBC30F011E}">
      <dsp:nvSpPr>
        <dsp:cNvPr id="0" name=""/>
        <dsp:cNvSpPr/>
      </dsp:nvSpPr>
      <dsp:spPr>
        <a:xfrm rot="5400000">
          <a:off x="4421424" y="-191346"/>
          <a:ext cx="938683" cy="4020148"/>
        </a:xfrm>
        <a:prstGeom prst="round2Same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700" b="1" i="0" kern="1200" dirty="0" err="1"/>
            <a:t>before</a:t>
          </a:r>
          <a:r>
            <a:rPr lang="pt-BR" sz="2700" b="0" i="0" kern="1200" dirty="0"/>
            <a:t> </a:t>
          </a:r>
          <a:r>
            <a:rPr lang="pt-BR" sz="2700" b="0" i="0" kern="1200" dirty="0" err="1"/>
            <a:t>the</a:t>
          </a:r>
          <a:r>
            <a:rPr lang="pt-BR" sz="2700" b="0" i="0" kern="1200" dirty="0"/>
            <a:t> </a:t>
          </a:r>
          <a:r>
            <a:rPr lang="pt-BR" sz="2700" b="0" i="0" kern="1200" dirty="0" err="1"/>
            <a:t>main</a:t>
          </a:r>
          <a:r>
            <a:rPr lang="pt-BR" sz="2700" b="0" i="0" kern="1200" dirty="0"/>
            <a:t> </a:t>
          </a:r>
          <a:r>
            <a:rPr lang="pt-BR" sz="2700" b="0" i="0" kern="1200" dirty="0" err="1"/>
            <a:t>verb</a:t>
          </a:r>
          <a:r>
            <a:rPr lang="pt-BR" sz="2700" b="0" i="0" kern="1200" dirty="0"/>
            <a:t> in </a:t>
          </a:r>
          <a:r>
            <a:rPr lang="pt-BR" sz="2700" b="0" i="0" kern="1200" dirty="0" err="1"/>
            <a:t>the</a:t>
          </a:r>
          <a:r>
            <a:rPr lang="pt-BR" sz="2700" b="0" i="0" kern="1200" dirty="0"/>
            <a:t> </a:t>
          </a:r>
          <a:r>
            <a:rPr lang="pt-BR" sz="2700" b="0" i="0" kern="1200" dirty="0" err="1"/>
            <a:t>infinitive</a:t>
          </a:r>
          <a:r>
            <a:rPr lang="pt-BR" sz="2700" b="0" i="0" kern="1200" dirty="0"/>
            <a:t> (</a:t>
          </a:r>
          <a:r>
            <a:rPr lang="pt-BR" sz="2700" b="0" i="0" kern="1200" dirty="0" err="1"/>
            <a:t>without</a:t>
          </a:r>
          <a:r>
            <a:rPr lang="pt-BR" sz="2700" b="0" i="0" kern="1200" dirty="0"/>
            <a:t> </a:t>
          </a:r>
          <a:r>
            <a:rPr lang="pt-BR" sz="2700" b="0" i="1" kern="1200" dirty="0" err="1"/>
            <a:t>to</a:t>
          </a:r>
          <a:r>
            <a:rPr lang="pt-BR" sz="2700" b="0" i="0" kern="1200" dirty="0"/>
            <a:t>).</a:t>
          </a:r>
        </a:p>
      </dsp:txBody>
      <dsp:txXfrm rot="-5400000">
        <a:off x="2880692" y="1395209"/>
        <a:ext cx="3974325" cy="847037"/>
      </dsp:txXfrm>
    </dsp:sp>
    <dsp:sp modelId="{7E12625C-0170-CC44-A5C2-8E32F902590D}">
      <dsp:nvSpPr>
        <dsp:cNvPr id="0" name=""/>
        <dsp:cNvSpPr/>
      </dsp:nvSpPr>
      <dsp:spPr>
        <a:xfrm>
          <a:off x="702" y="1232050"/>
          <a:ext cx="2879989" cy="1173353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i="0" kern="1200" dirty="0" err="1"/>
            <a:t>We</a:t>
          </a:r>
          <a:r>
            <a:rPr lang="pt-BR" sz="2400" b="1" i="0" kern="1200" dirty="0"/>
            <a:t> use SHOULD</a:t>
          </a:r>
        </a:p>
      </dsp:txBody>
      <dsp:txXfrm>
        <a:off x="57980" y="1289328"/>
        <a:ext cx="2765433" cy="105879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47D27C-25A7-1940-8DD4-A168BB5F904E}">
      <dsp:nvSpPr>
        <dsp:cNvPr id="0" name=""/>
        <dsp:cNvSpPr/>
      </dsp:nvSpPr>
      <dsp:spPr>
        <a:xfrm rot="5400000">
          <a:off x="4793255" y="-1076273"/>
          <a:ext cx="915030" cy="3299800"/>
        </a:xfrm>
        <a:prstGeom prst="round2Same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100" b="1" i="0" kern="1200" dirty="0" err="1"/>
            <a:t>necessity</a:t>
          </a:r>
          <a:r>
            <a:rPr lang="pt-BR" sz="2100" b="1" i="0" kern="1200" dirty="0"/>
            <a:t>, </a:t>
          </a:r>
          <a:r>
            <a:rPr lang="pt-BR" sz="2100" b="1" i="0" kern="1200" dirty="0" err="1"/>
            <a:t>obligation</a:t>
          </a:r>
          <a:r>
            <a:rPr lang="pt-BR" sz="2100" b="1" i="0" kern="1200" dirty="0"/>
            <a:t>.</a:t>
          </a:r>
        </a:p>
      </dsp:txBody>
      <dsp:txXfrm rot="-5400000">
        <a:off x="3600870" y="160780"/>
        <a:ext cx="3255132" cy="825694"/>
      </dsp:txXfrm>
    </dsp:sp>
    <dsp:sp modelId="{F792A506-495D-FF41-B9A2-7D72A287CF41}">
      <dsp:nvSpPr>
        <dsp:cNvPr id="0" name=""/>
        <dsp:cNvSpPr/>
      </dsp:nvSpPr>
      <dsp:spPr>
        <a:xfrm>
          <a:off x="0" y="0"/>
          <a:ext cx="3599997" cy="1143788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i="0" kern="1200" dirty="0"/>
            <a:t>The modal </a:t>
          </a:r>
          <a:r>
            <a:rPr lang="pt-BR" sz="1900" i="0" kern="1200" dirty="0" err="1"/>
            <a:t>verbs</a:t>
          </a:r>
          <a:r>
            <a:rPr lang="pt-BR" sz="1900" i="0" kern="1200" dirty="0"/>
            <a:t> </a:t>
          </a:r>
          <a:r>
            <a:rPr lang="pt-BR" sz="1900" b="1" i="1" kern="1200" dirty="0"/>
            <a:t>must</a:t>
          </a:r>
          <a:r>
            <a:rPr lang="pt-BR" sz="1900" i="0" kern="1200" dirty="0"/>
            <a:t> </a:t>
          </a:r>
          <a:r>
            <a:rPr lang="pt-BR" sz="1900" i="0" kern="1200" dirty="0" err="1"/>
            <a:t>and</a:t>
          </a:r>
          <a:r>
            <a:rPr lang="pt-BR" sz="1900" i="0" kern="1200" dirty="0"/>
            <a:t> </a:t>
          </a:r>
          <a:r>
            <a:rPr lang="pt-BR" sz="1900" b="1" i="1" kern="1200" dirty="0" err="1"/>
            <a:t>have</a:t>
          </a:r>
          <a:r>
            <a:rPr lang="pt-BR" sz="1900" b="1" i="1" kern="1200" dirty="0"/>
            <a:t> </a:t>
          </a:r>
          <a:r>
            <a:rPr lang="pt-BR" sz="1900" b="1" i="1" kern="1200" dirty="0" err="1"/>
            <a:t>to</a:t>
          </a:r>
          <a:r>
            <a:rPr lang="pt-BR" sz="1900" b="1" i="1" kern="1200" dirty="0"/>
            <a:t> </a:t>
          </a:r>
          <a:r>
            <a:rPr lang="pt-BR" sz="1900" i="0" kern="1200" dirty="0" err="1"/>
            <a:t>express</a:t>
          </a:r>
          <a:endParaRPr lang="pt-BR" sz="1900" i="0" kern="1200" dirty="0"/>
        </a:p>
      </dsp:txBody>
      <dsp:txXfrm>
        <a:off x="55835" y="55835"/>
        <a:ext cx="3488327" cy="1032118"/>
      </dsp:txXfrm>
    </dsp:sp>
    <dsp:sp modelId="{4E39FEEF-9556-584F-B7F5-75EBC30F011E}">
      <dsp:nvSpPr>
        <dsp:cNvPr id="0" name=""/>
        <dsp:cNvSpPr/>
      </dsp:nvSpPr>
      <dsp:spPr>
        <a:xfrm rot="5400000">
          <a:off x="4793255" y="124704"/>
          <a:ext cx="915030" cy="3299800"/>
        </a:xfrm>
        <a:prstGeom prst="round2Same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100" b="1" i="0" kern="1200" dirty="0" err="1"/>
            <a:t>before</a:t>
          </a:r>
          <a:r>
            <a:rPr lang="pt-BR" sz="2100" b="0" i="0" kern="1200" dirty="0"/>
            <a:t> </a:t>
          </a:r>
          <a:r>
            <a:rPr lang="pt-BR" sz="2100" b="0" i="0" kern="1200" dirty="0" err="1"/>
            <a:t>the</a:t>
          </a:r>
          <a:r>
            <a:rPr lang="pt-BR" sz="2100" b="0" i="0" kern="1200" dirty="0"/>
            <a:t> </a:t>
          </a:r>
          <a:r>
            <a:rPr lang="pt-BR" sz="2100" b="0" i="0" kern="1200" dirty="0" err="1"/>
            <a:t>main</a:t>
          </a:r>
          <a:r>
            <a:rPr lang="pt-BR" sz="2100" b="0" i="0" kern="1200" dirty="0"/>
            <a:t> </a:t>
          </a:r>
          <a:r>
            <a:rPr lang="pt-BR" sz="2100" b="0" i="0" kern="1200" dirty="0" err="1"/>
            <a:t>verb</a:t>
          </a:r>
          <a:r>
            <a:rPr lang="pt-BR" sz="2100" b="0" i="0" kern="1200" dirty="0"/>
            <a:t> in </a:t>
          </a:r>
          <a:r>
            <a:rPr lang="pt-BR" sz="2100" b="0" i="0" kern="1200" dirty="0" err="1"/>
            <a:t>the</a:t>
          </a:r>
          <a:r>
            <a:rPr lang="pt-BR" sz="2100" b="0" i="0" kern="1200" dirty="0"/>
            <a:t> </a:t>
          </a:r>
          <a:r>
            <a:rPr lang="pt-BR" sz="2100" b="0" i="0" kern="1200" dirty="0" err="1"/>
            <a:t>infinitive</a:t>
          </a:r>
          <a:r>
            <a:rPr lang="pt-BR" sz="2100" b="0" i="0" kern="1200" dirty="0"/>
            <a:t> (</a:t>
          </a:r>
          <a:r>
            <a:rPr lang="pt-BR" sz="2100" b="0" i="0" kern="1200" dirty="0" err="1"/>
            <a:t>without</a:t>
          </a:r>
          <a:r>
            <a:rPr lang="pt-BR" sz="2100" b="0" i="0" kern="1200" dirty="0"/>
            <a:t> </a:t>
          </a:r>
          <a:r>
            <a:rPr lang="pt-BR" sz="2100" b="0" i="1" kern="1200" dirty="0" err="1"/>
            <a:t>to</a:t>
          </a:r>
          <a:r>
            <a:rPr lang="pt-BR" sz="2100" b="0" i="0" kern="1200" dirty="0"/>
            <a:t>).</a:t>
          </a:r>
        </a:p>
      </dsp:txBody>
      <dsp:txXfrm rot="-5400000">
        <a:off x="3600870" y="1361757"/>
        <a:ext cx="3255132" cy="825694"/>
      </dsp:txXfrm>
    </dsp:sp>
    <dsp:sp modelId="{7E12625C-0170-CC44-A5C2-8E32F902590D}">
      <dsp:nvSpPr>
        <dsp:cNvPr id="0" name=""/>
        <dsp:cNvSpPr/>
      </dsp:nvSpPr>
      <dsp:spPr>
        <a:xfrm>
          <a:off x="872" y="1202710"/>
          <a:ext cx="3599997" cy="1143788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b="0" i="0" kern="1200" dirty="0" err="1"/>
            <a:t>We</a:t>
          </a:r>
          <a:r>
            <a:rPr lang="pt-BR" sz="1900" b="0" i="0" kern="1200" dirty="0"/>
            <a:t> use </a:t>
          </a:r>
          <a:r>
            <a:rPr lang="pt-BR" sz="1900" b="1" i="1" kern="1200" dirty="0"/>
            <a:t>must</a:t>
          </a:r>
          <a:r>
            <a:rPr lang="pt-BR" sz="1900" b="0" i="0" kern="1200" dirty="0"/>
            <a:t> </a:t>
          </a:r>
          <a:r>
            <a:rPr lang="pt-BR" sz="1900" b="0" i="0" kern="1200" dirty="0" err="1"/>
            <a:t>and</a:t>
          </a:r>
          <a:r>
            <a:rPr lang="pt-BR" sz="1900" b="0" i="0" kern="1200" dirty="0"/>
            <a:t> </a:t>
          </a:r>
          <a:r>
            <a:rPr lang="pt-BR" sz="1900" b="1" i="1" kern="1200" dirty="0" err="1"/>
            <a:t>have</a:t>
          </a:r>
          <a:r>
            <a:rPr lang="pt-BR" sz="1900" b="1" i="1" kern="1200" dirty="0"/>
            <a:t> </a:t>
          </a:r>
          <a:r>
            <a:rPr lang="pt-BR" sz="1900" b="1" i="1" kern="1200" dirty="0" err="1"/>
            <a:t>to</a:t>
          </a:r>
          <a:endParaRPr lang="pt-BR" sz="1900" b="1" i="1" kern="1200" dirty="0"/>
        </a:p>
      </dsp:txBody>
      <dsp:txXfrm>
        <a:off x="56707" y="1258545"/>
        <a:ext cx="3488327" cy="1032118"/>
      </dsp:txXfrm>
    </dsp:sp>
    <dsp:sp modelId="{374E70E0-64F5-D548-BA29-94D5681671B7}">
      <dsp:nvSpPr>
        <dsp:cNvPr id="0" name=""/>
        <dsp:cNvSpPr/>
      </dsp:nvSpPr>
      <dsp:spPr>
        <a:xfrm rot="5400000">
          <a:off x="4793255" y="1325681"/>
          <a:ext cx="915030" cy="3299800"/>
        </a:xfrm>
        <a:prstGeom prst="round2Same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100" b="1" i="0" kern="1200" dirty="0" err="1"/>
            <a:t>have</a:t>
          </a:r>
          <a:r>
            <a:rPr lang="pt-BR" sz="2100" b="1" i="0" kern="1200" dirty="0"/>
            <a:t> </a:t>
          </a:r>
          <a:r>
            <a:rPr lang="pt-BR" sz="2100" b="1" i="0" kern="1200" dirty="0" err="1"/>
            <a:t>to</a:t>
          </a:r>
          <a:r>
            <a:rPr lang="pt-BR" sz="2100" b="1" i="0" kern="1200" dirty="0"/>
            <a:t>.</a:t>
          </a:r>
        </a:p>
      </dsp:txBody>
      <dsp:txXfrm rot="-5400000">
        <a:off x="3600870" y="2562734"/>
        <a:ext cx="3255132" cy="825694"/>
      </dsp:txXfrm>
    </dsp:sp>
    <dsp:sp modelId="{8D8AC1F3-7D86-964F-94E7-8A74DB3E24A7}">
      <dsp:nvSpPr>
        <dsp:cNvPr id="0" name=""/>
        <dsp:cNvSpPr/>
      </dsp:nvSpPr>
      <dsp:spPr>
        <a:xfrm>
          <a:off x="872" y="2403687"/>
          <a:ext cx="3599997" cy="1143788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i="0" kern="1200" dirty="0"/>
            <a:t>In </a:t>
          </a:r>
          <a:r>
            <a:rPr lang="pt-BR" sz="1900" i="0" kern="1200" dirty="0" err="1"/>
            <a:t>order</a:t>
          </a:r>
          <a:r>
            <a:rPr lang="pt-BR" sz="1900" i="0" kern="1200" dirty="0"/>
            <a:t> </a:t>
          </a:r>
          <a:r>
            <a:rPr lang="pt-BR" sz="1900" i="0" kern="1200" dirty="0" err="1"/>
            <a:t>to</a:t>
          </a:r>
          <a:r>
            <a:rPr lang="pt-BR" sz="1900" i="0" kern="1200" dirty="0"/>
            <a:t> </a:t>
          </a:r>
          <a:r>
            <a:rPr lang="pt-BR" sz="1900" i="0" kern="1200" dirty="0" err="1"/>
            <a:t>express</a:t>
          </a:r>
          <a:r>
            <a:rPr lang="pt-BR" sz="1900" i="0" kern="1200" dirty="0"/>
            <a:t> </a:t>
          </a:r>
          <a:r>
            <a:rPr lang="pt-BR" sz="1900" i="0" kern="1200" dirty="0" err="1"/>
            <a:t>an</a:t>
          </a:r>
          <a:r>
            <a:rPr lang="pt-BR" sz="1900" i="0" kern="1200" dirty="0"/>
            <a:t> </a:t>
          </a:r>
          <a:r>
            <a:rPr lang="pt-BR" sz="1900" i="0" kern="1200" dirty="0" err="1"/>
            <a:t>obligation</a:t>
          </a:r>
          <a:r>
            <a:rPr lang="pt-BR" sz="1900" i="0" kern="1200" dirty="0"/>
            <a:t>/</a:t>
          </a:r>
          <a:r>
            <a:rPr lang="pt-BR" sz="1900" i="0" kern="1200" dirty="0" err="1"/>
            <a:t>necessity</a:t>
          </a:r>
          <a:r>
            <a:rPr lang="pt-BR" sz="1900" i="0" kern="1200" dirty="0"/>
            <a:t> in </a:t>
          </a:r>
          <a:r>
            <a:rPr lang="pt-BR" sz="1900" i="0" kern="1200" dirty="0" err="1"/>
            <a:t>the</a:t>
          </a:r>
          <a:r>
            <a:rPr lang="pt-BR" sz="1900" i="0" kern="1200" dirty="0"/>
            <a:t> </a:t>
          </a:r>
          <a:r>
            <a:rPr lang="pt-BR" sz="1900" i="0" kern="1200" dirty="0" err="1"/>
            <a:t>past</a:t>
          </a:r>
          <a:r>
            <a:rPr lang="pt-BR" sz="1900" i="0" kern="1200" dirty="0"/>
            <a:t> </a:t>
          </a:r>
          <a:r>
            <a:rPr lang="pt-BR" sz="1900" i="0" kern="1200" dirty="0" err="1"/>
            <a:t>or</a:t>
          </a:r>
          <a:r>
            <a:rPr lang="pt-BR" sz="1900" i="0" kern="1200" dirty="0"/>
            <a:t> future, </a:t>
          </a:r>
          <a:r>
            <a:rPr lang="pt-BR" sz="1900" i="0" kern="1200" dirty="0" err="1"/>
            <a:t>we</a:t>
          </a:r>
          <a:r>
            <a:rPr lang="pt-BR" sz="1900" i="0" kern="1200" dirty="0"/>
            <a:t> use </a:t>
          </a:r>
          <a:r>
            <a:rPr lang="pt-BR" sz="1900" i="0" kern="1200" dirty="0" err="1"/>
            <a:t>the</a:t>
          </a:r>
          <a:r>
            <a:rPr lang="pt-BR" sz="1900" i="0" kern="1200" dirty="0"/>
            <a:t> modal </a:t>
          </a:r>
          <a:r>
            <a:rPr lang="pt-BR" sz="1900" i="0" kern="1200" dirty="0" err="1"/>
            <a:t>verb</a:t>
          </a:r>
          <a:endParaRPr lang="pt-BR" sz="1900" b="0" i="0" kern="1200" dirty="0"/>
        </a:p>
      </dsp:txBody>
      <dsp:txXfrm>
        <a:off x="56707" y="2459522"/>
        <a:ext cx="3488327" cy="10321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5/19/23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5/19/23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5/19/23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5/19/23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5/19/23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5/19/23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5/19/23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‹nº›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5/19/23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5/19/23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5/19/23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5/19/23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5/19/23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22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7" Type="http://schemas.openxmlformats.org/officeDocument/2006/relationships/image" Target="../media/image54.pn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E0B95C-AFAC-64E7-0AFE-943A4F4751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98590" y="988741"/>
            <a:ext cx="5888754" cy="4880518"/>
          </a:xfrm>
          <a:noFill/>
          <a:ln>
            <a:noFill/>
          </a:ln>
        </p:spPr>
        <p:txBody>
          <a:bodyPr wrap="square">
            <a:normAutofit/>
          </a:bodyPr>
          <a:lstStyle/>
          <a:p>
            <a:pPr algn="l"/>
            <a:r>
              <a:rPr lang="pt-BR" sz="4800">
                <a:solidFill>
                  <a:schemeClr val="tx1"/>
                </a:solidFill>
              </a:rPr>
              <a:t>Língua inglesa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E5BD17F-C95C-40ED-8D04-03295D46FD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38656" cy="6858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03DEB5-0B19-4F8E-84E2-00F5861C96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38656" y="0"/>
            <a:ext cx="321564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DE6392D-CB40-B4D6-2F08-5702781EA3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67700" y="2007220"/>
            <a:ext cx="2357553" cy="2843560"/>
          </a:xfrm>
        </p:spPr>
        <p:txBody>
          <a:bodyPr anchor="ctr">
            <a:normAutofit/>
          </a:bodyPr>
          <a:lstStyle/>
          <a:p>
            <a:pPr algn="r"/>
            <a:r>
              <a:rPr lang="pt-BR" sz="2800" dirty="0">
                <a:solidFill>
                  <a:srgbClr val="FFFFFF"/>
                </a:solidFill>
              </a:rPr>
              <a:t>9º ano</a:t>
            </a:r>
          </a:p>
        </p:txBody>
      </p:sp>
    </p:spTree>
    <p:extLst>
      <p:ext uri="{BB962C8B-B14F-4D97-AF65-F5344CB8AC3E}">
        <p14:creationId xmlns:p14="http://schemas.microsoft.com/office/powerpoint/2010/main" val="31565391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UNIT 1</a:t>
            </a: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26CE7094-4244-C96F-90D8-1D9C24B49241}"/>
              </a:ext>
            </a:extLst>
          </p:cNvPr>
          <p:cNvSpPr txBox="1">
            <a:spLocks/>
          </p:cNvSpPr>
          <p:nvPr/>
        </p:nvSpPr>
        <p:spPr bwMode="black">
          <a:xfrm>
            <a:off x="643467" y="2835128"/>
            <a:ext cx="3363974" cy="1174991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Internet slang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0D5145D5-3E7D-735F-EF84-E6C492D2A4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77004275"/>
              </p:ext>
            </p:extLst>
          </p:nvPr>
        </p:nvGraphicFramePr>
        <p:xfrm>
          <a:off x="6153644" y="643467"/>
          <a:ext cx="4539006" cy="57101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885713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UNIT 1</a:t>
            </a: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26CE7094-4244-C96F-90D8-1D9C24B49241}"/>
              </a:ext>
            </a:extLst>
          </p:cNvPr>
          <p:cNvSpPr txBox="1">
            <a:spLocks/>
          </p:cNvSpPr>
          <p:nvPr/>
        </p:nvSpPr>
        <p:spPr bwMode="black">
          <a:xfrm>
            <a:off x="643467" y="2835128"/>
            <a:ext cx="3363974" cy="1174991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Review: relative pronouns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E49EED4-55B2-FC4B-AB97-2971C1581A8A}"/>
              </a:ext>
            </a:extLst>
          </p:cNvPr>
          <p:cNvSpPr txBox="1"/>
          <p:nvPr/>
        </p:nvSpPr>
        <p:spPr>
          <a:xfrm>
            <a:off x="4983515" y="1507489"/>
            <a:ext cx="6901543" cy="3308598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pt-BR" sz="1900" b="1" dirty="0" err="1">
                <a:solidFill>
                  <a:srgbClr val="2F2F2E"/>
                </a:solidFill>
                <a:effectLst/>
                <a:latin typeface="+mj-lt"/>
              </a:rPr>
              <a:t>What</a:t>
            </a:r>
            <a:r>
              <a:rPr lang="pt-BR" sz="1900" b="1" dirty="0">
                <a:solidFill>
                  <a:srgbClr val="2F2F2E"/>
                </a:solidFill>
                <a:effectLst/>
                <a:latin typeface="+mj-lt"/>
              </a:rPr>
              <a:t> </a:t>
            </a:r>
            <a:r>
              <a:rPr lang="pt-BR" sz="1900" b="1" dirty="0" err="1">
                <a:solidFill>
                  <a:srgbClr val="2F2F2E"/>
                </a:solidFill>
                <a:effectLst/>
                <a:latin typeface="+mj-lt"/>
              </a:rPr>
              <a:t>to</a:t>
            </a:r>
            <a:r>
              <a:rPr lang="pt-BR" sz="1900" b="1" dirty="0">
                <a:solidFill>
                  <a:srgbClr val="2F2F2E"/>
                </a:solidFill>
                <a:effectLst/>
                <a:latin typeface="+mj-lt"/>
              </a:rPr>
              <a:t> </a:t>
            </a:r>
            <a:r>
              <a:rPr lang="pt-BR" sz="1900" b="1" dirty="0" err="1">
                <a:solidFill>
                  <a:srgbClr val="2F2F2E"/>
                </a:solidFill>
                <a:effectLst/>
                <a:latin typeface="+mj-lt"/>
              </a:rPr>
              <a:t>Report</a:t>
            </a:r>
            <a:endParaRPr lang="pt-BR" sz="1900" b="1" dirty="0">
              <a:solidFill>
                <a:srgbClr val="2F2F2E"/>
              </a:solidFill>
              <a:effectLst/>
              <a:latin typeface="+mj-lt"/>
            </a:endParaRPr>
          </a:p>
          <a:p>
            <a:r>
              <a:rPr lang="pt-BR" sz="1900" dirty="0">
                <a:solidFill>
                  <a:srgbClr val="2F2F2E"/>
                </a:solidFill>
                <a:effectLst/>
                <a:latin typeface="+mj-lt"/>
              </a:rPr>
              <a:t>• </a:t>
            </a:r>
            <a:r>
              <a:rPr lang="pt-BR" sz="1900" dirty="0" err="1">
                <a:solidFill>
                  <a:srgbClr val="2F2F2E"/>
                </a:solidFill>
                <a:effectLst/>
                <a:latin typeface="+mj-lt"/>
              </a:rPr>
              <a:t>Anyone</a:t>
            </a:r>
            <a:r>
              <a:rPr lang="pt-BR" sz="1900" dirty="0">
                <a:solidFill>
                  <a:srgbClr val="2F2F2E"/>
                </a:solidFill>
                <a:effectLst/>
                <a:latin typeface="+mj-lt"/>
              </a:rPr>
              <a:t> </a:t>
            </a:r>
            <a:r>
              <a:rPr lang="pt-BR" sz="1900" dirty="0" err="1">
                <a:solidFill>
                  <a:srgbClr val="2F2F2E"/>
                </a:solidFill>
                <a:effectLst/>
                <a:latin typeface="+mj-lt"/>
              </a:rPr>
              <a:t>you</a:t>
            </a:r>
            <a:r>
              <a:rPr lang="pt-BR" sz="1900" dirty="0">
                <a:solidFill>
                  <a:srgbClr val="2F2F2E"/>
                </a:solidFill>
                <a:effectLst/>
                <a:latin typeface="+mj-lt"/>
              </a:rPr>
              <a:t> </a:t>
            </a:r>
            <a:r>
              <a:rPr lang="pt-BR" sz="1900" dirty="0" err="1">
                <a:solidFill>
                  <a:srgbClr val="2F2F2E"/>
                </a:solidFill>
                <a:effectLst/>
                <a:latin typeface="+mj-lt"/>
              </a:rPr>
              <a:t>don’t</a:t>
            </a:r>
            <a:r>
              <a:rPr lang="pt-BR" sz="1900" dirty="0">
                <a:solidFill>
                  <a:srgbClr val="2F2F2E"/>
                </a:solidFill>
                <a:effectLst/>
                <a:latin typeface="+mj-lt"/>
              </a:rPr>
              <a:t> </a:t>
            </a:r>
            <a:r>
              <a:rPr lang="pt-BR" sz="1900" dirty="0" err="1">
                <a:solidFill>
                  <a:srgbClr val="2F2F2E"/>
                </a:solidFill>
                <a:effectLst/>
                <a:latin typeface="+mj-lt"/>
              </a:rPr>
              <a:t>know</a:t>
            </a:r>
            <a:r>
              <a:rPr lang="pt-BR" sz="1900" dirty="0">
                <a:solidFill>
                  <a:srgbClr val="2F2F2E"/>
                </a:solidFill>
                <a:effectLst/>
                <a:latin typeface="+mj-lt"/>
              </a:rPr>
              <a:t> </a:t>
            </a:r>
            <a:r>
              <a:rPr lang="pt-BR" sz="1900" b="1" dirty="0" err="1">
                <a:solidFill>
                  <a:srgbClr val="2F2F2E"/>
                </a:solidFill>
                <a:effectLst/>
                <a:latin typeface="+mj-lt"/>
              </a:rPr>
              <a:t>who</a:t>
            </a:r>
            <a:r>
              <a:rPr lang="pt-BR" sz="1900" b="1" dirty="0">
                <a:solidFill>
                  <a:srgbClr val="2F2F2E"/>
                </a:solidFill>
                <a:effectLst/>
                <a:latin typeface="+mj-lt"/>
              </a:rPr>
              <a:t> </a:t>
            </a:r>
            <a:r>
              <a:rPr lang="pt-BR" sz="1900" dirty="0" err="1">
                <a:solidFill>
                  <a:srgbClr val="2F2F2E"/>
                </a:solidFill>
                <a:effectLst/>
                <a:latin typeface="+mj-lt"/>
              </a:rPr>
              <a:t>asks</a:t>
            </a:r>
            <a:r>
              <a:rPr lang="pt-BR" sz="1900" dirty="0">
                <a:solidFill>
                  <a:srgbClr val="2F2F2E"/>
                </a:solidFill>
                <a:effectLst/>
                <a:latin typeface="+mj-lt"/>
              </a:rPr>
              <a:t> </a:t>
            </a:r>
            <a:r>
              <a:rPr lang="pt-BR" sz="1900" dirty="0" err="1">
                <a:solidFill>
                  <a:srgbClr val="2F2F2E"/>
                </a:solidFill>
                <a:effectLst/>
                <a:latin typeface="+mj-lt"/>
              </a:rPr>
              <a:t>you</a:t>
            </a:r>
            <a:r>
              <a:rPr lang="pt-BR" sz="1900" dirty="0">
                <a:solidFill>
                  <a:srgbClr val="2F2F2E"/>
                </a:solidFill>
                <a:effectLst/>
                <a:latin typeface="+mj-lt"/>
              </a:rPr>
              <a:t> for </a:t>
            </a:r>
            <a:r>
              <a:rPr lang="pt-BR" sz="1900" dirty="0" err="1">
                <a:solidFill>
                  <a:srgbClr val="2F2F2E"/>
                </a:solidFill>
                <a:effectLst/>
                <a:latin typeface="+mj-lt"/>
              </a:rPr>
              <a:t>personal</a:t>
            </a:r>
            <a:r>
              <a:rPr lang="pt-BR" sz="1900" dirty="0">
                <a:solidFill>
                  <a:srgbClr val="2F2F2E"/>
                </a:solidFill>
                <a:latin typeface="+mj-lt"/>
              </a:rPr>
              <a:t> </a:t>
            </a:r>
            <a:r>
              <a:rPr lang="pt-BR" sz="1900" dirty="0" err="1">
                <a:solidFill>
                  <a:srgbClr val="2F2F2E"/>
                </a:solidFill>
                <a:effectLst/>
                <a:latin typeface="+mj-lt"/>
              </a:rPr>
              <a:t>information</a:t>
            </a:r>
            <a:r>
              <a:rPr lang="pt-BR" sz="1900" dirty="0">
                <a:solidFill>
                  <a:srgbClr val="2F2F2E"/>
                </a:solidFill>
                <a:effectLst/>
                <a:latin typeface="+mj-lt"/>
              </a:rPr>
              <a:t>, </a:t>
            </a:r>
            <a:r>
              <a:rPr lang="pt-BR" sz="1900" dirty="0" err="1">
                <a:solidFill>
                  <a:srgbClr val="2F2F2E"/>
                </a:solidFill>
                <a:effectLst/>
                <a:latin typeface="+mj-lt"/>
              </a:rPr>
              <a:t>photos</a:t>
            </a:r>
            <a:r>
              <a:rPr lang="pt-BR" sz="1900" dirty="0">
                <a:solidFill>
                  <a:srgbClr val="2F2F2E"/>
                </a:solidFill>
                <a:effectLst/>
                <a:latin typeface="+mj-lt"/>
              </a:rPr>
              <a:t>, </a:t>
            </a:r>
            <a:r>
              <a:rPr lang="pt-BR" sz="1900" dirty="0" err="1">
                <a:solidFill>
                  <a:srgbClr val="2F2F2E"/>
                </a:solidFill>
                <a:effectLst/>
                <a:latin typeface="+mj-lt"/>
              </a:rPr>
              <a:t>or</a:t>
            </a:r>
            <a:r>
              <a:rPr lang="pt-BR" sz="1900" dirty="0">
                <a:solidFill>
                  <a:srgbClr val="2F2F2E"/>
                </a:solidFill>
                <a:effectLst/>
                <a:latin typeface="+mj-lt"/>
              </a:rPr>
              <a:t> </a:t>
            </a:r>
            <a:r>
              <a:rPr lang="pt-BR" sz="1900" dirty="0" err="1">
                <a:solidFill>
                  <a:srgbClr val="2F2F2E"/>
                </a:solidFill>
                <a:effectLst/>
                <a:latin typeface="+mj-lt"/>
              </a:rPr>
              <a:t>videos</a:t>
            </a:r>
            <a:r>
              <a:rPr lang="pt-BR" sz="1900" dirty="0">
                <a:solidFill>
                  <a:srgbClr val="2F2F2E"/>
                </a:solidFill>
                <a:effectLst/>
                <a:latin typeface="+mj-lt"/>
              </a:rPr>
              <a:t>.</a:t>
            </a:r>
          </a:p>
          <a:p>
            <a:r>
              <a:rPr lang="pt-BR" sz="1900" dirty="0">
                <a:solidFill>
                  <a:srgbClr val="2F2F2E"/>
                </a:solidFill>
                <a:effectLst/>
                <a:latin typeface="+mj-lt"/>
              </a:rPr>
              <a:t>• </a:t>
            </a:r>
            <a:r>
              <a:rPr lang="pt-BR" sz="1900" dirty="0" err="1">
                <a:solidFill>
                  <a:srgbClr val="2F2F2E"/>
                </a:solidFill>
                <a:effectLst/>
                <a:latin typeface="+mj-lt"/>
              </a:rPr>
              <a:t>Inappropriate</a:t>
            </a:r>
            <a:r>
              <a:rPr lang="pt-BR" sz="1900" dirty="0">
                <a:solidFill>
                  <a:srgbClr val="2F2F2E"/>
                </a:solidFill>
                <a:effectLst/>
                <a:latin typeface="+mj-lt"/>
              </a:rPr>
              <a:t> </a:t>
            </a:r>
            <a:r>
              <a:rPr lang="pt-BR" sz="1900" dirty="0" err="1">
                <a:solidFill>
                  <a:srgbClr val="2F2F2E"/>
                </a:solidFill>
                <a:effectLst/>
                <a:latin typeface="+mj-lt"/>
              </a:rPr>
              <a:t>or</a:t>
            </a:r>
            <a:r>
              <a:rPr lang="pt-BR" sz="1900" dirty="0">
                <a:solidFill>
                  <a:srgbClr val="2F2F2E"/>
                </a:solidFill>
                <a:effectLst/>
                <a:latin typeface="+mj-lt"/>
              </a:rPr>
              <a:t> </a:t>
            </a:r>
            <a:r>
              <a:rPr lang="pt-BR" sz="1900" dirty="0" err="1">
                <a:solidFill>
                  <a:srgbClr val="2F2F2E"/>
                </a:solidFill>
                <a:effectLst/>
                <a:latin typeface="+mj-lt"/>
              </a:rPr>
              <a:t>obscene</a:t>
            </a:r>
            <a:r>
              <a:rPr lang="pt-BR" sz="1900" dirty="0">
                <a:solidFill>
                  <a:srgbClr val="2F2F2E"/>
                </a:solidFill>
                <a:effectLst/>
                <a:latin typeface="+mj-lt"/>
              </a:rPr>
              <a:t> material </a:t>
            </a:r>
            <a:r>
              <a:rPr lang="pt-BR" sz="1900" dirty="0" err="1">
                <a:solidFill>
                  <a:srgbClr val="2F2F2E"/>
                </a:solidFill>
                <a:effectLst/>
                <a:latin typeface="+mj-lt"/>
              </a:rPr>
              <a:t>from</a:t>
            </a:r>
            <a:r>
              <a:rPr lang="pt-BR" sz="1900" dirty="0">
                <a:solidFill>
                  <a:srgbClr val="2F2F2E"/>
                </a:solidFill>
                <a:effectLst/>
                <a:latin typeface="+mj-lt"/>
              </a:rPr>
              <a:t> </a:t>
            </a:r>
            <a:r>
              <a:rPr lang="pt-BR" sz="1900" dirty="0" err="1">
                <a:solidFill>
                  <a:srgbClr val="2F2F2E"/>
                </a:solidFill>
                <a:effectLst/>
                <a:latin typeface="+mj-lt"/>
              </a:rPr>
              <a:t>people</a:t>
            </a:r>
            <a:r>
              <a:rPr lang="pt-BR" sz="1900" dirty="0">
                <a:solidFill>
                  <a:srgbClr val="2F2F2E"/>
                </a:solidFill>
                <a:effectLst/>
                <a:latin typeface="+mj-lt"/>
              </a:rPr>
              <a:t> </a:t>
            </a:r>
            <a:r>
              <a:rPr lang="pt-BR" sz="1900" dirty="0" err="1">
                <a:solidFill>
                  <a:srgbClr val="2F2F2E"/>
                </a:solidFill>
                <a:effectLst/>
                <a:latin typeface="+mj-lt"/>
              </a:rPr>
              <a:t>or</a:t>
            </a:r>
            <a:r>
              <a:rPr lang="pt-BR" sz="1900" dirty="0">
                <a:solidFill>
                  <a:srgbClr val="2F2F2E"/>
                </a:solidFill>
                <a:effectLst/>
                <a:latin typeface="+mj-lt"/>
              </a:rPr>
              <a:t> </a:t>
            </a:r>
            <a:r>
              <a:rPr lang="pt-BR" sz="1900" dirty="0" err="1">
                <a:solidFill>
                  <a:srgbClr val="2F2F2E"/>
                </a:solidFill>
                <a:effectLst/>
                <a:latin typeface="+mj-lt"/>
              </a:rPr>
              <a:t>companies</a:t>
            </a:r>
            <a:r>
              <a:rPr lang="pt-BR" sz="1900" dirty="0">
                <a:solidFill>
                  <a:srgbClr val="2F2F2E"/>
                </a:solidFill>
                <a:effectLst/>
                <a:latin typeface="+mj-lt"/>
              </a:rPr>
              <a:t> </a:t>
            </a:r>
            <a:r>
              <a:rPr lang="pt-BR" sz="1900" dirty="0" err="1">
                <a:solidFill>
                  <a:srgbClr val="2F2F2E"/>
                </a:solidFill>
                <a:effectLst/>
                <a:latin typeface="+mj-lt"/>
              </a:rPr>
              <a:t>you</a:t>
            </a:r>
            <a:r>
              <a:rPr lang="pt-BR" sz="1900" dirty="0">
                <a:solidFill>
                  <a:srgbClr val="2F2F2E"/>
                </a:solidFill>
                <a:latin typeface="+mj-lt"/>
              </a:rPr>
              <a:t> </a:t>
            </a:r>
            <a:r>
              <a:rPr lang="pt-BR" sz="1900" dirty="0" err="1">
                <a:solidFill>
                  <a:srgbClr val="2F2F2E"/>
                </a:solidFill>
                <a:effectLst/>
                <a:latin typeface="+mj-lt"/>
              </a:rPr>
              <a:t>don’t</a:t>
            </a:r>
            <a:r>
              <a:rPr lang="pt-BR" sz="1900" dirty="0">
                <a:solidFill>
                  <a:srgbClr val="2F2F2E"/>
                </a:solidFill>
                <a:effectLst/>
                <a:latin typeface="+mj-lt"/>
              </a:rPr>
              <a:t> </a:t>
            </a:r>
            <a:r>
              <a:rPr lang="pt-BR" sz="1900" dirty="0" err="1">
                <a:solidFill>
                  <a:srgbClr val="2F2F2E"/>
                </a:solidFill>
                <a:effectLst/>
                <a:latin typeface="+mj-lt"/>
              </a:rPr>
              <a:t>know</a:t>
            </a:r>
            <a:r>
              <a:rPr lang="pt-BR" sz="1900" dirty="0">
                <a:solidFill>
                  <a:srgbClr val="2F2F2E"/>
                </a:solidFill>
                <a:effectLst/>
                <a:latin typeface="+mj-lt"/>
              </a:rPr>
              <a:t>.</a:t>
            </a:r>
          </a:p>
          <a:p>
            <a:r>
              <a:rPr lang="pt-BR" sz="1900" dirty="0">
                <a:solidFill>
                  <a:srgbClr val="2F2F2E"/>
                </a:solidFill>
                <a:effectLst/>
                <a:latin typeface="+mj-lt"/>
              </a:rPr>
              <a:t>• </a:t>
            </a:r>
            <a:r>
              <a:rPr lang="pt-BR" sz="1900" dirty="0" err="1">
                <a:solidFill>
                  <a:srgbClr val="2F2F2E"/>
                </a:solidFill>
                <a:effectLst/>
                <a:latin typeface="+mj-lt"/>
              </a:rPr>
              <a:t>Misleading</a:t>
            </a:r>
            <a:r>
              <a:rPr lang="pt-BR" sz="1900" dirty="0">
                <a:solidFill>
                  <a:srgbClr val="2F2F2E"/>
                </a:solidFill>
                <a:effectLst/>
                <a:latin typeface="+mj-lt"/>
              </a:rPr>
              <a:t> </a:t>
            </a:r>
            <a:r>
              <a:rPr lang="pt-BR" sz="1900" dirty="0" err="1">
                <a:solidFill>
                  <a:srgbClr val="2F2F2E"/>
                </a:solidFill>
                <a:effectLst/>
                <a:latin typeface="+mj-lt"/>
              </a:rPr>
              <a:t>URLs</a:t>
            </a:r>
            <a:r>
              <a:rPr lang="pt-BR" sz="1900" dirty="0">
                <a:solidFill>
                  <a:srgbClr val="2F2F2E"/>
                </a:solidFill>
                <a:effectLst/>
                <a:latin typeface="+mj-lt"/>
              </a:rPr>
              <a:t> </a:t>
            </a:r>
            <a:r>
              <a:rPr lang="pt-BR" sz="1900" dirty="0" err="1">
                <a:solidFill>
                  <a:srgbClr val="2F2F2E"/>
                </a:solidFill>
                <a:effectLst/>
                <a:latin typeface="+mj-lt"/>
              </a:rPr>
              <a:t>on</a:t>
            </a:r>
            <a:r>
              <a:rPr lang="pt-BR" sz="1900" dirty="0">
                <a:solidFill>
                  <a:srgbClr val="2F2F2E"/>
                </a:solidFill>
                <a:effectLst/>
                <a:latin typeface="+mj-lt"/>
              </a:rPr>
              <a:t> </a:t>
            </a:r>
            <a:r>
              <a:rPr lang="pt-BR" sz="1900" dirty="0" err="1">
                <a:solidFill>
                  <a:srgbClr val="2F2F2E"/>
                </a:solidFill>
                <a:effectLst/>
                <a:latin typeface="+mj-lt"/>
              </a:rPr>
              <a:t>the</a:t>
            </a:r>
            <a:r>
              <a:rPr lang="pt-BR" sz="1900" dirty="0">
                <a:solidFill>
                  <a:srgbClr val="2F2F2E"/>
                </a:solidFill>
                <a:effectLst/>
                <a:latin typeface="+mj-lt"/>
              </a:rPr>
              <a:t> Internet </a:t>
            </a:r>
            <a:r>
              <a:rPr lang="pt-BR" sz="1900" b="1" dirty="0" err="1">
                <a:solidFill>
                  <a:srgbClr val="2F2F2E"/>
                </a:solidFill>
                <a:effectLst/>
                <a:latin typeface="+mj-lt"/>
              </a:rPr>
              <a:t>that</a:t>
            </a:r>
            <a:r>
              <a:rPr lang="pt-BR" sz="1900" b="1" dirty="0">
                <a:solidFill>
                  <a:srgbClr val="2F2F2E"/>
                </a:solidFill>
                <a:effectLst/>
                <a:latin typeface="+mj-lt"/>
              </a:rPr>
              <a:t> </a:t>
            </a:r>
            <a:r>
              <a:rPr lang="pt-BR" sz="1900" dirty="0">
                <a:solidFill>
                  <a:srgbClr val="2F2F2E"/>
                </a:solidFill>
                <a:effectLst/>
                <a:latin typeface="+mj-lt"/>
              </a:rPr>
              <a:t>point </a:t>
            </a:r>
            <a:r>
              <a:rPr lang="pt-BR" sz="1900" dirty="0" err="1">
                <a:solidFill>
                  <a:srgbClr val="2F2F2E"/>
                </a:solidFill>
                <a:effectLst/>
                <a:latin typeface="+mj-lt"/>
              </a:rPr>
              <a:t>you</a:t>
            </a:r>
            <a:r>
              <a:rPr lang="pt-BR" sz="1900" dirty="0">
                <a:solidFill>
                  <a:srgbClr val="2F2F2E"/>
                </a:solidFill>
                <a:effectLst/>
                <a:latin typeface="+mj-lt"/>
              </a:rPr>
              <a:t> </a:t>
            </a:r>
            <a:r>
              <a:rPr lang="pt-BR" sz="1900" dirty="0" err="1">
                <a:solidFill>
                  <a:srgbClr val="2F2F2E"/>
                </a:solidFill>
                <a:effectLst/>
                <a:latin typeface="+mj-lt"/>
              </a:rPr>
              <a:t>to</a:t>
            </a:r>
            <a:r>
              <a:rPr lang="pt-BR" sz="1900" dirty="0">
                <a:solidFill>
                  <a:srgbClr val="2F2F2E"/>
                </a:solidFill>
                <a:effectLst/>
                <a:latin typeface="+mj-lt"/>
              </a:rPr>
              <a:t> sites </a:t>
            </a:r>
            <a:r>
              <a:rPr lang="pt-BR" sz="1900" dirty="0" err="1">
                <a:solidFill>
                  <a:srgbClr val="2F2F2E"/>
                </a:solidFill>
                <a:effectLst/>
                <a:latin typeface="+mj-lt"/>
              </a:rPr>
              <a:t>containing</a:t>
            </a:r>
            <a:r>
              <a:rPr lang="pt-BR" sz="1900" dirty="0">
                <a:solidFill>
                  <a:srgbClr val="2F2F2E"/>
                </a:solidFill>
                <a:effectLst/>
                <a:latin typeface="+mj-lt"/>
              </a:rPr>
              <a:t> </a:t>
            </a:r>
            <a:r>
              <a:rPr lang="pt-BR" sz="1900" dirty="0" err="1">
                <a:solidFill>
                  <a:srgbClr val="2F2F2E"/>
                </a:solidFill>
                <a:effectLst/>
                <a:latin typeface="+mj-lt"/>
              </a:rPr>
              <a:t>harmful</a:t>
            </a:r>
            <a:r>
              <a:rPr lang="pt-BR" sz="1900" dirty="0">
                <a:solidFill>
                  <a:srgbClr val="2F2F2E"/>
                </a:solidFill>
                <a:effectLst/>
                <a:latin typeface="+mj-lt"/>
              </a:rPr>
              <a:t> </a:t>
            </a:r>
            <a:r>
              <a:rPr lang="pt-BR" sz="1900" dirty="0" err="1">
                <a:solidFill>
                  <a:srgbClr val="2F2F2E"/>
                </a:solidFill>
                <a:effectLst/>
                <a:latin typeface="+mj-lt"/>
              </a:rPr>
              <a:t>or</a:t>
            </a:r>
            <a:r>
              <a:rPr lang="pt-BR" sz="1900" dirty="0">
                <a:solidFill>
                  <a:srgbClr val="2F2F2E"/>
                </a:solidFill>
                <a:latin typeface="+mj-lt"/>
              </a:rPr>
              <a:t> </a:t>
            </a:r>
            <a:r>
              <a:rPr lang="pt-BR" sz="1900" dirty="0" err="1">
                <a:solidFill>
                  <a:srgbClr val="2F2F2E"/>
                </a:solidFill>
                <a:effectLst/>
                <a:latin typeface="+mj-lt"/>
              </a:rPr>
              <a:t>inappropriate</a:t>
            </a:r>
            <a:r>
              <a:rPr lang="pt-BR" sz="1900" dirty="0">
                <a:solidFill>
                  <a:srgbClr val="2F2F2E"/>
                </a:solidFill>
                <a:effectLst/>
                <a:latin typeface="+mj-lt"/>
              </a:rPr>
              <a:t> </a:t>
            </a:r>
            <a:r>
              <a:rPr lang="pt-BR" sz="1900" dirty="0" err="1">
                <a:solidFill>
                  <a:srgbClr val="2F2F2E"/>
                </a:solidFill>
                <a:effectLst/>
                <a:latin typeface="+mj-lt"/>
              </a:rPr>
              <a:t>materials</a:t>
            </a:r>
            <a:r>
              <a:rPr lang="pt-BR" sz="1900" dirty="0">
                <a:solidFill>
                  <a:srgbClr val="2F2F2E"/>
                </a:solidFill>
                <a:effectLst/>
                <a:latin typeface="+mj-lt"/>
              </a:rPr>
              <a:t> </a:t>
            </a:r>
            <a:r>
              <a:rPr lang="pt-BR" sz="1900" dirty="0" err="1">
                <a:solidFill>
                  <a:srgbClr val="2F2F2E"/>
                </a:solidFill>
                <a:effectLst/>
                <a:latin typeface="+mj-lt"/>
              </a:rPr>
              <a:t>rather</a:t>
            </a:r>
            <a:r>
              <a:rPr lang="pt-BR" sz="1900" dirty="0">
                <a:solidFill>
                  <a:srgbClr val="2F2F2E"/>
                </a:solidFill>
                <a:effectLst/>
                <a:latin typeface="+mj-lt"/>
              </a:rPr>
              <a:t> </a:t>
            </a:r>
            <a:r>
              <a:rPr lang="pt-BR" sz="1900" dirty="0" err="1">
                <a:solidFill>
                  <a:srgbClr val="2F2F2E"/>
                </a:solidFill>
                <a:effectLst/>
                <a:latin typeface="+mj-lt"/>
              </a:rPr>
              <a:t>than</a:t>
            </a:r>
            <a:r>
              <a:rPr lang="pt-BR" sz="1900" dirty="0">
                <a:solidFill>
                  <a:srgbClr val="2F2F2E"/>
                </a:solidFill>
                <a:effectLst/>
                <a:latin typeface="+mj-lt"/>
              </a:rPr>
              <a:t> </a:t>
            </a:r>
            <a:r>
              <a:rPr lang="pt-BR" sz="1900" dirty="0" err="1">
                <a:solidFill>
                  <a:srgbClr val="2F2F2E"/>
                </a:solidFill>
                <a:effectLst/>
                <a:latin typeface="+mj-lt"/>
              </a:rPr>
              <a:t>what</a:t>
            </a:r>
            <a:r>
              <a:rPr lang="pt-BR" sz="1900" dirty="0">
                <a:solidFill>
                  <a:srgbClr val="2F2F2E"/>
                </a:solidFill>
                <a:effectLst/>
                <a:latin typeface="+mj-lt"/>
              </a:rPr>
              <a:t> </a:t>
            </a:r>
            <a:r>
              <a:rPr lang="pt-BR" sz="1900" dirty="0" err="1">
                <a:solidFill>
                  <a:srgbClr val="2F2F2E"/>
                </a:solidFill>
                <a:effectLst/>
                <a:latin typeface="+mj-lt"/>
              </a:rPr>
              <a:t>you</a:t>
            </a:r>
            <a:r>
              <a:rPr lang="pt-BR" sz="1900" dirty="0">
                <a:solidFill>
                  <a:srgbClr val="2F2F2E"/>
                </a:solidFill>
                <a:effectLst/>
                <a:latin typeface="+mj-lt"/>
              </a:rPr>
              <a:t> </a:t>
            </a:r>
            <a:r>
              <a:rPr lang="pt-BR" sz="1900" dirty="0" err="1">
                <a:solidFill>
                  <a:srgbClr val="2F2F2E"/>
                </a:solidFill>
                <a:effectLst/>
                <a:latin typeface="+mj-lt"/>
              </a:rPr>
              <a:t>were</a:t>
            </a:r>
            <a:r>
              <a:rPr lang="pt-BR" sz="1900" dirty="0">
                <a:solidFill>
                  <a:srgbClr val="2F2F2E"/>
                </a:solidFill>
                <a:effectLst/>
                <a:latin typeface="+mj-lt"/>
              </a:rPr>
              <a:t> </a:t>
            </a:r>
            <a:r>
              <a:rPr lang="pt-BR" sz="1900" dirty="0" err="1">
                <a:solidFill>
                  <a:srgbClr val="2F2F2E"/>
                </a:solidFill>
                <a:effectLst/>
                <a:latin typeface="+mj-lt"/>
              </a:rPr>
              <a:t>looking</a:t>
            </a:r>
            <a:r>
              <a:rPr lang="pt-BR" sz="1900" dirty="0">
                <a:solidFill>
                  <a:srgbClr val="2F2F2E"/>
                </a:solidFill>
                <a:effectLst/>
                <a:latin typeface="+mj-lt"/>
              </a:rPr>
              <a:t> for.</a:t>
            </a:r>
          </a:p>
          <a:p>
            <a:r>
              <a:rPr lang="pt-BR" sz="1900" dirty="0">
                <a:solidFill>
                  <a:srgbClr val="2F2F2E"/>
                </a:solidFill>
                <a:effectLst/>
                <a:latin typeface="+mj-lt"/>
              </a:rPr>
              <a:t>• </a:t>
            </a:r>
            <a:r>
              <a:rPr lang="pt-BR" sz="1900" dirty="0" err="1">
                <a:solidFill>
                  <a:srgbClr val="2F2F2E"/>
                </a:solidFill>
                <a:effectLst/>
                <a:latin typeface="+mj-lt"/>
              </a:rPr>
              <a:t>Anyone</a:t>
            </a:r>
            <a:r>
              <a:rPr lang="pt-BR" sz="1900" dirty="0">
                <a:solidFill>
                  <a:srgbClr val="2F2F2E"/>
                </a:solidFill>
                <a:effectLst/>
                <a:latin typeface="+mj-lt"/>
              </a:rPr>
              <a:t> </a:t>
            </a:r>
            <a:r>
              <a:rPr lang="pt-BR" sz="1900" b="1" dirty="0" err="1">
                <a:solidFill>
                  <a:srgbClr val="2F2F2E"/>
                </a:solidFill>
                <a:effectLst/>
                <a:latin typeface="+mj-lt"/>
              </a:rPr>
              <a:t>who</a:t>
            </a:r>
            <a:r>
              <a:rPr lang="pt-BR" sz="1900" b="1" dirty="0">
                <a:solidFill>
                  <a:srgbClr val="2F2F2E"/>
                </a:solidFill>
                <a:effectLst/>
                <a:latin typeface="+mj-lt"/>
              </a:rPr>
              <a:t> </a:t>
            </a:r>
            <a:r>
              <a:rPr lang="pt-BR" sz="1900" dirty="0" err="1">
                <a:solidFill>
                  <a:srgbClr val="2F2F2E"/>
                </a:solidFill>
                <a:effectLst/>
                <a:latin typeface="+mj-lt"/>
              </a:rPr>
              <a:t>sends</a:t>
            </a:r>
            <a:r>
              <a:rPr lang="pt-BR" sz="1900" dirty="0">
                <a:solidFill>
                  <a:srgbClr val="2F2F2E"/>
                </a:solidFill>
                <a:effectLst/>
                <a:latin typeface="+mj-lt"/>
              </a:rPr>
              <a:t> </a:t>
            </a:r>
            <a:r>
              <a:rPr lang="pt-BR" sz="1900" dirty="0" err="1">
                <a:solidFill>
                  <a:srgbClr val="2F2F2E"/>
                </a:solidFill>
                <a:effectLst/>
                <a:latin typeface="+mj-lt"/>
              </a:rPr>
              <a:t>you</a:t>
            </a:r>
            <a:r>
              <a:rPr lang="pt-BR" sz="1900" dirty="0">
                <a:solidFill>
                  <a:srgbClr val="2F2F2E"/>
                </a:solidFill>
                <a:effectLst/>
                <a:latin typeface="+mj-lt"/>
              </a:rPr>
              <a:t> </a:t>
            </a:r>
            <a:r>
              <a:rPr lang="pt-BR" sz="1900" dirty="0" err="1">
                <a:solidFill>
                  <a:srgbClr val="2F2F2E"/>
                </a:solidFill>
                <a:effectLst/>
                <a:latin typeface="+mj-lt"/>
              </a:rPr>
              <a:t>photos</a:t>
            </a:r>
            <a:r>
              <a:rPr lang="pt-BR" sz="1900" dirty="0">
                <a:solidFill>
                  <a:srgbClr val="2F2F2E"/>
                </a:solidFill>
                <a:effectLst/>
                <a:latin typeface="+mj-lt"/>
              </a:rPr>
              <a:t> </a:t>
            </a:r>
            <a:r>
              <a:rPr lang="pt-BR" sz="1900" dirty="0" err="1">
                <a:solidFill>
                  <a:srgbClr val="2F2F2E"/>
                </a:solidFill>
                <a:effectLst/>
                <a:latin typeface="+mj-lt"/>
              </a:rPr>
              <a:t>or</a:t>
            </a:r>
            <a:r>
              <a:rPr lang="pt-BR" sz="1900" dirty="0">
                <a:solidFill>
                  <a:srgbClr val="2F2F2E"/>
                </a:solidFill>
                <a:effectLst/>
                <a:latin typeface="+mj-lt"/>
              </a:rPr>
              <a:t> </a:t>
            </a:r>
            <a:r>
              <a:rPr lang="pt-BR" sz="1900" dirty="0" err="1">
                <a:solidFill>
                  <a:srgbClr val="2F2F2E"/>
                </a:solidFill>
                <a:effectLst/>
                <a:latin typeface="+mj-lt"/>
              </a:rPr>
              <a:t>videos</a:t>
            </a:r>
            <a:r>
              <a:rPr lang="pt-BR" sz="1900" dirty="0">
                <a:solidFill>
                  <a:srgbClr val="2F2F2E"/>
                </a:solidFill>
                <a:effectLst/>
                <a:latin typeface="+mj-lt"/>
              </a:rPr>
              <a:t> </a:t>
            </a:r>
            <a:r>
              <a:rPr lang="pt-BR" sz="1900" dirty="0" err="1">
                <a:solidFill>
                  <a:srgbClr val="2F2F2E"/>
                </a:solidFill>
                <a:effectLst/>
                <a:latin typeface="+mj-lt"/>
              </a:rPr>
              <a:t>containing</a:t>
            </a:r>
            <a:r>
              <a:rPr lang="pt-BR" sz="1900" dirty="0">
                <a:solidFill>
                  <a:srgbClr val="2F2F2E"/>
                </a:solidFill>
                <a:effectLst/>
                <a:latin typeface="+mj-lt"/>
              </a:rPr>
              <a:t> </a:t>
            </a:r>
            <a:r>
              <a:rPr lang="pt-BR" sz="1900" dirty="0" err="1">
                <a:solidFill>
                  <a:srgbClr val="2F2F2E"/>
                </a:solidFill>
                <a:effectLst/>
                <a:latin typeface="+mj-lt"/>
              </a:rPr>
              <a:t>obscene</a:t>
            </a:r>
            <a:r>
              <a:rPr lang="pt-BR" sz="1900" dirty="0">
                <a:solidFill>
                  <a:srgbClr val="2F2F2E"/>
                </a:solidFill>
                <a:effectLst/>
                <a:latin typeface="+mj-lt"/>
              </a:rPr>
              <a:t> </a:t>
            </a:r>
            <a:r>
              <a:rPr lang="pt-BR" sz="1900" dirty="0" err="1">
                <a:solidFill>
                  <a:srgbClr val="2F2F2E"/>
                </a:solidFill>
                <a:effectLst/>
                <a:latin typeface="+mj-lt"/>
              </a:rPr>
              <a:t>content</a:t>
            </a:r>
            <a:r>
              <a:rPr lang="pt-BR" sz="1900" dirty="0">
                <a:solidFill>
                  <a:srgbClr val="2F2F2E"/>
                </a:solidFill>
                <a:effectLst/>
                <a:latin typeface="+mj-lt"/>
              </a:rPr>
              <a:t> </a:t>
            </a:r>
            <a:r>
              <a:rPr lang="pt-BR" sz="1900" dirty="0" err="1">
                <a:solidFill>
                  <a:srgbClr val="2F2F2E"/>
                </a:solidFill>
                <a:effectLst/>
                <a:latin typeface="+mj-lt"/>
              </a:rPr>
              <a:t>of</a:t>
            </a:r>
            <a:r>
              <a:rPr lang="pt-BR" sz="1900" dirty="0">
                <a:solidFill>
                  <a:srgbClr val="2F2F2E"/>
                </a:solidFill>
                <a:latin typeface="+mj-lt"/>
              </a:rPr>
              <a:t> </a:t>
            </a:r>
            <a:r>
              <a:rPr lang="pt-BR" sz="1900" dirty="0" err="1">
                <a:solidFill>
                  <a:srgbClr val="2F2F2E"/>
                </a:solidFill>
                <a:effectLst/>
                <a:latin typeface="+mj-lt"/>
              </a:rPr>
              <a:t>individuals</a:t>
            </a:r>
            <a:r>
              <a:rPr lang="pt-BR" sz="1900" dirty="0">
                <a:solidFill>
                  <a:srgbClr val="2F2F2E"/>
                </a:solidFill>
                <a:effectLst/>
                <a:latin typeface="+mj-lt"/>
              </a:rPr>
              <a:t> 18 </a:t>
            </a:r>
            <a:r>
              <a:rPr lang="pt-BR" sz="1900" dirty="0" err="1">
                <a:solidFill>
                  <a:srgbClr val="2F2F2E"/>
                </a:solidFill>
                <a:effectLst/>
                <a:latin typeface="+mj-lt"/>
              </a:rPr>
              <a:t>and</a:t>
            </a:r>
            <a:r>
              <a:rPr lang="pt-BR" sz="1900" dirty="0">
                <a:solidFill>
                  <a:srgbClr val="2F2F2E"/>
                </a:solidFill>
                <a:effectLst/>
                <a:latin typeface="+mj-lt"/>
              </a:rPr>
              <a:t> </a:t>
            </a:r>
            <a:r>
              <a:rPr lang="pt-BR" sz="1900" dirty="0" err="1">
                <a:solidFill>
                  <a:srgbClr val="2F2F2E"/>
                </a:solidFill>
                <a:effectLst/>
                <a:latin typeface="+mj-lt"/>
              </a:rPr>
              <a:t>younger</a:t>
            </a:r>
            <a:r>
              <a:rPr lang="pt-BR" sz="1900" dirty="0">
                <a:solidFill>
                  <a:srgbClr val="2F2F2E"/>
                </a:solidFill>
                <a:effectLst/>
                <a:latin typeface="+mj-lt"/>
              </a:rPr>
              <a:t> (</a:t>
            </a:r>
            <a:r>
              <a:rPr lang="pt-BR" sz="1900" dirty="0" err="1">
                <a:solidFill>
                  <a:srgbClr val="2F2F2E"/>
                </a:solidFill>
                <a:effectLst/>
                <a:latin typeface="+mj-lt"/>
              </a:rPr>
              <a:t>the</a:t>
            </a:r>
            <a:r>
              <a:rPr lang="pt-BR" sz="1900" dirty="0">
                <a:solidFill>
                  <a:srgbClr val="2F2F2E"/>
                </a:solidFill>
                <a:effectLst/>
                <a:latin typeface="+mj-lt"/>
              </a:rPr>
              <a:t> </a:t>
            </a:r>
            <a:r>
              <a:rPr lang="pt-BR" sz="1900" dirty="0" err="1">
                <a:solidFill>
                  <a:srgbClr val="2F2F2E"/>
                </a:solidFill>
                <a:effectLst/>
                <a:latin typeface="+mj-lt"/>
              </a:rPr>
              <a:t>possession</a:t>
            </a:r>
            <a:r>
              <a:rPr lang="pt-BR" sz="1900" dirty="0">
                <a:solidFill>
                  <a:srgbClr val="2F2F2E"/>
                </a:solidFill>
                <a:effectLst/>
                <a:latin typeface="+mj-lt"/>
              </a:rPr>
              <a:t>, </a:t>
            </a:r>
            <a:r>
              <a:rPr lang="pt-BR" sz="1900" dirty="0" err="1">
                <a:solidFill>
                  <a:srgbClr val="2F2F2E"/>
                </a:solidFill>
                <a:effectLst/>
                <a:latin typeface="+mj-lt"/>
              </a:rPr>
              <a:t>manufacturing</a:t>
            </a:r>
            <a:r>
              <a:rPr lang="pt-BR" sz="1900" dirty="0">
                <a:solidFill>
                  <a:srgbClr val="2F2F2E"/>
                </a:solidFill>
                <a:effectLst/>
                <a:latin typeface="+mj-lt"/>
              </a:rPr>
              <a:t>, </a:t>
            </a:r>
            <a:r>
              <a:rPr lang="pt-BR" sz="1900" dirty="0" err="1">
                <a:solidFill>
                  <a:srgbClr val="2F2F2E"/>
                </a:solidFill>
                <a:effectLst/>
                <a:latin typeface="+mj-lt"/>
              </a:rPr>
              <a:t>or</a:t>
            </a:r>
            <a:r>
              <a:rPr lang="pt-BR" sz="1900" dirty="0">
                <a:solidFill>
                  <a:srgbClr val="2F2F2E"/>
                </a:solidFill>
                <a:effectLst/>
                <a:latin typeface="+mj-lt"/>
              </a:rPr>
              <a:t> </a:t>
            </a:r>
            <a:r>
              <a:rPr lang="pt-BR" sz="1900" dirty="0" err="1">
                <a:solidFill>
                  <a:srgbClr val="2F2F2E"/>
                </a:solidFill>
                <a:effectLst/>
                <a:latin typeface="+mj-lt"/>
              </a:rPr>
              <a:t>distributing</a:t>
            </a:r>
            <a:r>
              <a:rPr lang="pt-BR" sz="1900" dirty="0">
                <a:solidFill>
                  <a:srgbClr val="2F2F2E"/>
                </a:solidFill>
                <a:effectLst/>
                <a:latin typeface="+mj-lt"/>
              </a:rPr>
              <a:t> </a:t>
            </a:r>
            <a:r>
              <a:rPr lang="pt-BR" sz="1900" dirty="0" err="1">
                <a:solidFill>
                  <a:srgbClr val="2F2F2E"/>
                </a:solidFill>
                <a:effectLst/>
                <a:latin typeface="+mj-lt"/>
              </a:rPr>
              <a:t>of</a:t>
            </a:r>
            <a:r>
              <a:rPr lang="pt-BR" sz="1900" dirty="0">
                <a:solidFill>
                  <a:srgbClr val="2F2F2E"/>
                </a:solidFill>
                <a:effectLst/>
                <a:latin typeface="+mj-lt"/>
              </a:rPr>
              <a:t> </a:t>
            </a:r>
            <a:r>
              <a:rPr lang="pt-BR" sz="1900" dirty="0" err="1">
                <a:solidFill>
                  <a:srgbClr val="2F2F2E"/>
                </a:solidFill>
                <a:effectLst/>
                <a:latin typeface="+mj-lt"/>
              </a:rPr>
              <a:t>child</a:t>
            </a:r>
            <a:r>
              <a:rPr lang="pt-BR" sz="1900" dirty="0">
                <a:solidFill>
                  <a:srgbClr val="2F2F2E"/>
                </a:solidFill>
                <a:latin typeface="+mj-lt"/>
              </a:rPr>
              <a:t> </a:t>
            </a:r>
            <a:r>
              <a:rPr lang="pt-BR" sz="1900" dirty="0" err="1">
                <a:solidFill>
                  <a:srgbClr val="2F2F2E"/>
                </a:solidFill>
                <a:effectLst/>
                <a:latin typeface="+mj-lt"/>
              </a:rPr>
              <a:t>pornography</a:t>
            </a:r>
            <a:r>
              <a:rPr lang="pt-BR" sz="1900" dirty="0">
                <a:solidFill>
                  <a:srgbClr val="2F2F2E"/>
                </a:solidFill>
                <a:effectLst/>
                <a:latin typeface="+mj-lt"/>
              </a:rPr>
              <a:t> </a:t>
            </a:r>
            <a:r>
              <a:rPr lang="pt-BR" sz="1900" dirty="0" err="1">
                <a:solidFill>
                  <a:srgbClr val="2F2F2E"/>
                </a:solidFill>
                <a:effectLst/>
                <a:latin typeface="+mj-lt"/>
              </a:rPr>
              <a:t>is</a:t>
            </a:r>
            <a:r>
              <a:rPr lang="pt-BR" sz="1900" dirty="0">
                <a:solidFill>
                  <a:srgbClr val="2F2F2E"/>
                </a:solidFill>
                <a:effectLst/>
                <a:latin typeface="+mj-lt"/>
              </a:rPr>
              <a:t> </a:t>
            </a:r>
            <a:r>
              <a:rPr lang="pt-BR" sz="1900" dirty="0" err="1">
                <a:solidFill>
                  <a:srgbClr val="2F2F2E"/>
                </a:solidFill>
                <a:effectLst/>
                <a:latin typeface="+mj-lt"/>
              </a:rPr>
              <a:t>illegal</a:t>
            </a:r>
            <a:r>
              <a:rPr lang="pt-BR" sz="1900" dirty="0">
                <a:solidFill>
                  <a:srgbClr val="2F2F2E"/>
                </a:solidFill>
                <a:effectLst/>
                <a:latin typeface="+mj-lt"/>
              </a:rPr>
              <a:t>). (…)</a:t>
            </a:r>
            <a:endParaRPr lang="pt-BR" sz="1900" i="1" dirty="0">
              <a:solidFill>
                <a:srgbClr val="2F2F2E"/>
              </a:solidFill>
              <a:effectLst/>
              <a:latin typeface="+mj-lt"/>
            </a:endParaRPr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F9D46CD4-77F9-ABE5-13F0-DED4A1F6834A}"/>
              </a:ext>
            </a:extLst>
          </p:cNvPr>
          <p:cNvSpPr txBox="1">
            <a:spLocks/>
          </p:cNvSpPr>
          <p:nvPr/>
        </p:nvSpPr>
        <p:spPr>
          <a:xfrm>
            <a:off x="4961236" y="4838157"/>
            <a:ext cx="6901543" cy="786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FULTON COUNTY SCHOOLS. </a:t>
            </a:r>
            <a:r>
              <a:rPr lang="pt-BR" sz="1200" b="1" dirty="0">
                <a:solidFill>
                  <a:srgbClr val="2F2F2E"/>
                </a:solidFill>
                <a:latin typeface="Helvetica" pitchFamily="2" charset="0"/>
              </a:rPr>
              <a:t>FAQ </a:t>
            </a:r>
            <a:r>
              <a:rPr lang="pt-BR" sz="1200" b="1" dirty="0" err="1">
                <a:solidFill>
                  <a:srgbClr val="2F2F2E"/>
                </a:solidFill>
                <a:latin typeface="Helvetica" pitchFamily="2" charset="0"/>
              </a:rPr>
              <a:t>and</a:t>
            </a:r>
            <a:r>
              <a:rPr lang="pt-BR" sz="1200" b="1" dirty="0">
                <a:solidFill>
                  <a:srgbClr val="2F2F2E"/>
                </a:solidFill>
                <a:latin typeface="Helvetica" pitchFamily="2" charset="0"/>
              </a:rPr>
              <a:t> </a:t>
            </a:r>
            <a:r>
              <a:rPr lang="pt-BR" sz="1200" b="1" dirty="0" err="1">
                <a:solidFill>
                  <a:srgbClr val="2F2F2E"/>
                </a:solidFill>
                <a:latin typeface="Helvetica" pitchFamily="2" charset="0"/>
              </a:rPr>
              <a:t>fact</a:t>
            </a:r>
            <a:r>
              <a:rPr lang="pt-BR" sz="1200" b="1" dirty="0">
                <a:solidFill>
                  <a:srgbClr val="2F2F2E"/>
                </a:solidFill>
                <a:latin typeface="Helvetica" pitchFamily="2" charset="0"/>
              </a:rPr>
              <a:t> </a:t>
            </a:r>
            <a:r>
              <a:rPr lang="pt-BR" sz="1200" b="1" dirty="0" err="1">
                <a:solidFill>
                  <a:srgbClr val="2F2F2E"/>
                </a:solidFill>
                <a:latin typeface="Helvetica" pitchFamily="2" charset="0"/>
              </a:rPr>
              <a:t>sheet</a:t>
            </a:r>
            <a:r>
              <a:rPr lang="pt-BR" sz="1200" b="1" dirty="0">
                <a:solidFill>
                  <a:srgbClr val="2F2F2E"/>
                </a:solidFill>
                <a:latin typeface="Helvetica" pitchFamily="2" charset="0"/>
              </a:rPr>
              <a:t>: 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cyberbullying. 2002-2022. Disponível em: 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www.fultonschools.org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/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cms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/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lib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/GA50000114/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Centricity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/Domain/5419/Cyberbullying%20FAQ%20Fact%20Sheet.pdf. Acesso em: 6 jul. 2022.</a:t>
            </a:r>
            <a:endParaRPr lang="pt-BR" sz="1200" dirty="0"/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E6E58B4F-62F6-1EE4-0F18-D642574E174B}"/>
              </a:ext>
            </a:extLst>
          </p:cNvPr>
          <p:cNvGrpSpPr/>
          <p:nvPr/>
        </p:nvGrpSpPr>
        <p:grpSpPr>
          <a:xfrm>
            <a:off x="448410" y="4010119"/>
            <a:ext cx="3754088" cy="2415363"/>
            <a:chOff x="667198" y="3617074"/>
            <a:chExt cx="2651413" cy="2415363"/>
          </a:xfrm>
        </p:grpSpPr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0295A067-A56F-C0B5-2A57-B06953B3812C}"/>
                </a:ext>
              </a:extLst>
            </p:cNvPr>
            <p:cNvSpPr txBox="1"/>
            <p:nvPr/>
          </p:nvSpPr>
          <p:spPr>
            <a:xfrm>
              <a:off x="802627" y="4093445"/>
              <a:ext cx="2515984" cy="1938992"/>
            </a:xfrm>
            <a:custGeom>
              <a:avLst/>
              <a:gdLst>
                <a:gd name="connsiteX0" fmla="*/ 0 w 2515984"/>
                <a:gd name="connsiteY0" fmla="*/ 0 h 1938992"/>
                <a:gd name="connsiteX1" fmla="*/ 2515984 w 2515984"/>
                <a:gd name="connsiteY1" fmla="*/ 0 h 1938992"/>
                <a:gd name="connsiteX2" fmla="*/ 2515984 w 2515984"/>
                <a:gd name="connsiteY2" fmla="*/ 1938992 h 1938992"/>
                <a:gd name="connsiteX3" fmla="*/ 0 w 2515984"/>
                <a:gd name="connsiteY3" fmla="*/ 1938992 h 1938992"/>
                <a:gd name="connsiteX4" fmla="*/ 0 w 2515984"/>
                <a:gd name="connsiteY4" fmla="*/ 0 h 1938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5984" h="1938992" fill="none" extrusionOk="0">
                  <a:moveTo>
                    <a:pt x="0" y="0"/>
                  </a:moveTo>
                  <a:cubicBezTo>
                    <a:pt x="631610" y="-49533"/>
                    <a:pt x="2066241" y="-14809"/>
                    <a:pt x="2515984" y="0"/>
                  </a:cubicBezTo>
                  <a:cubicBezTo>
                    <a:pt x="2603623" y="752559"/>
                    <a:pt x="2443305" y="1500896"/>
                    <a:pt x="2515984" y="1938992"/>
                  </a:cubicBezTo>
                  <a:cubicBezTo>
                    <a:pt x="1896010" y="1890761"/>
                    <a:pt x="1253070" y="2023447"/>
                    <a:pt x="0" y="1938992"/>
                  </a:cubicBezTo>
                  <a:cubicBezTo>
                    <a:pt x="-38581" y="1336146"/>
                    <a:pt x="63341" y="257688"/>
                    <a:pt x="0" y="0"/>
                  </a:cubicBezTo>
                  <a:close/>
                </a:path>
                <a:path w="2515984" h="1938992" stroke="0" extrusionOk="0">
                  <a:moveTo>
                    <a:pt x="0" y="0"/>
                  </a:moveTo>
                  <a:cubicBezTo>
                    <a:pt x="1046362" y="118645"/>
                    <a:pt x="1733512" y="116012"/>
                    <a:pt x="2515984" y="0"/>
                  </a:cubicBezTo>
                  <a:cubicBezTo>
                    <a:pt x="2383102" y="562170"/>
                    <a:pt x="2600935" y="1716516"/>
                    <a:pt x="2515984" y="1938992"/>
                  </a:cubicBezTo>
                  <a:cubicBezTo>
                    <a:pt x="2079480" y="2073592"/>
                    <a:pt x="866557" y="1781796"/>
                    <a:pt x="0" y="1938992"/>
                  </a:cubicBezTo>
                  <a:cubicBezTo>
                    <a:pt x="-20187" y="1693620"/>
                    <a:pt x="-152480" y="828865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r>
                <a:rPr lang="pt-BR" sz="2000" b="1" dirty="0" err="1"/>
                <a:t>We</a:t>
              </a:r>
              <a:r>
                <a:rPr lang="pt-BR" sz="2000" b="1" dirty="0"/>
                <a:t> use:</a:t>
              </a:r>
              <a:r>
                <a:rPr lang="pt-BR" sz="2000" dirty="0"/>
                <a:t>	</a:t>
              </a:r>
              <a:r>
                <a:rPr lang="pt-BR" sz="2000" b="1" dirty="0" err="1"/>
                <a:t>To</a:t>
              </a:r>
              <a:r>
                <a:rPr lang="pt-BR" sz="2000" b="1" dirty="0"/>
                <a:t> </a:t>
              </a:r>
              <a:r>
                <a:rPr lang="pt-BR" sz="2000" b="1" dirty="0" err="1"/>
                <a:t>refer</a:t>
              </a:r>
              <a:r>
                <a:rPr lang="pt-BR" sz="2000" b="1" dirty="0"/>
                <a:t> </a:t>
              </a:r>
              <a:r>
                <a:rPr lang="pt-BR" sz="2000" b="1" dirty="0" err="1"/>
                <a:t>to</a:t>
              </a:r>
              <a:r>
                <a:rPr lang="pt-BR" sz="2000" b="1" dirty="0"/>
                <a:t>:</a:t>
              </a:r>
            </a:p>
            <a:p>
              <a:r>
                <a:rPr lang="pt-BR" sz="2000" b="1" dirty="0" err="1">
                  <a:solidFill>
                    <a:schemeClr val="accent1"/>
                  </a:solidFill>
                </a:rPr>
                <a:t>that</a:t>
              </a:r>
              <a:r>
                <a:rPr lang="pt-BR" sz="2000" dirty="0"/>
                <a:t> 		</a:t>
              </a:r>
              <a:r>
                <a:rPr lang="pt-BR" sz="2000" dirty="0" err="1"/>
                <a:t>people</a:t>
              </a:r>
              <a:r>
                <a:rPr lang="pt-BR" sz="2000" dirty="0"/>
                <a:t> </a:t>
              </a:r>
              <a:r>
                <a:rPr lang="pt-BR" sz="2000" dirty="0" err="1"/>
                <a:t>and</a:t>
              </a:r>
              <a:r>
                <a:rPr lang="pt-BR" sz="2000" dirty="0"/>
                <a:t> </a:t>
              </a:r>
              <a:r>
                <a:rPr lang="pt-BR" sz="2000" dirty="0" err="1"/>
                <a:t>things</a:t>
              </a:r>
              <a:endParaRPr lang="pt-BR" sz="2000" dirty="0"/>
            </a:p>
            <a:p>
              <a:r>
                <a:rPr lang="pt-BR" sz="2000" b="1" dirty="0" err="1">
                  <a:solidFill>
                    <a:schemeClr val="accent1"/>
                  </a:solidFill>
                </a:rPr>
                <a:t>which</a:t>
              </a:r>
              <a:r>
                <a:rPr lang="pt-BR" sz="2000" dirty="0"/>
                <a:t>		</a:t>
              </a:r>
              <a:r>
                <a:rPr lang="pt-BR" sz="2000" dirty="0" err="1"/>
                <a:t>things</a:t>
              </a:r>
              <a:endParaRPr lang="pt-BR" sz="2000" dirty="0"/>
            </a:p>
            <a:p>
              <a:r>
                <a:rPr lang="pt-BR" sz="2000" b="1" dirty="0" err="1">
                  <a:solidFill>
                    <a:schemeClr val="accent1"/>
                  </a:solidFill>
                </a:rPr>
                <a:t>who</a:t>
              </a:r>
              <a:r>
                <a:rPr lang="pt-BR" sz="2000" dirty="0"/>
                <a:t> 		</a:t>
              </a:r>
              <a:r>
                <a:rPr lang="pt-BR" sz="2000" dirty="0" err="1"/>
                <a:t>people</a:t>
              </a:r>
              <a:r>
                <a:rPr lang="pt-BR" sz="2000" dirty="0"/>
                <a:t> </a:t>
              </a:r>
            </a:p>
            <a:p>
              <a:r>
                <a:rPr lang="pt-BR" sz="2000" b="1" dirty="0" err="1">
                  <a:solidFill>
                    <a:schemeClr val="accent1"/>
                  </a:solidFill>
                </a:rPr>
                <a:t>which</a:t>
              </a:r>
              <a:r>
                <a:rPr lang="pt-BR" sz="2000" dirty="0"/>
                <a:t>		</a:t>
              </a:r>
              <a:r>
                <a:rPr lang="pt-BR" sz="2000" dirty="0" err="1"/>
                <a:t>people</a:t>
              </a:r>
              <a:r>
                <a:rPr lang="pt-BR" sz="2000" dirty="0"/>
                <a:t> </a:t>
              </a:r>
              <a:r>
                <a:rPr lang="pt-BR" sz="2000" dirty="0" err="1"/>
                <a:t>and</a:t>
              </a:r>
              <a:r>
                <a:rPr lang="pt-BR" sz="2000" dirty="0"/>
                <a:t> </a:t>
              </a:r>
              <a:r>
                <a:rPr lang="pt-BR" sz="2000" dirty="0" err="1"/>
                <a:t>things</a:t>
              </a:r>
              <a:r>
                <a:rPr lang="pt-BR" sz="2000" dirty="0"/>
                <a:t> 			(</a:t>
              </a:r>
              <a:r>
                <a:rPr lang="pt-BR" sz="2000" dirty="0" err="1"/>
                <a:t>possession</a:t>
              </a:r>
              <a:r>
                <a:rPr lang="pt-BR" sz="2000" dirty="0"/>
                <a:t>)</a:t>
              </a:r>
            </a:p>
          </p:txBody>
        </p:sp>
        <p:sp>
          <p:nvSpPr>
            <p:cNvPr id="11" name="Pentágono 10">
              <a:extLst>
                <a:ext uri="{FF2B5EF4-FFF2-40B4-BE49-F238E27FC236}">
                  <a16:creationId xmlns:a16="http://schemas.microsoft.com/office/drawing/2014/main" id="{7CF95FF8-55BC-2F94-1DC2-223AEE68329E}"/>
                </a:ext>
              </a:extLst>
            </p:cNvPr>
            <p:cNvSpPr/>
            <p:nvPr/>
          </p:nvSpPr>
          <p:spPr>
            <a:xfrm rot="21406225">
              <a:off x="667198" y="3617074"/>
              <a:ext cx="2068865" cy="467713"/>
            </a:xfrm>
            <a:prstGeom prst="homePlate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/>
                <a:t>LANGUAGE NOTE</a:t>
              </a:r>
            </a:p>
          </p:txBody>
        </p:sp>
      </p:grpSp>
      <p:pic>
        <p:nvPicPr>
          <p:cNvPr id="17" name="Imagem 16" descr="Interface gráfica do usuário, Aplicativo&#10;&#10;Descrição gerada automaticamente com confiança média">
            <a:extLst>
              <a:ext uri="{FF2B5EF4-FFF2-40B4-BE49-F238E27FC236}">
                <a16:creationId xmlns:a16="http://schemas.microsoft.com/office/drawing/2014/main" id="{DC605C42-6BFF-08BB-F62D-769F06C849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62661" y="420437"/>
            <a:ext cx="1575868" cy="128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1495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UNIT 1</a:t>
            </a: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26CE7094-4244-C96F-90D8-1D9C24B49241}"/>
              </a:ext>
            </a:extLst>
          </p:cNvPr>
          <p:cNvSpPr txBox="1">
            <a:spLocks/>
          </p:cNvSpPr>
          <p:nvPr/>
        </p:nvSpPr>
        <p:spPr bwMode="black">
          <a:xfrm>
            <a:off x="653943" y="2553681"/>
            <a:ext cx="3363974" cy="1174991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Modal verbs: should, must</a:t>
            </a:r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F9D46CD4-77F9-ABE5-13F0-DED4A1F6834A}"/>
              </a:ext>
            </a:extLst>
          </p:cNvPr>
          <p:cNvSpPr txBox="1">
            <a:spLocks/>
          </p:cNvSpPr>
          <p:nvPr/>
        </p:nvSpPr>
        <p:spPr>
          <a:xfrm>
            <a:off x="5297763" y="2579793"/>
            <a:ext cx="6099141" cy="7048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MADISON COUNTY NEW YORK. </a:t>
            </a:r>
            <a:r>
              <a:rPr lang="pt-BR" sz="1200" b="1" dirty="0" err="1">
                <a:solidFill>
                  <a:srgbClr val="2F2F2E"/>
                </a:solidFill>
                <a:latin typeface="Helvetica" pitchFamily="2" charset="0"/>
              </a:rPr>
              <a:t>Combating</a:t>
            </a:r>
            <a:r>
              <a:rPr lang="pt-BR" sz="1200" b="1" dirty="0">
                <a:solidFill>
                  <a:srgbClr val="2F2F2E"/>
                </a:solidFill>
                <a:latin typeface="Helvetica" pitchFamily="2" charset="0"/>
              </a:rPr>
              <a:t> </a:t>
            </a:r>
            <a:r>
              <a:rPr lang="pt-BR" sz="1200" b="1" dirty="0" err="1">
                <a:solidFill>
                  <a:srgbClr val="2F2F2E"/>
                </a:solidFill>
                <a:latin typeface="Helvetica" pitchFamily="2" charset="0"/>
              </a:rPr>
              <a:t>misinformation</a:t>
            </a:r>
            <a:r>
              <a:rPr lang="pt-BR" sz="1200" b="1" dirty="0">
                <a:solidFill>
                  <a:srgbClr val="2F2F2E"/>
                </a:solidFill>
                <a:latin typeface="Helvetica" pitchFamily="2" charset="0"/>
              </a:rPr>
              <a:t>. 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2006-2022. Disponível em: 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www.madisoncounty.ny.gov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/2842/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Combating-Misinformation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. Acesso em: 6 jul. 2022.</a:t>
            </a:r>
            <a:endParaRPr lang="pt-BR" sz="1200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0295A067-A56F-C0B5-2A57-B06953B3812C}"/>
              </a:ext>
            </a:extLst>
          </p:cNvPr>
          <p:cNvSpPr txBox="1"/>
          <p:nvPr/>
        </p:nvSpPr>
        <p:spPr>
          <a:xfrm>
            <a:off x="5297763" y="3429000"/>
            <a:ext cx="6099141" cy="2862322"/>
          </a:xfrm>
          <a:custGeom>
            <a:avLst/>
            <a:gdLst>
              <a:gd name="connsiteX0" fmla="*/ 0 w 6099141"/>
              <a:gd name="connsiteY0" fmla="*/ 0 h 2862322"/>
              <a:gd name="connsiteX1" fmla="*/ 6099141 w 6099141"/>
              <a:gd name="connsiteY1" fmla="*/ 0 h 2862322"/>
              <a:gd name="connsiteX2" fmla="*/ 6099141 w 6099141"/>
              <a:gd name="connsiteY2" fmla="*/ 2862322 h 2862322"/>
              <a:gd name="connsiteX3" fmla="*/ 0 w 6099141"/>
              <a:gd name="connsiteY3" fmla="*/ 2862322 h 2862322"/>
              <a:gd name="connsiteX4" fmla="*/ 0 w 6099141"/>
              <a:gd name="connsiteY4" fmla="*/ 0 h 2862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9141" h="2862322" fill="none" extrusionOk="0">
                <a:moveTo>
                  <a:pt x="0" y="0"/>
                </a:moveTo>
                <a:cubicBezTo>
                  <a:pt x="1358971" y="-49533"/>
                  <a:pt x="3274567" y="-14809"/>
                  <a:pt x="6099141" y="0"/>
                </a:cubicBezTo>
                <a:cubicBezTo>
                  <a:pt x="6186780" y="1177938"/>
                  <a:pt x="6026462" y="2516856"/>
                  <a:pt x="6099141" y="2862322"/>
                </a:cubicBezTo>
                <a:cubicBezTo>
                  <a:pt x="3555899" y="2814091"/>
                  <a:pt x="1636239" y="2946777"/>
                  <a:pt x="0" y="2862322"/>
                </a:cubicBezTo>
                <a:cubicBezTo>
                  <a:pt x="-38581" y="2462403"/>
                  <a:pt x="63341" y="1014193"/>
                  <a:pt x="0" y="0"/>
                </a:cubicBezTo>
                <a:close/>
              </a:path>
              <a:path w="6099141" h="2862322" stroke="0" extrusionOk="0">
                <a:moveTo>
                  <a:pt x="0" y="0"/>
                </a:moveTo>
                <a:cubicBezTo>
                  <a:pt x="842394" y="118645"/>
                  <a:pt x="3486373" y="116012"/>
                  <a:pt x="6099141" y="0"/>
                </a:cubicBezTo>
                <a:cubicBezTo>
                  <a:pt x="5966259" y="618235"/>
                  <a:pt x="6184092" y="2215913"/>
                  <a:pt x="6099141" y="2862322"/>
                </a:cubicBezTo>
                <a:cubicBezTo>
                  <a:pt x="4039444" y="2996922"/>
                  <a:pt x="1652593" y="2705126"/>
                  <a:pt x="0" y="2862322"/>
                </a:cubicBezTo>
                <a:cubicBezTo>
                  <a:pt x="-20187" y="1490128"/>
                  <a:pt x="-152480" y="588272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In “A </a:t>
            </a:r>
            <a:r>
              <a:rPr lang="pt-BR" sz="2000" dirty="0" err="1"/>
              <a:t>proper</a:t>
            </a:r>
            <a:r>
              <a:rPr lang="pt-BR" sz="2000" dirty="0"/>
              <a:t> </a:t>
            </a:r>
            <a:r>
              <a:rPr lang="pt-BR" sz="2000" dirty="0" err="1"/>
              <a:t>article</a:t>
            </a:r>
            <a:r>
              <a:rPr lang="pt-BR" sz="2000" dirty="0"/>
              <a:t> </a:t>
            </a:r>
            <a:r>
              <a:rPr lang="pt-BR" sz="2000" dirty="0" err="1"/>
              <a:t>should</a:t>
            </a:r>
            <a:r>
              <a:rPr lang="pt-BR" sz="2000" dirty="0"/>
              <a:t> cite”, </a:t>
            </a:r>
            <a:r>
              <a:rPr lang="pt-BR" sz="2000" b="1" i="1" dirty="0" err="1"/>
              <a:t>should</a:t>
            </a:r>
            <a:r>
              <a:rPr lang="pt-BR" sz="2000" dirty="0"/>
              <a:t> expresses a </a:t>
            </a:r>
            <a:r>
              <a:rPr lang="pt-BR" sz="2000" dirty="0" err="1"/>
              <a:t>recommendation</a:t>
            </a:r>
            <a:r>
              <a:rPr lang="pt-BR" sz="20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In “</a:t>
            </a:r>
            <a:r>
              <a:rPr lang="pt-BR" sz="2000" dirty="0" err="1"/>
              <a:t>that</a:t>
            </a:r>
            <a:r>
              <a:rPr lang="pt-BR" sz="2000" dirty="0"/>
              <a:t> </a:t>
            </a:r>
            <a:r>
              <a:rPr lang="pt-BR" sz="2000" dirty="0" err="1"/>
              <a:t>should</a:t>
            </a:r>
            <a:r>
              <a:rPr lang="pt-BR" sz="2000" dirty="0"/>
              <a:t> </a:t>
            </a:r>
            <a:r>
              <a:rPr lang="pt-BR" sz="2000" dirty="0" err="1"/>
              <a:t>be</a:t>
            </a:r>
            <a:r>
              <a:rPr lang="pt-BR" sz="2000" dirty="0"/>
              <a:t> a </a:t>
            </a:r>
            <a:r>
              <a:rPr lang="pt-BR" sz="2000" dirty="0" err="1"/>
              <a:t>red</a:t>
            </a:r>
            <a:r>
              <a:rPr lang="pt-BR" sz="2000" dirty="0"/>
              <a:t> flag”, </a:t>
            </a:r>
            <a:r>
              <a:rPr lang="pt-BR" sz="2000" b="1" i="1" dirty="0" err="1"/>
              <a:t>should</a:t>
            </a:r>
            <a:r>
              <a:rPr lang="pt-BR" sz="2000" dirty="0"/>
              <a:t> expresses </a:t>
            </a:r>
            <a:r>
              <a:rPr lang="pt-BR" sz="2000" dirty="0" err="1"/>
              <a:t>the</a:t>
            </a:r>
            <a:r>
              <a:rPr lang="pt-BR" sz="2000" dirty="0"/>
              <a:t> </a:t>
            </a:r>
            <a:r>
              <a:rPr lang="pt-BR" sz="2000" dirty="0" err="1"/>
              <a:t>deduction</a:t>
            </a:r>
            <a:r>
              <a:rPr lang="pt-BR" sz="2000" dirty="0"/>
              <a:t> </a:t>
            </a:r>
            <a:r>
              <a:rPr lang="pt-BR" sz="2000" dirty="0" err="1"/>
              <a:t>or</a:t>
            </a:r>
            <a:r>
              <a:rPr lang="pt-BR" sz="2000" dirty="0"/>
              <a:t> </a:t>
            </a:r>
            <a:r>
              <a:rPr lang="pt-BR" sz="2000" dirty="0" err="1"/>
              <a:t>conclusion</a:t>
            </a:r>
            <a:r>
              <a:rPr lang="pt-BR" sz="2000" dirty="0"/>
              <a:t> </a:t>
            </a:r>
            <a:r>
              <a:rPr lang="pt-BR" sz="2000" dirty="0" err="1"/>
              <a:t>that</a:t>
            </a:r>
            <a:r>
              <a:rPr lang="pt-BR" sz="2000" dirty="0"/>
              <a:t> </a:t>
            </a:r>
            <a:r>
              <a:rPr lang="pt-BR" sz="2000" dirty="0" err="1"/>
              <a:t>something</a:t>
            </a:r>
            <a:r>
              <a:rPr lang="pt-BR" sz="2000" dirty="0"/>
              <a:t> </a:t>
            </a:r>
            <a:r>
              <a:rPr lang="pt-BR" sz="2000" dirty="0" err="1"/>
              <a:t>is</a:t>
            </a:r>
            <a:r>
              <a:rPr lang="pt-BR" sz="2000" dirty="0"/>
              <a:t> </a:t>
            </a:r>
            <a:r>
              <a:rPr lang="pt-BR" sz="2000" dirty="0" err="1"/>
              <a:t>certain</a:t>
            </a:r>
            <a:r>
              <a:rPr lang="pt-BR" sz="2000" dirty="0"/>
              <a:t> </a:t>
            </a:r>
            <a:r>
              <a:rPr lang="pt-BR" sz="2000" dirty="0" err="1"/>
              <a:t>or</a:t>
            </a:r>
            <a:r>
              <a:rPr lang="pt-BR" sz="2000" dirty="0"/>
              <a:t> </a:t>
            </a:r>
            <a:r>
              <a:rPr lang="pt-BR" sz="2000" dirty="0" err="1"/>
              <a:t>highly</a:t>
            </a:r>
            <a:r>
              <a:rPr lang="pt-BR" sz="2000" dirty="0"/>
              <a:t> </a:t>
            </a:r>
            <a:r>
              <a:rPr lang="pt-BR" sz="2000" dirty="0" err="1"/>
              <a:t>probable</a:t>
            </a:r>
            <a:r>
              <a:rPr lang="pt-BR" sz="20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 err="1"/>
              <a:t>We</a:t>
            </a:r>
            <a:r>
              <a:rPr lang="pt-BR" sz="2000" dirty="0"/>
              <a:t> use </a:t>
            </a:r>
            <a:r>
              <a:rPr lang="pt-BR" sz="2000" b="1" i="1" dirty="0" err="1"/>
              <a:t>should</a:t>
            </a:r>
            <a:r>
              <a:rPr lang="pt-BR" sz="2000" dirty="0"/>
              <a:t> </a:t>
            </a:r>
            <a:r>
              <a:rPr lang="pt-BR" sz="2000" u="sng" dirty="0" err="1"/>
              <a:t>before</a:t>
            </a:r>
            <a:r>
              <a:rPr lang="pt-BR" sz="2000" dirty="0"/>
              <a:t> </a:t>
            </a:r>
            <a:r>
              <a:rPr lang="pt-BR" sz="2000" dirty="0" err="1"/>
              <a:t>the</a:t>
            </a:r>
            <a:r>
              <a:rPr lang="pt-BR" sz="2000" dirty="0"/>
              <a:t> </a:t>
            </a:r>
            <a:r>
              <a:rPr lang="pt-BR" sz="2000" dirty="0" err="1"/>
              <a:t>main</a:t>
            </a:r>
            <a:r>
              <a:rPr lang="pt-BR" sz="2000" dirty="0"/>
              <a:t> </a:t>
            </a:r>
            <a:r>
              <a:rPr lang="pt-BR" sz="2000" dirty="0" err="1"/>
              <a:t>verb</a:t>
            </a:r>
            <a:r>
              <a:rPr lang="pt-BR" sz="2000" dirty="0"/>
              <a:t> in </a:t>
            </a:r>
            <a:r>
              <a:rPr lang="pt-BR" sz="2000" dirty="0" err="1"/>
              <a:t>the</a:t>
            </a:r>
            <a:r>
              <a:rPr lang="pt-BR" sz="2000" dirty="0"/>
              <a:t> </a:t>
            </a:r>
            <a:r>
              <a:rPr lang="pt-BR" sz="2000" dirty="0" err="1"/>
              <a:t>infinitive</a:t>
            </a:r>
            <a:r>
              <a:rPr lang="pt-BR" sz="2000" dirty="0"/>
              <a:t> (</a:t>
            </a:r>
            <a:r>
              <a:rPr lang="pt-BR" sz="2000" dirty="0" err="1"/>
              <a:t>without</a:t>
            </a:r>
            <a:r>
              <a:rPr lang="pt-BR" sz="2000" dirty="0"/>
              <a:t> </a:t>
            </a:r>
            <a:r>
              <a:rPr lang="pt-BR" sz="2000" i="1" dirty="0" err="1"/>
              <a:t>to</a:t>
            </a:r>
            <a:r>
              <a:rPr lang="pt-BR" sz="2000" dirty="0"/>
              <a:t>).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9C7CEF8E-AE54-AD95-1F6E-94ABCC7568C1}"/>
              </a:ext>
            </a:extLst>
          </p:cNvPr>
          <p:cNvSpPr txBox="1"/>
          <p:nvPr/>
        </p:nvSpPr>
        <p:spPr>
          <a:xfrm>
            <a:off x="5297763" y="825467"/>
            <a:ext cx="6099142" cy="175432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pt-BR" dirty="0">
                <a:solidFill>
                  <a:srgbClr val="2F2F2E"/>
                </a:solidFill>
                <a:effectLst/>
                <a:latin typeface="+mj-lt"/>
              </a:rPr>
              <a:t>Where </a:t>
            </a:r>
            <a:r>
              <a:rPr lang="pt-BR" dirty="0" err="1">
                <a:solidFill>
                  <a:srgbClr val="2F2F2E"/>
                </a:solidFill>
                <a:effectLst/>
                <a:latin typeface="+mj-lt"/>
              </a:rPr>
              <a:t>and</a:t>
            </a:r>
            <a:r>
              <a:rPr lang="pt-BR" dirty="0">
                <a:solidFill>
                  <a:srgbClr val="2F2F2E"/>
                </a:solidFill>
                <a:effectLst/>
                <a:latin typeface="+mj-lt"/>
              </a:rPr>
              <a:t> </a:t>
            </a:r>
            <a:r>
              <a:rPr lang="pt-BR" dirty="0" err="1">
                <a:solidFill>
                  <a:srgbClr val="2F2F2E"/>
                </a:solidFill>
                <a:effectLst/>
                <a:latin typeface="+mj-lt"/>
              </a:rPr>
              <a:t>how</a:t>
            </a:r>
            <a:r>
              <a:rPr lang="pt-BR" dirty="0">
                <a:solidFill>
                  <a:srgbClr val="2F2F2E"/>
                </a:solidFill>
                <a:effectLst/>
                <a:latin typeface="+mj-lt"/>
              </a:rPr>
              <a:t> does </a:t>
            </a:r>
            <a:r>
              <a:rPr lang="pt-BR" dirty="0" err="1">
                <a:solidFill>
                  <a:srgbClr val="2F2F2E"/>
                </a:solidFill>
                <a:effectLst/>
                <a:latin typeface="+mj-lt"/>
              </a:rPr>
              <a:t>your</a:t>
            </a:r>
            <a:r>
              <a:rPr lang="pt-BR" dirty="0">
                <a:solidFill>
                  <a:srgbClr val="2F2F2E"/>
                </a:solidFill>
                <a:effectLst/>
                <a:latin typeface="+mj-lt"/>
              </a:rPr>
              <a:t> </a:t>
            </a:r>
            <a:r>
              <a:rPr lang="pt-BR" dirty="0" err="1">
                <a:solidFill>
                  <a:srgbClr val="2F2F2E"/>
                </a:solidFill>
                <a:effectLst/>
                <a:latin typeface="+mj-lt"/>
              </a:rPr>
              <a:t>source</a:t>
            </a:r>
            <a:r>
              <a:rPr lang="pt-BR" dirty="0">
                <a:solidFill>
                  <a:srgbClr val="2F2F2E"/>
                </a:solidFill>
                <a:effectLst/>
                <a:latin typeface="+mj-lt"/>
              </a:rPr>
              <a:t> </a:t>
            </a:r>
            <a:r>
              <a:rPr lang="pt-BR" dirty="0" err="1">
                <a:solidFill>
                  <a:srgbClr val="2F2F2E"/>
                </a:solidFill>
                <a:effectLst/>
                <a:latin typeface="+mj-lt"/>
              </a:rPr>
              <a:t>get</a:t>
            </a:r>
            <a:r>
              <a:rPr lang="pt-BR" dirty="0">
                <a:solidFill>
                  <a:srgbClr val="2F2F2E"/>
                </a:solidFill>
                <a:effectLst/>
                <a:latin typeface="+mj-lt"/>
              </a:rPr>
              <a:t> its </a:t>
            </a:r>
            <a:r>
              <a:rPr lang="pt-BR" dirty="0" err="1">
                <a:solidFill>
                  <a:srgbClr val="2F2F2E"/>
                </a:solidFill>
                <a:effectLst/>
                <a:latin typeface="+mj-lt"/>
              </a:rPr>
              <a:t>information</a:t>
            </a:r>
            <a:r>
              <a:rPr lang="pt-BR" dirty="0">
                <a:solidFill>
                  <a:srgbClr val="2F2F2E"/>
                </a:solidFill>
                <a:effectLst/>
                <a:latin typeface="+mj-lt"/>
              </a:rPr>
              <a:t>? </a:t>
            </a:r>
            <a:r>
              <a:rPr lang="pt-BR" dirty="0">
                <a:solidFill>
                  <a:schemeClr val="accent3"/>
                </a:solidFill>
                <a:effectLst/>
                <a:latin typeface="+mj-lt"/>
              </a:rPr>
              <a:t>A </a:t>
            </a:r>
            <a:r>
              <a:rPr lang="pt-BR" dirty="0" err="1">
                <a:solidFill>
                  <a:schemeClr val="accent3"/>
                </a:solidFill>
                <a:effectLst/>
                <a:latin typeface="+mj-lt"/>
              </a:rPr>
              <a:t>proper</a:t>
            </a:r>
            <a:r>
              <a:rPr lang="pt-BR" dirty="0">
                <a:solidFill>
                  <a:schemeClr val="accent3"/>
                </a:solidFill>
                <a:effectLst/>
                <a:latin typeface="+mj-lt"/>
              </a:rPr>
              <a:t> </a:t>
            </a:r>
            <a:r>
              <a:rPr lang="pt-BR" dirty="0" err="1">
                <a:solidFill>
                  <a:schemeClr val="accent3"/>
                </a:solidFill>
                <a:effectLst/>
                <a:latin typeface="+mj-lt"/>
              </a:rPr>
              <a:t>article</a:t>
            </a:r>
            <a:r>
              <a:rPr lang="pt-BR" dirty="0">
                <a:solidFill>
                  <a:schemeClr val="accent3"/>
                </a:solidFill>
                <a:effectLst/>
                <a:latin typeface="+mj-lt"/>
              </a:rPr>
              <a:t> </a:t>
            </a:r>
            <a:r>
              <a:rPr lang="pt-BR" b="1" dirty="0" err="1">
                <a:solidFill>
                  <a:schemeClr val="accent3"/>
                </a:solidFill>
                <a:effectLst/>
                <a:latin typeface="+mj-lt"/>
              </a:rPr>
              <a:t>should</a:t>
            </a:r>
            <a:r>
              <a:rPr lang="pt-BR" dirty="0">
                <a:solidFill>
                  <a:schemeClr val="accent3"/>
                </a:solidFill>
                <a:effectLst/>
                <a:latin typeface="+mj-lt"/>
              </a:rPr>
              <a:t> cite</a:t>
            </a:r>
            <a:r>
              <a:rPr lang="pt-BR" dirty="0">
                <a:solidFill>
                  <a:srgbClr val="2F2F2E"/>
                </a:solidFill>
                <a:effectLst/>
                <a:latin typeface="+mj-lt"/>
              </a:rPr>
              <a:t> </a:t>
            </a:r>
            <a:r>
              <a:rPr lang="pt-BR" dirty="0" err="1">
                <a:solidFill>
                  <a:srgbClr val="2F2F2E"/>
                </a:solidFill>
                <a:effectLst/>
                <a:latin typeface="+mj-lt"/>
              </a:rPr>
              <a:t>the</a:t>
            </a:r>
            <a:r>
              <a:rPr lang="pt-BR" dirty="0">
                <a:solidFill>
                  <a:srgbClr val="2F2F2E"/>
                </a:solidFill>
                <a:latin typeface="+mj-lt"/>
              </a:rPr>
              <a:t> </a:t>
            </a:r>
            <a:r>
              <a:rPr lang="pt-BR" dirty="0" err="1">
                <a:solidFill>
                  <a:srgbClr val="2F2F2E"/>
                </a:solidFill>
                <a:effectLst/>
                <a:latin typeface="+mj-lt"/>
              </a:rPr>
              <a:t>information</a:t>
            </a:r>
            <a:r>
              <a:rPr lang="pt-BR" dirty="0">
                <a:solidFill>
                  <a:srgbClr val="2F2F2E"/>
                </a:solidFill>
                <a:effectLst/>
                <a:latin typeface="+mj-lt"/>
              </a:rPr>
              <a:t> </a:t>
            </a:r>
            <a:r>
              <a:rPr lang="pt-BR" dirty="0" err="1">
                <a:solidFill>
                  <a:srgbClr val="2F2F2E"/>
                </a:solidFill>
                <a:effectLst/>
                <a:latin typeface="+mj-lt"/>
              </a:rPr>
              <a:t>and</a:t>
            </a:r>
            <a:r>
              <a:rPr lang="pt-BR" dirty="0">
                <a:solidFill>
                  <a:srgbClr val="2F2F2E"/>
                </a:solidFill>
                <a:effectLst/>
                <a:latin typeface="+mj-lt"/>
              </a:rPr>
              <a:t> data </a:t>
            </a:r>
            <a:r>
              <a:rPr lang="pt-BR" dirty="0" err="1">
                <a:solidFill>
                  <a:srgbClr val="2F2F2E"/>
                </a:solidFill>
                <a:effectLst/>
                <a:latin typeface="+mj-lt"/>
              </a:rPr>
              <a:t>they</a:t>
            </a:r>
            <a:r>
              <a:rPr lang="pt-BR" dirty="0">
                <a:solidFill>
                  <a:srgbClr val="2F2F2E"/>
                </a:solidFill>
                <a:effectLst/>
                <a:latin typeface="+mj-lt"/>
              </a:rPr>
              <a:t> are </a:t>
            </a:r>
            <a:r>
              <a:rPr lang="pt-BR" dirty="0" err="1">
                <a:solidFill>
                  <a:srgbClr val="2F2F2E"/>
                </a:solidFill>
                <a:effectLst/>
                <a:latin typeface="+mj-lt"/>
              </a:rPr>
              <a:t>sharing</a:t>
            </a:r>
            <a:r>
              <a:rPr lang="pt-BR" dirty="0">
                <a:solidFill>
                  <a:srgbClr val="2F2F2E"/>
                </a:solidFill>
                <a:effectLst/>
                <a:latin typeface="+mj-lt"/>
              </a:rPr>
              <a:t>. </a:t>
            </a:r>
            <a:r>
              <a:rPr lang="pt-BR" dirty="0" err="1">
                <a:solidFill>
                  <a:srgbClr val="2F2F2E"/>
                </a:solidFill>
                <a:effectLst/>
                <a:latin typeface="+mj-lt"/>
              </a:rPr>
              <a:t>Investigate</a:t>
            </a:r>
            <a:r>
              <a:rPr lang="pt-BR" dirty="0">
                <a:solidFill>
                  <a:srgbClr val="2F2F2E"/>
                </a:solidFill>
                <a:effectLst/>
                <a:latin typeface="+mj-lt"/>
              </a:rPr>
              <a:t> </a:t>
            </a:r>
            <a:r>
              <a:rPr lang="pt-BR" dirty="0" err="1">
                <a:solidFill>
                  <a:srgbClr val="2F2F2E"/>
                </a:solidFill>
                <a:effectLst/>
                <a:latin typeface="+mj-lt"/>
              </a:rPr>
              <a:t>their</a:t>
            </a:r>
            <a:r>
              <a:rPr lang="pt-BR" dirty="0">
                <a:solidFill>
                  <a:srgbClr val="2F2F2E"/>
                </a:solidFill>
                <a:effectLst/>
                <a:latin typeface="+mj-lt"/>
              </a:rPr>
              <a:t> </a:t>
            </a:r>
            <a:r>
              <a:rPr lang="pt-BR" dirty="0" err="1">
                <a:solidFill>
                  <a:srgbClr val="2F2F2E"/>
                </a:solidFill>
                <a:effectLst/>
                <a:latin typeface="+mj-lt"/>
              </a:rPr>
              <a:t>sources</a:t>
            </a:r>
            <a:r>
              <a:rPr lang="pt-BR" dirty="0">
                <a:solidFill>
                  <a:srgbClr val="2F2F2E"/>
                </a:solidFill>
                <a:effectLst/>
                <a:latin typeface="+mj-lt"/>
              </a:rPr>
              <a:t> for </a:t>
            </a:r>
            <a:r>
              <a:rPr lang="pt-BR" dirty="0" err="1">
                <a:solidFill>
                  <a:srgbClr val="2F2F2E"/>
                </a:solidFill>
                <a:effectLst/>
                <a:latin typeface="+mj-lt"/>
              </a:rPr>
              <a:t>yourself</a:t>
            </a:r>
            <a:r>
              <a:rPr lang="pt-BR" dirty="0">
                <a:solidFill>
                  <a:srgbClr val="2F2F2E"/>
                </a:solidFill>
                <a:effectLst/>
                <a:latin typeface="+mj-lt"/>
              </a:rPr>
              <a:t>. Does </a:t>
            </a:r>
            <a:r>
              <a:rPr lang="pt-BR" dirty="0" err="1">
                <a:solidFill>
                  <a:srgbClr val="2F2F2E"/>
                </a:solidFill>
                <a:effectLst/>
                <a:latin typeface="+mj-lt"/>
              </a:rPr>
              <a:t>the</a:t>
            </a:r>
            <a:r>
              <a:rPr lang="pt-BR" dirty="0">
                <a:solidFill>
                  <a:srgbClr val="2F2F2E"/>
                </a:solidFill>
                <a:latin typeface="+mj-lt"/>
              </a:rPr>
              <a:t> </a:t>
            </a:r>
            <a:r>
              <a:rPr lang="pt-BR" dirty="0" err="1">
                <a:solidFill>
                  <a:srgbClr val="2F2F2E"/>
                </a:solidFill>
                <a:effectLst/>
                <a:latin typeface="+mj-lt"/>
              </a:rPr>
              <a:t>information</a:t>
            </a:r>
            <a:r>
              <a:rPr lang="pt-BR" dirty="0">
                <a:solidFill>
                  <a:srgbClr val="2F2F2E"/>
                </a:solidFill>
                <a:effectLst/>
                <a:latin typeface="+mj-lt"/>
              </a:rPr>
              <a:t> </a:t>
            </a:r>
            <a:r>
              <a:rPr lang="pt-BR" dirty="0" err="1">
                <a:solidFill>
                  <a:srgbClr val="2F2F2E"/>
                </a:solidFill>
                <a:effectLst/>
                <a:latin typeface="+mj-lt"/>
              </a:rPr>
              <a:t>line</a:t>
            </a:r>
            <a:r>
              <a:rPr lang="pt-BR" dirty="0">
                <a:solidFill>
                  <a:srgbClr val="2F2F2E"/>
                </a:solidFill>
                <a:effectLst/>
                <a:latin typeface="+mj-lt"/>
              </a:rPr>
              <a:t> </a:t>
            </a:r>
            <a:r>
              <a:rPr lang="pt-BR" dirty="0" err="1">
                <a:solidFill>
                  <a:srgbClr val="2F2F2E"/>
                </a:solidFill>
                <a:effectLst/>
                <a:latin typeface="+mj-lt"/>
              </a:rPr>
              <a:t>up</a:t>
            </a:r>
            <a:r>
              <a:rPr lang="pt-BR" dirty="0">
                <a:solidFill>
                  <a:srgbClr val="2F2F2E"/>
                </a:solidFill>
                <a:effectLst/>
                <a:latin typeface="+mj-lt"/>
              </a:rPr>
              <a:t>, </a:t>
            </a:r>
            <a:r>
              <a:rPr lang="pt-BR" dirty="0" err="1">
                <a:solidFill>
                  <a:srgbClr val="2F2F2E"/>
                </a:solidFill>
                <a:effectLst/>
                <a:latin typeface="+mj-lt"/>
              </a:rPr>
              <a:t>was</a:t>
            </a:r>
            <a:r>
              <a:rPr lang="pt-BR" dirty="0">
                <a:solidFill>
                  <a:srgbClr val="2F2F2E"/>
                </a:solidFill>
                <a:effectLst/>
                <a:latin typeface="+mj-lt"/>
              </a:rPr>
              <a:t> </a:t>
            </a:r>
            <a:r>
              <a:rPr lang="pt-BR" dirty="0" err="1">
                <a:solidFill>
                  <a:srgbClr val="2F2F2E"/>
                </a:solidFill>
                <a:effectLst/>
                <a:latin typeface="+mj-lt"/>
              </a:rPr>
              <a:t>important</a:t>
            </a:r>
            <a:r>
              <a:rPr lang="pt-BR" dirty="0">
                <a:solidFill>
                  <a:srgbClr val="2F2F2E"/>
                </a:solidFill>
                <a:effectLst/>
                <a:latin typeface="+mj-lt"/>
              </a:rPr>
              <a:t> </a:t>
            </a:r>
            <a:r>
              <a:rPr lang="pt-BR" dirty="0" err="1">
                <a:solidFill>
                  <a:srgbClr val="2F2F2E"/>
                </a:solidFill>
                <a:effectLst/>
                <a:latin typeface="+mj-lt"/>
              </a:rPr>
              <a:t>information</a:t>
            </a:r>
            <a:r>
              <a:rPr lang="pt-BR" dirty="0">
                <a:solidFill>
                  <a:srgbClr val="2F2F2E"/>
                </a:solidFill>
                <a:effectLst/>
                <a:latin typeface="+mj-lt"/>
              </a:rPr>
              <a:t> </a:t>
            </a:r>
            <a:r>
              <a:rPr lang="pt-BR" dirty="0" err="1">
                <a:solidFill>
                  <a:srgbClr val="2F2F2E"/>
                </a:solidFill>
                <a:effectLst/>
                <a:latin typeface="+mj-lt"/>
              </a:rPr>
              <a:t>left</a:t>
            </a:r>
            <a:r>
              <a:rPr lang="pt-BR" dirty="0">
                <a:solidFill>
                  <a:srgbClr val="2F2F2E"/>
                </a:solidFill>
                <a:effectLst/>
                <a:latin typeface="+mj-lt"/>
              </a:rPr>
              <a:t> out, </a:t>
            </a:r>
            <a:r>
              <a:rPr lang="pt-BR" dirty="0" err="1">
                <a:solidFill>
                  <a:srgbClr val="2F2F2E"/>
                </a:solidFill>
                <a:effectLst/>
                <a:latin typeface="+mj-lt"/>
              </a:rPr>
              <a:t>or</a:t>
            </a:r>
            <a:r>
              <a:rPr lang="pt-BR" dirty="0">
                <a:solidFill>
                  <a:srgbClr val="2F2F2E"/>
                </a:solidFill>
                <a:effectLst/>
                <a:latin typeface="+mj-lt"/>
              </a:rPr>
              <a:t> are </a:t>
            </a:r>
            <a:r>
              <a:rPr lang="pt-BR" dirty="0" err="1">
                <a:solidFill>
                  <a:srgbClr val="2F2F2E"/>
                </a:solidFill>
                <a:effectLst/>
                <a:latin typeface="+mj-lt"/>
              </a:rPr>
              <a:t>facts</a:t>
            </a:r>
            <a:r>
              <a:rPr lang="pt-BR" dirty="0">
                <a:solidFill>
                  <a:srgbClr val="2F2F2E"/>
                </a:solidFill>
                <a:effectLst/>
                <a:latin typeface="+mj-lt"/>
              </a:rPr>
              <a:t> </a:t>
            </a:r>
            <a:r>
              <a:rPr lang="pt-BR" dirty="0" err="1">
                <a:solidFill>
                  <a:srgbClr val="2F2F2E"/>
                </a:solidFill>
                <a:effectLst/>
                <a:latin typeface="+mj-lt"/>
              </a:rPr>
              <a:t>being</a:t>
            </a:r>
            <a:r>
              <a:rPr lang="pt-BR" dirty="0">
                <a:solidFill>
                  <a:srgbClr val="2F2F2E"/>
                </a:solidFill>
                <a:effectLst/>
                <a:latin typeface="+mj-lt"/>
              </a:rPr>
              <a:t> </a:t>
            </a:r>
            <a:r>
              <a:rPr lang="pt-BR" dirty="0" err="1">
                <a:solidFill>
                  <a:srgbClr val="2F2F2E"/>
                </a:solidFill>
                <a:effectLst/>
                <a:latin typeface="+mj-lt"/>
              </a:rPr>
              <a:t>twisted</a:t>
            </a:r>
            <a:r>
              <a:rPr lang="pt-BR" dirty="0">
                <a:solidFill>
                  <a:srgbClr val="2F2F2E"/>
                </a:solidFill>
                <a:effectLst/>
                <a:latin typeface="+mj-lt"/>
              </a:rPr>
              <a:t>? </a:t>
            </a:r>
            <a:r>
              <a:rPr lang="pt-BR" dirty="0" err="1">
                <a:solidFill>
                  <a:srgbClr val="2F2F2E"/>
                </a:solidFill>
                <a:effectLst/>
                <a:latin typeface="+mj-lt"/>
              </a:rPr>
              <a:t>If</a:t>
            </a:r>
            <a:r>
              <a:rPr lang="pt-BR" dirty="0">
                <a:solidFill>
                  <a:srgbClr val="2F2F2E"/>
                </a:solidFill>
                <a:effectLst/>
                <a:latin typeface="+mj-lt"/>
              </a:rPr>
              <a:t> </a:t>
            </a:r>
            <a:r>
              <a:rPr lang="pt-BR" dirty="0" err="1">
                <a:solidFill>
                  <a:srgbClr val="2F2F2E"/>
                </a:solidFill>
                <a:effectLst/>
                <a:latin typeface="+mj-lt"/>
              </a:rPr>
              <a:t>they</a:t>
            </a:r>
            <a:r>
              <a:rPr lang="pt-BR" dirty="0">
                <a:solidFill>
                  <a:srgbClr val="2F2F2E"/>
                </a:solidFill>
                <a:latin typeface="+mj-lt"/>
              </a:rPr>
              <a:t> </a:t>
            </a:r>
            <a:r>
              <a:rPr lang="pt-BR" dirty="0" err="1">
                <a:solidFill>
                  <a:srgbClr val="2F2F2E"/>
                </a:solidFill>
                <a:effectLst/>
                <a:latin typeface="+mj-lt"/>
              </a:rPr>
              <a:t>don’t</a:t>
            </a:r>
            <a:r>
              <a:rPr lang="pt-BR" dirty="0">
                <a:solidFill>
                  <a:srgbClr val="2F2F2E"/>
                </a:solidFill>
                <a:effectLst/>
                <a:latin typeface="+mj-lt"/>
              </a:rPr>
              <a:t> </a:t>
            </a:r>
            <a:r>
              <a:rPr lang="pt-BR" dirty="0" err="1">
                <a:solidFill>
                  <a:srgbClr val="2F2F2E"/>
                </a:solidFill>
                <a:effectLst/>
                <a:latin typeface="+mj-lt"/>
              </a:rPr>
              <a:t>have</a:t>
            </a:r>
            <a:r>
              <a:rPr lang="pt-BR" dirty="0">
                <a:solidFill>
                  <a:srgbClr val="2F2F2E"/>
                </a:solidFill>
                <a:effectLst/>
                <a:latin typeface="+mj-lt"/>
              </a:rPr>
              <a:t> a </a:t>
            </a:r>
            <a:r>
              <a:rPr lang="pt-BR" dirty="0" err="1">
                <a:solidFill>
                  <a:srgbClr val="2F2F2E"/>
                </a:solidFill>
                <a:effectLst/>
                <a:latin typeface="+mj-lt"/>
              </a:rPr>
              <a:t>source</a:t>
            </a:r>
            <a:r>
              <a:rPr lang="pt-BR" dirty="0">
                <a:solidFill>
                  <a:srgbClr val="2F2F2E"/>
                </a:solidFill>
                <a:effectLst/>
                <a:latin typeface="+mj-lt"/>
              </a:rPr>
              <a:t> </a:t>
            </a:r>
            <a:r>
              <a:rPr lang="pt-BR" dirty="0" err="1">
                <a:solidFill>
                  <a:srgbClr val="2F2F2E"/>
                </a:solidFill>
                <a:effectLst/>
                <a:latin typeface="+mj-lt"/>
              </a:rPr>
              <a:t>at</a:t>
            </a:r>
            <a:r>
              <a:rPr lang="pt-BR" dirty="0">
                <a:solidFill>
                  <a:srgbClr val="2F2F2E"/>
                </a:solidFill>
                <a:effectLst/>
                <a:latin typeface="+mj-lt"/>
              </a:rPr>
              <a:t> </a:t>
            </a:r>
            <a:r>
              <a:rPr lang="pt-BR" dirty="0" err="1">
                <a:solidFill>
                  <a:srgbClr val="2F2F2E"/>
                </a:solidFill>
                <a:effectLst/>
                <a:latin typeface="+mj-lt"/>
              </a:rPr>
              <a:t>all</a:t>
            </a:r>
            <a:r>
              <a:rPr lang="pt-BR" dirty="0">
                <a:solidFill>
                  <a:srgbClr val="2F2F2E"/>
                </a:solidFill>
                <a:effectLst/>
                <a:latin typeface="+mj-lt"/>
              </a:rPr>
              <a:t>, </a:t>
            </a:r>
            <a:r>
              <a:rPr lang="pt-BR" dirty="0" err="1">
                <a:solidFill>
                  <a:srgbClr val="2F2F2E"/>
                </a:solidFill>
                <a:effectLst/>
                <a:latin typeface="+mj-lt"/>
              </a:rPr>
              <a:t>or</a:t>
            </a:r>
            <a:r>
              <a:rPr lang="pt-BR" dirty="0">
                <a:solidFill>
                  <a:srgbClr val="2F2F2E"/>
                </a:solidFill>
                <a:effectLst/>
                <a:latin typeface="+mj-lt"/>
              </a:rPr>
              <a:t> it comes </a:t>
            </a:r>
            <a:r>
              <a:rPr lang="pt-BR" dirty="0" err="1">
                <a:solidFill>
                  <a:srgbClr val="2F2F2E"/>
                </a:solidFill>
                <a:effectLst/>
                <a:latin typeface="+mj-lt"/>
              </a:rPr>
              <a:t>from</a:t>
            </a:r>
            <a:r>
              <a:rPr lang="pt-BR" dirty="0">
                <a:solidFill>
                  <a:srgbClr val="2F2F2E"/>
                </a:solidFill>
                <a:effectLst/>
                <a:latin typeface="+mj-lt"/>
              </a:rPr>
              <a:t> a non-</a:t>
            </a:r>
            <a:r>
              <a:rPr lang="pt-BR" dirty="0" err="1">
                <a:solidFill>
                  <a:srgbClr val="2F2F2E"/>
                </a:solidFill>
                <a:effectLst/>
                <a:latin typeface="+mj-lt"/>
              </a:rPr>
              <a:t>credible</a:t>
            </a:r>
            <a:r>
              <a:rPr lang="pt-BR" dirty="0">
                <a:solidFill>
                  <a:srgbClr val="2F2F2E"/>
                </a:solidFill>
                <a:effectLst/>
                <a:latin typeface="+mj-lt"/>
              </a:rPr>
              <a:t> </a:t>
            </a:r>
            <a:r>
              <a:rPr lang="pt-BR" dirty="0" err="1">
                <a:solidFill>
                  <a:srgbClr val="2F2F2E"/>
                </a:solidFill>
                <a:effectLst/>
                <a:latin typeface="+mj-lt"/>
              </a:rPr>
              <a:t>source</a:t>
            </a:r>
            <a:r>
              <a:rPr lang="pt-BR" dirty="0">
                <a:solidFill>
                  <a:srgbClr val="2F2F2E"/>
                </a:solidFill>
                <a:effectLst/>
                <a:latin typeface="+mj-lt"/>
              </a:rPr>
              <a:t>, </a:t>
            </a:r>
            <a:r>
              <a:rPr lang="pt-BR" dirty="0" err="1">
                <a:solidFill>
                  <a:schemeClr val="accent3"/>
                </a:solidFill>
                <a:effectLst/>
                <a:latin typeface="+mj-lt"/>
              </a:rPr>
              <a:t>that</a:t>
            </a:r>
            <a:r>
              <a:rPr lang="pt-BR" dirty="0">
                <a:solidFill>
                  <a:schemeClr val="accent3"/>
                </a:solidFill>
                <a:effectLst/>
                <a:latin typeface="+mj-lt"/>
              </a:rPr>
              <a:t> </a:t>
            </a:r>
            <a:r>
              <a:rPr lang="pt-BR" b="1" dirty="0" err="1">
                <a:solidFill>
                  <a:schemeClr val="accent3"/>
                </a:solidFill>
                <a:effectLst/>
                <a:latin typeface="+mj-lt"/>
              </a:rPr>
              <a:t>should</a:t>
            </a:r>
            <a:r>
              <a:rPr lang="pt-BR" dirty="0">
                <a:solidFill>
                  <a:schemeClr val="accent3"/>
                </a:solidFill>
                <a:effectLst/>
                <a:latin typeface="+mj-lt"/>
              </a:rPr>
              <a:t> </a:t>
            </a:r>
            <a:r>
              <a:rPr lang="pt-BR" dirty="0" err="1">
                <a:solidFill>
                  <a:schemeClr val="accent3"/>
                </a:solidFill>
                <a:effectLst/>
                <a:latin typeface="+mj-lt"/>
              </a:rPr>
              <a:t>be</a:t>
            </a:r>
            <a:r>
              <a:rPr lang="pt-BR" dirty="0">
                <a:solidFill>
                  <a:schemeClr val="accent3"/>
                </a:solidFill>
                <a:effectLst/>
                <a:latin typeface="+mj-lt"/>
              </a:rPr>
              <a:t> a </a:t>
            </a:r>
            <a:r>
              <a:rPr lang="pt-BR" dirty="0" err="1">
                <a:solidFill>
                  <a:schemeClr val="accent3"/>
                </a:solidFill>
                <a:effectLst/>
                <a:latin typeface="+mj-lt"/>
              </a:rPr>
              <a:t>red</a:t>
            </a:r>
            <a:r>
              <a:rPr lang="pt-BR" dirty="0">
                <a:solidFill>
                  <a:schemeClr val="accent3"/>
                </a:solidFill>
                <a:effectLst/>
                <a:latin typeface="+mj-lt"/>
              </a:rPr>
              <a:t> flag</a:t>
            </a:r>
            <a:r>
              <a:rPr lang="pt-BR" dirty="0">
                <a:solidFill>
                  <a:srgbClr val="2F2F2E"/>
                </a:solidFill>
                <a:effectLst/>
                <a:latin typeface="+mj-lt"/>
              </a:rPr>
              <a:t>.</a:t>
            </a:r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7F8AB9E8-C9F1-51DD-CA83-536FFDC402FA}"/>
              </a:ext>
            </a:extLst>
          </p:cNvPr>
          <p:cNvGrpSpPr/>
          <p:nvPr/>
        </p:nvGrpSpPr>
        <p:grpSpPr>
          <a:xfrm>
            <a:off x="237913" y="3537261"/>
            <a:ext cx="4175082" cy="3188286"/>
            <a:chOff x="667198" y="3617074"/>
            <a:chExt cx="2948750" cy="3188286"/>
          </a:xfrm>
        </p:grpSpPr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DD139F25-EC2A-569F-3544-26A81FCFC18A}"/>
                </a:ext>
              </a:extLst>
            </p:cNvPr>
            <p:cNvSpPr txBox="1"/>
            <p:nvPr/>
          </p:nvSpPr>
          <p:spPr>
            <a:xfrm>
              <a:off x="760291" y="4081537"/>
              <a:ext cx="2855657" cy="2723823"/>
            </a:xfrm>
            <a:custGeom>
              <a:avLst/>
              <a:gdLst>
                <a:gd name="connsiteX0" fmla="*/ 0 w 2855657"/>
                <a:gd name="connsiteY0" fmla="*/ 0 h 2723823"/>
                <a:gd name="connsiteX1" fmla="*/ 2855657 w 2855657"/>
                <a:gd name="connsiteY1" fmla="*/ 0 h 2723823"/>
                <a:gd name="connsiteX2" fmla="*/ 2855657 w 2855657"/>
                <a:gd name="connsiteY2" fmla="*/ 2723823 h 2723823"/>
                <a:gd name="connsiteX3" fmla="*/ 0 w 2855657"/>
                <a:gd name="connsiteY3" fmla="*/ 2723823 h 2723823"/>
                <a:gd name="connsiteX4" fmla="*/ 0 w 2855657"/>
                <a:gd name="connsiteY4" fmla="*/ 0 h 2723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5657" h="2723823" fill="none" extrusionOk="0">
                  <a:moveTo>
                    <a:pt x="0" y="0"/>
                  </a:moveTo>
                  <a:cubicBezTo>
                    <a:pt x="450543" y="-49533"/>
                    <a:pt x="1987424" y="-14809"/>
                    <a:pt x="2855657" y="0"/>
                  </a:cubicBezTo>
                  <a:cubicBezTo>
                    <a:pt x="2943296" y="1348209"/>
                    <a:pt x="2782978" y="2207290"/>
                    <a:pt x="2855657" y="2723823"/>
                  </a:cubicBezTo>
                  <a:cubicBezTo>
                    <a:pt x="2151010" y="2675592"/>
                    <a:pt x="899797" y="2808278"/>
                    <a:pt x="0" y="2723823"/>
                  </a:cubicBezTo>
                  <a:cubicBezTo>
                    <a:pt x="-38581" y="1728529"/>
                    <a:pt x="63341" y="613071"/>
                    <a:pt x="0" y="0"/>
                  </a:cubicBezTo>
                  <a:close/>
                </a:path>
                <a:path w="2855657" h="2723823" stroke="0" extrusionOk="0">
                  <a:moveTo>
                    <a:pt x="0" y="0"/>
                  </a:moveTo>
                  <a:cubicBezTo>
                    <a:pt x="1379758" y="118645"/>
                    <a:pt x="2207658" y="116012"/>
                    <a:pt x="2855657" y="0"/>
                  </a:cubicBezTo>
                  <a:cubicBezTo>
                    <a:pt x="2722775" y="1065490"/>
                    <a:pt x="2940608" y="2275257"/>
                    <a:pt x="2855657" y="2723823"/>
                  </a:cubicBezTo>
                  <a:cubicBezTo>
                    <a:pt x="2552164" y="2858423"/>
                    <a:pt x="1275421" y="2566627"/>
                    <a:pt x="0" y="2723823"/>
                  </a:cubicBezTo>
                  <a:cubicBezTo>
                    <a:pt x="-20187" y="1679713"/>
                    <a:pt x="-152480" y="777999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r>
                <a:rPr lang="pt-BR" sz="1900" dirty="0"/>
                <a:t>De acordo com o texto, é importante verificar a credibilidade da fonte antes de compartilhar uma informação. Você costuma fazer isso? Você já viu alguma notícia em rede social e descobriu, depois, que era falsa? O que pode ser feito para evitarmos a circulação de informações e notícias falsas (</a:t>
              </a:r>
              <a:r>
                <a:rPr lang="pt-BR" sz="1900" i="1" dirty="0"/>
                <a:t>fake </a:t>
              </a:r>
              <a:r>
                <a:rPr lang="pt-BR" sz="1900" i="1" dirty="0" err="1"/>
                <a:t>news</a:t>
              </a:r>
              <a:r>
                <a:rPr lang="pt-BR" sz="1900" dirty="0"/>
                <a:t>) nas redes sociais?</a:t>
              </a:r>
            </a:p>
          </p:txBody>
        </p:sp>
        <p:sp>
          <p:nvSpPr>
            <p:cNvPr id="20" name="Pentágono 19">
              <a:extLst>
                <a:ext uri="{FF2B5EF4-FFF2-40B4-BE49-F238E27FC236}">
                  <a16:creationId xmlns:a16="http://schemas.microsoft.com/office/drawing/2014/main" id="{399F92AB-B65B-B7BE-276E-A68A673ADBE2}"/>
                </a:ext>
              </a:extLst>
            </p:cNvPr>
            <p:cNvSpPr/>
            <p:nvPr/>
          </p:nvSpPr>
          <p:spPr>
            <a:xfrm rot="21406225">
              <a:off x="667198" y="3617074"/>
              <a:ext cx="2068865" cy="467713"/>
            </a:xfrm>
            <a:prstGeom prst="homePlate">
              <a:avLst/>
            </a:prstGeom>
            <a:solidFill>
              <a:schemeClr val="accent5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/>
                <a:t>THINK ABOUT IT!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973644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UNIT 1</a:t>
            </a: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26CE7094-4244-C96F-90D8-1D9C24B49241}"/>
              </a:ext>
            </a:extLst>
          </p:cNvPr>
          <p:cNvSpPr txBox="1">
            <a:spLocks/>
          </p:cNvSpPr>
          <p:nvPr/>
        </p:nvSpPr>
        <p:spPr bwMode="black">
          <a:xfrm>
            <a:off x="643467" y="2835128"/>
            <a:ext cx="3363974" cy="1174991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Modal verbs: should, must</a:t>
            </a:r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F9D46CD4-77F9-ABE5-13F0-DED4A1F6834A}"/>
              </a:ext>
            </a:extLst>
          </p:cNvPr>
          <p:cNvSpPr txBox="1">
            <a:spLocks/>
          </p:cNvSpPr>
          <p:nvPr/>
        </p:nvSpPr>
        <p:spPr>
          <a:xfrm>
            <a:off x="5568195" y="4687085"/>
            <a:ext cx="5709906" cy="70480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STAFF WRITER. 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Granlund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 cartoon: fake 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news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. </a:t>
            </a:r>
            <a:r>
              <a:rPr lang="pt-BR" sz="1200" b="1" dirty="0">
                <a:solidFill>
                  <a:srgbClr val="2F2F2E"/>
                </a:solidFill>
                <a:latin typeface="Helvetica" pitchFamily="2" charset="0"/>
              </a:rPr>
              <a:t>Gaston Gazette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, 8 dez. 2016. Disponível em: 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www.gastongazette.com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/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story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/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opinion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/cartoons/2016/12/08/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granlund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-cartoon-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fakenews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/24301148007/. Acesso em: 8 jul. 2022.</a:t>
            </a:r>
            <a:endParaRPr lang="pt-BR" sz="1200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0295A067-A56F-C0B5-2A57-B06953B3812C}"/>
              </a:ext>
            </a:extLst>
          </p:cNvPr>
          <p:cNvSpPr txBox="1"/>
          <p:nvPr/>
        </p:nvSpPr>
        <p:spPr>
          <a:xfrm>
            <a:off x="5860433" y="5491941"/>
            <a:ext cx="5125427" cy="707886"/>
          </a:xfrm>
          <a:custGeom>
            <a:avLst/>
            <a:gdLst>
              <a:gd name="connsiteX0" fmla="*/ 0 w 5125427"/>
              <a:gd name="connsiteY0" fmla="*/ 0 h 707886"/>
              <a:gd name="connsiteX1" fmla="*/ 5125427 w 5125427"/>
              <a:gd name="connsiteY1" fmla="*/ 0 h 707886"/>
              <a:gd name="connsiteX2" fmla="*/ 5125427 w 5125427"/>
              <a:gd name="connsiteY2" fmla="*/ 707886 h 707886"/>
              <a:gd name="connsiteX3" fmla="*/ 0 w 5125427"/>
              <a:gd name="connsiteY3" fmla="*/ 707886 h 707886"/>
              <a:gd name="connsiteX4" fmla="*/ 0 w 5125427"/>
              <a:gd name="connsiteY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5427" h="707886" fill="none" extrusionOk="0">
                <a:moveTo>
                  <a:pt x="0" y="0"/>
                </a:moveTo>
                <a:cubicBezTo>
                  <a:pt x="1907570" y="-49533"/>
                  <a:pt x="4425516" y="-14809"/>
                  <a:pt x="5125427" y="0"/>
                </a:cubicBezTo>
                <a:cubicBezTo>
                  <a:pt x="5122530" y="241872"/>
                  <a:pt x="5077424" y="624090"/>
                  <a:pt x="5125427" y="707886"/>
                </a:cubicBezTo>
                <a:cubicBezTo>
                  <a:pt x="3574743" y="659655"/>
                  <a:pt x="1865916" y="792341"/>
                  <a:pt x="0" y="707886"/>
                </a:cubicBezTo>
                <a:cubicBezTo>
                  <a:pt x="63689" y="451632"/>
                  <a:pt x="20489" y="177244"/>
                  <a:pt x="0" y="0"/>
                </a:cubicBezTo>
                <a:close/>
              </a:path>
              <a:path w="5125427" h="707886" stroke="0" extrusionOk="0">
                <a:moveTo>
                  <a:pt x="0" y="0"/>
                </a:moveTo>
                <a:cubicBezTo>
                  <a:pt x="1617329" y="118645"/>
                  <a:pt x="3258033" y="116012"/>
                  <a:pt x="5125427" y="0"/>
                </a:cubicBezTo>
                <a:cubicBezTo>
                  <a:pt x="5082017" y="186738"/>
                  <a:pt x="5180168" y="428844"/>
                  <a:pt x="5125427" y="707886"/>
                </a:cubicBezTo>
                <a:cubicBezTo>
                  <a:pt x="3757433" y="842486"/>
                  <a:pt x="636622" y="550690"/>
                  <a:pt x="0" y="707886"/>
                </a:cubicBezTo>
                <a:cubicBezTo>
                  <a:pt x="50286" y="551974"/>
                  <a:pt x="46678" y="316632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pt-BR" sz="2000" dirty="0"/>
              <a:t>The modal </a:t>
            </a:r>
            <a:r>
              <a:rPr lang="pt-BR" sz="2000" dirty="0" err="1"/>
              <a:t>verb</a:t>
            </a:r>
            <a:r>
              <a:rPr lang="pt-BR" sz="2000" dirty="0"/>
              <a:t> </a:t>
            </a:r>
            <a:r>
              <a:rPr lang="pt-BR" sz="2000" b="1" i="1" dirty="0"/>
              <a:t>must</a:t>
            </a:r>
            <a:r>
              <a:rPr lang="pt-BR" sz="2000" dirty="0"/>
              <a:t> expresses </a:t>
            </a:r>
            <a:r>
              <a:rPr lang="pt-BR" sz="2000" dirty="0" err="1"/>
              <a:t>the</a:t>
            </a:r>
            <a:r>
              <a:rPr lang="pt-BR" sz="2000" dirty="0"/>
              <a:t> </a:t>
            </a:r>
            <a:r>
              <a:rPr lang="pt-BR" sz="2000" dirty="0" err="1"/>
              <a:t>deduction</a:t>
            </a:r>
            <a:r>
              <a:rPr lang="pt-BR" sz="2000" dirty="0"/>
              <a:t> </a:t>
            </a:r>
            <a:r>
              <a:rPr lang="pt-BR" sz="2000" dirty="0" err="1"/>
              <a:t>or</a:t>
            </a:r>
            <a:r>
              <a:rPr lang="pt-BR" sz="2000" dirty="0"/>
              <a:t> </a:t>
            </a:r>
            <a:r>
              <a:rPr lang="pt-BR" sz="2000" dirty="0" err="1"/>
              <a:t>conclusion</a:t>
            </a:r>
            <a:r>
              <a:rPr lang="pt-BR" sz="2000" dirty="0"/>
              <a:t> </a:t>
            </a:r>
            <a:r>
              <a:rPr lang="pt-BR" sz="2000" dirty="0" err="1"/>
              <a:t>that</a:t>
            </a:r>
            <a:r>
              <a:rPr lang="pt-BR" sz="2000" dirty="0"/>
              <a:t> </a:t>
            </a:r>
            <a:r>
              <a:rPr lang="pt-BR" sz="2000" dirty="0" err="1"/>
              <a:t>something</a:t>
            </a:r>
            <a:r>
              <a:rPr lang="pt-BR" sz="2000" dirty="0"/>
              <a:t> </a:t>
            </a:r>
            <a:r>
              <a:rPr lang="pt-BR" sz="2000" dirty="0" err="1"/>
              <a:t>is</a:t>
            </a:r>
            <a:r>
              <a:rPr lang="pt-BR" sz="2000" dirty="0"/>
              <a:t> </a:t>
            </a:r>
            <a:r>
              <a:rPr lang="pt-BR" sz="2000" dirty="0" err="1"/>
              <a:t>certain</a:t>
            </a:r>
            <a:r>
              <a:rPr lang="pt-BR" sz="2000" dirty="0"/>
              <a:t>.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E8D81F05-8B02-1017-AF6D-2B974FFB864C}"/>
              </a:ext>
            </a:extLst>
          </p:cNvPr>
          <p:cNvGrpSpPr/>
          <p:nvPr/>
        </p:nvGrpSpPr>
        <p:grpSpPr>
          <a:xfrm>
            <a:off x="448410" y="4010119"/>
            <a:ext cx="3754088" cy="2107587"/>
            <a:chOff x="667198" y="3617074"/>
            <a:chExt cx="2651413" cy="2107587"/>
          </a:xfrm>
        </p:grpSpPr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AF5F41C1-DC7C-4B19-EFF9-174E74A915AA}"/>
                </a:ext>
              </a:extLst>
            </p:cNvPr>
            <p:cNvSpPr txBox="1"/>
            <p:nvPr/>
          </p:nvSpPr>
          <p:spPr>
            <a:xfrm>
              <a:off x="802627" y="4093445"/>
              <a:ext cx="2515984" cy="1631216"/>
            </a:xfrm>
            <a:custGeom>
              <a:avLst/>
              <a:gdLst>
                <a:gd name="connsiteX0" fmla="*/ 0 w 2515984"/>
                <a:gd name="connsiteY0" fmla="*/ 0 h 1631216"/>
                <a:gd name="connsiteX1" fmla="*/ 2515984 w 2515984"/>
                <a:gd name="connsiteY1" fmla="*/ 0 h 1631216"/>
                <a:gd name="connsiteX2" fmla="*/ 2515984 w 2515984"/>
                <a:gd name="connsiteY2" fmla="*/ 1631216 h 1631216"/>
                <a:gd name="connsiteX3" fmla="*/ 0 w 2515984"/>
                <a:gd name="connsiteY3" fmla="*/ 1631216 h 1631216"/>
                <a:gd name="connsiteX4" fmla="*/ 0 w 2515984"/>
                <a:gd name="connsiteY4" fmla="*/ 0 h 163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5984" h="1631216" fill="none" extrusionOk="0">
                  <a:moveTo>
                    <a:pt x="0" y="0"/>
                  </a:moveTo>
                  <a:cubicBezTo>
                    <a:pt x="631610" y="-49533"/>
                    <a:pt x="2066241" y="-14809"/>
                    <a:pt x="2515984" y="0"/>
                  </a:cubicBezTo>
                  <a:cubicBezTo>
                    <a:pt x="2485811" y="683410"/>
                    <a:pt x="2646047" y="853905"/>
                    <a:pt x="2515984" y="1631216"/>
                  </a:cubicBezTo>
                  <a:cubicBezTo>
                    <a:pt x="1896010" y="1582985"/>
                    <a:pt x="1253070" y="1715671"/>
                    <a:pt x="0" y="1631216"/>
                  </a:cubicBezTo>
                  <a:cubicBezTo>
                    <a:pt x="52306" y="936493"/>
                    <a:pt x="-35816" y="351411"/>
                    <a:pt x="0" y="0"/>
                  </a:cubicBezTo>
                  <a:close/>
                </a:path>
                <a:path w="2515984" h="1631216" stroke="0" extrusionOk="0">
                  <a:moveTo>
                    <a:pt x="0" y="0"/>
                  </a:moveTo>
                  <a:cubicBezTo>
                    <a:pt x="1046362" y="118645"/>
                    <a:pt x="1733512" y="116012"/>
                    <a:pt x="2515984" y="0"/>
                  </a:cubicBezTo>
                  <a:cubicBezTo>
                    <a:pt x="2484342" y="320625"/>
                    <a:pt x="2543800" y="1228454"/>
                    <a:pt x="2515984" y="1631216"/>
                  </a:cubicBezTo>
                  <a:cubicBezTo>
                    <a:pt x="2079480" y="1765816"/>
                    <a:pt x="866557" y="1474020"/>
                    <a:pt x="0" y="1631216"/>
                  </a:cubicBezTo>
                  <a:cubicBezTo>
                    <a:pt x="-27276" y="1257373"/>
                    <a:pt x="24246" y="171394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r>
                <a:rPr lang="pt-BR" sz="2000" dirty="0" err="1"/>
                <a:t>We</a:t>
              </a:r>
              <a:r>
                <a:rPr lang="pt-BR" sz="2000" dirty="0"/>
                <a:t> </a:t>
              </a:r>
              <a:r>
                <a:rPr lang="pt-BR" sz="2000" dirty="0" err="1"/>
                <a:t>generally</a:t>
              </a:r>
              <a:r>
                <a:rPr lang="pt-BR" sz="2000" dirty="0"/>
                <a:t> use </a:t>
              </a:r>
              <a:r>
                <a:rPr lang="pt-BR" sz="2000" b="1" i="1" dirty="0" err="1"/>
                <a:t>can’t</a:t>
              </a:r>
              <a:r>
                <a:rPr lang="pt-BR" sz="2000" b="1" i="1" dirty="0"/>
                <a:t>/</a:t>
              </a:r>
              <a:r>
                <a:rPr lang="pt-BR" sz="2000" b="1" i="1" dirty="0" err="1"/>
                <a:t>cannot</a:t>
              </a:r>
              <a:r>
                <a:rPr lang="pt-BR" sz="2000" b="1" i="1" dirty="0"/>
                <a:t> </a:t>
              </a:r>
              <a:r>
                <a:rPr lang="pt-BR" sz="2000" dirty="0" err="1"/>
                <a:t>to</a:t>
              </a:r>
              <a:r>
                <a:rPr lang="pt-BR" sz="2000" dirty="0"/>
                <a:t> </a:t>
              </a:r>
              <a:r>
                <a:rPr lang="pt-BR" sz="2000" dirty="0" err="1"/>
                <a:t>say</a:t>
              </a:r>
              <a:r>
                <a:rPr lang="pt-BR" sz="2000" dirty="0"/>
                <a:t> </a:t>
              </a:r>
              <a:r>
                <a:rPr lang="pt-BR" sz="2000" dirty="0" err="1"/>
                <a:t>that</a:t>
              </a:r>
              <a:r>
                <a:rPr lang="pt-BR" sz="2000" dirty="0"/>
                <a:t> </a:t>
              </a:r>
              <a:r>
                <a:rPr lang="pt-BR" sz="2000" dirty="0" err="1"/>
                <a:t>something</a:t>
              </a:r>
              <a:r>
                <a:rPr lang="pt-BR" sz="2000" dirty="0"/>
                <a:t> </a:t>
              </a:r>
              <a:r>
                <a:rPr lang="pt-BR" sz="2000" dirty="0" err="1"/>
                <a:t>is</a:t>
              </a:r>
              <a:r>
                <a:rPr lang="pt-BR" sz="2000" dirty="0"/>
                <a:t> </a:t>
              </a:r>
              <a:r>
                <a:rPr lang="pt-BR" sz="2000" dirty="0" err="1"/>
                <a:t>certainly</a:t>
              </a:r>
              <a:endParaRPr lang="pt-BR" sz="2000" dirty="0"/>
            </a:p>
            <a:p>
              <a:r>
                <a:rPr lang="pt-BR" sz="2000" dirty="0" err="1"/>
                <a:t>not</a:t>
              </a:r>
              <a:r>
                <a:rPr lang="pt-BR" sz="2000" dirty="0"/>
                <a:t> </a:t>
              </a:r>
              <a:r>
                <a:rPr lang="pt-BR" sz="2000" dirty="0" err="1"/>
                <a:t>the</a:t>
              </a:r>
              <a:r>
                <a:rPr lang="pt-BR" sz="2000" dirty="0"/>
                <a:t> case. </a:t>
              </a:r>
            </a:p>
            <a:p>
              <a:r>
                <a:rPr lang="pt-BR" sz="2000" i="1" dirty="0"/>
                <a:t>E.g.: It </a:t>
              </a:r>
              <a:r>
                <a:rPr lang="pt-BR" sz="2000" i="1" dirty="0" err="1"/>
                <a:t>can’t</a:t>
              </a:r>
              <a:r>
                <a:rPr lang="pt-BR" sz="2000" i="1" dirty="0"/>
                <a:t> </a:t>
              </a:r>
              <a:r>
                <a:rPr lang="pt-BR" sz="2000" i="1" dirty="0" err="1"/>
                <a:t>be</a:t>
              </a:r>
              <a:r>
                <a:rPr lang="pt-BR" sz="2000" i="1" dirty="0"/>
                <a:t> </a:t>
              </a:r>
              <a:r>
                <a:rPr lang="pt-BR" sz="2000" i="1" dirty="0" err="1"/>
                <a:t>true</a:t>
              </a:r>
              <a:r>
                <a:rPr lang="pt-BR" sz="2000" i="1" dirty="0"/>
                <a:t>. </a:t>
              </a:r>
              <a:r>
                <a:rPr lang="pt-BR" sz="2000" i="1" dirty="0" err="1"/>
                <a:t>He’s</a:t>
              </a:r>
              <a:r>
                <a:rPr lang="pt-BR" sz="2000" i="1" dirty="0"/>
                <a:t> </a:t>
              </a:r>
              <a:r>
                <a:rPr lang="pt-BR" sz="2000" i="1" dirty="0" err="1"/>
                <a:t>always</a:t>
              </a:r>
              <a:endParaRPr lang="pt-BR" sz="2000" i="1" dirty="0"/>
            </a:p>
            <a:p>
              <a:r>
                <a:rPr lang="pt-BR" sz="2000" i="1" dirty="0" err="1"/>
                <a:t>telling</a:t>
              </a:r>
              <a:r>
                <a:rPr lang="pt-BR" sz="2000" i="1" dirty="0"/>
                <a:t> lies.</a:t>
              </a:r>
            </a:p>
          </p:txBody>
        </p:sp>
        <p:sp>
          <p:nvSpPr>
            <p:cNvPr id="13" name="Pentágono 12">
              <a:extLst>
                <a:ext uri="{FF2B5EF4-FFF2-40B4-BE49-F238E27FC236}">
                  <a16:creationId xmlns:a16="http://schemas.microsoft.com/office/drawing/2014/main" id="{ADC22780-F621-C698-8254-D08F25316124}"/>
                </a:ext>
              </a:extLst>
            </p:cNvPr>
            <p:cNvSpPr/>
            <p:nvPr/>
          </p:nvSpPr>
          <p:spPr>
            <a:xfrm rot="21406225">
              <a:off x="667198" y="3617074"/>
              <a:ext cx="2068865" cy="467713"/>
            </a:xfrm>
            <a:prstGeom prst="homePlate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/>
                <a:t>LANGUAGE NOTE</a:t>
              </a:r>
            </a:p>
          </p:txBody>
        </p:sp>
      </p:grpSp>
      <p:pic>
        <p:nvPicPr>
          <p:cNvPr id="8" name="Imagem 7" descr="Diagrama&#10;&#10;Descrição gerada automaticamente">
            <a:extLst>
              <a:ext uri="{FF2B5EF4-FFF2-40B4-BE49-F238E27FC236}">
                <a16:creationId xmlns:a16="http://schemas.microsoft.com/office/drawing/2014/main" id="{AE390CB6-2D46-EF57-7027-C5A54B96DC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68195" y="1038212"/>
            <a:ext cx="5296442" cy="3593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7350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UNIT 2</a:t>
            </a:r>
          </a:p>
        </p:txBody>
      </p:sp>
      <p:pic>
        <p:nvPicPr>
          <p:cNvPr id="4" name="Imagem 3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15FAB3E7-06BE-9FC2-10B6-C3AABAE793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0947" y="1117600"/>
            <a:ext cx="7264400" cy="4622800"/>
          </a:xfrm>
          <a:prstGeom prst="rect">
            <a:avLst/>
          </a:prstGeom>
        </p:spPr>
      </p:pic>
      <p:pic>
        <p:nvPicPr>
          <p:cNvPr id="9" name="Imagem 8" descr="Pessoa de camisa preta&#10;&#10;Descrição gerada automaticamente com confiança baixa">
            <a:extLst>
              <a:ext uri="{FF2B5EF4-FFF2-40B4-BE49-F238E27FC236}">
                <a16:creationId xmlns:a16="http://schemas.microsoft.com/office/drawing/2014/main" id="{11ADE026-F33E-58BB-4A23-854F0B0E50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21" y="2837457"/>
            <a:ext cx="2634661" cy="1745860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EC74A98C-B0C8-F207-A5CC-CFF2B0EC890D}"/>
              </a:ext>
            </a:extLst>
          </p:cNvPr>
          <p:cNvSpPr txBox="1"/>
          <p:nvPr/>
        </p:nvSpPr>
        <p:spPr>
          <a:xfrm>
            <a:off x="285521" y="4583317"/>
            <a:ext cx="4079865" cy="1631216"/>
          </a:xfrm>
          <a:custGeom>
            <a:avLst/>
            <a:gdLst>
              <a:gd name="connsiteX0" fmla="*/ 0 w 4079865"/>
              <a:gd name="connsiteY0" fmla="*/ 0 h 1631216"/>
              <a:gd name="connsiteX1" fmla="*/ 4079865 w 4079865"/>
              <a:gd name="connsiteY1" fmla="*/ 0 h 1631216"/>
              <a:gd name="connsiteX2" fmla="*/ 4079865 w 4079865"/>
              <a:gd name="connsiteY2" fmla="*/ 1631216 h 1631216"/>
              <a:gd name="connsiteX3" fmla="*/ 0 w 4079865"/>
              <a:gd name="connsiteY3" fmla="*/ 1631216 h 1631216"/>
              <a:gd name="connsiteX4" fmla="*/ 0 w 4079865"/>
              <a:gd name="connsiteY4" fmla="*/ 0 h 1631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9865" h="1631216" fill="none" extrusionOk="0">
                <a:moveTo>
                  <a:pt x="0" y="0"/>
                </a:moveTo>
                <a:cubicBezTo>
                  <a:pt x="1974999" y="-49533"/>
                  <a:pt x="3291505" y="-14809"/>
                  <a:pt x="4079865" y="0"/>
                </a:cubicBezTo>
                <a:cubicBezTo>
                  <a:pt x="4049692" y="683410"/>
                  <a:pt x="4209928" y="853905"/>
                  <a:pt x="4079865" y="1631216"/>
                </a:cubicBezTo>
                <a:cubicBezTo>
                  <a:pt x="2356302" y="1582985"/>
                  <a:pt x="783631" y="1715671"/>
                  <a:pt x="0" y="1631216"/>
                </a:cubicBezTo>
                <a:cubicBezTo>
                  <a:pt x="52306" y="936493"/>
                  <a:pt x="-35816" y="351411"/>
                  <a:pt x="0" y="0"/>
                </a:cubicBezTo>
                <a:close/>
              </a:path>
              <a:path w="4079865" h="1631216" stroke="0" extrusionOk="0">
                <a:moveTo>
                  <a:pt x="0" y="0"/>
                </a:moveTo>
                <a:cubicBezTo>
                  <a:pt x="1460557" y="118645"/>
                  <a:pt x="2365138" y="116012"/>
                  <a:pt x="4079865" y="0"/>
                </a:cubicBezTo>
                <a:cubicBezTo>
                  <a:pt x="4048223" y="320625"/>
                  <a:pt x="4107681" y="1228454"/>
                  <a:pt x="4079865" y="1631216"/>
                </a:cubicBezTo>
                <a:cubicBezTo>
                  <a:pt x="2042442" y="1765816"/>
                  <a:pt x="1529272" y="1474020"/>
                  <a:pt x="0" y="1631216"/>
                </a:cubicBezTo>
                <a:cubicBezTo>
                  <a:pt x="-27276" y="1257373"/>
                  <a:pt x="24246" y="171394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just"/>
            <a:r>
              <a:rPr lang="pt-BR" sz="2000" dirty="0"/>
              <a:t>Emma Watson </a:t>
            </a:r>
            <a:r>
              <a:rPr lang="pt-BR" sz="2000" dirty="0" err="1"/>
              <a:t>is</a:t>
            </a:r>
            <a:r>
              <a:rPr lang="pt-BR" sz="2000" dirty="0"/>
              <a:t> </a:t>
            </a:r>
            <a:r>
              <a:rPr lang="pt-BR" sz="2000" dirty="0" err="1"/>
              <a:t>an</a:t>
            </a:r>
            <a:r>
              <a:rPr lang="pt-BR" sz="2000" dirty="0"/>
              <a:t> </a:t>
            </a:r>
            <a:r>
              <a:rPr lang="pt-BR" sz="2000" dirty="0" err="1"/>
              <a:t>actress</a:t>
            </a:r>
            <a:r>
              <a:rPr lang="pt-BR" sz="2000" dirty="0"/>
              <a:t> </a:t>
            </a:r>
            <a:r>
              <a:rPr lang="pt-BR" sz="2000" dirty="0" err="1"/>
              <a:t>and</a:t>
            </a:r>
            <a:r>
              <a:rPr lang="pt-BR" sz="2000" dirty="0"/>
              <a:t> </a:t>
            </a:r>
            <a:r>
              <a:rPr lang="pt-BR" sz="2000" dirty="0" err="1"/>
              <a:t>activist</a:t>
            </a:r>
            <a:r>
              <a:rPr lang="pt-BR" sz="2000" dirty="0"/>
              <a:t>. She </a:t>
            </a:r>
            <a:r>
              <a:rPr lang="pt-BR" sz="2000" dirty="0" err="1"/>
              <a:t>is</a:t>
            </a:r>
            <a:r>
              <a:rPr lang="pt-BR" sz="2000" dirty="0"/>
              <a:t> </a:t>
            </a:r>
            <a:r>
              <a:rPr lang="pt-BR" sz="2000" dirty="0" err="1"/>
              <a:t>famous</a:t>
            </a:r>
            <a:r>
              <a:rPr lang="pt-BR" sz="2000" dirty="0"/>
              <a:t> for </a:t>
            </a:r>
            <a:r>
              <a:rPr lang="pt-BR" sz="2000" dirty="0" err="1"/>
              <a:t>her</a:t>
            </a:r>
            <a:r>
              <a:rPr lang="pt-BR" sz="2000" dirty="0"/>
              <a:t> </a:t>
            </a:r>
            <a:r>
              <a:rPr lang="pt-BR" sz="2000" dirty="0" err="1"/>
              <a:t>participation</a:t>
            </a:r>
            <a:r>
              <a:rPr lang="pt-BR" sz="2000" dirty="0"/>
              <a:t> in </a:t>
            </a:r>
            <a:r>
              <a:rPr lang="pt-BR" sz="2000" dirty="0" err="1"/>
              <a:t>the</a:t>
            </a:r>
            <a:r>
              <a:rPr lang="pt-BR" sz="2000" dirty="0"/>
              <a:t> </a:t>
            </a:r>
            <a:r>
              <a:rPr lang="pt-BR" sz="2000" i="1" dirty="0"/>
              <a:t>Harry Potter </a:t>
            </a:r>
            <a:r>
              <a:rPr lang="pt-BR" sz="2000" dirty="0" err="1"/>
              <a:t>film</a:t>
            </a:r>
            <a:r>
              <a:rPr lang="pt-BR" sz="2000" dirty="0"/>
              <a:t> series. She </a:t>
            </a:r>
            <a:r>
              <a:rPr lang="pt-BR" sz="2000" dirty="0" err="1"/>
              <a:t>is</a:t>
            </a:r>
            <a:r>
              <a:rPr lang="pt-BR" sz="2000" dirty="0"/>
              <a:t> United </a:t>
            </a:r>
            <a:r>
              <a:rPr lang="pt-BR" sz="2000" dirty="0" err="1"/>
              <a:t>Nations</a:t>
            </a:r>
            <a:r>
              <a:rPr lang="pt-BR" sz="2000" dirty="0"/>
              <a:t> </a:t>
            </a:r>
            <a:r>
              <a:rPr lang="pt-BR" sz="2000" dirty="0" err="1"/>
              <a:t>Women</a:t>
            </a:r>
            <a:r>
              <a:rPr lang="pt-BR" sz="2000" dirty="0"/>
              <a:t> </a:t>
            </a:r>
            <a:r>
              <a:rPr lang="pt-BR" sz="2000" dirty="0" err="1"/>
              <a:t>Goodwill</a:t>
            </a:r>
            <a:r>
              <a:rPr lang="pt-BR" sz="2000" dirty="0"/>
              <a:t> </a:t>
            </a:r>
            <a:r>
              <a:rPr lang="pt-BR" sz="2000" dirty="0" err="1"/>
              <a:t>Ambassador</a:t>
            </a:r>
            <a:r>
              <a:rPr lang="pt-BR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597162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UNIT 2</a:t>
            </a:r>
          </a:p>
        </p:txBody>
      </p:sp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id="{5F48CA7A-0F86-D6A3-842C-58122F78C653}"/>
              </a:ext>
            </a:extLst>
          </p:cNvPr>
          <p:cNvSpPr txBox="1">
            <a:spLocks/>
          </p:cNvSpPr>
          <p:nvPr/>
        </p:nvSpPr>
        <p:spPr>
          <a:xfrm>
            <a:off x="4869918" y="5088889"/>
            <a:ext cx="7106459" cy="8076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UN WOMEN. </a:t>
            </a:r>
            <a:r>
              <a:rPr lang="pt-BR" sz="1200" b="1" dirty="0">
                <a:solidFill>
                  <a:srgbClr val="2F2F2E"/>
                </a:solidFill>
                <a:latin typeface="Helvetica" pitchFamily="2" charset="0"/>
              </a:rPr>
              <a:t>Emma Watson: 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gender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 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equality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 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is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 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your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 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issue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 too. 20 set. 2014. Disponível em: 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www.unwomen.org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/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en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/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news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/stories/2014/9/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emma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-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watson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-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gender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-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equality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-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is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-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your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-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issue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-too. Acesso em: 22 jun. 2022.</a:t>
            </a:r>
            <a:endParaRPr lang="pt-BR" sz="1200" dirty="0"/>
          </a:p>
        </p:txBody>
      </p: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C66B3031-0358-1C75-946D-1A2B243D4D6D}"/>
              </a:ext>
            </a:extLst>
          </p:cNvPr>
          <p:cNvGrpSpPr/>
          <p:nvPr/>
        </p:nvGrpSpPr>
        <p:grpSpPr>
          <a:xfrm>
            <a:off x="643467" y="3348566"/>
            <a:ext cx="3266381" cy="2708278"/>
            <a:chOff x="667900" y="3626397"/>
            <a:chExt cx="3266381" cy="2708278"/>
          </a:xfrm>
        </p:grpSpPr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4E0DA6E4-99D6-9BA7-BF21-92DC177387C5}"/>
                </a:ext>
              </a:extLst>
            </p:cNvPr>
            <p:cNvSpPr txBox="1"/>
            <p:nvPr/>
          </p:nvSpPr>
          <p:spPr>
            <a:xfrm>
              <a:off x="839244" y="4087906"/>
              <a:ext cx="3095037" cy="2246769"/>
            </a:xfrm>
            <a:custGeom>
              <a:avLst/>
              <a:gdLst>
                <a:gd name="connsiteX0" fmla="*/ 0 w 3095037"/>
                <a:gd name="connsiteY0" fmla="*/ 0 h 2246769"/>
                <a:gd name="connsiteX1" fmla="*/ 3095037 w 3095037"/>
                <a:gd name="connsiteY1" fmla="*/ 0 h 2246769"/>
                <a:gd name="connsiteX2" fmla="*/ 3095037 w 3095037"/>
                <a:gd name="connsiteY2" fmla="*/ 2246769 h 2246769"/>
                <a:gd name="connsiteX3" fmla="*/ 0 w 3095037"/>
                <a:gd name="connsiteY3" fmla="*/ 2246769 h 2246769"/>
                <a:gd name="connsiteX4" fmla="*/ 0 w 3095037"/>
                <a:gd name="connsiteY4" fmla="*/ 0 h 2246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5037" h="2246769" fill="none" extrusionOk="0">
                  <a:moveTo>
                    <a:pt x="0" y="0"/>
                  </a:moveTo>
                  <a:cubicBezTo>
                    <a:pt x="1172685" y="-49533"/>
                    <a:pt x="1933357" y="-14809"/>
                    <a:pt x="3095037" y="0"/>
                  </a:cubicBezTo>
                  <a:cubicBezTo>
                    <a:pt x="3182676" y="709360"/>
                    <a:pt x="3022358" y="1654734"/>
                    <a:pt x="3095037" y="2246769"/>
                  </a:cubicBezTo>
                  <a:cubicBezTo>
                    <a:pt x="2228131" y="2198538"/>
                    <a:pt x="336916" y="2331224"/>
                    <a:pt x="0" y="2246769"/>
                  </a:cubicBezTo>
                  <a:cubicBezTo>
                    <a:pt x="-38581" y="1920957"/>
                    <a:pt x="63341" y="953370"/>
                    <a:pt x="0" y="0"/>
                  </a:cubicBezTo>
                  <a:close/>
                </a:path>
                <a:path w="3095037" h="2246769" stroke="0" extrusionOk="0">
                  <a:moveTo>
                    <a:pt x="0" y="0"/>
                  </a:moveTo>
                  <a:cubicBezTo>
                    <a:pt x="804361" y="118645"/>
                    <a:pt x="2225840" y="116012"/>
                    <a:pt x="3095037" y="0"/>
                  </a:cubicBezTo>
                  <a:cubicBezTo>
                    <a:pt x="2962155" y="629768"/>
                    <a:pt x="3179988" y="1685603"/>
                    <a:pt x="3095037" y="2246769"/>
                  </a:cubicBezTo>
                  <a:cubicBezTo>
                    <a:pt x="1921787" y="2381369"/>
                    <a:pt x="1226421" y="2089573"/>
                    <a:pt x="0" y="2246769"/>
                  </a:cubicBezTo>
                  <a:cubicBezTo>
                    <a:pt x="-20187" y="1576725"/>
                    <a:pt x="-152480" y="995154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r>
                <a:rPr lang="pt-BR" sz="2000" dirty="0"/>
                <a:t>Observe a importância da</a:t>
              </a:r>
            </a:p>
            <a:p>
              <a:r>
                <a:rPr lang="pt-BR" sz="2000" dirty="0"/>
                <a:t>língua inglesa em textos,</a:t>
              </a:r>
            </a:p>
            <a:p>
              <a:r>
                <a:rPr lang="pt-BR" sz="2000" dirty="0"/>
                <a:t>como o discurso de Emma</a:t>
              </a:r>
            </a:p>
            <a:p>
              <a:r>
                <a:rPr lang="pt-BR" sz="2000" dirty="0"/>
                <a:t>Watson, para a divulgação</a:t>
              </a:r>
            </a:p>
            <a:p>
              <a:r>
                <a:rPr lang="pt-BR" sz="2000" dirty="0"/>
                <a:t>e discussão de diferentes</a:t>
              </a:r>
            </a:p>
            <a:p>
              <a:r>
                <a:rPr lang="pt-BR" sz="2000" dirty="0"/>
                <a:t>ideias e posicionamentos</a:t>
              </a:r>
            </a:p>
            <a:p>
              <a:r>
                <a:rPr lang="pt-BR" sz="2000" dirty="0"/>
                <a:t>políticos.</a:t>
              </a:r>
            </a:p>
          </p:txBody>
        </p:sp>
        <p:sp>
          <p:nvSpPr>
            <p:cNvPr id="19" name="Pentágono 18">
              <a:extLst>
                <a:ext uri="{FF2B5EF4-FFF2-40B4-BE49-F238E27FC236}">
                  <a16:creationId xmlns:a16="http://schemas.microsoft.com/office/drawing/2014/main" id="{EA8E166C-4CFA-DED1-61D1-15305D30E282}"/>
                </a:ext>
              </a:extLst>
            </p:cNvPr>
            <p:cNvSpPr/>
            <p:nvPr/>
          </p:nvSpPr>
          <p:spPr>
            <a:xfrm rot="21338555">
              <a:off x="667900" y="3626397"/>
              <a:ext cx="1292087" cy="487017"/>
            </a:xfrm>
            <a:prstGeom prst="homePlate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/>
                <a:t>TIP</a:t>
              </a:r>
            </a:p>
          </p:txBody>
        </p:sp>
      </p:grpSp>
      <p:pic>
        <p:nvPicPr>
          <p:cNvPr id="3" name="Imagem 2" descr="Texto, Carta&#10;&#10;Descrição gerada automaticamente">
            <a:extLst>
              <a:ext uri="{FF2B5EF4-FFF2-40B4-BE49-F238E27FC236}">
                <a16:creationId xmlns:a16="http://schemas.microsoft.com/office/drawing/2014/main" id="{EA241729-F81C-0ABD-C904-D2E51BBF26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9918" y="1507489"/>
            <a:ext cx="69850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2219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UNIT 2</a:t>
            </a:r>
          </a:p>
        </p:txBody>
      </p:sp>
      <p:pic>
        <p:nvPicPr>
          <p:cNvPr id="18" name="Imagem 17" descr="Linha do tempo&#10;&#10;Descrição gerada automaticamente">
            <a:extLst>
              <a:ext uri="{FF2B5EF4-FFF2-40B4-BE49-F238E27FC236}">
                <a16:creationId xmlns:a16="http://schemas.microsoft.com/office/drawing/2014/main" id="{05C63A79-4E8D-9AD8-2A9B-F84AB83D6F0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8681" y="2384110"/>
            <a:ext cx="7128933" cy="2436725"/>
          </a:xfrm>
          <a:prstGeom prst="rect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B0856976-1608-AB61-C857-B6430EFACCAF}"/>
              </a:ext>
            </a:extLst>
          </p:cNvPr>
          <p:cNvSpPr txBox="1"/>
          <p:nvPr/>
        </p:nvSpPr>
        <p:spPr>
          <a:xfrm>
            <a:off x="4858681" y="716438"/>
            <a:ext cx="3597162" cy="3139321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pt-BR" sz="2200" dirty="0">
                <a:solidFill>
                  <a:schemeClr val="bg1"/>
                </a:solidFill>
                <a:effectLst/>
                <a:latin typeface="+mj-lt"/>
              </a:rPr>
              <a:t>“...</a:t>
            </a:r>
            <a:r>
              <a:rPr lang="pt-BR" sz="2200" dirty="0" err="1">
                <a:solidFill>
                  <a:schemeClr val="bg1"/>
                </a:solidFill>
                <a:effectLst/>
                <a:latin typeface="+mj-lt"/>
              </a:rPr>
              <a:t>Racism</a:t>
            </a:r>
            <a:r>
              <a:rPr lang="pt-BR" sz="2200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pt-BR" sz="2200" dirty="0" err="1">
                <a:solidFill>
                  <a:schemeClr val="bg1"/>
                </a:solidFill>
                <a:effectLst/>
                <a:latin typeface="+mj-lt"/>
              </a:rPr>
              <a:t>is</a:t>
            </a:r>
            <a:r>
              <a:rPr lang="pt-BR" sz="2200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pt-BR" sz="2200" dirty="0" err="1">
                <a:solidFill>
                  <a:schemeClr val="bg1"/>
                </a:solidFill>
                <a:effectLst/>
                <a:latin typeface="+mj-lt"/>
              </a:rPr>
              <a:t>the</a:t>
            </a:r>
            <a:r>
              <a:rPr lang="pt-BR" sz="2200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pt-BR" sz="2200" dirty="0" err="1">
                <a:solidFill>
                  <a:schemeClr val="bg1"/>
                </a:solidFill>
                <a:effectLst/>
                <a:latin typeface="+mj-lt"/>
              </a:rPr>
              <a:t>biggest</a:t>
            </a:r>
            <a:r>
              <a:rPr lang="pt-BR" sz="2200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pt-BR" sz="2200" dirty="0" err="1">
                <a:solidFill>
                  <a:schemeClr val="bg1"/>
                </a:solidFill>
                <a:effectLst/>
                <a:latin typeface="+mj-lt"/>
              </a:rPr>
              <a:t>problem</a:t>
            </a:r>
            <a:r>
              <a:rPr lang="pt-BR" sz="2200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pt-BR" sz="2200" dirty="0" err="1">
                <a:solidFill>
                  <a:schemeClr val="bg1"/>
                </a:solidFill>
                <a:effectLst/>
                <a:latin typeface="+mj-lt"/>
              </a:rPr>
              <a:t>facing</a:t>
            </a:r>
            <a:r>
              <a:rPr lang="pt-BR" sz="2200" dirty="0">
                <a:solidFill>
                  <a:schemeClr val="bg1"/>
                </a:solidFill>
                <a:effectLst/>
                <a:latin typeface="+mj-lt"/>
              </a:rPr>
              <a:t> football </a:t>
            </a:r>
            <a:r>
              <a:rPr lang="pt-BR" sz="2200" dirty="0" err="1">
                <a:solidFill>
                  <a:schemeClr val="bg1"/>
                </a:solidFill>
                <a:effectLst/>
                <a:latin typeface="+mj-lt"/>
              </a:rPr>
              <a:t>across</a:t>
            </a:r>
            <a:r>
              <a:rPr lang="pt-BR" sz="2200" dirty="0">
                <a:solidFill>
                  <a:schemeClr val="bg1"/>
                </a:solidFill>
                <a:latin typeface="+mj-lt"/>
              </a:rPr>
              <a:t> </a:t>
            </a:r>
            <a:r>
              <a:rPr lang="pt-BR" sz="2200" dirty="0" err="1">
                <a:solidFill>
                  <a:schemeClr val="bg1"/>
                </a:solidFill>
                <a:effectLst/>
                <a:latin typeface="+mj-lt"/>
              </a:rPr>
              <a:t>Europe</a:t>
            </a:r>
            <a:r>
              <a:rPr lang="pt-BR" sz="2200" dirty="0">
                <a:solidFill>
                  <a:schemeClr val="bg1"/>
                </a:solidFill>
                <a:effectLst/>
                <a:latin typeface="+mj-lt"/>
              </a:rPr>
              <a:t>. People </a:t>
            </a:r>
            <a:r>
              <a:rPr lang="pt-BR" sz="2200" dirty="0" err="1">
                <a:solidFill>
                  <a:schemeClr val="bg1"/>
                </a:solidFill>
                <a:effectLst/>
                <a:latin typeface="+mj-lt"/>
              </a:rPr>
              <a:t>may</a:t>
            </a:r>
            <a:r>
              <a:rPr lang="pt-BR" sz="2200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pt-BR" sz="2200" dirty="0" err="1">
                <a:solidFill>
                  <a:schemeClr val="bg1"/>
                </a:solidFill>
                <a:effectLst/>
                <a:latin typeface="+mj-lt"/>
              </a:rPr>
              <a:t>think</a:t>
            </a:r>
            <a:r>
              <a:rPr lang="pt-BR" sz="2200" dirty="0">
                <a:solidFill>
                  <a:schemeClr val="bg1"/>
                </a:solidFill>
                <a:effectLst/>
                <a:latin typeface="+mj-lt"/>
              </a:rPr>
              <a:t> it </a:t>
            </a:r>
            <a:r>
              <a:rPr lang="pt-BR" sz="2200" dirty="0" err="1">
                <a:solidFill>
                  <a:schemeClr val="bg1"/>
                </a:solidFill>
                <a:effectLst/>
                <a:latin typeface="+mj-lt"/>
              </a:rPr>
              <a:t>has</a:t>
            </a:r>
            <a:r>
              <a:rPr lang="pt-BR" sz="2200" dirty="0">
                <a:solidFill>
                  <a:schemeClr val="bg1"/>
                </a:solidFill>
                <a:latin typeface="+mj-lt"/>
              </a:rPr>
              <a:t> </a:t>
            </a:r>
            <a:r>
              <a:rPr lang="pt-BR" sz="2200" dirty="0" err="1">
                <a:solidFill>
                  <a:schemeClr val="bg1"/>
                </a:solidFill>
                <a:effectLst/>
                <a:latin typeface="+mj-lt"/>
              </a:rPr>
              <a:t>disappeared</a:t>
            </a:r>
            <a:r>
              <a:rPr lang="pt-BR" sz="2200" dirty="0">
                <a:solidFill>
                  <a:schemeClr val="bg1"/>
                </a:solidFill>
                <a:effectLst/>
                <a:latin typeface="+mj-lt"/>
              </a:rPr>
              <a:t>, </a:t>
            </a:r>
            <a:r>
              <a:rPr lang="pt-BR" sz="2200" dirty="0" err="1">
                <a:solidFill>
                  <a:schemeClr val="bg1"/>
                </a:solidFill>
                <a:effectLst/>
                <a:latin typeface="+mj-lt"/>
              </a:rPr>
              <a:t>but</a:t>
            </a:r>
            <a:r>
              <a:rPr lang="pt-BR" sz="2200" dirty="0">
                <a:solidFill>
                  <a:schemeClr val="bg1"/>
                </a:solidFill>
                <a:effectLst/>
                <a:latin typeface="+mj-lt"/>
              </a:rPr>
              <a:t> it </a:t>
            </a:r>
            <a:r>
              <a:rPr lang="pt-BR" sz="2200" dirty="0" err="1">
                <a:solidFill>
                  <a:schemeClr val="bg1"/>
                </a:solidFill>
                <a:effectLst/>
                <a:latin typeface="+mj-lt"/>
              </a:rPr>
              <a:t>hasn’t</a:t>
            </a:r>
            <a:r>
              <a:rPr lang="pt-BR" sz="2200" dirty="0">
                <a:solidFill>
                  <a:schemeClr val="bg1"/>
                </a:solidFill>
                <a:effectLst/>
                <a:latin typeface="+mj-lt"/>
              </a:rPr>
              <a:t>. </a:t>
            </a:r>
            <a:r>
              <a:rPr lang="pt-BR" sz="2200" dirty="0" err="1">
                <a:solidFill>
                  <a:schemeClr val="bg1"/>
                </a:solidFill>
                <a:effectLst/>
                <a:latin typeface="+mj-lt"/>
              </a:rPr>
              <a:t>It’s</a:t>
            </a:r>
            <a:r>
              <a:rPr lang="pt-BR" sz="2200" dirty="0">
                <a:solidFill>
                  <a:schemeClr val="bg1"/>
                </a:solidFill>
                <a:effectLst/>
                <a:latin typeface="+mj-lt"/>
              </a:rPr>
              <a:t> time for </a:t>
            </a:r>
            <a:r>
              <a:rPr lang="pt-BR" sz="2200" dirty="0" err="1">
                <a:solidFill>
                  <a:schemeClr val="bg1"/>
                </a:solidFill>
                <a:effectLst/>
                <a:latin typeface="+mj-lt"/>
              </a:rPr>
              <a:t>us</a:t>
            </a:r>
            <a:r>
              <a:rPr lang="pt-BR" sz="2200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pt-BR" sz="2200" dirty="0" err="1">
                <a:solidFill>
                  <a:schemeClr val="bg1"/>
                </a:solidFill>
                <a:effectLst/>
                <a:latin typeface="+mj-lt"/>
              </a:rPr>
              <a:t>all</a:t>
            </a:r>
            <a:r>
              <a:rPr lang="pt-BR" sz="2200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pt-BR" sz="2200" dirty="0" err="1">
                <a:solidFill>
                  <a:schemeClr val="bg1"/>
                </a:solidFill>
                <a:effectLst/>
                <a:latin typeface="+mj-lt"/>
              </a:rPr>
              <a:t>to</a:t>
            </a:r>
            <a:r>
              <a:rPr lang="pt-BR" sz="2200" dirty="0">
                <a:solidFill>
                  <a:schemeClr val="bg1"/>
                </a:solidFill>
                <a:effectLst/>
                <a:latin typeface="+mj-lt"/>
              </a:rPr>
              <a:t> take a stand – players, </a:t>
            </a:r>
            <a:r>
              <a:rPr lang="pt-BR" sz="2200" dirty="0" err="1">
                <a:solidFill>
                  <a:schemeClr val="bg1"/>
                </a:solidFill>
                <a:effectLst/>
                <a:latin typeface="+mj-lt"/>
              </a:rPr>
              <a:t>fans</a:t>
            </a:r>
            <a:r>
              <a:rPr lang="pt-BR" sz="2200" dirty="0">
                <a:solidFill>
                  <a:schemeClr val="bg1"/>
                </a:solidFill>
                <a:latin typeface="+mj-lt"/>
              </a:rPr>
              <a:t> </a:t>
            </a:r>
            <a:r>
              <a:rPr lang="pt-BR" sz="2200" dirty="0" err="1">
                <a:solidFill>
                  <a:schemeClr val="bg1"/>
                </a:solidFill>
                <a:effectLst/>
                <a:latin typeface="+mj-lt"/>
              </a:rPr>
              <a:t>and</a:t>
            </a:r>
            <a:r>
              <a:rPr lang="pt-BR" sz="2200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pt-BR" sz="2200" dirty="0" err="1">
                <a:solidFill>
                  <a:schemeClr val="bg1"/>
                </a:solidFill>
                <a:effectLst/>
                <a:latin typeface="+mj-lt"/>
              </a:rPr>
              <a:t>authorities</a:t>
            </a:r>
            <a:r>
              <a:rPr lang="pt-BR" sz="2200" dirty="0">
                <a:solidFill>
                  <a:schemeClr val="bg1"/>
                </a:solidFill>
                <a:effectLst/>
                <a:latin typeface="+mj-lt"/>
              </a:rPr>
              <a:t>. </a:t>
            </a:r>
            <a:r>
              <a:rPr lang="pt-BR" sz="2200" dirty="0" err="1">
                <a:solidFill>
                  <a:schemeClr val="bg1"/>
                </a:solidFill>
                <a:effectLst/>
                <a:latin typeface="+mj-lt"/>
              </a:rPr>
              <a:t>It’s</a:t>
            </a:r>
            <a:r>
              <a:rPr lang="pt-BR" sz="2200" dirty="0">
                <a:solidFill>
                  <a:schemeClr val="bg1"/>
                </a:solidFill>
                <a:effectLst/>
                <a:latin typeface="+mj-lt"/>
              </a:rPr>
              <a:t> time </a:t>
            </a:r>
            <a:r>
              <a:rPr lang="pt-BR" sz="2200" dirty="0" err="1">
                <a:solidFill>
                  <a:schemeClr val="bg1"/>
                </a:solidFill>
                <a:effectLst/>
                <a:latin typeface="+mj-lt"/>
              </a:rPr>
              <a:t>to</a:t>
            </a:r>
            <a:r>
              <a:rPr lang="pt-BR" sz="2200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pt-BR" sz="2200" b="1" dirty="0">
                <a:solidFill>
                  <a:schemeClr val="bg1"/>
                </a:solidFill>
                <a:effectLst/>
                <a:latin typeface="+mj-lt"/>
              </a:rPr>
              <a:t>stand </a:t>
            </a:r>
            <a:r>
              <a:rPr lang="pt-BR" sz="2200" b="1" dirty="0" err="1">
                <a:solidFill>
                  <a:schemeClr val="bg1"/>
                </a:solidFill>
                <a:effectLst/>
                <a:latin typeface="+mj-lt"/>
              </a:rPr>
              <a:t>up</a:t>
            </a:r>
            <a:r>
              <a:rPr lang="pt-BR" sz="2200" b="1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pt-BR" sz="2200" dirty="0" err="1">
                <a:solidFill>
                  <a:schemeClr val="bg1"/>
                </a:solidFill>
                <a:effectLst/>
                <a:latin typeface="+mj-lt"/>
              </a:rPr>
              <a:t>and</a:t>
            </a:r>
            <a:r>
              <a:rPr lang="pt-BR" sz="2200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pt-BR" sz="2200" dirty="0" err="1">
                <a:solidFill>
                  <a:schemeClr val="bg1"/>
                </a:solidFill>
                <a:effectLst/>
                <a:latin typeface="+mj-lt"/>
              </a:rPr>
              <a:t>speak</a:t>
            </a:r>
            <a:r>
              <a:rPr lang="pt-BR" sz="2200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pt-BR" sz="2200" dirty="0" err="1">
                <a:solidFill>
                  <a:schemeClr val="bg1"/>
                </a:solidFill>
                <a:effectLst/>
                <a:latin typeface="+mj-lt"/>
              </a:rPr>
              <a:t>up</a:t>
            </a:r>
            <a:r>
              <a:rPr lang="pt-BR" sz="2200" dirty="0">
                <a:solidFill>
                  <a:schemeClr val="bg1"/>
                </a:solidFill>
                <a:effectLst/>
                <a:latin typeface="+mj-lt"/>
              </a:rPr>
              <a:t>”.</a:t>
            </a:r>
          </a:p>
          <a:p>
            <a:r>
              <a:rPr lang="pt-BR" sz="2200" dirty="0">
                <a:solidFill>
                  <a:schemeClr val="bg1"/>
                </a:solidFill>
                <a:effectLst/>
                <a:latin typeface="+mj-lt"/>
              </a:rPr>
              <a:t>THIERRY HENRY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69F0C237-5BD5-AA20-7FFD-B66377D43AE8}"/>
              </a:ext>
            </a:extLst>
          </p:cNvPr>
          <p:cNvSpPr txBox="1"/>
          <p:nvPr/>
        </p:nvSpPr>
        <p:spPr>
          <a:xfrm>
            <a:off x="4858681" y="5299131"/>
            <a:ext cx="7128933" cy="1015663"/>
          </a:xfrm>
          <a:custGeom>
            <a:avLst/>
            <a:gdLst>
              <a:gd name="connsiteX0" fmla="*/ 0 w 7128933"/>
              <a:gd name="connsiteY0" fmla="*/ 0 h 1015663"/>
              <a:gd name="connsiteX1" fmla="*/ 7128933 w 7128933"/>
              <a:gd name="connsiteY1" fmla="*/ 0 h 1015663"/>
              <a:gd name="connsiteX2" fmla="*/ 7128933 w 7128933"/>
              <a:gd name="connsiteY2" fmla="*/ 1015663 h 1015663"/>
              <a:gd name="connsiteX3" fmla="*/ 0 w 7128933"/>
              <a:gd name="connsiteY3" fmla="*/ 1015663 h 1015663"/>
              <a:gd name="connsiteX4" fmla="*/ 0 w 7128933"/>
              <a:gd name="connsiteY4" fmla="*/ 0 h 1015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28933" h="1015663" fill="none" extrusionOk="0">
                <a:moveTo>
                  <a:pt x="0" y="0"/>
                </a:moveTo>
                <a:cubicBezTo>
                  <a:pt x="1817454" y="-49533"/>
                  <a:pt x="3726908" y="-14809"/>
                  <a:pt x="7128933" y="0"/>
                </a:cubicBezTo>
                <a:cubicBezTo>
                  <a:pt x="7043685" y="249582"/>
                  <a:pt x="7209740" y="889491"/>
                  <a:pt x="7128933" y="1015663"/>
                </a:cubicBezTo>
                <a:cubicBezTo>
                  <a:pt x="3653651" y="967432"/>
                  <a:pt x="1590238" y="1100118"/>
                  <a:pt x="0" y="1015663"/>
                </a:cubicBezTo>
                <a:cubicBezTo>
                  <a:pt x="46534" y="691205"/>
                  <a:pt x="35510" y="501986"/>
                  <a:pt x="0" y="0"/>
                </a:cubicBezTo>
                <a:close/>
              </a:path>
              <a:path w="7128933" h="1015663" stroke="0" extrusionOk="0">
                <a:moveTo>
                  <a:pt x="0" y="0"/>
                </a:moveTo>
                <a:cubicBezTo>
                  <a:pt x="2493416" y="118645"/>
                  <a:pt x="5318218" y="116012"/>
                  <a:pt x="7128933" y="0"/>
                </a:cubicBezTo>
                <a:cubicBezTo>
                  <a:pt x="7097819" y="243736"/>
                  <a:pt x="7068703" y="806251"/>
                  <a:pt x="7128933" y="1015663"/>
                </a:cubicBezTo>
                <a:cubicBezTo>
                  <a:pt x="5651347" y="1150263"/>
                  <a:pt x="1977344" y="858467"/>
                  <a:pt x="0" y="1015663"/>
                </a:cubicBezTo>
                <a:cubicBezTo>
                  <a:pt x="-5118" y="569580"/>
                  <a:pt x="57277" y="186099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 err="1"/>
              <a:t>What</a:t>
            </a:r>
            <a:r>
              <a:rPr lang="pt-BR" sz="2000" dirty="0"/>
              <a:t> </a:t>
            </a:r>
            <a:r>
              <a:rPr lang="pt-BR" sz="2000" dirty="0" err="1"/>
              <a:t>is</a:t>
            </a:r>
            <a:r>
              <a:rPr lang="pt-BR" sz="2000" dirty="0"/>
              <a:t> </a:t>
            </a:r>
            <a:r>
              <a:rPr lang="pt-BR" sz="2000" dirty="0" err="1"/>
              <a:t>the</a:t>
            </a:r>
            <a:r>
              <a:rPr lang="pt-BR" sz="2000" dirty="0"/>
              <a:t> </a:t>
            </a:r>
            <a:r>
              <a:rPr lang="pt-BR" sz="2000" dirty="0" err="1"/>
              <a:t>meaning</a:t>
            </a:r>
            <a:r>
              <a:rPr lang="pt-BR" sz="2000" dirty="0"/>
              <a:t> </a:t>
            </a:r>
            <a:r>
              <a:rPr lang="pt-BR" sz="2000" dirty="0" err="1"/>
              <a:t>of</a:t>
            </a:r>
            <a:r>
              <a:rPr lang="pt-BR" sz="2000" dirty="0"/>
              <a:t> </a:t>
            </a:r>
            <a:r>
              <a:rPr lang="pt-BR" sz="2000" b="1" dirty="0"/>
              <a:t>stand </a:t>
            </a:r>
            <a:r>
              <a:rPr lang="pt-BR" sz="2000" b="1" dirty="0" err="1"/>
              <a:t>up</a:t>
            </a:r>
            <a:r>
              <a:rPr lang="pt-BR" sz="2000" b="1" dirty="0"/>
              <a:t> </a:t>
            </a:r>
            <a:r>
              <a:rPr lang="pt-BR" sz="2000" dirty="0"/>
              <a:t>in </a:t>
            </a:r>
            <a:r>
              <a:rPr lang="pt-BR" sz="2000" dirty="0" err="1"/>
              <a:t>the</a:t>
            </a:r>
            <a:r>
              <a:rPr lang="pt-BR" sz="2000" dirty="0"/>
              <a:t> </a:t>
            </a:r>
            <a:r>
              <a:rPr lang="pt-BR" sz="2000" dirty="0" err="1"/>
              <a:t>advertisement</a:t>
            </a:r>
            <a:r>
              <a:rPr lang="pt-BR" sz="2000" dirty="0"/>
              <a:t>? </a:t>
            </a:r>
          </a:p>
          <a:p>
            <a:r>
              <a:rPr lang="pt-BR" sz="2000" dirty="0"/>
              <a:t>	a. </a:t>
            </a:r>
            <a:r>
              <a:rPr lang="pt-BR" sz="2000" dirty="0" err="1"/>
              <a:t>To</a:t>
            </a:r>
            <a:r>
              <a:rPr lang="pt-BR" sz="2000" dirty="0"/>
              <a:t> </a:t>
            </a:r>
            <a:r>
              <a:rPr lang="pt-BR" sz="2000" dirty="0" err="1"/>
              <a:t>be</a:t>
            </a:r>
            <a:r>
              <a:rPr lang="pt-BR" sz="2000" dirty="0"/>
              <a:t> </a:t>
            </a:r>
            <a:r>
              <a:rPr lang="pt-BR" sz="2000" dirty="0" err="1"/>
              <a:t>on</a:t>
            </a:r>
            <a:r>
              <a:rPr lang="pt-BR" sz="2000" dirty="0"/>
              <a:t> </a:t>
            </a:r>
            <a:r>
              <a:rPr lang="pt-BR" sz="2000" dirty="0" err="1"/>
              <a:t>your</a:t>
            </a:r>
            <a:r>
              <a:rPr lang="pt-BR" sz="2000" dirty="0"/>
              <a:t> </a:t>
            </a:r>
            <a:r>
              <a:rPr lang="pt-BR" sz="2000" dirty="0" err="1"/>
              <a:t>feet</a:t>
            </a:r>
            <a:r>
              <a:rPr lang="pt-BR" sz="2000" dirty="0"/>
              <a:t>.</a:t>
            </a:r>
          </a:p>
          <a:p>
            <a:r>
              <a:rPr lang="pt-BR" sz="2000" dirty="0"/>
              <a:t>	</a:t>
            </a:r>
            <a:r>
              <a:rPr lang="pt-BR" sz="2000" u="sng" dirty="0"/>
              <a:t>b. </a:t>
            </a:r>
            <a:r>
              <a:rPr lang="pt-BR" sz="2000" u="sng" dirty="0" err="1"/>
              <a:t>To</a:t>
            </a:r>
            <a:r>
              <a:rPr lang="pt-BR" sz="2000" u="sng" dirty="0"/>
              <a:t> </a:t>
            </a:r>
            <a:r>
              <a:rPr lang="pt-BR" sz="2000" u="sng" dirty="0" err="1"/>
              <a:t>deal</a:t>
            </a:r>
            <a:r>
              <a:rPr lang="pt-BR" sz="2000" u="sng" dirty="0"/>
              <a:t> </a:t>
            </a:r>
            <a:r>
              <a:rPr lang="pt-BR" sz="2000" u="sng" dirty="0" err="1"/>
              <a:t>effectively</a:t>
            </a:r>
            <a:r>
              <a:rPr lang="pt-BR" sz="2000" u="sng" dirty="0"/>
              <a:t> </a:t>
            </a:r>
            <a:r>
              <a:rPr lang="pt-BR" sz="2000" u="sng" dirty="0" err="1"/>
              <a:t>with</a:t>
            </a:r>
            <a:r>
              <a:rPr lang="pt-BR" sz="2000" u="sng" dirty="0"/>
              <a:t> a </a:t>
            </a:r>
            <a:r>
              <a:rPr lang="pt-BR" sz="2000" u="sng" dirty="0" err="1"/>
              <a:t>difficult</a:t>
            </a:r>
            <a:r>
              <a:rPr lang="pt-BR" sz="2000" u="sng" dirty="0"/>
              <a:t> </a:t>
            </a:r>
            <a:r>
              <a:rPr lang="pt-BR" sz="2000" u="sng" dirty="0" err="1"/>
              <a:t>situation</a:t>
            </a:r>
            <a:r>
              <a:rPr lang="pt-BR" sz="2000" u="sng" dirty="0"/>
              <a:t>.</a:t>
            </a:r>
          </a:p>
        </p:txBody>
      </p:sp>
      <p:sp>
        <p:nvSpPr>
          <p:cNvPr id="25" name="Título 1">
            <a:extLst>
              <a:ext uri="{FF2B5EF4-FFF2-40B4-BE49-F238E27FC236}">
                <a16:creationId xmlns:a16="http://schemas.microsoft.com/office/drawing/2014/main" id="{C0BBE2D3-832C-AA26-7F33-926E9FD2FE8D}"/>
              </a:ext>
            </a:extLst>
          </p:cNvPr>
          <p:cNvSpPr txBox="1">
            <a:spLocks/>
          </p:cNvSpPr>
          <p:nvPr/>
        </p:nvSpPr>
        <p:spPr bwMode="black">
          <a:xfrm>
            <a:off x="643467" y="2702267"/>
            <a:ext cx="3363974" cy="1174991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Multi-word verbs</a:t>
            </a:r>
          </a:p>
        </p:txBody>
      </p: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E13BB602-B45C-0E6E-AF6F-7D821B2BE49F}"/>
              </a:ext>
            </a:extLst>
          </p:cNvPr>
          <p:cNvGrpSpPr/>
          <p:nvPr/>
        </p:nvGrpSpPr>
        <p:grpSpPr>
          <a:xfrm>
            <a:off x="423964" y="3602472"/>
            <a:ext cx="3802980" cy="2708278"/>
            <a:chOff x="667900" y="3626397"/>
            <a:chExt cx="3802980" cy="2708278"/>
          </a:xfrm>
        </p:grpSpPr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C680EA49-89E9-A852-BF23-B65C8A8049A3}"/>
                </a:ext>
              </a:extLst>
            </p:cNvPr>
            <p:cNvSpPr txBox="1"/>
            <p:nvPr/>
          </p:nvSpPr>
          <p:spPr>
            <a:xfrm>
              <a:off x="839244" y="4087906"/>
              <a:ext cx="3631636" cy="2246769"/>
            </a:xfrm>
            <a:custGeom>
              <a:avLst/>
              <a:gdLst>
                <a:gd name="connsiteX0" fmla="*/ 0 w 3631636"/>
                <a:gd name="connsiteY0" fmla="*/ 0 h 2246769"/>
                <a:gd name="connsiteX1" fmla="*/ 3631636 w 3631636"/>
                <a:gd name="connsiteY1" fmla="*/ 0 h 2246769"/>
                <a:gd name="connsiteX2" fmla="*/ 3631636 w 3631636"/>
                <a:gd name="connsiteY2" fmla="*/ 2246769 h 2246769"/>
                <a:gd name="connsiteX3" fmla="*/ 0 w 3631636"/>
                <a:gd name="connsiteY3" fmla="*/ 2246769 h 2246769"/>
                <a:gd name="connsiteX4" fmla="*/ 0 w 3631636"/>
                <a:gd name="connsiteY4" fmla="*/ 0 h 2246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31636" h="2246769" fill="none" extrusionOk="0">
                  <a:moveTo>
                    <a:pt x="0" y="0"/>
                  </a:moveTo>
                  <a:cubicBezTo>
                    <a:pt x="936707" y="-49533"/>
                    <a:pt x="2054249" y="-14809"/>
                    <a:pt x="3631636" y="0"/>
                  </a:cubicBezTo>
                  <a:cubicBezTo>
                    <a:pt x="3719275" y="709360"/>
                    <a:pt x="3558957" y="1654734"/>
                    <a:pt x="3631636" y="2246769"/>
                  </a:cubicBezTo>
                  <a:cubicBezTo>
                    <a:pt x="3023589" y="2198538"/>
                    <a:pt x="1432481" y="2331224"/>
                    <a:pt x="0" y="2246769"/>
                  </a:cubicBezTo>
                  <a:cubicBezTo>
                    <a:pt x="-38581" y="1920957"/>
                    <a:pt x="63341" y="953370"/>
                    <a:pt x="0" y="0"/>
                  </a:cubicBezTo>
                  <a:close/>
                </a:path>
                <a:path w="3631636" h="2246769" stroke="0" extrusionOk="0">
                  <a:moveTo>
                    <a:pt x="0" y="0"/>
                  </a:moveTo>
                  <a:cubicBezTo>
                    <a:pt x="379214" y="118645"/>
                    <a:pt x="1881808" y="116012"/>
                    <a:pt x="3631636" y="0"/>
                  </a:cubicBezTo>
                  <a:cubicBezTo>
                    <a:pt x="3498754" y="629768"/>
                    <a:pt x="3716587" y="1685603"/>
                    <a:pt x="3631636" y="2246769"/>
                  </a:cubicBezTo>
                  <a:cubicBezTo>
                    <a:pt x="3154641" y="2381369"/>
                    <a:pt x="1711067" y="2089573"/>
                    <a:pt x="0" y="2246769"/>
                  </a:cubicBezTo>
                  <a:cubicBezTo>
                    <a:pt x="-20187" y="1576725"/>
                    <a:pt x="-152480" y="995154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r>
                <a:rPr lang="pt-BR" sz="2000" dirty="0"/>
                <a:t>Anúncios publicitários</a:t>
              </a:r>
            </a:p>
            <a:p>
              <a:r>
                <a:rPr lang="pt-BR" sz="2000" dirty="0"/>
                <a:t>(</a:t>
              </a:r>
              <a:r>
                <a:rPr lang="pt-BR" sz="2000" i="1" dirty="0" err="1"/>
                <a:t>advertisements</a:t>
              </a:r>
              <a:r>
                <a:rPr lang="pt-BR" sz="2000" i="1" dirty="0"/>
                <a:t> </a:t>
              </a:r>
              <a:r>
                <a:rPr lang="pt-BR" sz="2000" dirty="0"/>
                <a:t>ou</a:t>
              </a:r>
              <a:r>
                <a:rPr lang="pt-BR" sz="2000" i="1" dirty="0"/>
                <a:t> </a:t>
              </a:r>
              <a:r>
                <a:rPr lang="pt-BR" sz="2000" i="1" dirty="0" err="1"/>
                <a:t>ads</a:t>
              </a:r>
              <a:r>
                <a:rPr lang="pt-BR" sz="2000" dirty="0"/>
                <a:t>)</a:t>
              </a:r>
            </a:p>
            <a:p>
              <a:r>
                <a:rPr lang="pt-BR" sz="2000" dirty="0"/>
                <a:t>empregam recursos verbais e não verbais para chamar a atenção de determinado público-alvo e persuadi-lo a consumir um produto ou a aderir a uma ideia.</a:t>
              </a:r>
            </a:p>
          </p:txBody>
        </p:sp>
        <p:sp>
          <p:nvSpPr>
            <p:cNvPr id="23" name="Pentágono 22">
              <a:extLst>
                <a:ext uri="{FF2B5EF4-FFF2-40B4-BE49-F238E27FC236}">
                  <a16:creationId xmlns:a16="http://schemas.microsoft.com/office/drawing/2014/main" id="{FC66D0AF-5A97-82D3-36DD-8F9DE981B978}"/>
                </a:ext>
              </a:extLst>
            </p:cNvPr>
            <p:cNvSpPr/>
            <p:nvPr/>
          </p:nvSpPr>
          <p:spPr>
            <a:xfrm rot="21338555">
              <a:off x="667900" y="3626397"/>
              <a:ext cx="1292087" cy="487017"/>
            </a:xfrm>
            <a:prstGeom prst="homePlate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/>
                <a:t>TIP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16118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UNIT 2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FDB4BE6D-CD9D-0066-8CA6-DD3BA1B8E13B}"/>
              </a:ext>
            </a:extLst>
          </p:cNvPr>
          <p:cNvSpPr txBox="1">
            <a:spLocks/>
          </p:cNvSpPr>
          <p:nvPr/>
        </p:nvSpPr>
        <p:spPr bwMode="black">
          <a:xfrm>
            <a:off x="643467" y="3014978"/>
            <a:ext cx="3363974" cy="1174991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MODAL VERBS: MAY, MIGHT, MUST</a:t>
            </a:r>
          </a:p>
        </p:txBody>
      </p: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C1494327-8C70-8F7A-3953-6FBF228CBA69}"/>
              </a:ext>
            </a:extLst>
          </p:cNvPr>
          <p:cNvGrpSpPr/>
          <p:nvPr/>
        </p:nvGrpSpPr>
        <p:grpSpPr>
          <a:xfrm>
            <a:off x="426024" y="4099065"/>
            <a:ext cx="3798860" cy="1505658"/>
            <a:chOff x="666816" y="3597911"/>
            <a:chExt cx="2683034" cy="1505658"/>
          </a:xfrm>
        </p:grpSpPr>
        <p:sp>
          <p:nvSpPr>
            <p:cNvPr id="26" name="CaixaDeTexto 25">
              <a:extLst>
                <a:ext uri="{FF2B5EF4-FFF2-40B4-BE49-F238E27FC236}">
                  <a16:creationId xmlns:a16="http://schemas.microsoft.com/office/drawing/2014/main" id="{F09B6023-ABF5-9DB0-5FF6-99A17017789E}"/>
                </a:ext>
              </a:extLst>
            </p:cNvPr>
            <p:cNvSpPr txBox="1"/>
            <p:nvPr/>
          </p:nvSpPr>
          <p:spPr>
            <a:xfrm>
              <a:off x="713357" y="4087906"/>
              <a:ext cx="2636493" cy="1015663"/>
            </a:xfrm>
            <a:custGeom>
              <a:avLst/>
              <a:gdLst>
                <a:gd name="connsiteX0" fmla="*/ 0 w 2636493"/>
                <a:gd name="connsiteY0" fmla="*/ 0 h 1015663"/>
                <a:gd name="connsiteX1" fmla="*/ 2636493 w 2636493"/>
                <a:gd name="connsiteY1" fmla="*/ 0 h 1015663"/>
                <a:gd name="connsiteX2" fmla="*/ 2636493 w 2636493"/>
                <a:gd name="connsiteY2" fmla="*/ 1015663 h 1015663"/>
                <a:gd name="connsiteX3" fmla="*/ 0 w 2636493"/>
                <a:gd name="connsiteY3" fmla="*/ 1015663 h 1015663"/>
                <a:gd name="connsiteX4" fmla="*/ 0 w 2636493"/>
                <a:gd name="connsiteY4" fmla="*/ 0 h 1015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6493" h="1015663" fill="none" extrusionOk="0">
                  <a:moveTo>
                    <a:pt x="0" y="0"/>
                  </a:moveTo>
                  <a:cubicBezTo>
                    <a:pt x="275366" y="-49533"/>
                    <a:pt x="1774585" y="-14809"/>
                    <a:pt x="2636493" y="0"/>
                  </a:cubicBezTo>
                  <a:cubicBezTo>
                    <a:pt x="2551245" y="249582"/>
                    <a:pt x="2717300" y="889491"/>
                    <a:pt x="2636493" y="1015663"/>
                  </a:cubicBezTo>
                  <a:cubicBezTo>
                    <a:pt x="1702638" y="967432"/>
                    <a:pt x="1246425" y="1100118"/>
                    <a:pt x="0" y="1015663"/>
                  </a:cubicBezTo>
                  <a:cubicBezTo>
                    <a:pt x="46534" y="691205"/>
                    <a:pt x="35510" y="501986"/>
                    <a:pt x="0" y="0"/>
                  </a:cubicBezTo>
                  <a:close/>
                </a:path>
                <a:path w="2636493" h="1015663" stroke="0" extrusionOk="0">
                  <a:moveTo>
                    <a:pt x="0" y="0"/>
                  </a:moveTo>
                  <a:cubicBezTo>
                    <a:pt x="1266456" y="118645"/>
                    <a:pt x="1640757" y="116012"/>
                    <a:pt x="2636493" y="0"/>
                  </a:cubicBezTo>
                  <a:cubicBezTo>
                    <a:pt x="2605379" y="243736"/>
                    <a:pt x="2576263" y="806251"/>
                    <a:pt x="2636493" y="1015663"/>
                  </a:cubicBezTo>
                  <a:cubicBezTo>
                    <a:pt x="2318682" y="1150263"/>
                    <a:pt x="1109431" y="858467"/>
                    <a:pt x="0" y="1015663"/>
                  </a:cubicBezTo>
                  <a:cubicBezTo>
                    <a:pt x="-5118" y="569580"/>
                    <a:pt x="57277" y="186099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r>
                <a:rPr lang="pt-BR" sz="2000" dirty="0" err="1"/>
                <a:t>We</a:t>
              </a:r>
              <a:r>
                <a:rPr lang="pt-BR" sz="2000" dirty="0"/>
                <a:t> use modal </a:t>
              </a:r>
              <a:r>
                <a:rPr lang="pt-BR" sz="2000" dirty="0" err="1"/>
                <a:t>verbs</a:t>
              </a:r>
              <a:r>
                <a:rPr lang="pt-BR" sz="2000" dirty="0"/>
                <a:t> </a:t>
              </a:r>
              <a:r>
                <a:rPr lang="pt-BR" sz="2000" dirty="0" err="1"/>
                <a:t>such</a:t>
              </a:r>
              <a:r>
                <a:rPr lang="pt-BR" sz="2000" dirty="0"/>
                <a:t> as </a:t>
              </a:r>
              <a:r>
                <a:rPr lang="pt-BR" sz="2000" b="1" dirty="0" err="1"/>
                <a:t>may</a:t>
              </a:r>
              <a:r>
                <a:rPr lang="pt-BR" sz="2000" dirty="0"/>
                <a:t>, </a:t>
              </a:r>
              <a:r>
                <a:rPr lang="pt-BR" sz="2000" b="1" dirty="0" err="1"/>
                <a:t>might</a:t>
              </a:r>
              <a:r>
                <a:rPr lang="pt-BR" sz="2000" dirty="0"/>
                <a:t> </a:t>
              </a:r>
              <a:r>
                <a:rPr lang="pt-BR" sz="2000" dirty="0" err="1"/>
                <a:t>and</a:t>
              </a:r>
              <a:r>
                <a:rPr lang="pt-BR" sz="2000" dirty="0"/>
                <a:t> </a:t>
              </a:r>
              <a:r>
                <a:rPr lang="pt-BR" sz="2000" b="1" dirty="0"/>
                <a:t>must</a:t>
              </a:r>
              <a:r>
                <a:rPr lang="pt-BR" sz="2000" dirty="0"/>
                <a:t> </a:t>
              </a:r>
              <a:r>
                <a:rPr lang="pt-BR" sz="2000" dirty="0" err="1"/>
                <a:t>before</a:t>
              </a:r>
              <a:r>
                <a:rPr lang="pt-BR" sz="2000" dirty="0"/>
                <a:t> </a:t>
              </a:r>
              <a:r>
                <a:rPr lang="pt-BR" sz="2000" dirty="0" err="1"/>
                <a:t>the</a:t>
              </a:r>
              <a:r>
                <a:rPr lang="pt-BR" sz="2000" dirty="0"/>
                <a:t> </a:t>
              </a:r>
              <a:r>
                <a:rPr lang="pt-BR" sz="2000" dirty="0" err="1"/>
                <a:t>main</a:t>
              </a:r>
              <a:r>
                <a:rPr lang="pt-BR" sz="2000" dirty="0"/>
                <a:t> </a:t>
              </a:r>
              <a:r>
                <a:rPr lang="pt-BR" sz="2000" dirty="0" err="1"/>
                <a:t>verb</a:t>
              </a:r>
              <a:r>
                <a:rPr lang="pt-BR" sz="2000" dirty="0"/>
                <a:t> in </a:t>
              </a:r>
              <a:r>
                <a:rPr lang="pt-BR" sz="2000" dirty="0" err="1"/>
                <a:t>the</a:t>
              </a:r>
              <a:r>
                <a:rPr lang="pt-BR" sz="2000" dirty="0"/>
                <a:t> </a:t>
              </a:r>
              <a:r>
                <a:rPr lang="pt-BR" sz="2000" dirty="0" err="1"/>
                <a:t>infinitive</a:t>
              </a:r>
              <a:r>
                <a:rPr lang="pt-BR" sz="2000" dirty="0"/>
                <a:t> (</a:t>
              </a:r>
              <a:r>
                <a:rPr lang="pt-BR" sz="2000" dirty="0" err="1"/>
                <a:t>without</a:t>
              </a:r>
              <a:r>
                <a:rPr lang="pt-BR" sz="2000" dirty="0"/>
                <a:t> </a:t>
              </a:r>
              <a:r>
                <a:rPr lang="pt-BR" sz="2000" i="1" dirty="0" err="1"/>
                <a:t>to</a:t>
              </a:r>
              <a:r>
                <a:rPr lang="pt-BR" sz="2000" dirty="0"/>
                <a:t>).</a:t>
              </a:r>
            </a:p>
          </p:txBody>
        </p:sp>
        <p:sp>
          <p:nvSpPr>
            <p:cNvPr id="27" name="Pentágono 26">
              <a:extLst>
                <a:ext uri="{FF2B5EF4-FFF2-40B4-BE49-F238E27FC236}">
                  <a16:creationId xmlns:a16="http://schemas.microsoft.com/office/drawing/2014/main" id="{4758225E-8109-26D6-39FD-E1CA913BA21B}"/>
                </a:ext>
              </a:extLst>
            </p:cNvPr>
            <p:cNvSpPr/>
            <p:nvPr/>
          </p:nvSpPr>
          <p:spPr>
            <a:xfrm rot="21406225">
              <a:off x="666816" y="3597911"/>
              <a:ext cx="2549350" cy="467713"/>
            </a:xfrm>
            <a:prstGeom prst="homePlate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/>
                <a:t>LANGUAGE NOTE</a:t>
              </a:r>
            </a:p>
          </p:txBody>
        </p:sp>
      </p:grpSp>
      <p:sp>
        <p:nvSpPr>
          <p:cNvPr id="4" name="CaixaDeTexto 3">
            <a:extLst>
              <a:ext uri="{FF2B5EF4-FFF2-40B4-BE49-F238E27FC236}">
                <a16:creationId xmlns:a16="http://schemas.microsoft.com/office/drawing/2014/main" id="{B7474AF0-4023-5979-2A2D-EF933C445450}"/>
              </a:ext>
            </a:extLst>
          </p:cNvPr>
          <p:cNvSpPr txBox="1"/>
          <p:nvPr/>
        </p:nvSpPr>
        <p:spPr>
          <a:xfrm>
            <a:off x="4944510" y="643467"/>
            <a:ext cx="6901543" cy="83099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2F2F2E"/>
                </a:solidFill>
                <a:effectLst/>
                <a:latin typeface="+mj-lt"/>
              </a:rPr>
              <a:t>I. </a:t>
            </a:r>
            <a:r>
              <a:rPr lang="en-US" sz="2400" dirty="0">
                <a:solidFill>
                  <a:srgbClr val="2F2F2E"/>
                </a:solidFill>
                <a:effectLst/>
                <a:latin typeface="+mj-lt"/>
              </a:rPr>
              <a:t>“I </a:t>
            </a:r>
            <a:r>
              <a:rPr lang="en-US" sz="2400" b="1" dirty="0">
                <a:solidFill>
                  <a:srgbClr val="2F2F2E"/>
                </a:solidFill>
                <a:effectLst/>
                <a:latin typeface="+mj-lt"/>
              </a:rPr>
              <a:t>might</a:t>
            </a:r>
            <a:r>
              <a:rPr lang="en-US" sz="2400" dirty="0">
                <a:solidFill>
                  <a:srgbClr val="2F2F2E"/>
                </a:solidFill>
                <a:effectLst/>
                <a:latin typeface="+mj-lt"/>
              </a:rPr>
              <a:t> give birth to a child one day.”</a:t>
            </a:r>
          </a:p>
          <a:p>
            <a:r>
              <a:rPr lang="en-US" sz="2400" b="1" dirty="0">
                <a:solidFill>
                  <a:srgbClr val="2F2F2E"/>
                </a:solidFill>
                <a:effectLst/>
                <a:latin typeface="+mj-lt"/>
              </a:rPr>
              <a:t>II. </a:t>
            </a:r>
            <a:r>
              <a:rPr lang="en-US" sz="2400" dirty="0">
                <a:solidFill>
                  <a:srgbClr val="2F2F2E"/>
                </a:solidFill>
                <a:effectLst/>
                <a:latin typeface="+mj-lt"/>
              </a:rPr>
              <a:t>“They </a:t>
            </a:r>
            <a:r>
              <a:rPr lang="en-US" sz="2400" b="1" dirty="0">
                <a:solidFill>
                  <a:srgbClr val="2F2F2E"/>
                </a:solidFill>
                <a:effectLst/>
                <a:latin typeface="+mj-lt"/>
              </a:rPr>
              <a:t>may not </a:t>
            </a:r>
            <a:r>
              <a:rPr lang="en-US" sz="2400" dirty="0">
                <a:solidFill>
                  <a:srgbClr val="2F2F2E"/>
                </a:solidFill>
                <a:effectLst/>
                <a:latin typeface="+mj-lt"/>
              </a:rPr>
              <a:t>know it”</a:t>
            </a:r>
            <a:endParaRPr lang="en-US" sz="2400" i="1" dirty="0">
              <a:solidFill>
                <a:srgbClr val="2F2F2E"/>
              </a:solidFill>
              <a:effectLst/>
              <a:latin typeface="+mj-lt"/>
            </a:endParaRP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2C3D4E48-4910-AC7A-BE8A-B0FF19CD147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88503484"/>
              </p:ext>
            </p:extLst>
          </p:nvPr>
        </p:nvGraphicFramePr>
        <p:xfrm>
          <a:off x="4944511" y="2371511"/>
          <a:ext cx="6901543" cy="39981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298633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UNIT 2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FDB4BE6D-CD9D-0066-8CA6-DD3BA1B8E13B}"/>
              </a:ext>
            </a:extLst>
          </p:cNvPr>
          <p:cNvSpPr txBox="1">
            <a:spLocks/>
          </p:cNvSpPr>
          <p:nvPr/>
        </p:nvSpPr>
        <p:spPr bwMode="black">
          <a:xfrm>
            <a:off x="643467" y="3014978"/>
            <a:ext cx="3363974" cy="1174991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MODAL VERBS: MAY, MIGHT, MUST</a:t>
            </a:r>
          </a:p>
        </p:txBody>
      </p: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C1494327-8C70-8F7A-3953-6FBF228CBA69}"/>
              </a:ext>
            </a:extLst>
          </p:cNvPr>
          <p:cNvGrpSpPr/>
          <p:nvPr/>
        </p:nvGrpSpPr>
        <p:grpSpPr>
          <a:xfrm>
            <a:off x="426024" y="4099065"/>
            <a:ext cx="3798860" cy="1505658"/>
            <a:chOff x="666816" y="3597911"/>
            <a:chExt cx="2683034" cy="1505658"/>
          </a:xfrm>
        </p:grpSpPr>
        <p:sp>
          <p:nvSpPr>
            <p:cNvPr id="26" name="CaixaDeTexto 25">
              <a:extLst>
                <a:ext uri="{FF2B5EF4-FFF2-40B4-BE49-F238E27FC236}">
                  <a16:creationId xmlns:a16="http://schemas.microsoft.com/office/drawing/2014/main" id="{F09B6023-ABF5-9DB0-5FF6-99A17017789E}"/>
                </a:ext>
              </a:extLst>
            </p:cNvPr>
            <p:cNvSpPr txBox="1"/>
            <p:nvPr/>
          </p:nvSpPr>
          <p:spPr>
            <a:xfrm>
              <a:off x="713357" y="4087906"/>
              <a:ext cx="2636493" cy="1015663"/>
            </a:xfrm>
            <a:custGeom>
              <a:avLst/>
              <a:gdLst>
                <a:gd name="connsiteX0" fmla="*/ 0 w 2636493"/>
                <a:gd name="connsiteY0" fmla="*/ 0 h 1015663"/>
                <a:gd name="connsiteX1" fmla="*/ 2636493 w 2636493"/>
                <a:gd name="connsiteY1" fmla="*/ 0 h 1015663"/>
                <a:gd name="connsiteX2" fmla="*/ 2636493 w 2636493"/>
                <a:gd name="connsiteY2" fmla="*/ 1015663 h 1015663"/>
                <a:gd name="connsiteX3" fmla="*/ 0 w 2636493"/>
                <a:gd name="connsiteY3" fmla="*/ 1015663 h 1015663"/>
                <a:gd name="connsiteX4" fmla="*/ 0 w 2636493"/>
                <a:gd name="connsiteY4" fmla="*/ 0 h 1015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6493" h="1015663" fill="none" extrusionOk="0">
                  <a:moveTo>
                    <a:pt x="0" y="0"/>
                  </a:moveTo>
                  <a:cubicBezTo>
                    <a:pt x="275366" y="-49533"/>
                    <a:pt x="1774585" y="-14809"/>
                    <a:pt x="2636493" y="0"/>
                  </a:cubicBezTo>
                  <a:cubicBezTo>
                    <a:pt x="2551245" y="249582"/>
                    <a:pt x="2717300" y="889491"/>
                    <a:pt x="2636493" y="1015663"/>
                  </a:cubicBezTo>
                  <a:cubicBezTo>
                    <a:pt x="1702638" y="967432"/>
                    <a:pt x="1246425" y="1100118"/>
                    <a:pt x="0" y="1015663"/>
                  </a:cubicBezTo>
                  <a:cubicBezTo>
                    <a:pt x="46534" y="691205"/>
                    <a:pt x="35510" y="501986"/>
                    <a:pt x="0" y="0"/>
                  </a:cubicBezTo>
                  <a:close/>
                </a:path>
                <a:path w="2636493" h="1015663" stroke="0" extrusionOk="0">
                  <a:moveTo>
                    <a:pt x="0" y="0"/>
                  </a:moveTo>
                  <a:cubicBezTo>
                    <a:pt x="1266456" y="118645"/>
                    <a:pt x="1640757" y="116012"/>
                    <a:pt x="2636493" y="0"/>
                  </a:cubicBezTo>
                  <a:cubicBezTo>
                    <a:pt x="2605379" y="243736"/>
                    <a:pt x="2576263" y="806251"/>
                    <a:pt x="2636493" y="1015663"/>
                  </a:cubicBezTo>
                  <a:cubicBezTo>
                    <a:pt x="2318682" y="1150263"/>
                    <a:pt x="1109431" y="858467"/>
                    <a:pt x="0" y="1015663"/>
                  </a:cubicBezTo>
                  <a:cubicBezTo>
                    <a:pt x="-5118" y="569580"/>
                    <a:pt x="57277" y="186099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r>
                <a:rPr lang="pt-BR" sz="2000" dirty="0" err="1"/>
                <a:t>We</a:t>
              </a:r>
              <a:r>
                <a:rPr lang="pt-BR" sz="2000" dirty="0"/>
                <a:t> use modal </a:t>
              </a:r>
              <a:r>
                <a:rPr lang="pt-BR" sz="2000" dirty="0" err="1"/>
                <a:t>verbs</a:t>
              </a:r>
              <a:r>
                <a:rPr lang="pt-BR" sz="2000" dirty="0"/>
                <a:t> </a:t>
              </a:r>
              <a:r>
                <a:rPr lang="pt-BR" sz="2000" dirty="0" err="1"/>
                <a:t>such</a:t>
              </a:r>
              <a:r>
                <a:rPr lang="pt-BR" sz="2000" dirty="0"/>
                <a:t> as </a:t>
              </a:r>
              <a:r>
                <a:rPr lang="pt-BR" sz="2000" b="1" dirty="0" err="1"/>
                <a:t>may</a:t>
              </a:r>
              <a:r>
                <a:rPr lang="pt-BR" sz="2000" dirty="0"/>
                <a:t>, </a:t>
              </a:r>
              <a:r>
                <a:rPr lang="pt-BR" sz="2000" b="1" dirty="0" err="1"/>
                <a:t>might</a:t>
              </a:r>
              <a:r>
                <a:rPr lang="pt-BR" sz="2000" dirty="0"/>
                <a:t> </a:t>
              </a:r>
              <a:r>
                <a:rPr lang="pt-BR" sz="2000" dirty="0" err="1"/>
                <a:t>and</a:t>
              </a:r>
              <a:r>
                <a:rPr lang="pt-BR" sz="2000" dirty="0"/>
                <a:t> </a:t>
              </a:r>
              <a:r>
                <a:rPr lang="pt-BR" sz="2000" b="1" dirty="0"/>
                <a:t>must</a:t>
              </a:r>
              <a:r>
                <a:rPr lang="pt-BR" sz="2000" dirty="0"/>
                <a:t> </a:t>
              </a:r>
              <a:r>
                <a:rPr lang="pt-BR" sz="2000" dirty="0" err="1"/>
                <a:t>before</a:t>
              </a:r>
              <a:r>
                <a:rPr lang="pt-BR" sz="2000" dirty="0"/>
                <a:t> </a:t>
              </a:r>
              <a:r>
                <a:rPr lang="pt-BR" sz="2000" dirty="0" err="1"/>
                <a:t>the</a:t>
              </a:r>
              <a:r>
                <a:rPr lang="pt-BR" sz="2000" dirty="0"/>
                <a:t> </a:t>
              </a:r>
              <a:r>
                <a:rPr lang="pt-BR" sz="2000" dirty="0" err="1"/>
                <a:t>main</a:t>
              </a:r>
              <a:r>
                <a:rPr lang="pt-BR" sz="2000" dirty="0"/>
                <a:t> </a:t>
              </a:r>
              <a:r>
                <a:rPr lang="pt-BR" sz="2000" dirty="0" err="1"/>
                <a:t>verb</a:t>
              </a:r>
              <a:r>
                <a:rPr lang="pt-BR" sz="2000" dirty="0"/>
                <a:t> in </a:t>
              </a:r>
              <a:r>
                <a:rPr lang="pt-BR" sz="2000" dirty="0" err="1"/>
                <a:t>the</a:t>
              </a:r>
              <a:r>
                <a:rPr lang="pt-BR" sz="2000" dirty="0"/>
                <a:t> </a:t>
              </a:r>
              <a:r>
                <a:rPr lang="pt-BR" sz="2000" dirty="0" err="1"/>
                <a:t>infinitive</a:t>
              </a:r>
              <a:r>
                <a:rPr lang="pt-BR" sz="2000" dirty="0"/>
                <a:t> (</a:t>
              </a:r>
              <a:r>
                <a:rPr lang="pt-BR" sz="2000" dirty="0" err="1"/>
                <a:t>without</a:t>
              </a:r>
              <a:r>
                <a:rPr lang="pt-BR" sz="2000" dirty="0"/>
                <a:t> </a:t>
              </a:r>
              <a:r>
                <a:rPr lang="pt-BR" sz="2000" i="1" dirty="0" err="1"/>
                <a:t>to</a:t>
              </a:r>
              <a:r>
                <a:rPr lang="pt-BR" sz="2000" dirty="0"/>
                <a:t>).</a:t>
              </a:r>
            </a:p>
          </p:txBody>
        </p:sp>
        <p:sp>
          <p:nvSpPr>
            <p:cNvPr id="27" name="Pentágono 26">
              <a:extLst>
                <a:ext uri="{FF2B5EF4-FFF2-40B4-BE49-F238E27FC236}">
                  <a16:creationId xmlns:a16="http://schemas.microsoft.com/office/drawing/2014/main" id="{4758225E-8109-26D6-39FD-E1CA913BA21B}"/>
                </a:ext>
              </a:extLst>
            </p:cNvPr>
            <p:cNvSpPr/>
            <p:nvPr/>
          </p:nvSpPr>
          <p:spPr>
            <a:xfrm rot="21406225">
              <a:off x="666816" y="3597911"/>
              <a:ext cx="2549350" cy="467713"/>
            </a:xfrm>
            <a:prstGeom prst="homePlate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/>
                <a:t>LANGUAGE NOTE</a:t>
              </a:r>
            </a:p>
          </p:txBody>
        </p:sp>
      </p:grpSp>
      <p:sp>
        <p:nvSpPr>
          <p:cNvPr id="4" name="CaixaDeTexto 3">
            <a:extLst>
              <a:ext uri="{FF2B5EF4-FFF2-40B4-BE49-F238E27FC236}">
                <a16:creationId xmlns:a16="http://schemas.microsoft.com/office/drawing/2014/main" id="{B7474AF0-4023-5979-2A2D-EF933C445450}"/>
              </a:ext>
            </a:extLst>
          </p:cNvPr>
          <p:cNvSpPr txBox="1"/>
          <p:nvPr/>
        </p:nvSpPr>
        <p:spPr>
          <a:xfrm>
            <a:off x="4944510" y="643467"/>
            <a:ext cx="6901543" cy="156966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2F2F2E"/>
                </a:solidFill>
                <a:effectLst/>
                <a:latin typeface="+mj-lt"/>
              </a:rPr>
              <a:t>I. </a:t>
            </a:r>
            <a:r>
              <a:rPr lang="en-US" sz="2400" dirty="0">
                <a:solidFill>
                  <a:srgbClr val="2F2F2E"/>
                </a:solidFill>
                <a:effectLst/>
                <a:latin typeface="+mj-lt"/>
              </a:rPr>
              <a:t>“we </a:t>
            </a:r>
            <a:r>
              <a:rPr lang="en-US" sz="2400" b="1" dirty="0">
                <a:solidFill>
                  <a:srgbClr val="2F2F2E"/>
                </a:solidFill>
                <a:effectLst/>
                <a:latin typeface="+mj-lt"/>
              </a:rPr>
              <a:t>must</a:t>
            </a:r>
            <a:r>
              <a:rPr lang="en-US" sz="2400" dirty="0">
                <a:solidFill>
                  <a:srgbClr val="2F2F2E"/>
                </a:solidFill>
                <a:effectLst/>
                <a:latin typeface="+mj-lt"/>
              </a:rPr>
              <a:t> make sure we equip children for all facets of life”</a:t>
            </a:r>
          </a:p>
          <a:p>
            <a:r>
              <a:rPr lang="en-US" sz="2400" b="1" dirty="0">
                <a:solidFill>
                  <a:srgbClr val="2F2F2E"/>
                </a:solidFill>
                <a:effectLst/>
                <a:latin typeface="+mj-lt"/>
              </a:rPr>
              <a:t>II. </a:t>
            </a:r>
            <a:r>
              <a:rPr lang="en-US" sz="2400" dirty="0">
                <a:solidFill>
                  <a:srgbClr val="2F2F2E"/>
                </a:solidFill>
                <a:effectLst/>
                <a:latin typeface="+mj-lt"/>
              </a:rPr>
              <a:t>“we </a:t>
            </a:r>
            <a:r>
              <a:rPr lang="en-US" sz="2400" b="1" dirty="0">
                <a:solidFill>
                  <a:srgbClr val="2F2F2E"/>
                </a:solidFill>
                <a:effectLst/>
                <a:latin typeface="+mj-lt"/>
              </a:rPr>
              <a:t>must</a:t>
            </a:r>
            <a:r>
              <a:rPr lang="en-US" sz="2400" dirty="0">
                <a:solidFill>
                  <a:srgbClr val="2F2F2E"/>
                </a:solidFill>
                <a:effectLst/>
                <a:latin typeface="+mj-lt"/>
              </a:rPr>
              <a:t> ensure that male and female children share equal obligations”</a:t>
            </a:r>
            <a:endParaRPr lang="en-US" sz="2400" i="1" dirty="0">
              <a:solidFill>
                <a:srgbClr val="2F2F2E"/>
              </a:solidFill>
              <a:effectLst/>
              <a:latin typeface="+mj-lt"/>
            </a:endParaRP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2C3D4E48-4910-AC7A-BE8A-B0FF19CD147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32488700"/>
              </p:ext>
            </p:extLst>
          </p:nvPr>
        </p:nvGraphicFramePr>
        <p:xfrm>
          <a:off x="4944511" y="3014978"/>
          <a:ext cx="6901543" cy="33546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806730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UNIT 2</a:t>
            </a:r>
          </a:p>
        </p:txBody>
      </p:sp>
      <p:sp>
        <p:nvSpPr>
          <p:cNvPr id="25" name="Título 1">
            <a:extLst>
              <a:ext uri="{FF2B5EF4-FFF2-40B4-BE49-F238E27FC236}">
                <a16:creationId xmlns:a16="http://schemas.microsoft.com/office/drawing/2014/main" id="{00CD555E-2B31-7964-5897-E453C037586F}"/>
              </a:ext>
            </a:extLst>
          </p:cNvPr>
          <p:cNvSpPr txBox="1">
            <a:spLocks/>
          </p:cNvSpPr>
          <p:nvPr/>
        </p:nvSpPr>
        <p:spPr bwMode="black">
          <a:xfrm>
            <a:off x="643467" y="3014978"/>
            <a:ext cx="3363974" cy="1174991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REFLEXIVE PRONOUNS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C4F12C82-E628-BB14-D3D4-57BE86360AC0}"/>
              </a:ext>
            </a:extLst>
          </p:cNvPr>
          <p:cNvSpPr txBox="1"/>
          <p:nvPr/>
        </p:nvSpPr>
        <p:spPr>
          <a:xfrm>
            <a:off x="4935863" y="2371511"/>
            <a:ext cx="6988964" cy="3170099"/>
          </a:xfrm>
          <a:custGeom>
            <a:avLst/>
            <a:gdLst>
              <a:gd name="connsiteX0" fmla="*/ 0 w 6988964"/>
              <a:gd name="connsiteY0" fmla="*/ 0 h 3170099"/>
              <a:gd name="connsiteX1" fmla="*/ 6988964 w 6988964"/>
              <a:gd name="connsiteY1" fmla="*/ 0 h 3170099"/>
              <a:gd name="connsiteX2" fmla="*/ 6988964 w 6988964"/>
              <a:gd name="connsiteY2" fmla="*/ 3170099 h 3170099"/>
              <a:gd name="connsiteX3" fmla="*/ 0 w 6988964"/>
              <a:gd name="connsiteY3" fmla="*/ 3170099 h 3170099"/>
              <a:gd name="connsiteX4" fmla="*/ 0 w 6988964"/>
              <a:gd name="connsiteY4" fmla="*/ 0 h 3170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88964" h="3170099" fill="none" extrusionOk="0">
                <a:moveTo>
                  <a:pt x="0" y="0"/>
                </a:moveTo>
                <a:cubicBezTo>
                  <a:pt x="699793" y="-49533"/>
                  <a:pt x="4360036" y="-14809"/>
                  <a:pt x="6988964" y="0"/>
                </a:cubicBezTo>
                <a:cubicBezTo>
                  <a:pt x="7076603" y="1331686"/>
                  <a:pt x="6916285" y="1685794"/>
                  <a:pt x="6988964" y="3170099"/>
                </a:cubicBezTo>
                <a:cubicBezTo>
                  <a:pt x="3843724" y="3121868"/>
                  <a:pt x="1269750" y="3254554"/>
                  <a:pt x="0" y="3170099"/>
                </a:cubicBezTo>
                <a:cubicBezTo>
                  <a:pt x="-38581" y="2493226"/>
                  <a:pt x="63341" y="564975"/>
                  <a:pt x="0" y="0"/>
                </a:cubicBezTo>
                <a:close/>
              </a:path>
              <a:path w="6988964" h="3170099" stroke="0" extrusionOk="0">
                <a:moveTo>
                  <a:pt x="0" y="0"/>
                </a:moveTo>
                <a:cubicBezTo>
                  <a:pt x="702989" y="118645"/>
                  <a:pt x="3498358" y="116012"/>
                  <a:pt x="6988964" y="0"/>
                </a:cubicBezTo>
                <a:cubicBezTo>
                  <a:pt x="6856082" y="501135"/>
                  <a:pt x="7073915" y="1914118"/>
                  <a:pt x="6988964" y="3170099"/>
                </a:cubicBezTo>
                <a:cubicBezTo>
                  <a:pt x="5916375" y="3304699"/>
                  <a:pt x="2376193" y="3012903"/>
                  <a:pt x="0" y="3170099"/>
                </a:cubicBezTo>
                <a:cubicBezTo>
                  <a:pt x="-20187" y="2592047"/>
                  <a:pt x="-152480" y="779209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pt-BR" sz="2000" dirty="0"/>
              <a:t>“Again, it </a:t>
            </a:r>
            <a:r>
              <a:rPr lang="pt-BR" sz="2000" dirty="0" err="1"/>
              <a:t>may</a:t>
            </a:r>
            <a:r>
              <a:rPr lang="pt-BR" sz="2000" dirty="0"/>
              <a:t> </a:t>
            </a:r>
            <a:r>
              <a:rPr lang="pt-BR" sz="2000" dirty="0" err="1"/>
              <a:t>be</a:t>
            </a:r>
            <a:r>
              <a:rPr lang="pt-BR" sz="2000" dirty="0"/>
              <a:t> </a:t>
            </a:r>
            <a:r>
              <a:rPr lang="pt-BR" sz="2000" dirty="0" err="1"/>
              <a:t>said</a:t>
            </a:r>
            <a:r>
              <a:rPr lang="pt-BR" sz="2000" dirty="0"/>
              <a:t>, </a:t>
            </a:r>
            <a:r>
              <a:rPr lang="pt-BR" sz="2000" dirty="0" err="1"/>
              <a:t>that</a:t>
            </a:r>
            <a:r>
              <a:rPr lang="pt-BR" sz="2000" dirty="0"/>
              <a:t> </a:t>
            </a:r>
            <a:r>
              <a:rPr lang="pt-BR" sz="2000" dirty="0" err="1"/>
              <a:t>to</a:t>
            </a:r>
            <a:r>
              <a:rPr lang="pt-BR" sz="2000" dirty="0"/>
              <a:t> </a:t>
            </a:r>
            <a:r>
              <a:rPr lang="pt-BR" sz="2000" dirty="0" err="1"/>
              <a:t>love</a:t>
            </a:r>
            <a:r>
              <a:rPr lang="pt-BR" sz="2000" dirty="0"/>
              <a:t> justice </a:t>
            </a:r>
            <a:r>
              <a:rPr lang="pt-BR" sz="2000" dirty="0" err="1"/>
              <a:t>and</a:t>
            </a:r>
            <a:r>
              <a:rPr lang="pt-BR" sz="2000" dirty="0"/>
              <a:t> </a:t>
            </a:r>
            <a:r>
              <a:rPr lang="pt-BR" sz="2000" dirty="0" err="1"/>
              <a:t>equality</a:t>
            </a:r>
            <a:r>
              <a:rPr lang="pt-BR" sz="2000" dirty="0"/>
              <a:t> </a:t>
            </a:r>
            <a:r>
              <a:rPr lang="pt-BR" sz="2000" dirty="0" err="1"/>
              <a:t>the</a:t>
            </a:r>
            <a:r>
              <a:rPr lang="pt-BR" sz="2000" dirty="0"/>
              <a:t> </a:t>
            </a:r>
            <a:r>
              <a:rPr lang="pt-BR" sz="2000" dirty="0" err="1"/>
              <a:t>people</a:t>
            </a:r>
            <a:r>
              <a:rPr lang="pt-BR" sz="2000" dirty="0"/>
              <a:t> </a:t>
            </a:r>
            <a:r>
              <a:rPr lang="pt-BR" sz="2000" dirty="0" err="1"/>
              <a:t>need</a:t>
            </a:r>
            <a:r>
              <a:rPr lang="pt-BR" sz="2000" dirty="0"/>
              <a:t> no </a:t>
            </a:r>
            <a:r>
              <a:rPr lang="pt-BR" sz="2000" dirty="0" err="1"/>
              <a:t>great</a:t>
            </a:r>
            <a:r>
              <a:rPr lang="pt-BR" sz="2000" dirty="0"/>
              <a:t> </a:t>
            </a:r>
            <a:r>
              <a:rPr lang="pt-BR" sz="2000" dirty="0" err="1"/>
              <a:t>effort</a:t>
            </a:r>
            <a:r>
              <a:rPr lang="pt-BR" sz="2000" dirty="0"/>
              <a:t> </a:t>
            </a:r>
            <a:r>
              <a:rPr lang="pt-BR" sz="2000" dirty="0" err="1"/>
              <a:t>of</a:t>
            </a:r>
            <a:r>
              <a:rPr lang="pt-BR" sz="2000" dirty="0"/>
              <a:t> </a:t>
            </a:r>
            <a:r>
              <a:rPr lang="pt-BR" sz="2000" dirty="0" err="1"/>
              <a:t>virtue</a:t>
            </a:r>
            <a:r>
              <a:rPr lang="pt-BR" sz="2000" dirty="0"/>
              <a:t>; it </a:t>
            </a:r>
            <a:r>
              <a:rPr lang="pt-BR" sz="2000" dirty="0" err="1"/>
              <a:t>is</a:t>
            </a:r>
            <a:r>
              <a:rPr lang="pt-BR" sz="2000" dirty="0"/>
              <a:t> </a:t>
            </a:r>
            <a:r>
              <a:rPr lang="pt-BR" sz="2000" dirty="0" err="1"/>
              <a:t>sufficient</a:t>
            </a:r>
            <a:r>
              <a:rPr lang="pt-BR" sz="2000" dirty="0"/>
              <a:t> </a:t>
            </a:r>
            <a:r>
              <a:rPr lang="pt-BR" sz="2000" dirty="0" err="1"/>
              <a:t>that</a:t>
            </a:r>
            <a:r>
              <a:rPr lang="pt-BR" sz="2000" dirty="0"/>
              <a:t> </a:t>
            </a:r>
            <a:r>
              <a:rPr lang="pt-BR" sz="2000" dirty="0" err="1"/>
              <a:t>they</a:t>
            </a:r>
            <a:r>
              <a:rPr lang="pt-BR" sz="2000" dirty="0"/>
              <a:t> </a:t>
            </a:r>
            <a:r>
              <a:rPr lang="pt-BR" sz="2000" dirty="0" err="1"/>
              <a:t>love</a:t>
            </a:r>
            <a:r>
              <a:rPr lang="pt-BR" sz="2000" dirty="0"/>
              <a:t> </a:t>
            </a:r>
            <a:r>
              <a:rPr lang="pt-BR" sz="2000" b="1" dirty="0" err="1"/>
              <a:t>themselves</a:t>
            </a:r>
            <a:r>
              <a:rPr lang="pt-BR" sz="2000" dirty="0"/>
              <a:t>.” (</a:t>
            </a:r>
            <a:r>
              <a:rPr lang="pt-BR" sz="2000" dirty="0" err="1"/>
              <a:t>Maximilien</a:t>
            </a:r>
            <a:r>
              <a:rPr lang="pt-BR" sz="2000" dirty="0"/>
              <a:t> Robespierre)</a:t>
            </a:r>
          </a:p>
          <a:p>
            <a:endParaRPr lang="pt-BR" sz="2000" dirty="0"/>
          </a:p>
          <a:p>
            <a:r>
              <a:rPr lang="pt-BR" sz="2000" dirty="0"/>
              <a:t>“</a:t>
            </a:r>
            <a:r>
              <a:rPr lang="pt-BR" sz="2000" dirty="0" err="1"/>
              <a:t>One</a:t>
            </a:r>
            <a:r>
              <a:rPr lang="pt-BR" sz="2000" dirty="0"/>
              <a:t> </a:t>
            </a:r>
            <a:r>
              <a:rPr lang="pt-BR" sz="2000" dirty="0" err="1"/>
              <a:t>of</a:t>
            </a:r>
            <a:r>
              <a:rPr lang="pt-BR" sz="2000" dirty="0"/>
              <a:t> </a:t>
            </a:r>
            <a:r>
              <a:rPr lang="pt-BR" sz="2000" dirty="0" err="1"/>
              <a:t>the</a:t>
            </a:r>
            <a:r>
              <a:rPr lang="pt-BR" sz="2000" dirty="0"/>
              <a:t> </a:t>
            </a:r>
            <a:r>
              <a:rPr lang="pt-BR" sz="2000" dirty="0" err="1"/>
              <a:t>things</a:t>
            </a:r>
            <a:r>
              <a:rPr lang="pt-BR" sz="2000" dirty="0"/>
              <a:t> </a:t>
            </a:r>
            <a:r>
              <a:rPr lang="pt-BR" sz="2000" dirty="0" err="1"/>
              <a:t>about</a:t>
            </a:r>
            <a:r>
              <a:rPr lang="pt-BR" sz="2000" dirty="0"/>
              <a:t> </a:t>
            </a:r>
            <a:r>
              <a:rPr lang="pt-BR" sz="2000" dirty="0" err="1"/>
              <a:t>equality</a:t>
            </a:r>
            <a:r>
              <a:rPr lang="pt-BR" sz="2000" dirty="0"/>
              <a:t> </a:t>
            </a:r>
            <a:r>
              <a:rPr lang="pt-BR" sz="2000" dirty="0" err="1"/>
              <a:t>is</a:t>
            </a:r>
            <a:r>
              <a:rPr lang="pt-BR" sz="2000" dirty="0"/>
              <a:t> </a:t>
            </a:r>
            <a:r>
              <a:rPr lang="pt-BR" sz="2000" dirty="0" err="1"/>
              <a:t>not</a:t>
            </a:r>
            <a:r>
              <a:rPr lang="pt-BR" sz="2000" dirty="0"/>
              <a:t> </a:t>
            </a:r>
            <a:r>
              <a:rPr lang="pt-BR" sz="2000" dirty="0" err="1"/>
              <a:t>just</a:t>
            </a:r>
            <a:r>
              <a:rPr lang="pt-BR" sz="2000" dirty="0"/>
              <a:t> </a:t>
            </a:r>
            <a:r>
              <a:rPr lang="pt-BR" sz="2000" dirty="0" err="1"/>
              <a:t>that</a:t>
            </a:r>
            <a:r>
              <a:rPr lang="pt-BR" sz="2000" dirty="0"/>
              <a:t> </a:t>
            </a:r>
            <a:r>
              <a:rPr lang="pt-BR" sz="2000" dirty="0" err="1"/>
              <a:t>you</a:t>
            </a:r>
            <a:r>
              <a:rPr lang="pt-BR" sz="2000" dirty="0"/>
              <a:t> </a:t>
            </a:r>
            <a:r>
              <a:rPr lang="pt-BR" sz="2000" dirty="0" err="1"/>
              <a:t>be</a:t>
            </a:r>
            <a:r>
              <a:rPr lang="pt-BR" sz="2000" dirty="0"/>
              <a:t> </a:t>
            </a:r>
            <a:r>
              <a:rPr lang="pt-BR" sz="2000" dirty="0" err="1"/>
              <a:t>treated</a:t>
            </a:r>
            <a:r>
              <a:rPr lang="pt-BR" sz="2000" dirty="0"/>
              <a:t> </a:t>
            </a:r>
            <a:r>
              <a:rPr lang="pt-BR" sz="2000" dirty="0" err="1"/>
              <a:t>equally</a:t>
            </a:r>
            <a:r>
              <a:rPr lang="pt-BR" sz="2000" dirty="0"/>
              <a:t> </a:t>
            </a:r>
            <a:r>
              <a:rPr lang="pt-BR" sz="2000" dirty="0" err="1"/>
              <a:t>to</a:t>
            </a:r>
            <a:r>
              <a:rPr lang="pt-BR" sz="2000" dirty="0"/>
              <a:t> a </a:t>
            </a:r>
            <a:r>
              <a:rPr lang="pt-BR" sz="2000" dirty="0" err="1"/>
              <a:t>man</a:t>
            </a:r>
            <a:r>
              <a:rPr lang="pt-BR" sz="2000" dirty="0"/>
              <a:t>, </a:t>
            </a:r>
            <a:r>
              <a:rPr lang="pt-BR" sz="2000" dirty="0" err="1"/>
              <a:t>but</a:t>
            </a:r>
            <a:r>
              <a:rPr lang="pt-BR" sz="2000" dirty="0"/>
              <a:t> </a:t>
            </a:r>
            <a:r>
              <a:rPr lang="pt-BR" sz="2000" dirty="0" err="1"/>
              <a:t>that</a:t>
            </a:r>
            <a:r>
              <a:rPr lang="pt-BR" sz="2000" dirty="0"/>
              <a:t> </a:t>
            </a:r>
            <a:r>
              <a:rPr lang="pt-BR" sz="2000" dirty="0" err="1"/>
              <a:t>you</a:t>
            </a:r>
            <a:r>
              <a:rPr lang="pt-BR" sz="2000" dirty="0"/>
              <a:t> </a:t>
            </a:r>
            <a:r>
              <a:rPr lang="pt-BR" sz="2000" dirty="0" err="1"/>
              <a:t>treat</a:t>
            </a:r>
            <a:r>
              <a:rPr lang="pt-BR" sz="2000" dirty="0"/>
              <a:t> </a:t>
            </a:r>
            <a:r>
              <a:rPr lang="pt-BR" sz="2000" b="1" dirty="0" err="1"/>
              <a:t>yourself</a:t>
            </a:r>
            <a:r>
              <a:rPr lang="pt-BR" sz="2000" dirty="0"/>
              <a:t> </a:t>
            </a:r>
            <a:r>
              <a:rPr lang="pt-BR" sz="2000" dirty="0" err="1"/>
              <a:t>equally</a:t>
            </a:r>
            <a:r>
              <a:rPr lang="pt-BR" sz="2000" dirty="0"/>
              <a:t> </a:t>
            </a:r>
            <a:r>
              <a:rPr lang="pt-BR" sz="2000" dirty="0" err="1"/>
              <a:t>to</a:t>
            </a:r>
            <a:r>
              <a:rPr lang="pt-BR" sz="2000" dirty="0"/>
              <a:t> </a:t>
            </a:r>
            <a:r>
              <a:rPr lang="pt-BR" sz="2000" dirty="0" err="1"/>
              <a:t>the</a:t>
            </a:r>
            <a:r>
              <a:rPr lang="pt-BR" sz="2000" dirty="0"/>
              <a:t> </a:t>
            </a:r>
            <a:r>
              <a:rPr lang="pt-BR" sz="2000" dirty="0" err="1"/>
              <a:t>way</a:t>
            </a:r>
            <a:r>
              <a:rPr lang="pt-BR" sz="2000" dirty="0"/>
              <a:t> </a:t>
            </a:r>
            <a:r>
              <a:rPr lang="pt-BR" sz="2000" dirty="0" err="1"/>
              <a:t>you</a:t>
            </a:r>
            <a:r>
              <a:rPr lang="pt-BR" sz="2000" dirty="0"/>
              <a:t> </a:t>
            </a:r>
            <a:r>
              <a:rPr lang="pt-BR" sz="2000" dirty="0" err="1"/>
              <a:t>treat</a:t>
            </a:r>
            <a:r>
              <a:rPr lang="pt-BR" sz="2000" dirty="0"/>
              <a:t> a man.” (</a:t>
            </a:r>
            <a:r>
              <a:rPr lang="pt-BR" sz="2000" dirty="0" err="1"/>
              <a:t>Marlo</a:t>
            </a:r>
            <a:r>
              <a:rPr lang="pt-BR" sz="2000" dirty="0"/>
              <a:t> Thomas)</a:t>
            </a:r>
          </a:p>
          <a:p>
            <a:endParaRPr lang="pt-BR" sz="2000" dirty="0"/>
          </a:p>
          <a:p>
            <a:r>
              <a:rPr lang="pt-BR" sz="2000" dirty="0"/>
              <a:t>“</a:t>
            </a:r>
            <a:r>
              <a:rPr lang="pt-BR" sz="2000" dirty="0" err="1"/>
              <a:t>I</a:t>
            </a:r>
            <a:r>
              <a:rPr lang="pt-BR" sz="2000" dirty="0"/>
              <a:t> </a:t>
            </a:r>
            <a:r>
              <a:rPr lang="pt-BR" sz="2000" dirty="0" err="1"/>
              <a:t>want</a:t>
            </a:r>
            <a:r>
              <a:rPr lang="pt-BR" sz="2000" dirty="0"/>
              <a:t> for </a:t>
            </a:r>
            <a:r>
              <a:rPr lang="pt-BR" sz="2000" b="1" dirty="0" err="1"/>
              <a:t>myself</a:t>
            </a:r>
            <a:r>
              <a:rPr lang="pt-BR" sz="2000" dirty="0"/>
              <a:t> </a:t>
            </a:r>
            <a:r>
              <a:rPr lang="pt-BR" sz="2000" dirty="0" err="1"/>
              <a:t>what</a:t>
            </a:r>
            <a:r>
              <a:rPr lang="pt-BR" sz="2000" dirty="0"/>
              <a:t> </a:t>
            </a:r>
            <a:r>
              <a:rPr lang="pt-BR" sz="2000" dirty="0" err="1"/>
              <a:t>I</a:t>
            </a:r>
            <a:r>
              <a:rPr lang="pt-BR" sz="2000" dirty="0"/>
              <a:t> </a:t>
            </a:r>
            <a:r>
              <a:rPr lang="pt-BR" sz="2000" dirty="0" err="1"/>
              <a:t>want</a:t>
            </a:r>
            <a:r>
              <a:rPr lang="pt-BR" sz="2000" dirty="0"/>
              <a:t> for </a:t>
            </a:r>
            <a:r>
              <a:rPr lang="pt-BR" sz="2000" dirty="0" err="1"/>
              <a:t>other</a:t>
            </a:r>
            <a:r>
              <a:rPr lang="pt-BR" sz="2000" dirty="0"/>
              <a:t> </a:t>
            </a:r>
            <a:r>
              <a:rPr lang="pt-BR" sz="2000" dirty="0" err="1"/>
              <a:t>women</a:t>
            </a:r>
            <a:r>
              <a:rPr lang="pt-BR" sz="2000" dirty="0"/>
              <a:t>, </a:t>
            </a:r>
            <a:r>
              <a:rPr lang="pt-BR" sz="2000" dirty="0" err="1"/>
              <a:t>absolute</a:t>
            </a:r>
            <a:r>
              <a:rPr lang="pt-BR" sz="2000" dirty="0"/>
              <a:t> </a:t>
            </a:r>
            <a:r>
              <a:rPr lang="pt-BR" sz="2000" dirty="0" err="1"/>
              <a:t>equality</a:t>
            </a:r>
            <a:r>
              <a:rPr lang="pt-BR" sz="2000" dirty="0"/>
              <a:t>.” (Agnes </a:t>
            </a:r>
            <a:r>
              <a:rPr lang="pt-BR" sz="2000" dirty="0" err="1"/>
              <a:t>Macphail</a:t>
            </a:r>
            <a:r>
              <a:rPr lang="pt-BR" sz="2000" dirty="0"/>
              <a:t>)</a:t>
            </a:r>
          </a:p>
        </p:txBody>
      </p:sp>
      <p:pic>
        <p:nvPicPr>
          <p:cNvPr id="14" name="Imagem 13" descr="Tabela&#10;&#10;Descrição gerada automaticamente">
            <a:extLst>
              <a:ext uri="{FF2B5EF4-FFF2-40B4-BE49-F238E27FC236}">
                <a16:creationId xmlns:a16="http://schemas.microsoft.com/office/drawing/2014/main" id="{71D2A1D5-636C-E78B-9349-F20630879B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8665" y="539772"/>
            <a:ext cx="6988964" cy="1467222"/>
          </a:xfrm>
          <a:prstGeom prst="rect">
            <a:avLst/>
          </a:prstGeom>
        </p:spPr>
      </p:pic>
      <p:sp>
        <p:nvSpPr>
          <p:cNvPr id="15" name="Espaço Reservado para Conteúdo 2">
            <a:extLst>
              <a:ext uri="{FF2B5EF4-FFF2-40B4-BE49-F238E27FC236}">
                <a16:creationId xmlns:a16="http://schemas.microsoft.com/office/drawing/2014/main" id="{50D3B4C8-1DD7-B5E1-C3FF-EA36F7974182}"/>
              </a:ext>
            </a:extLst>
          </p:cNvPr>
          <p:cNvSpPr txBox="1">
            <a:spLocks/>
          </p:cNvSpPr>
          <p:nvPr/>
        </p:nvSpPr>
        <p:spPr>
          <a:xfrm>
            <a:off x="4869918" y="5541610"/>
            <a:ext cx="7106459" cy="108543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ROBESPIERRE, 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Maximilien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. Again, it 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may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 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be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 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said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, 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that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 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to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 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love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 justice 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and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 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equality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... In: WREN, 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Linnea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 H. (Ed.). </a:t>
            </a:r>
            <a:r>
              <a:rPr lang="pt-BR" sz="1200" b="1" dirty="0">
                <a:solidFill>
                  <a:srgbClr val="2F2F2E"/>
                </a:solidFill>
                <a:latin typeface="Helvetica" pitchFamily="2" charset="0"/>
              </a:rPr>
              <a:t>Perspectives </a:t>
            </a:r>
            <a:r>
              <a:rPr lang="pt-BR" sz="1200" b="1" dirty="0" err="1">
                <a:solidFill>
                  <a:srgbClr val="2F2F2E"/>
                </a:solidFill>
                <a:latin typeface="Helvetica" pitchFamily="2" charset="0"/>
              </a:rPr>
              <a:t>on</a:t>
            </a:r>
            <a:r>
              <a:rPr lang="pt-BR" sz="1200" b="1" dirty="0">
                <a:solidFill>
                  <a:srgbClr val="2F2F2E"/>
                </a:solidFill>
                <a:latin typeface="Helvetica" pitchFamily="2" charset="0"/>
              </a:rPr>
              <a:t> Western art. 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Nova York: 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Routledge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, 1994. v. 2, p. 212.; THOMAS, 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Marlo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. 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One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 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of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 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the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 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things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 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about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 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equality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 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is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 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not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 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just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 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you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 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be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 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treated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 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equally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 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to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 a man... In: DEMAKIS, Joseph. </a:t>
            </a:r>
            <a:r>
              <a:rPr lang="pt-BR" sz="1200" b="1" dirty="0">
                <a:solidFill>
                  <a:srgbClr val="2F2F2E"/>
                </a:solidFill>
                <a:latin typeface="Helvetica" pitchFamily="2" charset="0"/>
              </a:rPr>
              <a:t>The </a:t>
            </a:r>
            <a:r>
              <a:rPr lang="pt-BR" sz="1200" b="1" dirty="0" err="1">
                <a:solidFill>
                  <a:srgbClr val="2F2F2E"/>
                </a:solidFill>
                <a:latin typeface="Helvetica" pitchFamily="2" charset="0"/>
              </a:rPr>
              <a:t>ultimate</a:t>
            </a:r>
            <a:r>
              <a:rPr lang="pt-BR" sz="1200" b="1" dirty="0">
                <a:solidFill>
                  <a:srgbClr val="2F2F2E"/>
                </a:solidFill>
                <a:latin typeface="Helvetica" pitchFamily="2" charset="0"/>
              </a:rPr>
              <a:t> book </a:t>
            </a:r>
            <a:r>
              <a:rPr lang="pt-BR" sz="1200" b="1" dirty="0" err="1">
                <a:solidFill>
                  <a:srgbClr val="2F2F2E"/>
                </a:solidFill>
                <a:latin typeface="Helvetica" pitchFamily="2" charset="0"/>
              </a:rPr>
              <a:t>of</a:t>
            </a:r>
            <a:r>
              <a:rPr lang="pt-BR" sz="1200" b="1" dirty="0">
                <a:solidFill>
                  <a:srgbClr val="2F2F2E"/>
                </a:solidFill>
                <a:latin typeface="Helvetica" pitchFamily="2" charset="0"/>
              </a:rPr>
              <a:t> </a:t>
            </a:r>
            <a:r>
              <a:rPr lang="pt-BR" sz="1200" b="1" dirty="0" err="1">
                <a:solidFill>
                  <a:srgbClr val="2F2F2E"/>
                </a:solidFill>
                <a:latin typeface="Helvetica" pitchFamily="2" charset="0"/>
              </a:rPr>
              <a:t>quotations</a:t>
            </a:r>
            <a:r>
              <a:rPr lang="pt-BR" sz="1200" b="1" dirty="0">
                <a:solidFill>
                  <a:srgbClr val="2F2F2E"/>
                </a:solidFill>
                <a:latin typeface="Helvetica" pitchFamily="2" charset="0"/>
              </a:rPr>
              <a:t>. 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Raleigh: Lulu, 2012. p. 101.; 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MacPHAIL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, Agnes. 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I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 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want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 for... In: GREAT CANADIAN SPEECHES. </a:t>
            </a:r>
            <a:r>
              <a:rPr lang="pt-BR" sz="1200" b="1" dirty="0">
                <a:solidFill>
                  <a:srgbClr val="2F2F2E"/>
                </a:solidFill>
                <a:latin typeface="Helvetica" pitchFamily="2" charset="0"/>
              </a:rPr>
              <a:t>Agnes </a:t>
            </a:r>
            <a:r>
              <a:rPr lang="pt-BR" sz="1200" b="1" dirty="0" err="1">
                <a:solidFill>
                  <a:srgbClr val="2F2F2E"/>
                </a:solidFill>
                <a:latin typeface="Helvetica" pitchFamily="2" charset="0"/>
              </a:rPr>
              <a:t>Macphail</a:t>
            </a:r>
            <a:r>
              <a:rPr lang="pt-BR" sz="1200" b="1" dirty="0">
                <a:solidFill>
                  <a:srgbClr val="2F2F2E"/>
                </a:solidFill>
                <a:latin typeface="Helvetica" pitchFamily="2" charset="0"/>
              </a:rPr>
              <a:t> </a:t>
            </a:r>
            <a:r>
              <a:rPr lang="pt-BR" sz="1200" b="1" dirty="0" err="1">
                <a:solidFill>
                  <a:srgbClr val="2F2F2E"/>
                </a:solidFill>
                <a:latin typeface="Helvetica" pitchFamily="2" charset="0"/>
              </a:rPr>
              <a:t>on</a:t>
            </a:r>
            <a:r>
              <a:rPr lang="pt-BR" sz="1200" b="1" dirty="0">
                <a:solidFill>
                  <a:srgbClr val="2F2F2E"/>
                </a:solidFill>
                <a:latin typeface="Helvetica" pitchFamily="2" charset="0"/>
              </a:rPr>
              <a:t> </a:t>
            </a:r>
            <a:r>
              <a:rPr lang="pt-BR" sz="1200" b="1" dirty="0" err="1">
                <a:solidFill>
                  <a:srgbClr val="2F2F2E"/>
                </a:solidFill>
                <a:latin typeface="Helvetica" pitchFamily="2" charset="0"/>
              </a:rPr>
              <a:t>women's</a:t>
            </a:r>
            <a:r>
              <a:rPr lang="pt-BR" sz="1200" b="1" dirty="0">
                <a:solidFill>
                  <a:srgbClr val="2F2F2E"/>
                </a:solidFill>
                <a:latin typeface="Helvetica" pitchFamily="2" charset="0"/>
              </a:rPr>
              <a:t> </a:t>
            </a:r>
            <a:r>
              <a:rPr lang="pt-BR" sz="1200" b="1" dirty="0" err="1">
                <a:solidFill>
                  <a:srgbClr val="2F2F2E"/>
                </a:solidFill>
                <a:latin typeface="Helvetica" pitchFamily="2" charset="0"/>
              </a:rPr>
              <a:t>equality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, 1925, 1930. [2022?]. Disponível em: https://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greatcanadianspeeches.ca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/2017/10/27/agnes-macphail-on-womensequality-1925-1930/. Acesso em: 22 jun. 2022.</a:t>
            </a:r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2127329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C802E6E4-2F2B-66E1-A7BA-797A25FC2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>
                <a:solidFill>
                  <a:schemeClr val="bg1"/>
                </a:solidFill>
              </a:rPr>
              <a:t>UNIT 0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31AAF54D-DC8E-A958-C4F8-DB6B224368CD}"/>
              </a:ext>
            </a:extLst>
          </p:cNvPr>
          <p:cNvSpPr txBox="1"/>
          <p:nvPr/>
        </p:nvSpPr>
        <p:spPr>
          <a:xfrm>
            <a:off x="8919156" y="3765824"/>
            <a:ext cx="2961791" cy="1323439"/>
          </a:xfrm>
          <a:custGeom>
            <a:avLst/>
            <a:gdLst>
              <a:gd name="connsiteX0" fmla="*/ 0 w 2961791"/>
              <a:gd name="connsiteY0" fmla="*/ 0 h 1323439"/>
              <a:gd name="connsiteX1" fmla="*/ 2961791 w 2961791"/>
              <a:gd name="connsiteY1" fmla="*/ 0 h 1323439"/>
              <a:gd name="connsiteX2" fmla="*/ 2961791 w 2961791"/>
              <a:gd name="connsiteY2" fmla="*/ 1323439 h 1323439"/>
              <a:gd name="connsiteX3" fmla="*/ 0 w 2961791"/>
              <a:gd name="connsiteY3" fmla="*/ 1323439 h 1323439"/>
              <a:gd name="connsiteX4" fmla="*/ 0 w 2961791"/>
              <a:gd name="connsiteY4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61791" h="1323439" fill="none" extrusionOk="0">
                <a:moveTo>
                  <a:pt x="0" y="0"/>
                </a:moveTo>
                <a:cubicBezTo>
                  <a:pt x="300348" y="-49533"/>
                  <a:pt x="2220568" y="-14809"/>
                  <a:pt x="2961791" y="0"/>
                </a:cubicBezTo>
                <a:cubicBezTo>
                  <a:pt x="2997622" y="344707"/>
                  <a:pt x="2935850" y="675326"/>
                  <a:pt x="2961791" y="1323439"/>
                </a:cubicBezTo>
                <a:cubicBezTo>
                  <a:pt x="2134064" y="1275208"/>
                  <a:pt x="613343" y="1407894"/>
                  <a:pt x="0" y="1323439"/>
                </a:cubicBezTo>
                <a:cubicBezTo>
                  <a:pt x="-47073" y="1053495"/>
                  <a:pt x="-117899" y="591620"/>
                  <a:pt x="0" y="0"/>
                </a:cubicBezTo>
                <a:close/>
              </a:path>
              <a:path w="2961791" h="1323439" stroke="0" extrusionOk="0">
                <a:moveTo>
                  <a:pt x="0" y="0"/>
                </a:moveTo>
                <a:cubicBezTo>
                  <a:pt x="1330620" y="118645"/>
                  <a:pt x="1822767" y="116012"/>
                  <a:pt x="2961791" y="0"/>
                </a:cubicBezTo>
                <a:cubicBezTo>
                  <a:pt x="2873976" y="535917"/>
                  <a:pt x="3049676" y="914339"/>
                  <a:pt x="2961791" y="1323439"/>
                </a:cubicBezTo>
                <a:cubicBezTo>
                  <a:pt x="1938139" y="1458039"/>
                  <a:pt x="735825" y="1166243"/>
                  <a:pt x="0" y="1323439"/>
                </a:cubicBezTo>
                <a:cubicBezTo>
                  <a:pt x="89067" y="1177433"/>
                  <a:pt x="13472" y="251537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000" dirty="0" err="1"/>
              <a:t>Germanic</a:t>
            </a:r>
            <a:r>
              <a:rPr lang="pt-BR" sz="2000" dirty="0"/>
              <a:t> </a:t>
            </a:r>
            <a:r>
              <a:rPr lang="pt-BR" sz="2000" dirty="0" err="1"/>
              <a:t>invaders</a:t>
            </a:r>
            <a:r>
              <a:rPr lang="pt-BR" sz="2000" dirty="0"/>
              <a:t> </a:t>
            </a:r>
            <a:r>
              <a:rPr lang="pt-BR" sz="2000" dirty="0" err="1"/>
              <a:t>entered</a:t>
            </a:r>
            <a:r>
              <a:rPr lang="pt-BR" sz="2000" dirty="0"/>
              <a:t> </a:t>
            </a:r>
            <a:r>
              <a:rPr lang="pt-BR" sz="2000" b="1" dirty="0" err="1"/>
              <a:t>Britain</a:t>
            </a:r>
            <a:r>
              <a:rPr lang="pt-BR" sz="2000" dirty="0"/>
              <a:t> </a:t>
            </a:r>
            <a:r>
              <a:rPr lang="pt-BR" sz="2000" dirty="0" err="1"/>
              <a:t>on</a:t>
            </a:r>
            <a:r>
              <a:rPr lang="pt-BR" sz="2000" dirty="0"/>
              <a:t> </a:t>
            </a:r>
            <a:r>
              <a:rPr lang="pt-BR" sz="2000" dirty="0" err="1"/>
              <a:t>the</a:t>
            </a:r>
            <a:r>
              <a:rPr lang="pt-BR" sz="2000" dirty="0"/>
              <a:t> </a:t>
            </a:r>
            <a:r>
              <a:rPr lang="pt-BR" sz="2000" dirty="0" err="1"/>
              <a:t>east</a:t>
            </a:r>
            <a:r>
              <a:rPr lang="pt-BR" sz="2000" dirty="0"/>
              <a:t> </a:t>
            </a:r>
            <a:r>
              <a:rPr lang="pt-BR" sz="2000" dirty="0" err="1"/>
              <a:t>and</a:t>
            </a:r>
            <a:r>
              <a:rPr lang="pt-BR" sz="2000" dirty="0"/>
              <a:t> </a:t>
            </a:r>
            <a:r>
              <a:rPr lang="pt-BR" sz="2000" dirty="0" err="1"/>
              <a:t>south</a:t>
            </a:r>
            <a:r>
              <a:rPr lang="pt-BR" sz="2000" dirty="0"/>
              <a:t> </a:t>
            </a:r>
            <a:r>
              <a:rPr lang="pt-BR" sz="2000" dirty="0" err="1"/>
              <a:t>coasts</a:t>
            </a:r>
            <a:r>
              <a:rPr lang="pt-BR" sz="2000" dirty="0"/>
              <a:t> in </a:t>
            </a:r>
            <a:r>
              <a:rPr lang="pt-BR" sz="2000" dirty="0" err="1"/>
              <a:t>the</a:t>
            </a:r>
            <a:r>
              <a:rPr lang="pt-BR" sz="2000" dirty="0"/>
              <a:t> 5th </a:t>
            </a:r>
            <a:r>
              <a:rPr lang="pt-BR" sz="2000" dirty="0" err="1"/>
              <a:t>century</a:t>
            </a:r>
            <a:r>
              <a:rPr lang="pt-BR" sz="2000" dirty="0"/>
              <a:t>.</a:t>
            </a:r>
          </a:p>
        </p:txBody>
      </p:sp>
      <p:sp>
        <p:nvSpPr>
          <p:cNvPr id="19" name="Espaço Reservado para Conteúdo 2">
            <a:extLst>
              <a:ext uri="{FF2B5EF4-FFF2-40B4-BE49-F238E27FC236}">
                <a16:creationId xmlns:a16="http://schemas.microsoft.com/office/drawing/2014/main" id="{42E2F249-1F19-60D7-6A0D-7BEFFDCF94C8}"/>
              </a:ext>
            </a:extLst>
          </p:cNvPr>
          <p:cNvSpPr txBox="1">
            <a:spLocks/>
          </p:cNvSpPr>
          <p:nvPr/>
        </p:nvSpPr>
        <p:spPr>
          <a:xfrm>
            <a:off x="4965828" y="5876388"/>
            <a:ext cx="3802106" cy="7200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ENGLISH CLUB. </a:t>
            </a:r>
            <a:r>
              <a:rPr lang="pt-BR" sz="1200" b="1" dirty="0" err="1">
                <a:solidFill>
                  <a:srgbClr val="2F2F2E"/>
                </a:solidFill>
                <a:latin typeface="Helvetica" pitchFamily="2" charset="0"/>
              </a:rPr>
              <a:t>History</a:t>
            </a:r>
            <a:r>
              <a:rPr lang="pt-BR" sz="1200" b="1" dirty="0">
                <a:solidFill>
                  <a:srgbClr val="2F2F2E"/>
                </a:solidFill>
                <a:latin typeface="Helvetica" pitchFamily="2" charset="0"/>
              </a:rPr>
              <a:t> </a:t>
            </a:r>
            <a:r>
              <a:rPr lang="pt-BR" sz="1200" b="1" dirty="0" err="1">
                <a:solidFill>
                  <a:srgbClr val="2F2F2E"/>
                </a:solidFill>
                <a:latin typeface="Helvetica" pitchFamily="2" charset="0"/>
              </a:rPr>
              <a:t>of</a:t>
            </a:r>
            <a:r>
              <a:rPr lang="pt-BR" sz="1200" b="1" dirty="0">
                <a:solidFill>
                  <a:srgbClr val="2F2F2E"/>
                </a:solidFill>
                <a:latin typeface="Helvetica" pitchFamily="2" charset="0"/>
              </a:rPr>
              <a:t> </a:t>
            </a:r>
            <a:r>
              <a:rPr lang="pt-BR" sz="1200" b="1" dirty="0" err="1">
                <a:solidFill>
                  <a:srgbClr val="2F2F2E"/>
                </a:solidFill>
                <a:latin typeface="Helvetica" pitchFamily="2" charset="0"/>
              </a:rPr>
              <a:t>English</a:t>
            </a:r>
            <a:r>
              <a:rPr lang="pt-BR" sz="1200" b="1" dirty="0">
                <a:solidFill>
                  <a:srgbClr val="2F2F2E"/>
                </a:solidFill>
                <a:latin typeface="Helvetica" pitchFamily="2" charset="0"/>
              </a:rPr>
              <a:t>. 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1997-2022. Disponível em: 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www.englishclub.com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/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history-of-english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. Acesso em: 1 jul. 2022.</a:t>
            </a:r>
            <a:endParaRPr lang="pt-BR" sz="1200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280B575F-8A37-3AAE-6EF3-B29209D29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9916" y="3035808"/>
            <a:ext cx="3458352" cy="2772282"/>
          </a:xfrm>
          <a:prstGeom prst="rect">
            <a:avLst/>
          </a:prstGeom>
        </p:spPr>
      </p:pic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E45CA9D7-4BB9-3E7D-11A0-D658AA418C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32067984"/>
              </p:ext>
            </p:extLst>
          </p:nvPr>
        </p:nvGraphicFramePr>
        <p:xfrm>
          <a:off x="4965347" y="482614"/>
          <a:ext cx="6915600" cy="24554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aixaDeTexto 7">
            <a:extLst>
              <a:ext uri="{FF2B5EF4-FFF2-40B4-BE49-F238E27FC236}">
                <a16:creationId xmlns:a16="http://schemas.microsoft.com/office/drawing/2014/main" id="{5973B40A-C079-3F64-50FC-71AF57475069}"/>
              </a:ext>
            </a:extLst>
          </p:cNvPr>
          <p:cNvSpPr txBox="1"/>
          <p:nvPr/>
        </p:nvSpPr>
        <p:spPr>
          <a:xfrm rot="16200000">
            <a:off x="3887511" y="4766436"/>
            <a:ext cx="200445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" dirty="0">
                <a:solidFill>
                  <a:srgbClr val="2F2F2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HTTPS://WWW.ENGLISHCLUB.COM</a:t>
            </a:r>
          </a:p>
        </p:txBody>
      </p:sp>
    </p:spTree>
    <p:extLst>
      <p:ext uri="{BB962C8B-B14F-4D97-AF65-F5344CB8AC3E}">
        <p14:creationId xmlns:p14="http://schemas.microsoft.com/office/powerpoint/2010/main" val="7172650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UNIT 3</a:t>
            </a:r>
          </a:p>
        </p:txBody>
      </p:sp>
      <p:sp>
        <p:nvSpPr>
          <p:cNvPr id="18" name="Espaço Reservado para Conteúdo 2">
            <a:extLst>
              <a:ext uri="{FF2B5EF4-FFF2-40B4-BE49-F238E27FC236}">
                <a16:creationId xmlns:a16="http://schemas.microsoft.com/office/drawing/2014/main" id="{DE8B4EFE-7E66-CA73-F8BC-F964DA67C62F}"/>
              </a:ext>
            </a:extLst>
          </p:cNvPr>
          <p:cNvSpPr txBox="1">
            <a:spLocks/>
          </p:cNvSpPr>
          <p:nvPr/>
        </p:nvSpPr>
        <p:spPr>
          <a:xfrm>
            <a:off x="4937102" y="5520162"/>
            <a:ext cx="6940671" cy="18642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ADENIJI, Don Michael 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Olalekan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 (Ed.). </a:t>
            </a:r>
            <a:r>
              <a:rPr lang="pt-BR" sz="1200" b="1" dirty="0">
                <a:solidFill>
                  <a:srgbClr val="2F2F2E"/>
                </a:solidFill>
                <a:latin typeface="Helvetica" pitchFamily="2" charset="0"/>
              </a:rPr>
              <a:t>Dynamics </a:t>
            </a:r>
            <a:r>
              <a:rPr lang="pt-BR" sz="1200" b="1" dirty="0" err="1">
                <a:solidFill>
                  <a:srgbClr val="2F2F2E"/>
                </a:solidFill>
                <a:latin typeface="Helvetica" pitchFamily="2" charset="0"/>
              </a:rPr>
              <a:t>of</a:t>
            </a:r>
            <a:r>
              <a:rPr lang="pt-BR" sz="1200" b="1" dirty="0">
                <a:solidFill>
                  <a:srgbClr val="2F2F2E"/>
                </a:solidFill>
                <a:latin typeface="Helvetica" pitchFamily="2" charset="0"/>
              </a:rPr>
              <a:t> </a:t>
            </a:r>
            <a:r>
              <a:rPr lang="pt-BR" sz="1200" b="1" dirty="0" err="1">
                <a:solidFill>
                  <a:srgbClr val="2F2F2E"/>
                </a:solidFill>
                <a:latin typeface="Helvetica" pitchFamily="2" charset="0"/>
              </a:rPr>
              <a:t>conflict</a:t>
            </a:r>
            <a:r>
              <a:rPr lang="pt-BR" sz="1200" b="1" dirty="0">
                <a:solidFill>
                  <a:srgbClr val="2F2F2E"/>
                </a:solidFill>
                <a:latin typeface="Helvetica" pitchFamily="2" charset="0"/>
              </a:rPr>
              <a:t> management. 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Abuja: 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Garamond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 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Projects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 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Limited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, 2015. p. 11, 14, 21, 22.</a:t>
            </a:r>
            <a:endParaRPr lang="pt-BR" sz="1200" dirty="0"/>
          </a:p>
        </p:txBody>
      </p:sp>
      <p:pic>
        <p:nvPicPr>
          <p:cNvPr id="5" name="Imagem 4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0B74BE63-AB14-7E71-792D-39B564927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0175" y="748257"/>
            <a:ext cx="7165945" cy="477190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B2FD8328-1E33-C499-B4EA-755FDD3D4A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6551" y="322807"/>
            <a:ext cx="2761222" cy="1360308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88D9EDBB-973E-B1BB-39ED-5AC4AF56F228}"/>
              </a:ext>
            </a:extLst>
          </p:cNvPr>
          <p:cNvSpPr txBox="1"/>
          <p:nvPr/>
        </p:nvSpPr>
        <p:spPr>
          <a:xfrm rot="16200000">
            <a:off x="10960785" y="756283"/>
            <a:ext cx="200445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" dirty="0">
                <a:solidFill>
                  <a:srgbClr val="2F2F2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HVOSTIK/SHUTTERSTOCK.COM</a:t>
            </a:r>
          </a:p>
        </p:txBody>
      </p:sp>
    </p:spTree>
    <p:extLst>
      <p:ext uri="{BB962C8B-B14F-4D97-AF65-F5344CB8AC3E}">
        <p14:creationId xmlns:p14="http://schemas.microsoft.com/office/powerpoint/2010/main" val="41862840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Unit 3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FDB4BE6D-CD9D-0066-8CA6-DD3BA1B8E13B}"/>
              </a:ext>
            </a:extLst>
          </p:cNvPr>
          <p:cNvSpPr txBox="1">
            <a:spLocks/>
          </p:cNvSpPr>
          <p:nvPr/>
        </p:nvSpPr>
        <p:spPr bwMode="black">
          <a:xfrm>
            <a:off x="643467" y="3014978"/>
            <a:ext cx="3363974" cy="1174991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Word formation: prefixes</a:t>
            </a: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02ECC242-79F9-27D5-E823-AA95BACB4656}"/>
              </a:ext>
            </a:extLst>
          </p:cNvPr>
          <p:cNvGrpSpPr/>
          <p:nvPr/>
        </p:nvGrpSpPr>
        <p:grpSpPr>
          <a:xfrm>
            <a:off x="460852" y="4479392"/>
            <a:ext cx="3729204" cy="1781407"/>
            <a:chOff x="474502" y="2893601"/>
            <a:chExt cx="3729204" cy="1781407"/>
          </a:xfrm>
        </p:grpSpPr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1570BDFF-07E1-700F-0812-D2724444C2AA}"/>
                </a:ext>
              </a:extLst>
            </p:cNvPr>
            <p:cNvSpPr txBox="1"/>
            <p:nvPr/>
          </p:nvSpPr>
          <p:spPr>
            <a:xfrm>
              <a:off x="649740" y="3351569"/>
              <a:ext cx="3553966" cy="1323439"/>
            </a:xfrm>
            <a:custGeom>
              <a:avLst/>
              <a:gdLst>
                <a:gd name="connsiteX0" fmla="*/ 0 w 3553966"/>
                <a:gd name="connsiteY0" fmla="*/ 0 h 1323439"/>
                <a:gd name="connsiteX1" fmla="*/ 3553966 w 3553966"/>
                <a:gd name="connsiteY1" fmla="*/ 0 h 1323439"/>
                <a:gd name="connsiteX2" fmla="*/ 3553966 w 3553966"/>
                <a:gd name="connsiteY2" fmla="*/ 1323439 h 1323439"/>
                <a:gd name="connsiteX3" fmla="*/ 0 w 3553966"/>
                <a:gd name="connsiteY3" fmla="*/ 1323439 h 1323439"/>
                <a:gd name="connsiteX4" fmla="*/ 0 w 3553966"/>
                <a:gd name="connsiteY4" fmla="*/ 0 h 1323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53966" h="1323439" fill="none" extrusionOk="0">
                  <a:moveTo>
                    <a:pt x="0" y="0"/>
                  </a:moveTo>
                  <a:cubicBezTo>
                    <a:pt x="733476" y="-49533"/>
                    <a:pt x="3161604" y="-14809"/>
                    <a:pt x="3553966" y="0"/>
                  </a:cubicBezTo>
                  <a:cubicBezTo>
                    <a:pt x="3589797" y="344707"/>
                    <a:pt x="3528025" y="675326"/>
                    <a:pt x="3553966" y="1323439"/>
                  </a:cubicBezTo>
                  <a:cubicBezTo>
                    <a:pt x="2046689" y="1275208"/>
                    <a:pt x="1094129" y="1407894"/>
                    <a:pt x="0" y="1323439"/>
                  </a:cubicBezTo>
                  <a:cubicBezTo>
                    <a:pt x="-47073" y="1053495"/>
                    <a:pt x="-117899" y="591620"/>
                    <a:pt x="0" y="0"/>
                  </a:cubicBezTo>
                  <a:close/>
                </a:path>
                <a:path w="3553966" h="1323439" stroke="0" extrusionOk="0">
                  <a:moveTo>
                    <a:pt x="0" y="0"/>
                  </a:moveTo>
                  <a:cubicBezTo>
                    <a:pt x="703843" y="118645"/>
                    <a:pt x="2195274" y="116012"/>
                    <a:pt x="3553966" y="0"/>
                  </a:cubicBezTo>
                  <a:cubicBezTo>
                    <a:pt x="3466151" y="535917"/>
                    <a:pt x="3641851" y="914339"/>
                    <a:pt x="3553966" y="1323439"/>
                  </a:cubicBezTo>
                  <a:cubicBezTo>
                    <a:pt x="1887872" y="1458039"/>
                    <a:pt x="1567273" y="1166243"/>
                    <a:pt x="0" y="1323439"/>
                  </a:cubicBezTo>
                  <a:cubicBezTo>
                    <a:pt x="89067" y="1177433"/>
                    <a:pt x="13472" y="251537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r>
                <a:rPr lang="pt-BR" sz="2000" dirty="0"/>
                <a:t>O acréscimo de um prefixo não modifica a classe gramatical da palavra. Isso acontece tanto em inglês quanto em português.</a:t>
              </a:r>
            </a:p>
          </p:txBody>
        </p:sp>
        <p:sp>
          <p:nvSpPr>
            <p:cNvPr id="13" name="Pentágono 12">
              <a:extLst>
                <a:ext uri="{FF2B5EF4-FFF2-40B4-BE49-F238E27FC236}">
                  <a16:creationId xmlns:a16="http://schemas.microsoft.com/office/drawing/2014/main" id="{E158EAD8-9FAD-376B-9F1C-4D6E989292D5}"/>
                </a:ext>
              </a:extLst>
            </p:cNvPr>
            <p:cNvSpPr/>
            <p:nvPr/>
          </p:nvSpPr>
          <p:spPr>
            <a:xfrm rot="21338555">
              <a:off x="474502" y="2893601"/>
              <a:ext cx="1292087" cy="487017"/>
            </a:xfrm>
            <a:prstGeom prst="homePlate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/>
                <a:t>TIP</a:t>
              </a:r>
            </a:p>
          </p:txBody>
        </p:sp>
      </p:grp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36DDE3C3-3995-AE66-D664-24CB07CDA0AA}"/>
              </a:ext>
            </a:extLst>
          </p:cNvPr>
          <p:cNvSpPr txBox="1"/>
          <p:nvPr/>
        </p:nvSpPr>
        <p:spPr>
          <a:xfrm>
            <a:off x="5343906" y="643467"/>
            <a:ext cx="6204627" cy="83099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2F2F2E"/>
                </a:solidFill>
                <a:effectLst/>
                <a:latin typeface="+mj-lt"/>
              </a:rPr>
              <a:t>I. </a:t>
            </a:r>
            <a:r>
              <a:rPr lang="en-US" sz="2400" dirty="0">
                <a:solidFill>
                  <a:srgbClr val="2F2F2E"/>
                </a:solidFill>
                <a:effectLst/>
                <a:latin typeface="+mj-lt"/>
              </a:rPr>
              <a:t>“Conflict is </a:t>
            </a:r>
            <a:r>
              <a:rPr lang="en-US" sz="2400" b="1" dirty="0">
                <a:solidFill>
                  <a:srgbClr val="2F2F2E"/>
                </a:solidFill>
                <a:effectLst/>
                <a:latin typeface="+mj-lt"/>
              </a:rPr>
              <a:t>inevitable</a:t>
            </a:r>
            <a:r>
              <a:rPr lang="en-US" sz="2400" dirty="0">
                <a:solidFill>
                  <a:srgbClr val="2F2F2E"/>
                </a:solidFill>
                <a:effectLst/>
                <a:latin typeface="+mj-lt"/>
              </a:rPr>
              <a:t>”</a:t>
            </a:r>
          </a:p>
          <a:p>
            <a:r>
              <a:rPr lang="en-US" sz="2400" b="1" dirty="0">
                <a:solidFill>
                  <a:srgbClr val="2F2F2E"/>
                </a:solidFill>
                <a:effectLst/>
                <a:latin typeface="+mj-lt"/>
              </a:rPr>
              <a:t>II. </a:t>
            </a:r>
            <a:r>
              <a:rPr lang="en-US" sz="2400" dirty="0">
                <a:solidFill>
                  <a:srgbClr val="2F2F2E"/>
                </a:solidFill>
                <a:effectLst/>
                <a:latin typeface="+mj-lt"/>
              </a:rPr>
              <a:t>“an </a:t>
            </a:r>
            <a:r>
              <a:rPr lang="en-US" sz="2400" b="1" dirty="0">
                <a:solidFill>
                  <a:srgbClr val="2F2F2E"/>
                </a:solidFill>
                <a:effectLst/>
                <a:latin typeface="+mj-lt"/>
              </a:rPr>
              <a:t>unequal</a:t>
            </a:r>
            <a:r>
              <a:rPr lang="en-US" sz="2400" dirty="0">
                <a:solidFill>
                  <a:srgbClr val="2F2F2E"/>
                </a:solidFill>
                <a:effectLst/>
                <a:latin typeface="+mj-lt"/>
              </a:rPr>
              <a:t> and </a:t>
            </a:r>
            <a:r>
              <a:rPr lang="en-US" sz="2400" b="1" dirty="0">
                <a:solidFill>
                  <a:srgbClr val="2F2F2E"/>
                </a:solidFill>
                <a:effectLst/>
                <a:latin typeface="+mj-lt"/>
              </a:rPr>
              <a:t>unjust</a:t>
            </a:r>
            <a:r>
              <a:rPr lang="en-US" sz="2400" dirty="0">
                <a:solidFill>
                  <a:srgbClr val="2F2F2E"/>
                </a:solidFill>
                <a:effectLst/>
                <a:latin typeface="+mj-lt"/>
              </a:rPr>
              <a:t> society”</a:t>
            </a:r>
            <a:endParaRPr lang="en-US" sz="2400" i="1" dirty="0">
              <a:solidFill>
                <a:srgbClr val="2F2F2E"/>
              </a:solidFill>
              <a:effectLst/>
              <a:latin typeface="+mj-lt"/>
            </a:endParaRPr>
          </a:p>
        </p:txBody>
      </p: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258FD8A3-85E5-8555-3446-F41DB2089685}"/>
              </a:ext>
            </a:extLst>
          </p:cNvPr>
          <p:cNvGrpSpPr/>
          <p:nvPr/>
        </p:nvGrpSpPr>
        <p:grpSpPr>
          <a:xfrm>
            <a:off x="5343906" y="2248100"/>
            <a:ext cx="6212004" cy="2766691"/>
            <a:chOff x="5343906" y="2248100"/>
            <a:chExt cx="6212004" cy="2766691"/>
          </a:xfrm>
        </p:grpSpPr>
        <p:pic>
          <p:nvPicPr>
            <p:cNvPr id="15" name="Imagem 14" descr="Tabela&#10;&#10;Descrição gerada automaticamente">
              <a:extLst>
                <a:ext uri="{FF2B5EF4-FFF2-40B4-BE49-F238E27FC236}">
                  <a16:creationId xmlns:a16="http://schemas.microsoft.com/office/drawing/2014/main" id="{12052342-39A9-19F2-BCF3-D7050EF2B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43906" y="2248100"/>
              <a:ext cx="6212004" cy="2766691"/>
            </a:xfrm>
            <a:prstGeom prst="rect">
              <a:avLst/>
            </a:prstGeom>
          </p:spPr>
        </p:pic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52754035-F51F-44CD-6DED-0441160CD3DE}"/>
                </a:ext>
              </a:extLst>
            </p:cNvPr>
            <p:cNvSpPr txBox="1"/>
            <p:nvPr/>
          </p:nvSpPr>
          <p:spPr>
            <a:xfrm>
              <a:off x="9337952" y="2440249"/>
              <a:ext cx="1608083" cy="400110"/>
            </a:xfrm>
            <a:custGeom>
              <a:avLst/>
              <a:gdLst>
                <a:gd name="connsiteX0" fmla="*/ 0 w 1608083"/>
                <a:gd name="connsiteY0" fmla="*/ 0 h 400110"/>
                <a:gd name="connsiteX1" fmla="*/ 1608083 w 1608083"/>
                <a:gd name="connsiteY1" fmla="*/ 0 h 400110"/>
                <a:gd name="connsiteX2" fmla="*/ 1608083 w 1608083"/>
                <a:gd name="connsiteY2" fmla="*/ 400110 h 400110"/>
                <a:gd name="connsiteX3" fmla="*/ 0 w 1608083"/>
                <a:gd name="connsiteY3" fmla="*/ 400110 h 400110"/>
                <a:gd name="connsiteX4" fmla="*/ 0 w 1608083"/>
                <a:gd name="connsiteY4" fmla="*/ 0 h 400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8083" h="400110" fill="none" extrusionOk="0">
                  <a:moveTo>
                    <a:pt x="0" y="0"/>
                  </a:moveTo>
                  <a:cubicBezTo>
                    <a:pt x="252897" y="20427"/>
                    <a:pt x="917702" y="-136800"/>
                    <a:pt x="1608083" y="0"/>
                  </a:cubicBezTo>
                  <a:cubicBezTo>
                    <a:pt x="1590639" y="188354"/>
                    <a:pt x="1641491" y="268442"/>
                    <a:pt x="1608083" y="400110"/>
                  </a:cubicBezTo>
                  <a:cubicBezTo>
                    <a:pt x="1161591" y="316839"/>
                    <a:pt x="536709" y="282540"/>
                    <a:pt x="0" y="400110"/>
                  </a:cubicBezTo>
                  <a:cubicBezTo>
                    <a:pt x="6807" y="313366"/>
                    <a:pt x="-28259" y="156545"/>
                    <a:pt x="0" y="0"/>
                  </a:cubicBezTo>
                  <a:close/>
                </a:path>
                <a:path w="1608083" h="400110" stroke="0" extrusionOk="0">
                  <a:moveTo>
                    <a:pt x="0" y="0"/>
                  </a:moveTo>
                  <a:cubicBezTo>
                    <a:pt x="509849" y="53126"/>
                    <a:pt x="877803" y="-141285"/>
                    <a:pt x="1608083" y="0"/>
                  </a:cubicBezTo>
                  <a:cubicBezTo>
                    <a:pt x="1579120" y="83683"/>
                    <a:pt x="1577974" y="323643"/>
                    <a:pt x="1608083" y="400110"/>
                  </a:cubicBezTo>
                  <a:cubicBezTo>
                    <a:pt x="1055044" y="467160"/>
                    <a:pt x="190494" y="261901"/>
                    <a:pt x="0" y="400110"/>
                  </a:cubicBezTo>
                  <a:cubicBezTo>
                    <a:pt x="-5127" y="280748"/>
                    <a:pt x="28726" y="60435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b="1" dirty="0" err="1">
                  <a:solidFill>
                    <a:srgbClr val="FF0000"/>
                  </a:solidFill>
                </a:rPr>
                <a:t>evitable</a:t>
              </a:r>
              <a:endParaRPr lang="pt-BR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219FC643-3864-29E6-439A-3DC1DFD0C7BA}"/>
                </a:ext>
              </a:extLst>
            </p:cNvPr>
            <p:cNvSpPr txBox="1"/>
            <p:nvPr/>
          </p:nvSpPr>
          <p:spPr>
            <a:xfrm>
              <a:off x="9337951" y="3322454"/>
              <a:ext cx="1608083" cy="400110"/>
            </a:xfrm>
            <a:custGeom>
              <a:avLst/>
              <a:gdLst>
                <a:gd name="connsiteX0" fmla="*/ 0 w 1608083"/>
                <a:gd name="connsiteY0" fmla="*/ 0 h 400110"/>
                <a:gd name="connsiteX1" fmla="*/ 1608083 w 1608083"/>
                <a:gd name="connsiteY1" fmla="*/ 0 h 400110"/>
                <a:gd name="connsiteX2" fmla="*/ 1608083 w 1608083"/>
                <a:gd name="connsiteY2" fmla="*/ 400110 h 400110"/>
                <a:gd name="connsiteX3" fmla="*/ 0 w 1608083"/>
                <a:gd name="connsiteY3" fmla="*/ 400110 h 400110"/>
                <a:gd name="connsiteX4" fmla="*/ 0 w 1608083"/>
                <a:gd name="connsiteY4" fmla="*/ 0 h 400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8083" h="400110" fill="none" extrusionOk="0">
                  <a:moveTo>
                    <a:pt x="0" y="0"/>
                  </a:moveTo>
                  <a:cubicBezTo>
                    <a:pt x="252897" y="20427"/>
                    <a:pt x="917702" y="-136800"/>
                    <a:pt x="1608083" y="0"/>
                  </a:cubicBezTo>
                  <a:cubicBezTo>
                    <a:pt x="1590639" y="188354"/>
                    <a:pt x="1641491" y="268442"/>
                    <a:pt x="1608083" y="400110"/>
                  </a:cubicBezTo>
                  <a:cubicBezTo>
                    <a:pt x="1161591" y="316839"/>
                    <a:pt x="536709" y="282540"/>
                    <a:pt x="0" y="400110"/>
                  </a:cubicBezTo>
                  <a:cubicBezTo>
                    <a:pt x="6807" y="313366"/>
                    <a:pt x="-28259" y="156545"/>
                    <a:pt x="0" y="0"/>
                  </a:cubicBezTo>
                  <a:close/>
                </a:path>
                <a:path w="1608083" h="400110" stroke="0" extrusionOk="0">
                  <a:moveTo>
                    <a:pt x="0" y="0"/>
                  </a:moveTo>
                  <a:cubicBezTo>
                    <a:pt x="509849" y="53126"/>
                    <a:pt x="877803" y="-141285"/>
                    <a:pt x="1608083" y="0"/>
                  </a:cubicBezTo>
                  <a:cubicBezTo>
                    <a:pt x="1579120" y="83683"/>
                    <a:pt x="1577974" y="323643"/>
                    <a:pt x="1608083" y="400110"/>
                  </a:cubicBezTo>
                  <a:cubicBezTo>
                    <a:pt x="1055044" y="467160"/>
                    <a:pt x="190494" y="261901"/>
                    <a:pt x="0" y="400110"/>
                  </a:cubicBezTo>
                  <a:cubicBezTo>
                    <a:pt x="-5127" y="280748"/>
                    <a:pt x="28726" y="60435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b="1" dirty="0" err="1">
                  <a:solidFill>
                    <a:srgbClr val="FF0000"/>
                  </a:solidFill>
                </a:rPr>
                <a:t>equal</a:t>
              </a:r>
              <a:endParaRPr lang="pt-BR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C0146E27-F5D4-7316-2D37-9A77970E7703}"/>
                </a:ext>
              </a:extLst>
            </p:cNvPr>
            <p:cNvSpPr txBox="1"/>
            <p:nvPr/>
          </p:nvSpPr>
          <p:spPr>
            <a:xfrm>
              <a:off x="9337951" y="4189969"/>
              <a:ext cx="1608083" cy="400110"/>
            </a:xfrm>
            <a:custGeom>
              <a:avLst/>
              <a:gdLst>
                <a:gd name="connsiteX0" fmla="*/ 0 w 1608083"/>
                <a:gd name="connsiteY0" fmla="*/ 0 h 400110"/>
                <a:gd name="connsiteX1" fmla="*/ 1608083 w 1608083"/>
                <a:gd name="connsiteY1" fmla="*/ 0 h 400110"/>
                <a:gd name="connsiteX2" fmla="*/ 1608083 w 1608083"/>
                <a:gd name="connsiteY2" fmla="*/ 400110 h 400110"/>
                <a:gd name="connsiteX3" fmla="*/ 0 w 1608083"/>
                <a:gd name="connsiteY3" fmla="*/ 400110 h 400110"/>
                <a:gd name="connsiteX4" fmla="*/ 0 w 1608083"/>
                <a:gd name="connsiteY4" fmla="*/ 0 h 400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8083" h="400110" fill="none" extrusionOk="0">
                  <a:moveTo>
                    <a:pt x="0" y="0"/>
                  </a:moveTo>
                  <a:cubicBezTo>
                    <a:pt x="252897" y="20427"/>
                    <a:pt x="917702" y="-136800"/>
                    <a:pt x="1608083" y="0"/>
                  </a:cubicBezTo>
                  <a:cubicBezTo>
                    <a:pt x="1590639" y="188354"/>
                    <a:pt x="1641491" y="268442"/>
                    <a:pt x="1608083" y="400110"/>
                  </a:cubicBezTo>
                  <a:cubicBezTo>
                    <a:pt x="1161591" y="316839"/>
                    <a:pt x="536709" y="282540"/>
                    <a:pt x="0" y="400110"/>
                  </a:cubicBezTo>
                  <a:cubicBezTo>
                    <a:pt x="6807" y="313366"/>
                    <a:pt x="-28259" y="156545"/>
                    <a:pt x="0" y="0"/>
                  </a:cubicBezTo>
                  <a:close/>
                </a:path>
                <a:path w="1608083" h="400110" stroke="0" extrusionOk="0">
                  <a:moveTo>
                    <a:pt x="0" y="0"/>
                  </a:moveTo>
                  <a:cubicBezTo>
                    <a:pt x="509849" y="53126"/>
                    <a:pt x="877803" y="-141285"/>
                    <a:pt x="1608083" y="0"/>
                  </a:cubicBezTo>
                  <a:cubicBezTo>
                    <a:pt x="1579120" y="83683"/>
                    <a:pt x="1577974" y="323643"/>
                    <a:pt x="1608083" y="400110"/>
                  </a:cubicBezTo>
                  <a:cubicBezTo>
                    <a:pt x="1055044" y="467160"/>
                    <a:pt x="190494" y="261901"/>
                    <a:pt x="0" y="400110"/>
                  </a:cubicBezTo>
                  <a:cubicBezTo>
                    <a:pt x="-5127" y="280748"/>
                    <a:pt x="28726" y="60435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b="1" dirty="0" err="1">
                  <a:solidFill>
                    <a:srgbClr val="FF0000"/>
                  </a:solidFill>
                </a:rPr>
                <a:t>just</a:t>
              </a:r>
              <a:endParaRPr lang="pt-BR" sz="20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68738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Unit 3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FDB4BE6D-CD9D-0066-8CA6-DD3BA1B8E13B}"/>
              </a:ext>
            </a:extLst>
          </p:cNvPr>
          <p:cNvSpPr txBox="1">
            <a:spLocks/>
          </p:cNvSpPr>
          <p:nvPr/>
        </p:nvSpPr>
        <p:spPr bwMode="black">
          <a:xfrm>
            <a:off x="643467" y="3014978"/>
            <a:ext cx="3363974" cy="1174991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Linking words/ phrases</a:t>
            </a: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02ECC242-79F9-27D5-E823-AA95BACB4656}"/>
              </a:ext>
            </a:extLst>
          </p:cNvPr>
          <p:cNvGrpSpPr/>
          <p:nvPr/>
        </p:nvGrpSpPr>
        <p:grpSpPr>
          <a:xfrm>
            <a:off x="228732" y="3970344"/>
            <a:ext cx="4193444" cy="2396960"/>
            <a:chOff x="474502" y="2893601"/>
            <a:chExt cx="4193444" cy="2396960"/>
          </a:xfrm>
        </p:grpSpPr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1570BDFF-07E1-700F-0812-D2724444C2AA}"/>
                </a:ext>
              </a:extLst>
            </p:cNvPr>
            <p:cNvSpPr txBox="1"/>
            <p:nvPr/>
          </p:nvSpPr>
          <p:spPr>
            <a:xfrm>
              <a:off x="569831" y="3351569"/>
              <a:ext cx="4098115" cy="1938992"/>
            </a:xfrm>
            <a:custGeom>
              <a:avLst/>
              <a:gdLst>
                <a:gd name="connsiteX0" fmla="*/ 0 w 4098115"/>
                <a:gd name="connsiteY0" fmla="*/ 0 h 1938992"/>
                <a:gd name="connsiteX1" fmla="*/ 4098115 w 4098115"/>
                <a:gd name="connsiteY1" fmla="*/ 0 h 1938992"/>
                <a:gd name="connsiteX2" fmla="*/ 4098115 w 4098115"/>
                <a:gd name="connsiteY2" fmla="*/ 1938992 h 1938992"/>
                <a:gd name="connsiteX3" fmla="*/ 0 w 4098115"/>
                <a:gd name="connsiteY3" fmla="*/ 1938992 h 1938992"/>
                <a:gd name="connsiteX4" fmla="*/ 0 w 4098115"/>
                <a:gd name="connsiteY4" fmla="*/ 0 h 1938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98115" h="1938992" fill="none" extrusionOk="0">
                  <a:moveTo>
                    <a:pt x="0" y="0"/>
                  </a:moveTo>
                  <a:cubicBezTo>
                    <a:pt x="1603653" y="-49533"/>
                    <a:pt x="3249453" y="-14809"/>
                    <a:pt x="4098115" y="0"/>
                  </a:cubicBezTo>
                  <a:cubicBezTo>
                    <a:pt x="4185754" y="752559"/>
                    <a:pt x="4025436" y="1500896"/>
                    <a:pt x="4098115" y="1938992"/>
                  </a:cubicBezTo>
                  <a:cubicBezTo>
                    <a:pt x="3570798" y="1890761"/>
                    <a:pt x="2032962" y="2023447"/>
                    <a:pt x="0" y="1938992"/>
                  </a:cubicBezTo>
                  <a:cubicBezTo>
                    <a:pt x="-38581" y="1336146"/>
                    <a:pt x="63341" y="257688"/>
                    <a:pt x="0" y="0"/>
                  </a:cubicBezTo>
                  <a:close/>
                </a:path>
                <a:path w="4098115" h="1938992" stroke="0" extrusionOk="0">
                  <a:moveTo>
                    <a:pt x="0" y="0"/>
                  </a:moveTo>
                  <a:cubicBezTo>
                    <a:pt x="955429" y="118645"/>
                    <a:pt x="2317451" y="116012"/>
                    <a:pt x="4098115" y="0"/>
                  </a:cubicBezTo>
                  <a:cubicBezTo>
                    <a:pt x="3965233" y="562170"/>
                    <a:pt x="4183066" y="1716516"/>
                    <a:pt x="4098115" y="1938992"/>
                  </a:cubicBezTo>
                  <a:cubicBezTo>
                    <a:pt x="3323432" y="2073592"/>
                    <a:pt x="1969174" y="1781796"/>
                    <a:pt x="0" y="1938992"/>
                  </a:cubicBezTo>
                  <a:cubicBezTo>
                    <a:pt x="-20187" y="1693620"/>
                    <a:pt x="-152480" y="828865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r>
                <a:rPr lang="pt-BR" sz="2000" dirty="0"/>
                <a:t>Conectores (</a:t>
              </a:r>
              <a:r>
                <a:rPr lang="pt-BR" sz="2000" b="1" i="1" dirty="0" err="1"/>
                <a:t>linking</a:t>
              </a:r>
              <a:r>
                <a:rPr lang="pt-BR" sz="2000" b="1" i="1" dirty="0"/>
                <a:t> words/ </a:t>
              </a:r>
              <a:r>
                <a:rPr lang="pt-BR" sz="2000" b="1" i="1" dirty="0" err="1"/>
                <a:t>phrases</a:t>
              </a:r>
              <a:r>
                <a:rPr lang="pt-BR" sz="2000" dirty="0"/>
                <a:t>, em inglês) são palavras ou expressões utilizadas para unir palavras ou orações.  Ao ler um texto, busque identificar quais palavras ou orações os conectores ligam.</a:t>
              </a:r>
            </a:p>
          </p:txBody>
        </p:sp>
        <p:sp>
          <p:nvSpPr>
            <p:cNvPr id="13" name="Pentágono 12">
              <a:extLst>
                <a:ext uri="{FF2B5EF4-FFF2-40B4-BE49-F238E27FC236}">
                  <a16:creationId xmlns:a16="http://schemas.microsoft.com/office/drawing/2014/main" id="{E158EAD8-9FAD-376B-9F1C-4D6E989292D5}"/>
                </a:ext>
              </a:extLst>
            </p:cNvPr>
            <p:cNvSpPr/>
            <p:nvPr/>
          </p:nvSpPr>
          <p:spPr>
            <a:xfrm rot="21338555">
              <a:off x="474502" y="2893601"/>
              <a:ext cx="1292087" cy="487017"/>
            </a:xfrm>
            <a:prstGeom prst="homePlate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/>
                <a:t>TIP</a:t>
              </a:r>
            </a:p>
          </p:txBody>
        </p:sp>
      </p:grp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FFE782B4-8C43-C692-A0FF-F5C9885C24A7}"/>
              </a:ext>
            </a:extLst>
          </p:cNvPr>
          <p:cNvGrpSpPr/>
          <p:nvPr/>
        </p:nvGrpSpPr>
        <p:grpSpPr>
          <a:xfrm>
            <a:off x="4905247" y="2913252"/>
            <a:ext cx="7035800" cy="1384300"/>
            <a:chOff x="4905247" y="2913252"/>
            <a:chExt cx="7035800" cy="1384300"/>
          </a:xfrm>
        </p:grpSpPr>
        <p:pic>
          <p:nvPicPr>
            <p:cNvPr id="5" name="Imagem 4" descr="Tabela&#10;&#10;Descrição gerada automaticamente">
              <a:extLst>
                <a:ext uri="{FF2B5EF4-FFF2-40B4-BE49-F238E27FC236}">
                  <a16:creationId xmlns:a16="http://schemas.microsoft.com/office/drawing/2014/main" id="{3B918183-0A2A-F04D-2519-A0FC581FFE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05247" y="2913252"/>
              <a:ext cx="7035800" cy="1384300"/>
            </a:xfrm>
            <a:prstGeom prst="rect">
              <a:avLst/>
            </a:prstGeom>
          </p:spPr>
        </p:pic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C0146E27-F5D4-7316-2D37-9A77970E7703}"/>
                </a:ext>
              </a:extLst>
            </p:cNvPr>
            <p:cNvSpPr txBox="1"/>
            <p:nvPr/>
          </p:nvSpPr>
          <p:spPr>
            <a:xfrm>
              <a:off x="5038530" y="3429000"/>
              <a:ext cx="1608083" cy="400110"/>
            </a:xfrm>
            <a:custGeom>
              <a:avLst/>
              <a:gdLst>
                <a:gd name="connsiteX0" fmla="*/ 0 w 1608083"/>
                <a:gd name="connsiteY0" fmla="*/ 0 h 400110"/>
                <a:gd name="connsiteX1" fmla="*/ 1608083 w 1608083"/>
                <a:gd name="connsiteY1" fmla="*/ 0 h 400110"/>
                <a:gd name="connsiteX2" fmla="*/ 1608083 w 1608083"/>
                <a:gd name="connsiteY2" fmla="*/ 400110 h 400110"/>
                <a:gd name="connsiteX3" fmla="*/ 0 w 1608083"/>
                <a:gd name="connsiteY3" fmla="*/ 400110 h 400110"/>
                <a:gd name="connsiteX4" fmla="*/ 0 w 1608083"/>
                <a:gd name="connsiteY4" fmla="*/ 0 h 400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8083" h="400110" fill="none" extrusionOk="0">
                  <a:moveTo>
                    <a:pt x="0" y="0"/>
                  </a:moveTo>
                  <a:cubicBezTo>
                    <a:pt x="252897" y="20427"/>
                    <a:pt x="917702" y="-136800"/>
                    <a:pt x="1608083" y="0"/>
                  </a:cubicBezTo>
                  <a:cubicBezTo>
                    <a:pt x="1590639" y="188354"/>
                    <a:pt x="1641491" y="268442"/>
                    <a:pt x="1608083" y="400110"/>
                  </a:cubicBezTo>
                  <a:cubicBezTo>
                    <a:pt x="1161591" y="316839"/>
                    <a:pt x="536709" y="282540"/>
                    <a:pt x="0" y="400110"/>
                  </a:cubicBezTo>
                  <a:cubicBezTo>
                    <a:pt x="6807" y="313366"/>
                    <a:pt x="-28259" y="156545"/>
                    <a:pt x="0" y="0"/>
                  </a:cubicBezTo>
                  <a:close/>
                </a:path>
                <a:path w="1608083" h="400110" stroke="0" extrusionOk="0">
                  <a:moveTo>
                    <a:pt x="0" y="0"/>
                  </a:moveTo>
                  <a:cubicBezTo>
                    <a:pt x="509849" y="53126"/>
                    <a:pt x="877803" y="-141285"/>
                    <a:pt x="1608083" y="0"/>
                  </a:cubicBezTo>
                  <a:cubicBezTo>
                    <a:pt x="1579120" y="83683"/>
                    <a:pt x="1577974" y="323643"/>
                    <a:pt x="1608083" y="400110"/>
                  </a:cubicBezTo>
                  <a:cubicBezTo>
                    <a:pt x="1055044" y="467160"/>
                    <a:pt x="190494" y="261901"/>
                    <a:pt x="0" y="400110"/>
                  </a:cubicBezTo>
                  <a:cubicBezTo>
                    <a:pt x="-5127" y="280748"/>
                    <a:pt x="28726" y="60435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dirty="0">
                  <a:solidFill>
                    <a:srgbClr val="FF0000"/>
                  </a:solidFill>
                </a:rPr>
                <a:t>in </a:t>
              </a:r>
              <a:r>
                <a:rPr lang="pt-BR" sz="2000" dirty="0" err="1">
                  <a:solidFill>
                    <a:srgbClr val="FF0000"/>
                  </a:solidFill>
                </a:rPr>
                <a:t>addition</a:t>
              </a:r>
              <a:r>
                <a:rPr lang="pt-BR" sz="2000" dirty="0">
                  <a:solidFill>
                    <a:srgbClr val="FF0000"/>
                  </a:solidFill>
                </a:rPr>
                <a:t> </a:t>
              </a:r>
              <a:r>
                <a:rPr lang="pt-BR" sz="2000" dirty="0" err="1">
                  <a:solidFill>
                    <a:srgbClr val="FF0000"/>
                  </a:solidFill>
                </a:rPr>
                <a:t>to</a:t>
              </a:r>
              <a:endParaRPr lang="pt-BR" sz="2000" dirty="0">
                <a:solidFill>
                  <a:srgbClr val="FF0000"/>
                </a:solidFill>
              </a:endParaRPr>
            </a:p>
          </p:txBody>
        </p:sp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E0C8BCA6-F78B-DD67-2B36-D6B794320AAE}"/>
                </a:ext>
              </a:extLst>
            </p:cNvPr>
            <p:cNvSpPr txBox="1"/>
            <p:nvPr/>
          </p:nvSpPr>
          <p:spPr>
            <a:xfrm>
              <a:off x="6779896" y="3429000"/>
              <a:ext cx="1608083" cy="400110"/>
            </a:xfrm>
            <a:custGeom>
              <a:avLst/>
              <a:gdLst>
                <a:gd name="connsiteX0" fmla="*/ 0 w 1608083"/>
                <a:gd name="connsiteY0" fmla="*/ 0 h 400110"/>
                <a:gd name="connsiteX1" fmla="*/ 1608083 w 1608083"/>
                <a:gd name="connsiteY1" fmla="*/ 0 h 400110"/>
                <a:gd name="connsiteX2" fmla="*/ 1608083 w 1608083"/>
                <a:gd name="connsiteY2" fmla="*/ 400110 h 400110"/>
                <a:gd name="connsiteX3" fmla="*/ 0 w 1608083"/>
                <a:gd name="connsiteY3" fmla="*/ 400110 h 400110"/>
                <a:gd name="connsiteX4" fmla="*/ 0 w 1608083"/>
                <a:gd name="connsiteY4" fmla="*/ 0 h 400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8083" h="400110" fill="none" extrusionOk="0">
                  <a:moveTo>
                    <a:pt x="0" y="0"/>
                  </a:moveTo>
                  <a:cubicBezTo>
                    <a:pt x="252897" y="20427"/>
                    <a:pt x="917702" y="-136800"/>
                    <a:pt x="1608083" y="0"/>
                  </a:cubicBezTo>
                  <a:cubicBezTo>
                    <a:pt x="1590639" y="188354"/>
                    <a:pt x="1641491" y="268442"/>
                    <a:pt x="1608083" y="400110"/>
                  </a:cubicBezTo>
                  <a:cubicBezTo>
                    <a:pt x="1161591" y="316839"/>
                    <a:pt x="536709" y="282540"/>
                    <a:pt x="0" y="400110"/>
                  </a:cubicBezTo>
                  <a:cubicBezTo>
                    <a:pt x="6807" y="313366"/>
                    <a:pt x="-28259" y="156545"/>
                    <a:pt x="0" y="0"/>
                  </a:cubicBezTo>
                  <a:close/>
                </a:path>
                <a:path w="1608083" h="400110" stroke="0" extrusionOk="0">
                  <a:moveTo>
                    <a:pt x="0" y="0"/>
                  </a:moveTo>
                  <a:cubicBezTo>
                    <a:pt x="509849" y="53126"/>
                    <a:pt x="877803" y="-141285"/>
                    <a:pt x="1608083" y="0"/>
                  </a:cubicBezTo>
                  <a:cubicBezTo>
                    <a:pt x="1579120" y="83683"/>
                    <a:pt x="1577974" y="323643"/>
                    <a:pt x="1608083" y="400110"/>
                  </a:cubicBezTo>
                  <a:cubicBezTo>
                    <a:pt x="1055044" y="467160"/>
                    <a:pt x="190494" y="261901"/>
                    <a:pt x="0" y="400110"/>
                  </a:cubicBezTo>
                  <a:cubicBezTo>
                    <a:pt x="-5127" y="280748"/>
                    <a:pt x="28726" y="60435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dirty="0" err="1">
                  <a:solidFill>
                    <a:srgbClr val="FF0000"/>
                  </a:solidFill>
                </a:rPr>
                <a:t>unless</a:t>
              </a:r>
              <a:endParaRPr lang="pt-BR" sz="2000" dirty="0">
                <a:solidFill>
                  <a:srgbClr val="FF0000"/>
                </a:solidFill>
              </a:endParaRPr>
            </a:p>
          </p:txBody>
        </p:sp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06C3E192-974F-E2AA-EE33-A07DC1276B46}"/>
                </a:ext>
              </a:extLst>
            </p:cNvPr>
            <p:cNvSpPr txBox="1"/>
            <p:nvPr/>
          </p:nvSpPr>
          <p:spPr>
            <a:xfrm>
              <a:off x="8479724" y="3429000"/>
              <a:ext cx="1608083" cy="400110"/>
            </a:xfrm>
            <a:custGeom>
              <a:avLst/>
              <a:gdLst>
                <a:gd name="connsiteX0" fmla="*/ 0 w 1608083"/>
                <a:gd name="connsiteY0" fmla="*/ 0 h 400110"/>
                <a:gd name="connsiteX1" fmla="*/ 1608083 w 1608083"/>
                <a:gd name="connsiteY1" fmla="*/ 0 h 400110"/>
                <a:gd name="connsiteX2" fmla="*/ 1608083 w 1608083"/>
                <a:gd name="connsiteY2" fmla="*/ 400110 h 400110"/>
                <a:gd name="connsiteX3" fmla="*/ 0 w 1608083"/>
                <a:gd name="connsiteY3" fmla="*/ 400110 h 400110"/>
                <a:gd name="connsiteX4" fmla="*/ 0 w 1608083"/>
                <a:gd name="connsiteY4" fmla="*/ 0 h 400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8083" h="400110" fill="none" extrusionOk="0">
                  <a:moveTo>
                    <a:pt x="0" y="0"/>
                  </a:moveTo>
                  <a:cubicBezTo>
                    <a:pt x="252897" y="20427"/>
                    <a:pt x="917702" y="-136800"/>
                    <a:pt x="1608083" y="0"/>
                  </a:cubicBezTo>
                  <a:cubicBezTo>
                    <a:pt x="1590639" y="188354"/>
                    <a:pt x="1641491" y="268442"/>
                    <a:pt x="1608083" y="400110"/>
                  </a:cubicBezTo>
                  <a:cubicBezTo>
                    <a:pt x="1161591" y="316839"/>
                    <a:pt x="536709" y="282540"/>
                    <a:pt x="0" y="400110"/>
                  </a:cubicBezTo>
                  <a:cubicBezTo>
                    <a:pt x="6807" y="313366"/>
                    <a:pt x="-28259" y="156545"/>
                    <a:pt x="0" y="0"/>
                  </a:cubicBezTo>
                  <a:close/>
                </a:path>
                <a:path w="1608083" h="400110" stroke="0" extrusionOk="0">
                  <a:moveTo>
                    <a:pt x="0" y="0"/>
                  </a:moveTo>
                  <a:cubicBezTo>
                    <a:pt x="509849" y="53126"/>
                    <a:pt x="877803" y="-141285"/>
                    <a:pt x="1608083" y="0"/>
                  </a:cubicBezTo>
                  <a:cubicBezTo>
                    <a:pt x="1579120" y="83683"/>
                    <a:pt x="1577974" y="323643"/>
                    <a:pt x="1608083" y="400110"/>
                  </a:cubicBezTo>
                  <a:cubicBezTo>
                    <a:pt x="1055044" y="467160"/>
                    <a:pt x="190494" y="261901"/>
                    <a:pt x="0" y="400110"/>
                  </a:cubicBezTo>
                  <a:cubicBezTo>
                    <a:pt x="-5127" y="280748"/>
                    <a:pt x="28726" y="60435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dirty="0">
                  <a:solidFill>
                    <a:srgbClr val="FF0000"/>
                  </a:solidFill>
                </a:rPr>
                <a:t>as a </a:t>
              </a:r>
              <a:r>
                <a:rPr lang="pt-BR" sz="2000" dirty="0" err="1">
                  <a:solidFill>
                    <a:srgbClr val="FF0000"/>
                  </a:solidFill>
                </a:rPr>
                <a:t>result</a:t>
              </a:r>
              <a:endParaRPr lang="pt-BR" sz="2000" dirty="0">
                <a:solidFill>
                  <a:srgbClr val="FF0000"/>
                </a:solidFill>
              </a:endParaRPr>
            </a:p>
          </p:txBody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67B7F1F7-15E4-6103-EADE-5D989CD2241D}"/>
                </a:ext>
              </a:extLst>
            </p:cNvPr>
            <p:cNvSpPr txBox="1"/>
            <p:nvPr/>
          </p:nvSpPr>
          <p:spPr>
            <a:xfrm>
              <a:off x="10179552" y="3429000"/>
              <a:ext cx="1608083" cy="400110"/>
            </a:xfrm>
            <a:custGeom>
              <a:avLst/>
              <a:gdLst>
                <a:gd name="connsiteX0" fmla="*/ 0 w 1608083"/>
                <a:gd name="connsiteY0" fmla="*/ 0 h 400110"/>
                <a:gd name="connsiteX1" fmla="*/ 1608083 w 1608083"/>
                <a:gd name="connsiteY1" fmla="*/ 0 h 400110"/>
                <a:gd name="connsiteX2" fmla="*/ 1608083 w 1608083"/>
                <a:gd name="connsiteY2" fmla="*/ 400110 h 400110"/>
                <a:gd name="connsiteX3" fmla="*/ 0 w 1608083"/>
                <a:gd name="connsiteY3" fmla="*/ 400110 h 400110"/>
                <a:gd name="connsiteX4" fmla="*/ 0 w 1608083"/>
                <a:gd name="connsiteY4" fmla="*/ 0 h 400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8083" h="400110" fill="none" extrusionOk="0">
                  <a:moveTo>
                    <a:pt x="0" y="0"/>
                  </a:moveTo>
                  <a:cubicBezTo>
                    <a:pt x="252897" y="20427"/>
                    <a:pt x="917702" y="-136800"/>
                    <a:pt x="1608083" y="0"/>
                  </a:cubicBezTo>
                  <a:cubicBezTo>
                    <a:pt x="1590639" y="188354"/>
                    <a:pt x="1641491" y="268442"/>
                    <a:pt x="1608083" y="400110"/>
                  </a:cubicBezTo>
                  <a:cubicBezTo>
                    <a:pt x="1161591" y="316839"/>
                    <a:pt x="536709" y="282540"/>
                    <a:pt x="0" y="400110"/>
                  </a:cubicBezTo>
                  <a:cubicBezTo>
                    <a:pt x="6807" y="313366"/>
                    <a:pt x="-28259" y="156545"/>
                    <a:pt x="0" y="0"/>
                  </a:cubicBezTo>
                  <a:close/>
                </a:path>
                <a:path w="1608083" h="400110" stroke="0" extrusionOk="0">
                  <a:moveTo>
                    <a:pt x="0" y="0"/>
                  </a:moveTo>
                  <a:cubicBezTo>
                    <a:pt x="509849" y="53126"/>
                    <a:pt x="877803" y="-141285"/>
                    <a:pt x="1608083" y="0"/>
                  </a:cubicBezTo>
                  <a:cubicBezTo>
                    <a:pt x="1579120" y="83683"/>
                    <a:pt x="1577974" y="323643"/>
                    <a:pt x="1608083" y="400110"/>
                  </a:cubicBezTo>
                  <a:cubicBezTo>
                    <a:pt x="1055044" y="467160"/>
                    <a:pt x="190494" y="261901"/>
                    <a:pt x="0" y="400110"/>
                  </a:cubicBezTo>
                  <a:cubicBezTo>
                    <a:pt x="-5127" y="280748"/>
                    <a:pt x="28726" y="60435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dirty="0" err="1">
                  <a:solidFill>
                    <a:srgbClr val="FF0000"/>
                  </a:solidFill>
                </a:rPr>
                <a:t>after</a:t>
              </a:r>
              <a:r>
                <a:rPr lang="pt-BR" sz="2000" dirty="0">
                  <a:solidFill>
                    <a:srgbClr val="FF0000"/>
                  </a:solidFill>
                </a:rPr>
                <a:t> </a:t>
              </a:r>
              <a:r>
                <a:rPr lang="pt-BR" sz="2000" dirty="0" err="1">
                  <a:solidFill>
                    <a:srgbClr val="FF0000"/>
                  </a:solidFill>
                </a:rPr>
                <a:t>that</a:t>
              </a:r>
              <a:endParaRPr lang="pt-BR" sz="20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0455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UNIT 3</a:t>
            </a:r>
          </a:p>
        </p:txBody>
      </p:sp>
      <p:sp>
        <p:nvSpPr>
          <p:cNvPr id="25" name="Título 1">
            <a:extLst>
              <a:ext uri="{FF2B5EF4-FFF2-40B4-BE49-F238E27FC236}">
                <a16:creationId xmlns:a16="http://schemas.microsoft.com/office/drawing/2014/main" id="{00CD555E-2B31-7964-5897-E453C037586F}"/>
              </a:ext>
            </a:extLst>
          </p:cNvPr>
          <p:cNvSpPr txBox="1">
            <a:spLocks/>
          </p:cNvSpPr>
          <p:nvPr/>
        </p:nvSpPr>
        <p:spPr bwMode="black">
          <a:xfrm>
            <a:off x="643467" y="3014978"/>
            <a:ext cx="3363974" cy="1174991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First conditional</a:t>
            </a:r>
          </a:p>
        </p:txBody>
      </p: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D1E047A2-34BE-4518-E20C-89A91183322E}"/>
              </a:ext>
            </a:extLst>
          </p:cNvPr>
          <p:cNvGrpSpPr/>
          <p:nvPr/>
        </p:nvGrpSpPr>
        <p:grpSpPr>
          <a:xfrm>
            <a:off x="460852" y="4479392"/>
            <a:ext cx="3729204" cy="1473631"/>
            <a:chOff x="474502" y="2893601"/>
            <a:chExt cx="3729204" cy="1473631"/>
          </a:xfrm>
        </p:grpSpPr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id="{C4F12C82-E628-BB14-D3D4-57BE86360AC0}"/>
                </a:ext>
              </a:extLst>
            </p:cNvPr>
            <p:cNvSpPr txBox="1"/>
            <p:nvPr/>
          </p:nvSpPr>
          <p:spPr>
            <a:xfrm>
              <a:off x="649740" y="3351569"/>
              <a:ext cx="3553966" cy="1015663"/>
            </a:xfrm>
            <a:custGeom>
              <a:avLst/>
              <a:gdLst>
                <a:gd name="connsiteX0" fmla="*/ 0 w 3553966"/>
                <a:gd name="connsiteY0" fmla="*/ 0 h 1015663"/>
                <a:gd name="connsiteX1" fmla="*/ 3553966 w 3553966"/>
                <a:gd name="connsiteY1" fmla="*/ 0 h 1015663"/>
                <a:gd name="connsiteX2" fmla="*/ 3553966 w 3553966"/>
                <a:gd name="connsiteY2" fmla="*/ 1015663 h 1015663"/>
                <a:gd name="connsiteX3" fmla="*/ 0 w 3553966"/>
                <a:gd name="connsiteY3" fmla="*/ 1015663 h 1015663"/>
                <a:gd name="connsiteX4" fmla="*/ 0 w 3553966"/>
                <a:gd name="connsiteY4" fmla="*/ 0 h 1015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53966" h="1015663" fill="none" extrusionOk="0">
                  <a:moveTo>
                    <a:pt x="0" y="0"/>
                  </a:moveTo>
                  <a:cubicBezTo>
                    <a:pt x="733476" y="-49533"/>
                    <a:pt x="3161604" y="-14809"/>
                    <a:pt x="3553966" y="0"/>
                  </a:cubicBezTo>
                  <a:cubicBezTo>
                    <a:pt x="3468718" y="249582"/>
                    <a:pt x="3634773" y="889491"/>
                    <a:pt x="3553966" y="1015663"/>
                  </a:cubicBezTo>
                  <a:cubicBezTo>
                    <a:pt x="2046689" y="967432"/>
                    <a:pt x="1094129" y="1100118"/>
                    <a:pt x="0" y="1015663"/>
                  </a:cubicBezTo>
                  <a:cubicBezTo>
                    <a:pt x="46534" y="691205"/>
                    <a:pt x="35510" y="501986"/>
                    <a:pt x="0" y="0"/>
                  </a:cubicBezTo>
                  <a:close/>
                </a:path>
                <a:path w="3553966" h="1015663" stroke="0" extrusionOk="0">
                  <a:moveTo>
                    <a:pt x="0" y="0"/>
                  </a:moveTo>
                  <a:cubicBezTo>
                    <a:pt x="703843" y="118645"/>
                    <a:pt x="2195274" y="116012"/>
                    <a:pt x="3553966" y="0"/>
                  </a:cubicBezTo>
                  <a:cubicBezTo>
                    <a:pt x="3522852" y="243736"/>
                    <a:pt x="3493736" y="806251"/>
                    <a:pt x="3553966" y="1015663"/>
                  </a:cubicBezTo>
                  <a:cubicBezTo>
                    <a:pt x="1887872" y="1150263"/>
                    <a:pt x="1567273" y="858467"/>
                    <a:pt x="0" y="1015663"/>
                  </a:cubicBezTo>
                  <a:cubicBezTo>
                    <a:pt x="-5118" y="569580"/>
                    <a:pt x="57277" y="186099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r>
                <a:rPr lang="pt-BR" sz="2000" dirty="0"/>
                <a:t>Com base nos exemplos, faça inferências para compreender regras de uso da língua inglesa.</a:t>
              </a:r>
            </a:p>
          </p:txBody>
        </p:sp>
        <p:sp>
          <p:nvSpPr>
            <p:cNvPr id="28" name="Pentágono 27">
              <a:extLst>
                <a:ext uri="{FF2B5EF4-FFF2-40B4-BE49-F238E27FC236}">
                  <a16:creationId xmlns:a16="http://schemas.microsoft.com/office/drawing/2014/main" id="{13F5F03C-B057-0DC2-8DBB-3FA6BCD8F370}"/>
                </a:ext>
              </a:extLst>
            </p:cNvPr>
            <p:cNvSpPr/>
            <p:nvPr/>
          </p:nvSpPr>
          <p:spPr>
            <a:xfrm rot="21338555">
              <a:off x="474502" y="2893601"/>
              <a:ext cx="1292087" cy="487017"/>
            </a:xfrm>
            <a:prstGeom prst="homePlate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/>
                <a:t>TIP</a:t>
              </a:r>
            </a:p>
          </p:txBody>
        </p:sp>
      </p:grp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DDFA1AC5-E4E1-8F58-2139-25F0DB795937}"/>
              </a:ext>
            </a:extLst>
          </p:cNvPr>
          <p:cNvGrpSpPr/>
          <p:nvPr/>
        </p:nvGrpSpPr>
        <p:grpSpPr>
          <a:xfrm>
            <a:off x="4846168" y="1823916"/>
            <a:ext cx="7148930" cy="3891235"/>
            <a:chOff x="4846168" y="1823916"/>
            <a:chExt cx="7148930" cy="3891235"/>
          </a:xfrm>
        </p:grpSpPr>
        <p:pic>
          <p:nvPicPr>
            <p:cNvPr id="4" name="Imagem 3" descr="Tabela&#10;&#10;Descrição gerada automaticamente">
              <a:extLst>
                <a:ext uri="{FF2B5EF4-FFF2-40B4-BE49-F238E27FC236}">
                  <a16:creationId xmlns:a16="http://schemas.microsoft.com/office/drawing/2014/main" id="{A694EDA0-EB3E-CF70-276D-505B9D9E74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46168" y="1823916"/>
              <a:ext cx="7148930" cy="3557113"/>
            </a:xfrm>
            <a:prstGeom prst="rect">
              <a:avLst/>
            </a:prstGeom>
          </p:spPr>
        </p:pic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41FF8138-AE08-D0D3-BEE8-077F60ADA129}"/>
                </a:ext>
              </a:extLst>
            </p:cNvPr>
            <p:cNvSpPr txBox="1"/>
            <p:nvPr/>
          </p:nvSpPr>
          <p:spPr>
            <a:xfrm>
              <a:off x="6096000" y="5315041"/>
              <a:ext cx="2237294" cy="400110"/>
            </a:xfrm>
            <a:custGeom>
              <a:avLst/>
              <a:gdLst>
                <a:gd name="connsiteX0" fmla="*/ 0 w 2237294"/>
                <a:gd name="connsiteY0" fmla="*/ 0 h 400110"/>
                <a:gd name="connsiteX1" fmla="*/ 2237294 w 2237294"/>
                <a:gd name="connsiteY1" fmla="*/ 0 h 400110"/>
                <a:gd name="connsiteX2" fmla="*/ 2237294 w 2237294"/>
                <a:gd name="connsiteY2" fmla="*/ 400110 h 400110"/>
                <a:gd name="connsiteX3" fmla="*/ 0 w 2237294"/>
                <a:gd name="connsiteY3" fmla="*/ 400110 h 400110"/>
                <a:gd name="connsiteX4" fmla="*/ 0 w 2237294"/>
                <a:gd name="connsiteY4" fmla="*/ 0 h 400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37294" h="400110" fill="none" extrusionOk="0">
                  <a:moveTo>
                    <a:pt x="0" y="0"/>
                  </a:moveTo>
                  <a:cubicBezTo>
                    <a:pt x="586748" y="-49533"/>
                    <a:pt x="1654834" y="-14809"/>
                    <a:pt x="2237294" y="0"/>
                  </a:cubicBezTo>
                  <a:cubicBezTo>
                    <a:pt x="2219850" y="188354"/>
                    <a:pt x="2270702" y="268442"/>
                    <a:pt x="2237294" y="400110"/>
                  </a:cubicBezTo>
                  <a:cubicBezTo>
                    <a:pt x="1845202" y="351879"/>
                    <a:pt x="945170" y="484565"/>
                    <a:pt x="0" y="400110"/>
                  </a:cubicBezTo>
                  <a:cubicBezTo>
                    <a:pt x="6807" y="313366"/>
                    <a:pt x="-28259" y="156545"/>
                    <a:pt x="0" y="0"/>
                  </a:cubicBezTo>
                  <a:close/>
                </a:path>
                <a:path w="2237294" h="400110" stroke="0" extrusionOk="0">
                  <a:moveTo>
                    <a:pt x="0" y="0"/>
                  </a:moveTo>
                  <a:cubicBezTo>
                    <a:pt x="497429" y="118645"/>
                    <a:pt x="1582307" y="116012"/>
                    <a:pt x="2237294" y="0"/>
                  </a:cubicBezTo>
                  <a:cubicBezTo>
                    <a:pt x="2208331" y="83683"/>
                    <a:pt x="2207185" y="323643"/>
                    <a:pt x="2237294" y="400110"/>
                  </a:cubicBezTo>
                  <a:cubicBezTo>
                    <a:pt x="1863305" y="534710"/>
                    <a:pt x="584476" y="242914"/>
                    <a:pt x="0" y="400110"/>
                  </a:cubicBezTo>
                  <a:cubicBezTo>
                    <a:pt x="-5127" y="280748"/>
                    <a:pt x="28726" y="60435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dirty="0" err="1">
                  <a:solidFill>
                    <a:srgbClr val="FF0000"/>
                  </a:solidFill>
                </a:rPr>
                <a:t>simple</a:t>
              </a:r>
              <a:r>
                <a:rPr lang="pt-BR" sz="2000" dirty="0">
                  <a:solidFill>
                    <a:srgbClr val="FF0000"/>
                  </a:solidFill>
                </a:rPr>
                <a:t> </a:t>
              </a:r>
              <a:r>
                <a:rPr lang="pt-BR" sz="2000" dirty="0" err="1">
                  <a:solidFill>
                    <a:srgbClr val="FF0000"/>
                  </a:solidFill>
                </a:rPr>
                <a:t>present</a:t>
              </a:r>
              <a:endParaRPr lang="pt-BR" sz="2000" dirty="0">
                <a:solidFill>
                  <a:srgbClr val="FF0000"/>
                </a:solidFill>
              </a:endParaRPr>
            </a:p>
          </p:txBody>
        </p:sp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D12C95CF-8637-D831-EB1E-A2008A02B1D4}"/>
                </a:ext>
              </a:extLst>
            </p:cNvPr>
            <p:cNvSpPr txBox="1"/>
            <p:nvPr/>
          </p:nvSpPr>
          <p:spPr>
            <a:xfrm>
              <a:off x="8620760" y="5315041"/>
              <a:ext cx="1608484" cy="400110"/>
            </a:xfrm>
            <a:custGeom>
              <a:avLst/>
              <a:gdLst>
                <a:gd name="connsiteX0" fmla="*/ 0 w 1608484"/>
                <a:gd name="connsiteY0" fmla="*/ 0 h 400110"/>
                <a:gd name="connsiteX1" fmla="*/ 1608484 w 1608484"/>
                <a:gd name="connsiteY1" fmla="*/ 0 h 400110"/>
                <a:gd name="connsiteX2" fmla="*/ 1608484 w 1608484"/>
                <a:gd name="connsiteY2" fmla="*/ 400110 h 400110"/>
                <a:gd name="connsiteX3" fmla="*/ 0 w 1608484"/>
                <a:gd name="connsiteY3" fmla="*/ 400110 h 400110"/>
                <a:gd name="connsiteX4" fmla="*/ 0 w 1608484"/>
                <a:gd name="connsiteY4" fmla="*/ 0 h 400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8484" h="400110" fill="none" extrusionOk="0">
                  <a:moveTo>
                    <a:pt x="0" y="0"/>
                  </a:moveTo>
                  <a:cubicBezTo>
                    <a:pt x="235484" y="36500"/>
                    <a:pt x="1379113" y="1717"/>
                    <a:pt x="1608484" y="0"/>
                  </a:cubicBezTo>
                  <a:cubicBezTo>
                    <a:pt x="1591040" y="188354"/>
                    <a:pt x="1641892" y="268442"/>
                    <a:pt x="1608484" y="400110"/>
                  </a:cubicBezTo>
                  <a:cubicBezTo>
                    <a:pt x="1225280" y="326114"/>
                    <a:pt x="789058" y="321035"/>
                    <a:pt x="0" y="400110"/>
                  </a:cubicBezTo>
                  <a:cubicBezTo>
                    <a:pt x="6807" y="313366"/>
                    <a:pt x="-28259" y="156545"/>
                    <a:pt x="0" y="0"/>
                  </a:cubicBezTo>
                  <a:close/>
                </a:path>
                <a:path w="1608484" h="400110" stroke="0" extrusionOk="0">
                  <a:moveTo>
                    <a:pt x="0" y="0"/>
                  </a:moveTo>
                  <a:cubicBezTo>
                    <a:pt x="390070" y="31521"/>
                    <a:pt x="1152638" y="34175"/>
                    <a:pt x="1608484" y="0"/>
                  </a:cubicBezTo>
                  <a:cubicBezTo>
                    <a:pt x="1579521" y="83683"/>
                    <a:pt x="1578375" y="323643"/>
                    <a:pt x="1608484" y="400110"/>
                  </a:cubicBezTo>
                  <a:cubicBezTo>
                    <a:pt x="939726" y="269830"/>
                    <a:pt x="393731" y="509009"/>
                    <a:pt x="0" y="400110"/>
                  </a:cubicBezTo>
                  <a:cubicBezTo>
                    <a:pt x="-5127" y="280748"/>
                    <a:pt x="28726" y="60435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r>
                <a:rPr lang="pt-BR" sz="2000" dirty="0" err="1">
                  <a:solidFill>
                    <a:srgbClr val="FF0000"/>
                  </a:solidFill>
                </a:rPr>
                <a:t>will</a:t>
              </a:r>
              <a:endParaRPr lang="pt-BR" sz="20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61275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UNIT 4</a:t>
            </a:r>
          </a:p>
        </p:txBody>
      </p:sp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id="{5F48CA7A-0F86-D6A3-842C-58122F78C653}"/>
              </a:ext>
            </a:extLst>
          </p:cNvPr>
          <p:cNvSpPr txBox="1">
            <a:spLocks/>
          </p:cNvSpPr>
          <p:nvPr/>
        </p:nvSpPr>
        <p:spPr>
          <a:xfrm>
            <a:off x="5673597" y="6009983"/>
            <a:ext cx="5499100" cy="8480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UNESCO. </a:t>
            </a:r>
            <a:r>
              <a:rPr lang="pt-BR" sz="1200" b="1" dirty="0" err="1">
                <a:solidFill>
                  <a:srgbClr val="2F2F2E"/>
                </a:solidFill>
                <a:latin typeface="Helvetica" pitchFamily="2" charset="0"/>
              </a:rPr>
              <a:t>Freedom</a:t>
            </a:r>
            <a:r>
              <a:rPr lang="pt-BR" sz="1200" b="1" dirty="0">
                <a:solidFill>
                  <a:srgbClr val="2F2F2E"/>
                </a:solidFill>
                <a:latin typeface="Helvetica" pitchFamily="2" charset="0"/>
              </a:rPr>
              <a:t> </a:t>
            </a:r>
            <a:r>
              <a:rPr lang="pt-BR" sz="1200" b="1" dirty="0" err="1">
                <a:solidFill>
                  <a:srgbClr val="2F2F2E"/>
                </a:solidFill>
                <a:latin typeface="Helvetica" pitchFamily="2" charset="0"/>
              </a:rPr>
              <a:t>of</a:t>
            </a:r>
            <a:r>
              <a:rPr lang="pt-BR" sz="1200" b="1" dirty="0">
                <a:solidFill>
                  <a:srgbClr val="2F2F2E"/>
                </a:solidFill>
                <a:latin typeface="Helvetica" pitchFamily="2" charset="0"/>
              </a:rPr>
              <a:t> </a:t>
            </a:r>
            <a:r>
              <a:rPr lang="pt-BR" sz="1200" b="1" dirty="0" err="1">
                <a:solidFill>
                  <a:srgbClr val="2F2F2E"/>
                </a:solidFill>
                <a:latin typeface="Helvetica" pitchFamily="2" charset="0"/>
              </a:rPr>
              <a:t>expression</a:t>
            </a:r>
            <a:r>
              <a:rPr lang="pt-BR" sz="1200" b="1" dirty="0">
                <a:solidFill>
                  <a:srgbClr val="2F2F2E"/>
                </a:solidFill>
                <a:latin typeface="Helvetica" pitchFamily="2" charset="0"/>
              </a:rPr>
              <a:t> toolkit: 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a 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guide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 for 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students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. 2013. Disponível em: https://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unesdoc.unesco.org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/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ark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:/48223/pf0000218618. Acesso em: 9 jul. 2022.</a:t>
            </a:r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DE90951A-DDE7-786B-6B6D-977CB308B35D}"/>
              </a:ext>
            </a:extLst>
          </p:cNvPr>
          <p:cNvGrpSpPr/>
          <p:nvPr/>
        </p:nvGrpSpPr>
        <p:grpSpPr>
          <a:xfrm>
            <a:off x="520664" y="3861926"/>
            <a:ext cx="3609579" cy="1505658"/>
            <a:chOff x="666816" y="3597911"/>
            <a:chExt cx="2549350" cy="1505658"/>
          </a:xfrm>
        </p:grpSpPr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DC7BDAC5-17B0-C9A4-BEA7-0BBF563CABB1}"/>
                </a:ext>
              </a:extLst>
            </p:cNvPr>
            <p:cNvSpPr txBox="1"/>
            <p:nvPr/>
          </p:nvSpPr>
          <p:spPr>
            <a:xfrm>
              <a:off x="713357" y="4087906"/>
              <a:ext cx="2355677" cy="1015663"/>
            </a:xfrm>
            <a:custGeom>
              <a:avLst/>
              <a:gdLst>
                <a:gd name="connsiteX0" fmla="*/ 0 w 2355677"/>
                <a:gd name="connsiteY0" fmla="*/ 0 h 1015663"/>
                <a:gd name="connsiteX1" fmla="*/ 2355677 w 2355677"/>
                <a:gd name="connsiteY1" fmla="*/ 0 h 1015663"/>
                <a:gd name="connsiteX2" fmla="*/ 2355677 w 2355677"/>
                <a:gd name="connsiteY2" fmla="*/ 1015663 h 1015663"/>
                <a:gd name="connsiteX3" fmla="*/ 0 w 2355677"/>
                <a:gd name="connsiteY3" fmla="*/ 1015663 h 1015663"/>
                <a:gd name="connsiteX4" fmla="*/ 0 w 2355677"/>
                <a:gd name="connsiteY4" fmla="*/ 0 h 1015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55677" h="1015663" fill="none" extrusionOk="0">
                  <a:moveTo>
                    <a:pt x="0" y="0"/>
                  </a:moveTo>
                  <a:cubicBezTo>
                    <a:pt x="784259" y="-49533"/>
                    <a:pt x="1817093" y="-14809"/>
                    <a:pt x="2355677" y="0"/>
                  </a:cubicBezTo>
                  <a:cubicBezTo>
                    <a:pt x="2270429" y="249582"/>
                    <a:pt x="2436484" y="889491"/>
                    <a:pt x="2355677" y="1015663"/>
                  </a:cubicBezTo>
                  <a:cubicBezTo>
                    <a:pt x="2098115" y="967432"/>
                    <a:pt x="803985" y="1100118"/>
                    <a:pt x="0" y="1015663"/>
                  </a:cubicBezTo>
                  <a:cubicBezTo>
                    <a:pt x="46534" y="691205"/>
                    <a:pt x="35510" y="501986"/>
                    <a:pt x="0" y="0"/>
                  </a:cubicBezTo>
                  <a:close/>
                </a:path>
                <a:path w="2355677" h="1015663" stroke="0" extrusionOk="0">
                  <a:moveTo>
                    <a:pt x="0" y="0"/>
                  </a:moveTo>
                  <a:cubicBezTo>
                    <a:pt x="521938" y="118645"/>
                    <a:pt x="1622571" y="116012"/>
                    <a:pt x="2355677" y="0"/>
                  </a:cubicBezTo>
                  <a:cubicBezTo>
                    <a:pt x="2324563" y="243736"/>
                    <a:pt x="2295447" y="806251"/>
                    <a:pt x="2355677" y="1015663"/>
                  </a:cubicBezTo>
                  <a:cubicBezTo>
                    <a:pt x="1829823" y="1150263"/>
                    <a:pt x="280441" y="858467"/>
                    <a:pt x="0" y="1015663"/>
                  </a:cubicBezTo>
                  <a:cubicBezTo>
                    <a:pt x="-5118" y="569580"/>
                    <a:pt x="57277" y="186099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r>
                <a:rPr lang="pt-BR" sz="2000" dirty="0"/>
                <a:t>O significado do prefixo</a:t>
              </a:r>
            </a:p>
            <a:p>
              <a:r>
                <a:rPr lang="pt-BR" sz="2000" b="1" i="1" dirty="0"/>
                <a:t>mis</a:t>
              </a:r>
              <a:r>
                <a:rPr lang="pt-BR" sz="2000" dirty="0"/>
                <a:t> (</a:t>
              </a:r>
              <a:r>
                <a:rPr lang="pt-BR" sz="2000" i="1" dirty="0" err="1"/>
                <a:t>misinformed</a:t>
              </a:r>
              <a:r>
                <a:rPr lang="pt-BR" sz="2000" i="1" dirty="0"/>
                <a:t>,  </a:t>
              </a:r>
              <a:r>
                <a:rPr lang="pt-BR" sz="2000" i="1" dirty="0" err="1"/>
                <a:t>misled</a:t>
              </a:r>
              <a:r>
                <a:rPr lang="pt-BR" sz="2000" dirty="0"/>
                <a:t>) é de forma incorreta, errada.</a:t>
              </a:r>
            </a:p>
          </p:txBody>
        </p:sp>
        <p:sp>
          <p:nvSpPr>
            <p:cNvPr id="14" name="Pentágono 13">
              <a:extLst>
                <a:ext uri="{FF2B5EF4-FFF2-40B4-BE49-F238E27FC236}">
                  <a16:creationId xmlns:a16="http://schemas.microsoft.com/office/drawing/2014/main" id="{1817C498-D42D-061C-C39C-35DF8813F11A}"/>
                </a:ext>
              </a:extLst>
            </p:cNvPr>
            <p:cNvSpPr/>
            <p:nvPr/>
          </p:nvSpPr>
          <p:spPr>
            <a:xfrm rot="21406225">
              <a:off x="666816" y="3597911"/>
              <a:ext cx="2549350" cy="467713"/>
            </a:xfrm>
            <a:prstGeom prst="homePlate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/>
                <a:t>LANGUAGE NOTE</a:t>
              </a:r>
            </a:p>
          </p:txBody>
        </p:sp>
      </p:grp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1A7B1408-44CC-2311-964D-9D03F487C202}"/>
              </a:ext>
            </a:extLst>
          </p:cNvPr>
          <p:cNvGrpSpPr/>
          <p:nvPr/>
        </p:nvGrpSpPr>
        <p:grpSpPr>
          <a:xfrm>
            <a:off x="5673597" y="319596"/>
            <a:ext cx="5499100" cy="5715000"/>
            <a:chOff x="5673597" y="319596"/>
            <a:chExt cx="5499100" cy="5715000"/>
          </a:xfrm>
        </p:grpSpPr>
        <p:grpSp>
          <p:nvGrpSpPr>
            <p:cNvPr id="7" name="Agrupar 6">
              <a:extLst>
                <a:ext uri="{FF2B5EF4-FFF2-40B4-BE49-F238E27FC236}">
                  <a16:creationId xmlns:a16="http://schemas.microsoft.com/office/drawing/2014/main" id="{7447D009-4DA6-AD85-7625-AB1ADD0EB3EE}"/>
                </a:ext>
              </a:extLst>
            </p:cNvPr>
            <p:cNvGrpSpPr/>
            <p:nvPr/>
          </p:nvGrpSpPr>
          <p:grpSpPr>
            <a:xfrm>
              <a:off x="5673597" y="319596"/>
              <a:ext cx="5499100" cy="5715000"/>
              <a:chOff x="5363992" y="159798"/>
              <a:chExt cx="5499100" cy="5715000"/>
            </a:xfrm>
          </p:grpSpPr>
          <p:pic>
            <p:nvPicPr>
              <p:cNvPr id="4" name="Imagem 3" descr="Texto&#10;&#10;Descrição gerada automaticamente">
                <a:extLst>
                  <a:ext uri="{FF2B5EF4-FFF2-40B4-BE49-F238E27FC236}">
                    <a16:creationId xmlns:a16="http://schemas.microsoft.com/office/drawing/2014/main" id="{921AC97B-DDA1-5956-90EA-E50F74D441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363992" y="159798"/>
                <a:ext cx="5499100" cy="5715000"/>
              </a:xfrm>
              <a:prstGeom prst="rect">
                <a:avLst/>
              </a:prstGeom>
            </p:spPr>
          </p:pic>
          <p:cxnSp>
            <p:nvCxnSpPr>
              <p:cNvPr id="6" name="Conector Reto 5">
                <a:extLst>
                  <a:ext uri="{FF2B5EF4-FFF2-40B4-BE49-F238E27FC236}">
                    <a16:creationId xmlns:a16="http://schemas.microsoft.com/office/drawing/2014/main" id="{203DF2EC-9A6E-7FA2-0306-70129F7D993B}"/>
                  </a:ext>
                </a:extLst>
              </p:cNvPr>
              <p:cNvCxnSpPr/>
              <p:nvPr/>
            </p:nvCxnSpPr>
            <p:spPr>
              <a:xfrm flipV="1">
                <a:off x="10863092" y="4892511"/>
                <a:ext cx="0" cy="982287"/>
              </a:xfrm>
              <a:prstGeom prst="line">
                <a:avLst/>
              </a:prstGeom>
              <a:ln w="635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6" name="Conector Reto 15">
              <a:extLst>
                <a:ext uri="{FF2B5EF4-FFF2-40B4-BE49-F238E27FC236}">
                  <a16:creationId xmlns:a16="http://schemas.microsoft.com/office/drawing/2014/main" id="{BBB3AF94-9E4C-4D56-32FA-7AC83093F30A}"/>
                </a:ext>
              </a:extLst>
            </p:cNvPr>
            <p:cNvCxnSpPr/>
            <p:nvPr/>
          </p:nvCxnSpPr>
          <p:spPr>
            <a:xfrm>
              <a:off x="10001838" y="5108871"/>
              <a:ext cx="876693" cy="0"/>
            </a:xfrm>
            <a:prstGeom prst="line">
              <a:avLst/>
            </a:prstGeom>
            <a:ln w="349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to 16">
              <a:extLst>
                <a:ext uri="{FF2B5EF4-FFF2-40B4-BE49-F238E27FC236}">
                  <a16:creationId xmlns:a16="http://schemas.microsoft.com/office/drawing/2014/main" id="{0B6CC61B-4A19-DB3E-7097-732499775F9F}"/>
                </a:ext>
              </a:extLst>
            </p:cNvPr>
            <p:cNvCxnSpPr>
              <a:cxnSpLocks/>
            </p:cNvCxnSpPr>
            <p:nvPr/>
          </p:nvCxnSpPr>
          <p:spPr>
            <a:xfrm>
              <a:off x="5992302" y="5280124"/>
              <a:ext cx="531044" cy="0"/>
            </a:xfrm>
            <a:prstGeom prst="line">
              <a:avLst/>
            </a:prstGeom>
            <a:ln w="349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077551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UNIT 4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1DD4E5F0-0653-0E26-3FEA-BEC6CCA9BCFD}"/>
              </a:ext>
            </a:extLst>
          </p:cNvPr>
          <p:cNvSpPr txBox="1">
            <a:spLocks/>
          </p:cNvSpPr>
          <p:nvPr/>
        </p:nvSpPr>
        <p:spPr bwMode="black">
          <a:xfrm>
            <a:off x="643467" y="3014978"/>
            <a:ext cx="3363974" cy="1174991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collocations</a:t>
            </a: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8ED79629-4A9C-BE95-DE98-9903E66246A9}"/>
              </a:ext>
            </a:extLst>
          </p:cNvPr>
          <p:cNvGrpSpPr/>
          <p:nvPr/>
        </p:nvGrpSpPr>
        <p:grpSpPr>
          <a:xfrm>
            <a:off x="340581" y="4486490"/>
            <a:ext cx="3969746" cy="1781407"/>
            <a:chOff x="474502" y="2893601"/>
            <a:chExt cx="3969746" cy="1781407"/>
          </a:xfrm>
        </p:grpSpPr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F631F10A-78B4-5093-E615-E99FF9AAFCC3}"/>
                </a:ext>
              </a:extLst>
            </p:cNvPr>
            <p:cNvSpPr txBox="1"/>
            <p:nvPr/>
          </p:nvSpPr>
          <p:spPr>
            <a:xfrm>
              <a:off x="649740" y="3351569"/>
              <a:ext cx="3794508" cy="1323439"/>
            </a:xfrm>
            <a:custGeom>
              <a:avLst/>
              <a:gdLst>
                <a:gd name="connsiteX0" fmla="*/ 0 w 3794508"/>
                <a:gd name="connsiteY0" fmla="*/ 0 h 1323439"/>
                <a:gd name="connsiteX1" fmla="*/ 3794508 w 3794508"/>
                <a:gd name="connsiteY1" fmla="*/ 0 h 1323439"/>
                <a:gd name="connsiteX2" fmla="*/ 3794508 w 3794508"/>
                <a:gd name="connsiteY2" fmla="*/ 1323439 h 1323439"/>
                <a:gd name="connsiteX3" fmla="*/ 0 w 3794508"/>
                <a:gd name="connsiteY3" fmla="*/ 1323439 h 1323439"/>
                <a:gd name="connsiteX4" fmla="*/ 0 w 3794508"/>
                <a:gd name="connsiteY4" fmla="*/ 0 h 1323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94508" h="1323439" fill="none" extrusionOk="0">
                  <a:moveTo>
                    <a:pt x="0" y="0"/>
                  </a:moveTo>
                  <a:cubicBezTo>
                    <a:pt x="510311" y="-49533"/>
                    <a:pt x="2406382" y="-14809"/>
                    <a:pt x="3794508" y="0"/>
                  </a:cubicBezTo>
                  <a:cubicBezTo>
                    <a:pt x="3830339" y="344707"/>
                    <a:pt x="3768567" y="675326"/>
                    <a:pt x="3794508" y="1323439"/>
                  </a:cubicBezTo>
                  <a:cubicBezTo>
                    <a:pt x="2779930" y="1275208"/>
                    <a:pt x="1323356" y="1407894"/>
                    <a:pt x="0" y="1323439"/>
                  </a:cubicBezTo>
                  <a:cubicBezTo>
                    <a:pt x="-47073" y="1053495"/>
                    <a:pt x="-117899" y="591620"/>
                    <a:pt x="0" y="0"/>
                  </a:cubicBezTo>
                  <a:close/>
                </a:path>
                <a:path w="3794508" h="1323439" stroke="0" extrusionOk="0">
                  <a:moveTo>
                    <a:pt x="0" y="0"/>
                  </a:moveTo>
                  <a:cubicBezTo>
                    <a:pt x="1598312" y="118645"/>
                    <a:pt x="2425150" y="116012"/>
                    <a:pt x="3794508" y="0"/>
                  </a:cubicBezTo>
                  <a:cubicBezTo>
                    <a:pt x="3706693" y="535917"/>
                    <a:pt x="3882393" y="914339"/>
                    <a:pt x="3794508" y="1323439"/>
                  </a:cubicBezTo>
                  <a:cubicBezTo>
                    <a:pt x="2601363" y="1458039"/>
                    <a:pt x="747024" y="1166243"/>
                    <a:pt x="0" y="1323439"/>
                  </a:cubicBezTo>
                  <a:cubicBezTo>
                    <a:pt x="89067" y="1177433"/>
                    <a:pt x="13472" y="251537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r>
                <a:rPr lang="pt-BR" sz="2000" dirty="0"/>
                <a:t>Estude combinações de palavras que ocorrem frequentemente em inglês para compreendê-las melhor e utilizá-las em seus textos.</a:t>
              </a:r>
            </a:p>
          </p:txBody>
        </p:sp>
        <p:sp>
          <p:nvSpPr>
            <p:cNvPr id="15" name="Pentágono 14">
              <a:extLst>
                <a:ext uri="{FF2B5EF4-FFF2-40B4-BE49-F238E27FC236}">
                  <a16:creationId xmlns:a16="http://schemas.microsoft.com/office/drawing/2014/main" id="{CB71C88F-13DA-EC47-97F3-A1A28A7AEB47}"/>
                </a:ext>
              </a:extLst>
            </p:cNvPr>
            <p:cNvSpPr/>
            <p:nvPr/>
          </p:nvSpPr>
          <p:spPr>
            <a:xfrm rot="21338555">
              <a:off x="474502" y="2893601"/>
              <a:ext cx="1292087" cy="487017"/>
            </a:xfrm>
            <a:prstGeom prst="homePlate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/>
                <a:t>TIP</a:t>
              </a:r>
            </a:p>
          </p:txBody>
        </p:sp>
      </p:grpSp>
      <p:graphicFrame>
        <p:nvGraphicFramePr>
          <p:cNvPr id="21" name="Diagrama 20">
            <a:extLst>
              <a:ext uri="{FF2B5EF4-FFF2-40B4-BE49-F238E27FC236}">
                <a16:creationId xmlns:a16="http://schemas.microsoft.com/office/drawing/2014/main" id="{9AD2CC49-EE7E-7414-3283-BB688E8A8D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96127614"/>
              </p:ext>
            </p:extLst>
          </p:nvPr>
        </p:nvGraphicFramePr>
        <p:xfrm>
          <a:off x="5373576" y="1366081"/>
          <a:ext cx="6099142" cy="41258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569122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UNIT 4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1DD4E5F0-0653-0E26-3FEA-BEC6CCA9BCFD}"/>
              </a:ext>
            </a:extLst>
          </p:cNvPr>
          <p:cNvSpPr txBox="1">
            <a:spLocks/>
          </p:cNvSpPr>
          <p:nvPr/>
        </p:nvSpPr>
        <p:spPr bwMode="black">
          <a:xfrm>
            <a:off x="643467" y="3014978"/>
            <a:ext cx="3363974" cy="1174991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LINKING WORDS/ PHRASES</a:t>
            </a: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8ED79629-4A9C-BE95-DE98-9903E66246A9}"/>
              </a:ext>
            </a:extLst>
          </p:cNvPr>
          <p:cNvGrpSpPr/>
          <p:nvPr/>
        </p:nvGrpSpPr>
        <p:grpSpPr>
          <a:xfrm>
            <a:off x="340581" y="4130541"/>
            <a:ext cx="3969746" cy="2089184"/>
            <a:chOff x="474502" y="2893601"/>
            <a:chExt cx="3969746" cy="2089184"/>
          </a:xfrm>
        </p:grpSpPr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F631F10A-78B4-5093-E615-E99FF9AAFCC3}"/>
                </a:ext>
              </a:extLst>
            </p:cNvPr>
            <p:cNvSpPr txBox="1"/>
            <p:nvPr/>
          </p:nvSpPr>
          <p:spPr>
            <a:xfrm>
              <a:off x="649740" y="3351569"/>
              <a:ext cx="3794508" cy="1631216"/>
            </a:xfrm>
            <a:custGeom>
              <a:avLst/>
              <a:gdLst>
                <a:gd name="connsiteX0" fmla="*/ 0 w 3794508"/>
                <a:gd name="connsiteY0" fmla="*/ 0 h 1631216"/>
                <a:gd name="connsiteX1" fmla="*/ 3794508 w 3794508"/>
                <a:gd name="connsiteY1" fmla="*/ 0 h 1631216"/>
                <a:gd name="connsiteX2" fmla="*/ 3794508 w 3794508"/>
                <a:gd name="connsiteY2" fmla="*/ 1631216 h 1631216"/>
                <a:gd name="connsiteX3" fmla="*/ 0 w 3794508"/>
                <a:gd name="connsiteY3" fmla="*/ 1631216 h 1631216"/>
                <a:gd name="connsiteX4" fmla="*/ 0 w 3794508"/>
                <a:gd name="connsiteY4" fmla="*/ 0 h 163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94508" h="1631216" fill="none" extrusionOk="0">
                  <a:moveTo>
                    <a:pt x="0" y="0"/>
                  </a:moveTo>
                  <a:cubicBezTo>
                    <a:pt x="510311" y="-49533"/>
                    <a:pt x="2406382" y="-14809"/>
                    <a:pt x="3794508" y="0"/>
                  </a:cubicBezTo>
                  <a:cubicBezTo>
                    <a:pt x="3764335" y="683410"/>
                    <a:pt x="3924571" y="853905"/>
                    <a:pt x="3794508" y="1631216"/>
                  </a:cubicBezTo>
                  <a:cubicBezTo>
                    <a:pt x="2779930" y="1582985"/>
                    <a:pt x="1323356" y="1715671"/>
                    <a:pt x="0" y="1631216"/>
                  </a:cubicBezTo>
                  <a:cubicBezTo>
                    <a:pt x="52306" y="936493"/>
                    <a:pt x="-35816" y="351411"/>
                    <a:pt x="0" y="0"/>
                  </a:cubicBezTo>
                  <a:close/>
                </a:path>
                <a:path w="3794508" h="1631216" stroke="0" extrusionOk="0">
                  <a:moveTo>
                    <a:pt x="0" y="0"/>
                  </a:moveTo>
                  <a:cubicBezTo>
                    <a:pt x="1598312" y="118645"/>
                    <a:pt x="2425150" y="116012"/>
                    <a:pt x="3794508" y="0"/>
                  </a:cubicBezTo>
                  <a:cubicBezTo>
                    <a:pt x="3762866" y="320625"/>
                    <a:pt x="3822324" y="1228454"/>
                    <a:pt x="3794508" y="1631216"/>
                  </a:cubicBezTo>
                  <a:cubicBezTo>
                    <a:pt x="2601363" y="1765816"/>
                    <a:pt x="747024" y="1474020"/>
                    <a:pt x="0" y="1631216"/>
                  </a:cubicBezTo>
                  <a:cubicBezTo>
                    <a:pt x="-27276" y="1257373"/>
                    <a:pt x="24246" y="171394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r>
                <a:rPr lang="pt-BR" sz="2000" dirty="0"/>
                <a:t>Ao ler um texto, busque identificar os conectores utilizados, como </a:t>
              </a:r>
              <a:r>
                <a:rPr lang="pt-BR" sz="2000" i="1" dirty="0" err="1"/>
                <a:t>therefore</a:t>
              </a:r>
              <a:r>
                <a:rPr lang="pt-BR" sz="2000" dirty="0"/>
                <a:t> e </a:t>
              </a:r>
              <a:r>
                <a:rPr lang="pt-BR" sz="2000" i="1" dirty="0" err="1"/>
                <a:t>nevertheless</a:t>
              </a:r>
              <a:r>
                <a:rPr lang="pt-BR" sz="2000" dirty="0"/>
                <a:t>, para ajudar você a compreender como as ideias de um texto se relacionam.</a:t>
              </a:r>
            </a:p>
          </p:txBody>
        </p:sp>
        <p:sp>
          <p:nvSpPr>
            <p:cNvPr id="15" name="Pentágono 14">
              <a:extLst>
                <a:ext uri="{FF2B5EF4-FFF2-40B4-BE49-F238E27FC236}">
                  <a16:creationId xmlns:a16="http://schemas.microsoft.com/office/drawing/2014/main" id="{CB71C88F-13DA-EC47-97F3-A1A28A7AEB47}"/>
                </a:ext>
              </a:extLst>
            </p:cNvPr>
            <p:cNvSpPr/>
            <p:nvPr/>
          </p:nvSpPr>
          <p:spPr>
            <a:xfrm rot="21338555">
              <a:off x="474502" y="2893601"/>
              <a:ext cx="1292087" cy="487017"/>
            </a:xfrm>
            <a:prstGeom prst="homePlate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/>
                <a:t>TIP</a:t>
              </a:r>
            </a:p>
          </p:txBody>
        </p:sp>
      </p:grpSp>
      <p:sp>
        <p:nvSpPr>
          <p:cNvPr id="3" name="CaixaDeTexto 2">
            <a:extLst>
              <a:ext uri="{FF2B5EF4-FFF2-40B4-BE49-F238E27FC236}">
                <a16:creationId xmlns:a16="http://schemas.microsoft.com/office/drawing/2014/main" id="{C4C4D33A-7EDA-34A4-5A3F-1690AAC598F9}"/>
              </a:ext>
            </a:extLst>
          </p:cNvPr>
          <p:cNvSpPr txBox="1"/>
          <p:nvPr/>
        </p:nvSpPr>
        <p:spPr>
          <a:xfrm>
            <a:off x="4847900" y="643467"/>
            <a:ext cx="7150494" cy="156966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2F2F2E"/>
                </a:solidFill>
                <a:effectLst/>
                <a:latin typeface="+mj-lt"/>
              </a:rPr>
              <a:t>I. “</a:t>
            </a:r>
            <a:r>
              <a:rPr lang="en-US" sz="2400" b="1" dirty="0">
                <a:solidFill>
                  <a:schemeClr val="accent1"/>
                </a:solidFill>
                <a:effectLst/>
                <a:latin typeface="+mj-lt"/>
              </a:rPr>
              <a:t>Therefore</a:t>
            </a:r>
            <a:r>
              <a:rPr lang="en-US" sz="2400" b="1" dirty="0">
                <a:solidFill>
                  <a:srgbClr val="2F2F2E"/>
                </a:solidFill>
                <a:effectLst/>
                <a:latin typeface="+mj-lt"/>
              </a:rPr>
              <a:t>, </a:t>
            </a:r>
            <a:r>
              <a:rPr lang="en-US" sz="2400" dirty="0">
                <a:solidFill>
                  <a:srgbClr val="2F2F2E"/>
                </a:solidFill>
                <a:effectLst/>
                <a:latin typeface="+mj-lt"/>
              </a:rPr>
              <a:t>common sense would tell us that (…)” (4th paragraph)</a:t>
            </a:r>
          </a:p>
          <a:p>
            <a:r>
              <a:rPr lang="en-US" sz="2400" dirty="0">
                <a:solidFill>
                  <a:srgbClr val="2F2F2E"/>
                </a:solidFill>
                <a:effectLst/>
                <a:latin typeface="+mj-lt"/>
              </a:rPr>
              <a:t>II. “</a:t>
            </a:r>
            <a:r>
              <a:rPr lang="en-US" sz="2400" b="1" dirty="0">
                <a:solidFill>
                  <a:schemeClr val="accent3"/>
                </a:solidFill>
                <a:effectLst/>
                <a:latin typeface="+mj-lt"/>
              </a:rPr>
              <a:t>Nevertheless</a:t>
            </a:r>
            <a:r>
              <a:rPr lang="en-US" sz="2400" dirty="0">
                <a:solidFill>
                  <a:srgbClr val="2F2F2E"/>
                </a:solidFill>
                <a:effectLst/>
                <a:latin typeface="+mj-lt"/>
              </a:rPr>
              <a:t>, simply having many newspapers (…)” (5th paragraph)</a:t>
            </a:r>
            <a:endParaRPr lang="en-US" sz="2400" i="1" dirty="0">
              <a:solidFill>
                <a:srgbClr val="2F2F2E"/>
              </a:solidFill>
              <a:effectLst/>
              <a:latin typeface="+mj-lt"/>
            </a:endParaRP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AC3E1701-A247-2CDF-4D55-B8EF8F686A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47024971"/>
              </p:ext>
            </p:extLst>
          </p:nvPr>
        </p:nvGraphicFramePr>
        <p:xfrm>
          <a:off x="4972376" y="2504168"/>
          <a:ext cx="6901543" cy="21617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3" name="Agrupar 12">
            <a:extLst>
              <a:ext uri="{FF2B5EF4-FFF2-40B4-BE49-F238E27FC236}">
                <a16:creationId xmlns:a16="http://schemas.microsoft.com/office/drawing/2014/main" id="{C3F6BCB2-22C5-B310-EFE4-D99E87F6C693}"/>
              </a:ext>
            </a:extLst>
          </p:cNvPr>
          <p:cNvGrpSpPr/>
          <p:nvPr/>
        </p:nvGrpSpPr>
        <p:grpSpPr>
          <a:xfrm>
            <a:off x="5775451" y="4956981"/>
            <a:ext cx="5190662" cy="1675467"/>
            <a:chOff x="5775451" y="4956981"/>
            <a:chExt cx="5190662" cy="1675467"/>
          </a:xfrm>
        </p:grpSpPr>
        <p:pic>
          <p:nvPicPr>
            <p:cNvPr id="7" name="Imagem 6" descr="Tabela&#10;&#10;Descrição gerada automaticamente com confiança média">
              <a:extLst>
                <a:ext uri="{FF2B5EF4-FFF2-40B4-BE49-F238E27FC236}">
                  <a16:creationId xmlns:a16="http://schemas.microsoft.com/office/drawing/2014/main" id="{28DAB411-8E54-19A3-0DA1-615FEDCDB3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75451" y="4956981"/>
              <a:ext cx="5190662" cy="1675467"/>
            </a:xfrm>
            <a:prstGeom prst="rect">
              <a:avLst/>
            </a:prstGeom>
          </p:spPr>
        </p:pic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F3F15184-D765-4B75-E2B2-AC9F08FF8929}"/>
                </a:ext>
              </a:extLst>
            </p:cNvPr>
            <p:cNvSpPr txBox="1"/>
            <p:nvPr/>
          </p:nvSpPr>
          <p:spPr>
            <a:xfrm>
              <a:off x="6095999" y="5404117"/>
              <a:ext cx="2237294" cy="615553"/>
            </a:xfrm>
            <a:custGeom>
              <a:avLst/>
              <a:gdLst>
                <a:gd name="connsiteX0" fmla="*/ 0 w 2237294"/>
                <a:gd name="connsiteY0" fmla="*/ 0 h 615553"/>
                <a:gd name="connsiteX1" fmla="*/ 2237294 w 2237294"/>
                <a:gd name="connsiteY1" fmla="*/ 0 h 615553"/>
                <a:gd name="connsiteX2" fmla="*/ 2237294 w 2237294"/>
                <a:gd name="connsiteY2" fmla="*/ 615553 h 615553"/>
                <a:gd name="connsiteX3" fmla="*/ 0 w 2237294"/>
                <a:gd name="connsiteY3" fmla="*/ 615553 h 615553"/>
                <a:gd name="connsiteX4" fmla="*/ 0 w 2237294"/>
                <a:gd name="connsiteY4" fmla="*/ 0 h 615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37294" h="615553" fill="none" extrusionOk="0">
                  <a:moveTo>
                    <a:pt x="0" y="0"/>
                  </a:moveTo>
                  <a:cubicBezTo>
                    <a:pt x="586748" y="-49533"/>
                    <a:pt x="1654834" y="-14809"/>
                    <a:pt x="2237294" y="0"/>
                  </a:cubicBezTo>
                  <a:cubicBezTo>
                    <a:pt x="2248135" y="268381"/>
                    <a:pt x="2274952" y="331155"/>
                    <a:pt x="2237294" y="615553"/>
                  </a:cubicBezTo>
                  <a:cubicBezTo>
                    <a:pt x="1845202" y="567322"/>
                    <a:pt x="945170" y="700008"/>
                    <a:pt x="0" y="615553"/>
                  </a:cubicBezTo>
                  <a:cubicBezTo>
                    <a:pt x="11140" y="356599"/>
                    <a:pt x="-26361" y="181473"/>
                    <a:pt x="0" y="0"/>
                  </a:cubicBezTo>
                  <a:close/>
                </a:path>
                <a:path w="2237294" h="615553" stroke="0" extrusionOk="0">
                  <a:moveTo>
                    <a:pt x="0" y="0"/>
                  </a:moveTo>
                  <a:cubicBezTo>
                    <a:pt x="497429" y="118645"/>
                    <a:pt x="1582307" y="116012"/>
                    <a:pt x="2237294" y="0"/>
                  </a:cubicBezTo>
                  <a:cubicBezTo>
                    <a:pt x="2213091" y="102414"/>
                    <a:pt x="2277980" y="528942"/>
                    <a:pt x="2237294" y="615553"/>
                  </a:cubicBezTo>
                  <a:cubicBezTo>
                    <a:pt x="1863305" y="750153"/>
                    <a:pt x="584476" y="458357"/>
                    <a:pt x="0" y="615553"/>
                  </a:cubicBezTo>
                  <a:cubicBezTo>
                    <a:pt x="-2343" y="346423"/>
                    <a:pt x="-28039" y="6214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pt-BR" sz="2000" dirty="0" err="1">
                  <a:solidFill>
                    <a:srgbClr val="FF0000"/>
                  </a:solidFill>
                </a:rPr>
                <a:t>but</a:t>
              </a:r>
              <a:endParaRPr lang="pt-BR" sz="2000" dirty="0">
                <a:solidFill>
                  <a:srgbClr val="FF0000"/>
                </a:solidFill>
              </a:endParaRPr>
            </a:p>
            <a:p>
              <a:pPr algn="ctr"/>
              <a:r>
                <a:rPr lang="pt-BR" sz="2000" dirty="0" err="1">
                  <a:solidFill>
                    <a:srgbClr val="FF0000"/>
                  </a:solidFill>
                </a:rPr>
                <a:t>nevertheless</a:t>
              </a:r>
              <a:endParaRPr lang="pt-BR" sz="2000" dirty="0">
                <a:solidFill>
                  <a:srgbClr val="FF0000"/>
                </a:solidFill>
              </a:endParaRPr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3DC3D89A-5EB9-72A9-6A9B-C50E41FAC3DD}"/>
                </a:ext>
              </a:extLst>
            </p:cNvPr>
            <p:cNvSpPr txBox="1"/>
            <p:nvPr/>
          </p:nvSpPr>
          <p:spPr>
            <a:xfrm>
              <a:off x="8653841" y="5404117"/>
              <a:ext cx="2237294" cy="615553"/>
            </a:xfrm>
            <a:custGeom>
              <a:avLst/>
              <a:gdLst>
                <a:gd name="connsiteX0" fmla="*/ 0 w 2237294"/>
                <a:gd name="connsiteY0" fmla="*/ 0 h 615553"/>
                <a:gd name="connsiteX1" fmla="*/ 2237294 w 2237294"/>
                <a:gd name="connsiteY1" fmla="*/ 0 h 615553"/>
                <a:gd name="connsiteX2" fmla="*/ 2237294 w 2237294"/>
                <a:gd name="connsiteY2" fmla="*/ 615553 h 615553"/>
                <a:gd name="connsiteX3" fmla="*/ 0 w 2237294"/>
                <a:gd name="connsiteY3" fmla="*/ 615553 h 615553"/>
                <a:gd name="connsiteX4" fmla="*/ 0 w 2237294"/>
                <a:gd name="connsiteY4" fmla="*/ 0 h 615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37294" h="615553" fill="none" extrusionOk="0">
                  <a:moveTo>
                    <a:pt x="0" y="0"/>
                  </a:moveTo>
                  <a:cubicBezTo>
                    <a:pt x="586748" y="-49533"/>
                    <a:pt x="1654834" y="-14809"/>
                    <a:pt x="2237294" y="0"/>
                  </a:cubicBezTo>
                  <a:cubicBezTo>
                    <a:pt x="2248135" y="268381"/>
                    <a:pt x="2274952" y="331155"/>
                    <a:pt x="2237294" y="615553"/>
                  </a:cubicBezTo>
                  <a:cubicBezTo>
                    <a:pt x="1845202" y="567322"/>
                    <a:pt x="945170" y="700008"/>
                    <a:pt x="0" y="615553"/>
                  </a:cubicBezTo>
                  <a:cubicBezTo>
                    <a:pt x="11140" y="356599"/>
                    <a:pt x="-26361" y="181473"/>
                    <a:pt x="0" y="0"/>
                  </a:cubicBezTo>
                  <a:close/>
                </a:path>
                <a:path w="2237294" h="615553" stroke="0" extrusionOk="0">
                  <a:moveTo>
                    <a:pt x="0" y="0"/>
                  </a:moveTo>
                  <a:cubicBezTo>
                    <a:pt x="497429" y="118645"/>
                    <a:pt x="1582307" y="116012"/>
                    <a:pt x="2237294" y="0"/>
                  </a:cubicBezTo>
                  <a:cubicBezTo>
                    <a:pt x="2213091" y="102414"/>
                    <a:pt x="2277980" y="528942"/>
                    <a:pt x="2237294" y="615553"/>
                  </a:cubicBezTo>
                  <a:cubicBezTo>
                    <a:pt x="1863305" y="750153"/>
                    <a:pt x="584476" y="458357"/>
                    <a:pt x="0" y="615553"/>
                  </a:cubicBezTo>
                  <a:cubicBezTo>
                    <a:pt x="-2343" y="346423"/>
                    <a:pt x="-28039" y="6214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pt-BR" sz="2000" dirty="0" err="1">
                  <a:solidFill>
                    <a:srgbClr val="FF0000"/>
                  </a:solidFill>
                </a:rPr>
                <a:t>so</a:t>
              </a:r>
              <a:endParaRPr lang="pt-BR" sz="2000" dirty="0">
                <a:solidFill>
                  <a:srgbClr val="FF0000"/>
                </a:solidFill>
              </a:endParaRPr>
            </a:p>
            <a:p>
              <a:pPr algn="ctr"/>
              <a:r>
                <a:rPr lang="pt-BR" sz="2000" dirty="0" err="1">
                  <a:solidFill>
                    <a:srgbClr val="FF0000"/>
                  </a:solidFill>
                </a:rPr>
                <a:t>therefore</a:t>
              </a:r>
              <a:endParaRPr lang="pt-BR" sz="20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19749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UNIT 4</a:t>
            </a:r>
          </a:p>
        </p:txBody>
      </p:sp>
      <p:sp>
        <p:nvSpPr>
          <p:cNvPr id="25" name="Título 1">
            <a:extLst>
              <a:ext uri="{FF2B5EF4-FFF2-40B4-BE49-F238E27FC236}">
                <a16:creationId xmlns:a16="http://schemas.microsoft.com/office/drawing/2014/main" id="{00CD555E-2B31-7964-5897-E453C037586F}"/>
              </a:ext>
            </a:extLst>
          </p:cNvPr>
          <p:cNvSpPr txBox="1">
            <a:spLocks/>
          </p:cNvSpPr>
          <p:nvPr/>
        </p:nvSpPr>
        <p:spPr bwMode="black">
          <a:xfrm>
            <a:off x="643467" y="3014978"/>
            <a:ext cx="3363974" cy="1174991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second conditional</a:t>
            </a:r>
          </a:p>
        </p:txBody>
      </p: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D1E047A2-34BE-4518-E20C-89A91183322E}"/>
              </a:ext>
            </a:extLst>
          </p:cNvPr>
          <p:cNvGrpSpPr/>
          <p:nvPr/>
        </p:nvGrpSpPr>
        <p:grpSpPr>
          <a:xfrm>
            <a:off x="460852" y="4479392"/>
            <a:ext cx="3729204" cy="1473631"/>
            <a:chOff x="474502" y="2893601"/>
            <a:chExt cx="3729204" cy="1473631"/>
          </a:xfrm>
        </p:grpSpPr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id="{C4F12C82-E628-BB14-D3D4-57BE86360AC0}"/>
                </a:ext>
              </a:extLst>
            </p:cNvPr>
            <p:cNvSpPr txBox="1"/>
            <p:nvPr/>
          </p:nvSpPr>
          <p:spPr>
            <a:xfrm>
              <a:off x="649740" y="3351569"/>
              <a:ext cx="3553966" cy="1015663"/>
            </a:xfrm>
            <a:custGeom>
              <a:avLst/>
              <a:gdLst>
                <a:gd name="connsiteX0" fmla="*/ 0 w 3553966"/>
                <a:gd name="connsiteY0" fmla="*/ 0 h 1015663"/>
                <a:gd name="connsiteX1" fmla="*/ 3553966 w 3553966"/>
                <a:gd name="connsiteY1" fmla="*/ 0 h 1015663"/>
                <a:gd name="connsiteX2" fmla="*/ 3553966 w 3553966"/>
                <a:gd name="connsiteY2" fmla="*/ 1015663 h 1015663"/>
                <a:gd name="connsiteX3" fmla="*/ 0 w 3553966"/>
                <a:gd name="connsiteY3" fmla="*/ 1015663 h 1015663"/>
                <a:gd name="connsiteX4" fmla="*/ 0 w 3553966"/>
                <a:gd name="connsiteY4" fmla="*/ 0 h 1015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53966" h="1015663" fill="none" extrusionOk="0">
                  <a:moveTo>
                    <a:pt x="0" y="0"/>
                  </a:moveTo>
                  <a:cubicBezTo>
                    <a:pt x="733476" y="-49533"/>
                    <a:pt x="3161604" y="-14809"/>
                    <a:pt x="3553966" y="0"/>
                  </a:cubicBezTo>
                  <a:cubicBezTo>
                    <a:pt x="3468718" y="249582"/>
                    <a:pt x="3634773" y="889491"/>
                    <a:pt x="3553966" y="1015663"/>
                  </a:cubicBezTo>
                  <a:cubicBezTo>
                    <a:pt x="2046689" y="967432"/>
                    <a:pt x="1094129" y="1100118"/>
                    <a:pt x="0" y="1015663"/>
                  </a:cubicBezTo>
                  <a:cubicBezTo>
                    <a:pt x="46534" y="691205"/>
                    <a:pt x="35510" y="501986"/>
                    <a:pt x="0" y="0"/>
                  </a:cubicBezTo>
                  <a:close/>
                </a:path>
                <a:path w="3553966" h="1015663" stroke="0" extrusionOk="0">
                  <a:moveTo>
                    <a:pt x="0" y="0"/>
                  </a:moveTo>
                  <a:cubicBezTo>
                    <a:pt x="703843" y="118645"/>
                    <a:pt x="2195274" y="116012"/>
                    <a:pt x="3553966" y="0"/>
                  </a:cubicBezTo>
                  <a:cubicBezTo>
                    <a:pt x="3522852" y="243736"/>
                    <a:pt x="3493736" y="806251"/>
                    <a:pt x="3553966" y="1015663"/>
                  </a:cubicBezTo>
                  <a:cubicBezTo>
                    <a:pt x="1887872" y="1150263"/>
                    <a:pt x="1567273" y="858467"/>
                    <a:pt x="0" y="1015663"/>
                  </a:cubicBezTo>
                  <a:cubicBezTo>
                    <a:pt x="-5118" y="569580"/>
                    <a:pt x="57277" y="186099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r>
                <a:rPr lang="pt-BR" sz="2000" dirty="0"/>
                <a:t>Com base nos exemplos, faça inferências para compreender regras de uso da língua inglesa.</a:t>
              </a:r>
            </a:p>
          </p:txBody>
        </p:sp>
        <p:sp>
          <p:nvSpPr>
            <p:cNvPr id="28" name="Pentágono 27">
              <a:extLst>
                <a:ext uri="{FF2B5EF4-FFF2-40B4-BE49-F238E27FC236}">
                  <a16:creationId xmlns:a16="http://schemas.microsoft.com/office/drawing/2014/main" id="{13F5F03C-B057-0DC2-8DBB-3FA6BCD8F370}"/>
                </a:ext>
              </a:extLst>
            </p:cNvPr>
            <p:cNvSpPr/>
            <p:nvPr/>
          </p:nvSpPr>
          <p:spPr>
            <a:xfrm rot="21338555">
              <a:off x="474502" y="2893601"/>
              <a:ext cx="1292087" cy="487017"/>
            </a:xfrm>
            <a:prstGeom prst="homePlate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/>
                <a:t>TIP</a:t>
              </a:r>
            </a:p>
          </p:txBody>
        </p:sp>
      </p:grpSp>
      <p:grpSp>
        <p:nvGrpSpPr>
          <p:cNvPr id="6" name="Agrupar 5">
            <a:extLst>
              <a:ext uri="{FF2B5EF4-FFF2-40B4-BE49-F238E27FC236}">
                <a16:creationId xmlns:a16="http://schemas.microsoft.com/office/drawing/2014/main" id="{AEC06D92-9ED8-888E-551A-106C6545D83C}"/>
              </a:ext>
            </a:extLst>
          </p:cNvPr>
          <p:cNvGrpSpPr/>
          <p:nvPr/>
        </p:nvGrpSpPr>
        <p:grpSpPr>
          <a:xfrm>
            <a:off x="4846168" y="1498600"/>
            <a:ext cx="7150100" cy="4052376"/>
            <a:chOff x="4846168" y="1498600"/>
            <a:chExt cx="7150100" cy="4052376"/>
          </a:xfrm>
        </p:grpSpPr>
        <p:pic>
          <p:nvPicPr>
            <p:cNvPr id="5" name="Imagem 4" descr="Tabela&#10;&#10;Descrição gerada automaticamente">
              <a:extLst>
                <a:ext uri="{FF2B5EF4-FFF2-40B4-BE49-F238E27FC236}">
                  <a16:creationId xmlns:a16="http://schemas.microsoft.com/office/drawing/2014/main" id="{A6E0AC79-5D40-0963-1A9F-1BC4E502E4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46168" y="1498600"/>
              <a:ext cx="7150100" cy="3860800"/>
            </a:xfrm>
            <a:prstGeom prst="rect">
              <a:avLst/>
            </a:prstGeom>
          </p:spPr>
        </p:pic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41FF8138-AE08-D0D3-BEE8-077F60ADA129}"/>
                </a:ext>
              </a:extLst>
            </p:cNvPr>
            <p:cNvSpPr txBox="1"/>
            <p:nvPr/>
          </p:nvSpPr>
          <p:spPr>
            <a:xfrm>
              <a:off x="8295886" y="4569011"/>
              <a:ext cx="1021237" cy="307777"/>
            </a:xfrm>
            <a:custGeom>
              <a:avLst/>
              <a:gdLst>
                <a:gd name="connsiteX0" fmla="*/ 0 w 1021237"/>
                <a:gd name="connsiteY0" fmla="*/ 0 h 307777"/>
                <a:gd name="connsiteX1" fmla="*/ 1021237 w 1021237"/>
                <a:gd name="connsiteY1" fmla="*/ 0 h 307777"/>
                <a:gd name="connsiteX2" fmla="*/ 1021237 w 1021237"/>
                <a:gd name="connsiteY2" fmla="*/ 307777 h 307777"/>
                <a:gd name="connsiteX3" fmla="*/ 0 w 1021237"/>
                <a:gd name="connsiteY3" fmla="*/ 307777 h 307777"/>
                <a:gd name="connsiteX4" fmla="*/ 0 w 1021237"/>
                <a:gd name="connsiteY4" fmla="*/ 0 h 307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1237" h="307777" fill="none" extrusionOk="0">
                  <a:moveTo>
                    <a:pt x="0" y="0"/>
                  </a:moveTo>
                  <a:cubicBezTo>
                    <a:pt x="406862" y="26389"/>
                    <a:pt x="900743" y="87419"/>
                    <a:pt x="1021237" y="0"/>
                  </a:cubicBezTo>
                  <a:cubicBezTo>
                    <a:pt x="1006960" y="99743"/>
                    <a:pt x="1035993" y="170504"/>
                    <a:pt x="1021237" y="307777"/>
                  </a:cubicBezTo>
                  <a:cubicBezTo>
                    <a:pt x="687405" y="253635"/>
                    <a:pt x="106228" y="289098"/>
                    <a:pt x="0" y="307777"/>
                  </a:cubicBezTo>
                  <a:cubicBezTo>
                    <a:pt x="-18407" y="207393"/>
                    <a:pt x="-4177" y="41837"/>
                    <a:pt x="0" y="0"/>
                  </a:cubicBezTo>
                  <a:close/>
                </a:path>
                <a:path w="1021237" h="307777" stroke="0" extrusionOk="0">
                  <a:moveTo>
                    <a:pt x="0" y="0"/>
                  </a:moveTo>
                  <a:cubicBezTo>
                    <a:pt x="147555" y="52340"/>
                    <a:pt x="625010" y="63225"/>
                    <a:pt x="1021237" y="0"/>
                  </a:cubicBezTo>
                  <a:cubicBezTo>
                    <a:pt x="1028929" y="56473"/>
                    <a:pt x="1038944" y="233743"/>
                    <a:pt x="1021237" y="307777"/>
                  </a:cubicBezTo>
                  <a:cubicBezTo>
                    <a:pt x="703104" y="375578"/>
                    <a:pt x="150295" y="300452"/>
                    <a:pt x="0" y="307777"/>
                  </a:cubicBezTo>
                  <a:cubicBezTo>
                    <a:pt x="25340" y="200698"/>
                    <a:pt x="-1999" y="43378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pt-BR" sz="2000" dirty="0" err="1">
                  <a:solidFill>
                    <a:srgbClr val="FF0000"/>
                  </a:solidFill>
                </a:rPr>
                <a:t>would</a:t>
              </a:r>
              <a:endParaRPr lang="pt-BR" sz="2000" dirty="0">
                <a:solidFill>
                  <a:srgbClr val="FF0000"/>
                </a:solidFill>
              </a:endParaRPr>
            </a:p>
          </p:txBody>
        </p:sp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D12C95CF-8637-D831-EB1E-A2008A02B1D4}"/>
                </a:ext>
              </a:extLst>
            </p:cNvPr>
            <p:cNvSpPr txBox="1"/>
            <p:nvPr/>
          </p:nvSpPr>
          <p:spPr>
            <a:xfrm>
              <a:off x="9997074" y="5150866"/>
              <a:ext cx="730630" cy="400110"/>
            </a:xfrm>
            <a:custGeom>
              <a:avLst/>
              <a:gdLst>
                <a:gd name="connsiteX0" fmla="*/ 0 w 730630"/>
                <a:gd name="connsiteY0" fmla="*/ 0 h 400110"/>
                <a:gd name="connsiteX1" fmla="*/ 730630 w 730630"/>
                <a:gd name="connsiteY1" fmla="*/ 0 h 400110"/>
                <a:gd name="connsiteX2" fmla="*/ 730630 w 730630"/>
                <a:gd name="connsiteY2" fmla="*/ 400110 h 400110"/>
                <a:gd name="connsiteX3" fmla="*/ 0 w 730630"/>
                <a:gd name="connsiteY3" fmla="*/ 400110 h 400110"/>
                <a:gd name="connsiteX4" fmla="*/ 0 w 730630"/>
                <a:gd name="connsiteY4" fmla="*/ 0 h 400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0630" h="400110" fill="none" extrusionOk="0">
                  <a:moveTo>
                    <a:pt x="0" y="0"/>
                  </a:moveTo>
                  <a:cubicBezTo>
                    <a:pt x="139852" y="-4019"/>
                    <a:pt x="563419" y="1150"/>
                    <a:pt x="730630" y="0"/>
                  </a:cubicBezTo>
                  <a:cubicBezTo>
                    <a:pt x="713186" y="188354"/>
                    <a:pt x="764038" y="268442"/>
                    <a:pt x="730630" y="400110"/>
                  </a:cubicBezTo>
                  <a:cubicBezTo>
                    <a:pt x="551592" y="405928"/>
                    <a:pt x="129200" y="448862"/>
                    <a:pt x="0" y="400110"/>
                  </a:cubicBezTo>
                  <a:cubicBezTo>
                    <a:pt x="6807" y="313366"/>
                    <a:pt x="-28259" y="156545"/>
                    <a:pt x="0" y="0"/>
                  </a:cubicBezTo>
                  <a:close/>
                </a:path>
                <a:path w="730630" h="400110" stroke="0" extrusionOk="0">
                  <a:moveTo>
                    <a:pt x="0" y="0"/>
                  </a:moveTo>
                  <a:cubicBezTo>
                    <a:pt x="161866" y="15263"/>
                    <a:pt x="434322" y="7868"/>
                    <a:pt x="730630" y="0"/>
                  </a:cubicBezTo>
                  <a:cubicBezTo>
                    <a:pt x="701667" y="83683"/>
                    <a:pt x="700521" y="323643"/>
                    <a:pt x="730630" y="400110"/>
                  </a:cubicBezTo>
                  <a:cubicBezTo>
                    <a:pt x="521044" y="434929"/>
                    <a:pt x="215742" y="463653"/>
                    <a:pt x="0" y="400110"/>
                  </a:cubicBezTo>
                  <a:cubicBezTo>
                    <a:pt x="-5127" y="280748"/>
                    <a:pt x="28726" y="60435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r>
                <a:rPr lang="pt-BR" sz="2000" dirty="0" err="1">
                  <a:solidFill>
                    <a:srgbClr val="FF0000"/>
                  </a:solidFill>
                </a:rPr>
                <a:t>were</a:t>
              </a:r>
              <a:endParaRPr lang="pt-BR" sz="20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44320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UNIT 5</a:t>
            </a:r>
          </a:p>
        </p:txBody>
      </p:sp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9E62F096-4B2C-53EA-27B5-7DCC274472C1}"/>
              </a:ext>
            </a:extLst>
          </p:cNvPr>
          <p:cNvSpPr txBox="1">
            <a:spLocks/>
          </p:cNvSpPr>
          <p:nvPr/>
        </p:nvSpPr>
        <p:spPr>
          <a:xfrm>
            <a:off x="9590025" y="4147794"/>
            <a:ext cx="2344309" cy="34760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AMERICAN ACADEMY OF PEDIATRICS. </a:t>
            </a:r>
            <a:r>
              <a:rPr lang="pt-BR" sz="1200" b="1" dirty="0" err="1">
                <a:solidFill>
                  <a:srgbClr val="2F2F2E"/>
                </a:solidFill>
                <a:latin typeface="Helvetica" pitchFamily="2" charset="0"/>
              </a:rPr>
              <a:t>If</a:t>
            </a:r>
            <a:r>
              <a:rPr lang="pt-BR" sz="1200" b="1" dirty="0">
                <a:solidFill>
                  <a:srgbClr val="2F2F2E"/>
                </a:solidFill>
                <a:latin typeface="Helvetica" pitchFamily="2" charset="0"/>
              </a:rPr>
              <a:t> </a:t>
            </a:r>
            <a:r>
              <a:rPr lang="pt-BR" sz="1200" b="1" dirty="0" err="1">
                <a:solidFill>
                  <a:srgbClr val="2F2F2E"/>
                </a:solidFill>
                <a:latin typeface="Helvetica" pitchFamily="2" charset="0"/>
              </a:rPr>
              <a:t>I</a:t>
            </a:r>
            <a:r>
              <a:rPr lang="pt-BR" sz="1200" b="1" dirty="0">
                <a:solidFill>
                  <a:srgbClr val="2F2F2E"/>
                </a:solidFill>
                <a:latin typeface="Helvetica" pitchFamily="2" charset="0"/>
              </a:rPr>
              <a:t> </a:t>
            </a:r>
            <a:r>
              <a:rPr lang="pt-BR" sz="1200" b="1" dirty="0" err="1">
                <a:solidFill>
                  <a:srgbClr val="2F2F2E"/>
                </a:solidFill>
                <a:latin typeface="Helvetica" pitchFamily="2" charset="0"/>
              </a:rPr>
              <a:t>can</a:t>
            </a:r>
            <a:r>
              <a:rPr lang="pt-BR" sz="1200" b="1" dirty="0">
                <a:solidFill>
                  <a:srgbClr val="2F2F2E"/>
                </a:solidFill>
                <a:latin typeface="Helvetica" pitchFamily="2" charset="0"/>
              </a:rPr>
              <a:t> </a:t>
            </a:r>
            <a:r>
              <a:rPr lang="pt-BR" sz="1200" b="1" dirty="0" err="1">
                <a:solidFill>
                  <a:srgbClr val="2F2F2E"/>
                </a:solidFill>
                <a:latin typeface="Helvetica" pitchFamily="2" charset="0"/>
              </a:rPr>
              <a:t>hear</a:t>
            </a:r>
            <a:r>
              <a:rPr lang="pt-BR" sz="1200" b="1" dirty="0">
                <a:solidFill>
                  <a:srgbClr val="2F2F2E"/>
                </a:solidFill>
                <a:latin typeface="Helvetica" pitchFamily="2" charset="0"/>
              </a:rPr>
              <a:t> it, </a:t>
            </a:r>
            <a:r>
              <a:rPr lang="pt-BR" sz="1200" b="1" dirty="0" err="1">
                <a:solidFill>
                  <a:srgbClr val="2F2F2E"/>
                </a:solidFill>
                <a:latin typeface="Helvetica" pitchFamily="2" charset="0"/>
              </a:rPr>
              <a:t>it's</a:t>
            </a:r>
            <a:r>
              <a:rPr lang="pt-BR" sz="1200" b="1" dirty="0">
                <a:solidFill>
                  <a:srgbClr val="2F2F2E"/>
                </a:solidFill>
                <a:latin typeface="Helvetica" pitchFamily="2" charset="0"/>
              </a:rPr>
              <a:t> too </a:t>
            </a:r>
            <a:r>
              <a:rPr lang="pt-BR" sz="1200" b="1" dirty="0" err="1">
                <a:solidFill>
                  <a:srgbClr val="2F2F2E"/>
                </a:solidFill>
                <a:latin typeface="Helvetica" pitchFamily="2" charset="0"/>
              </a:rPr>
              <a:t>loud</a:t>
            </a:r>
            <a:r>
              <a:rPr lang="pt-BR" sz="1200" b="1" dirty="0">
                <a:solidFill>
                  <a:srgbClr val="2F2F2E"/>
                </a:solidFill>
                <a:latin typeface="Helvetica" pitchFamily="2" charset="0"/>
              </a:rPr>
              <a:t>: 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earbuds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 &amp; 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teen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 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hearing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 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loss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. 16 mar. 2017. Disponível em: 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www.healthychildren.org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/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English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/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health-issues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/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conditions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/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ear-nose-throat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/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Pages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/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Acoustic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-Trauma-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Hearing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-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Loss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-in-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Teenagers.aspx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. Acesso em: 21 jun. 2022.</a:t>
            </a: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66611C1E-D814-0251-9897-24DFD3A2530E}"/>
              </a:ext>
            </a:extLst>
          </p:cNvPr>
          <p:cNvGrpSpPr/>
          <p:nvPr/>
        </p:nvGrpSpPr>
        <p:grpSpPr>
          <a:xfrm>
            <a:off x="520664" y="2843831"/>
            <a:ext cx="3609579" cy="3044540"/>
            <a:chOff x="666816" y="3597911"/>
            <a:chExt cx="2549350" cy="3044540"/>
          </a:xfrm>
        </p:grpSpPr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D3293364-3783-1438-BD9E-A813CD87899F}"/>
                </a:ext>
              </a:extLst>
            </p:cNvPr>
            <p:cNvSpPr txBox="1"/>
            <p:nvPr/>
          </p:nvSpPr>
          <p:spPr>
            <a:xfrm>
              <a:off x="713357" y="4087906"/>
              <a:ext cx="2355677" cy="2554545"/>
            </a:xfrm>
            <a:custGeom>
              <a:avLst/>
              <a:gdLst>
                <a:gd name="connsiteX0" fmla="*/ 0 w 2355677"/>
                <a:gd name="connsiteY0" fmla="*/ 0 h 2554545"/>
                <a:gd name="connsiteX1" fmla="*/ 2355677 w 2355677"/>
                <a:gd name="connsiteY1" fmla="*/ 0 h 2554545"/>
                <a:gd name="connsiteX2" fmla="*/ 2355677 w 2355677"/>
                <a:gd name="connsiteY2" fmla="*/ 2554545 h 2554545"/>
                <a:gd name="connsiteX3" fmla="*/ 0 w 2355677"/>
                <a:gd name="connsiteY3" fmla="*/ 2554545 h 2554545"/>
                <a:gd name="connsiteX4" fmla="*/ 0 w 2355677"/>
                <a:gd name="connsiteY4" fmla="*/ 0 h 2554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55677" h="2554545" fill="none" extrusionOk="0">
                  <a:moveTo>
                    <a:pt x="0" y="0"/>
                  </a:moveTo>
                  <a:cubicBezTo>
                    <a:pt x="784259" y="-49533"/>
                    <a:pt x="1817093" y="-14809"/>
                    <a:pt x="2355677" y="0"/>
                  </a:cubicBezTo>
                  <a:cubicBezTo>
                    <a:pt x="2443316" y="1036536"/>
                    <a:pt x="2282998" y="1402784"/>
                    <a:pt x="2355677" y="2554545"/>
                  </a:cubicBezTo>
                  <a:cubicBezTo>
                    <a:pt x="2098115" y="2506314"/>
                    <a:pt x="803985" y="2639000"/>
                    <a:pt x="0" y="2554545"/>
                  </a:cubicBezTo>
                  <a:cubicBezTo>
                    <a:pt x="-38581" y="1545173"/>
                    <a:pt x="63341" y="1130980"/>
                    <a:pt x="0" y="0"/>
                  </a:cubicBezTo>
                  <a:close/>
                </a:path>
                <a:path w="2355677" h="2554545" stroke="0" extrusionOk="0">
                  <a:moveTo>
                    <a:pt x="0" y="0"/>
                  </a:moveTo>
                  <a:cubicBezTo>
                    <a:pt x="521938" y="118645"/>
                    <a:pt x="1622571" y="116012"/>
                    <a:pt x="2355677" y="0"/>
                  </a:cubicBezTo>
                  <a:cubicBezTo>
                    <a:pt x="2222795" y="1203191"/>
                    <a:pt x="2440628" y="1803708"/>
                    <a:pt x="2355677" y="2554545"/>
                  </a:cubicBezTo>
                  <a:cubicBezTo>
                    <a:pt x="1829823" y="2689145"/>
                    <a:pt x="280441" y="2397349"/>
                    <a:pt x="0" y="2554545"/>
                  </a:cubicBezTo>
                  <a:cubicBezTo>
                    <a:pt x="-20187" y="2271785"/>
                    <a:pt x="-152480" y="261887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r>
                <a:rPr lang="pt-BR" sz="2000" b="1" i="1" dirty="0" err="1"/>
                <a:t>Damage</a:t>
              </a:r>
              <a:r>
                <a:rPr lang="pt-BR" sz="2000" dirty="0"/>
                <a:t> </a:t>
              </a:r>
              <a:r>
                <a:rPr lang="pt-BR" sz="2000" dirty="0" err="1"/>
                <a:t>can</a:t>
              </a:r>
              <a:r>
                <a:rPr lang="pt-BR" sz="2000" dirty="0"/>
                <a:t> </a:t>
              </a:r>
              <a:r>
                <a:rPr lang="pt-BR" sz="2000" dirty="0" err="1"/>
                <a:t>be</a:t>
              </a:r>
              <a:r>
                <a:rPr lang="pt-BR" sz="2000" dirty="0"/>
                <a:t> </a:t>
              </a:r>
              <a:r>
                <a:rPr lang="pt-BR" sz="2000" dirty="0" err="1"/>
                <a:t>either</a:t>
              </a:r>
              <a:r>
                <a:rPr lang="pt-BR" sz="2000" dirty="0"/>
                <a:t> a </a:t>
              </a:r>
              <a:r>
                <a:rPr lang="pt-BR" sz="2000" dirty="0" err="1"/>
                <a:t>noun</a:t>
              </a:r>
              <a:endParaRPr lang="pt-BR" sz="2000" dirty="0"/>
            </a:p>
            <a:p>
              <a:r>
                <a:rPr lang="pt-BR" sz="2000" dirty="0"/>
                <a:t>(</a:t>
              </a:r>
              <a:r>
                <a:rPr lang="pt-BR" sz="2000" i="1" dirty="0"/>
                <a:t>dano</a:t>
              </a:r>
              <a:r>
                <a:rPr lang="pt-BR" sz="2000" dirty="0"/>
                <a:t>) </a:t>
              </a:r>
              <a:r>
                <a:rPr lang="pt-BR" sz="2000" dirty="0" err="1"/>
                <a:t>or</a:t>
              </a:r>
              <a:r>
                <a:rPr lang="pt-BR" sz="2000" dirty="0"/>
                <a:t> a </a:t>
              </a:r>
              <a:r>
                <a:rPr lang="pt-BR" sz="2000" dirty="0" err="1"/>
                <a:t>verb</a:t>
              </a:r>
              <a:r>
                <a:rPr lang="pt-BR" sz="2000" dirty="0"/>
                <a:t> (</a:t>
              </a:r>
              <a:r>
                <a:rPr lang="pt-BR" sz="2000" i="1" dirty="0"/>
                <a:t>danificar</a:t>
              </a:r>
              <a:r>
                <a:rPr lang="pt-BR" sz="2000" dirty="0"/>
                <a:t>).</a:t>
              </a:r>
            </a:p>
            <a:p>
              <a:r>
                <a:rPr lang="pt-BR" sz="2000" dirty="0"/>
                <a:t>In “</a:t>
              </a:r>
              <a:r>
                <a:rPr lang="pt-BR" sz="2000" dirty="0" err="1"/>
                <a:t>earbuds</a:t>
              </a:r>
              <a:r>
                <a:rPr lang="pt-BR" sz="2000" dirty="0"/>
                <a:t> </a:t>
              </a:r>
              <a:r>
                <a:rPr lang="pt-BR" sz="2000" dirty="0" err="1"/>
                <a:t>or</a:t>
              </a:r>
              <a:r>
                <a:rPr lang="pt-BR" sz="2000" dirty="0"/>
                <a:t> headphones</a:t>
              </a:r>
            </a:p>
            <a:p>
              <a:r>
                <a:rPr lang="pt-BR" sz="2000" dirty="0" err="1"/>
                <a:t>might</a:t>
              </a:r>
              <a:r>
                <a:rPr lang="pt-BR" sz="2000" dirty="0"/>
                <a:t> </a:t>
              </a:r>
              <a:r>
                <a:rPr lang="pt-BR" sz="2000" dirty="0" err="1"/>
                <a:t>be</a:t>
              </a:r>
              <a:r>
                <a:rPr lang="pt-BR" sz="2000" dirty="0"/>
                <a:t> </a:t>
              </a:r>
              <a:r>
                <a:rPr lang="pt-BR" sz="2000" dirty="0" err="1"/>
                <a:t>damaging</a:t>
              </a:r>
              <a:r>
                <a:rPr lang="pt-BR" sz="2000" dirty="0"/>
                <a:t> </a:t>
              </a:r>
              <a:r>
                <a:rPr lang="pt-BR" sz="2000" dirty="0" err="1"/>
                <a:t>teens</a:t>
              </a:r>
              <a:r>
                <a:rPr lang="pt-BR" sz="2000" dirty="0"/>
                <a:t>’</a:t>
              </a:r>
            </a:p>
            <a:p>
              <a:r>
                <a:rPr lang="pt-BR" sz="2000" dirty="0" err="1"/>
                <a:t>hearing</a:t>
              </a:r>
              <a:r>
                <a:rPr lang="pt-BR" sz="2000" dirty="0"/>
                <a:t>”, </a:t>
              </a:r>
              <a:r>
                <a:rPr lang="pt-BR" sz="2000" b="1" i="1" dirty="0" err="1"/>
                <a:t>damage</a:t>
              </a:r>
              <a:r>
                <a:rPr lang="pt-BR" sz="2000" dirty="0"/>
                <a:t> </a:t>
              </a:r>
              <a:r>
                <a:rPr lang="pt-BR" sz="2000" dirty="0" err="1"/>
                <a:t>is</a:t>
              </a:r>
              <a:r>
                <a:rPr lang="pt-BR" sz="2000" dirty="0"/>
                <a:t> a verb.</a:t>
              </a:r>
            </a:p>
            <a:p>
              <a:r>
                <a:rPr lang="pt-BR" sz="2000" dirty="0"/>
                <a:t>In “</a:t>
              </a:r>
              <a:r>
                <a:rPr lang="pt-BR" sz="2000" dirty="0" err="1"/>
                <a:t>screening</a:t>
              </a:r>
              <a:r>
                <a:rPr lang="pt-BR" sz="2000" dirty="0"/>
                <a:t> </a:t>
              </a:r>
              <a:r>
                <a:rPr lang="pt-BR" sz="2000" dirty="0" err="1"/>
                <a:t>teens</a:t>
              </a:r>
              <a:r>
                <a:rPr lang="pt-BR" sz="2000" dirty="0"/>
                <a:t> for</a:t>
              </a:r>
            </a:p>
            <a:p>
              <a:r>
                <a:rPr lang="pt-BR" sz="2000" dirty="0" err="1"/>
                <a:t>hearing</a:t>
              </a:r>
              <a:r>
                <a:rPr lang="pt-BR" sz="2000" dirty="0"/>
                <a:t> </a:t>
              </a:r>
              <a:r>
                <a:rPr lang="pt-BR" sz="2000" dirty="0" err="1"/>
                <a:t>damage</a:t>
              </a:r>
              <a:r>
                <a:rPr lang="pt-BR" sz="2000" dirty="0"/>
                <a:t> </a:t>
              </a:r>
              <a:r>
                <a:rPr lang="pt-BR" sz="2000" dirty="0" err="1"/>
                <a:t>at</a:t>
              </a:r>
              <a:r>
                <a:rPr lang="pt-BR" sz="2000" dirty="0"/>
                <a:t> </a:t>
              </a:r>
              <a:r>
                <a:rPr lang="pt-BR" sz="2000" dirty="0" err="1"/>
                <a:t>higher</a:t>
              </a:r>
              <a:endParaRPr lang="pt-BR" sz="2000" dirty="0"/>
            </a:p>
            <a:p>
              <a:r>
                <a:rPr lang="pt-BR" sz="2000" dirty="0"/>
                <a:t>tones”, </a:t>
              </a:r>
              <a:r>
                <a:rPr lang="pt-BR" sz="2000" b="1" i="1" dirty="0" err="1"/>
                <a:t>damage</a:t>
              </a:r>
              <a:r>
                <a:rPr lang="pt-BR" sz="2000" dirty="0"/>
                <a:t> </a:t>
              </a:r>
              <a:r>
                <a:rPr lang="pt-BR" sz="2000" dirty="0" err="1"/>
                <a:t>is</a:t>
              </a:r>
              <a:r>
                <a:rPr lang="pt-BR" sz="2000" dirty="0"/>
                <a:t> a </a:t>
              </a:r>
              <a:r>
                <a:rPr lang="pt-BR" sz="2000" dirty="0" err="1"/>
                <a:t>noun</a:t>
              </a:r>
              <a:r>
                <a:rPr lang="pt-BR" sz="2000" dirty="0"/>
                <a:t>.</a:t>
              </a:r>
            </a:p>
          </p:txBody>
        </p:sp>
        <p:sp>
          <p:nvSpPr>
            <p:cNvPr id="7" name="Pentágono 6">
              <a:extLst>
                <a:ext uri="{FF2B5EF4-FFF2-40B4-BE49-F238E27FC236}">
                  <a16:creationId xmlns:a16="http://schemas.microsoft.com/office/drawing/2014/main" id="{E1EA0E63-81E5-2B98-2A13-89FA68F1C5D3}"/>
                </a:ext>
              </a:extLst>
            </p:cNvPr>
            <p:cNvSpPr/>
            <p:nvPr/>
          </p:nvSpPr>
          <p:spPr>
            <a:xfrm rot="21406225">
              <a:off x="666816" y="3597911"/>
              <a:ext cx="2549350" cy="467713"/>
            </a:xfrm>
            <a:prstGeom prst="homePlate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/>
                <a:t>LANGUAGE NOTE</a:t>
              </a:r>
            </a:p>
          </p:txBody>
        </p:sp>
      </p:grp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809107AE-0CFB-8D11-9628-7B33DAD99D38}"/>
              </a:ext>
            </a:extLst>
          </p:cNvPr>
          <p:cNvGrpSpPr/>
          <p:nvPr/>
        </p:nvGrpSpPr>
        <p:grpSpPr>
          <a:xfrm>
            <a:off x="4929352" y="545139"/>
            <a:ext cx="4660673" cy="5767721"/>
            <a:chOff x="4929352" y="545139"/>
            <a:chExt cx="4660673" cy="5767721"/>
          </a:xfrm>
        </p:grpSpPr>
        <p:pic>
          <p:nvPicPr>
            <p:cNvPr id="14" name="Imagem 13" descr="Interface gráfica do usuário, Texto, Aplicativo&#10;&#10;Descrição gerada automaticamente">
              <a:extLst>
                <a:ext uri="{FF2B5EF4-FFF2-40B4-BE49-F238E27FC236}">
                  <a16:creationId xmlns:a16="http://schemas.microsoft.com/office/drawing/2014/main" id="{EE3057AC-D413-3DAB-3D51-64CAD4C76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29352" y="545139"/>
              <a:ext cx="4660673" cy="5767721"/>
            </a:xfrm>
            <a:prstGeom prst="rect">
              <a:avLst/>
            </a:prstGeom>
          </p:spPr>
        </p:pic>
        <p:cxnSp>
          <p:nvCxnSpPr>
            <p:cNvPr id="15" name="Conector Reto 14">
              <a:extLst>
                <a:ext uri="{FF2B5EF4-FFF2-40B4-BE49-F238E27FC236}">
                  <a16:creationId xmlns:a16="http://schemas.microsoft.com/office/drawing/2014/main" id="{1FB7ABA0-19A5-C07E-0582-C0E64DBBFE1B}"/>
                </a:ext>
              </a:extLst>
            </p:cNvPr>
            <p:cNvCxnSpPr>
              <a:cxnSpLocks/>
            </p:cNvCxnSpPr>
            <p:nvPr/>
          </p:nvCxnSpPr>
          <p:spPr>
            <a:xfrm>
              <a:off x="7805393" y="2601341"/>
              <a:ext cx="509048" cy="0"/>
            </a:xfrm>
            <a:prstGeom prst="line">
              <a:avLst/>
            </a:prstGeom>
            <a:ln w="349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685466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UNIT 5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E1BDE829-1155-ECDA-B763-E7107CE06F58}"/>
              </a:ext>
            </a:extLst>
          </p:cNvPr>
          <p:cNvSpPr txBox="1">
            <a:spLocks/>
          </p:cNvSpPr>
          <p:nvPr/>
        </p:nvSpPr>
        <p:spPr bwMode="black">
          <a:xfrm>
            <a:off x="643467" y="3014978"/>
            <a:ext cx="3363974" cy="1174991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Health problems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2C530E28-868E-2BE8-E75E-6E4CDE51601B}"/>
              </a:ext>
            </a:extLst>
          </p:cNvPr>
          <p:cNvGrpSpPr/>
          <p:nvPr/>
        </p:nvGrpSpPr>
        <p:grpSpPr>
          <a:xfrm>
            <a:off x="4784597" y="1059426"/>
            <a:ext cx="7277100" cy="4488211"/>
            <a:chOff x="4784597" y="1059426"/>
            <a:chExt cx="7277100" cy="4488211"/>
          </a:xfrm>
        </p:grpSpPr>
        <p:grpSp>
          <p:nvGrpSpPr>
            <p:cNvPr id="5" name="Agrupar 4">
              <a:extLst>
                <a:ext uri="{FF2B5EF4-FFF2-40B4-BE49-F238E27FC236}">
                  <a16:creationId xmlns:a16="http://schemas.microsoft.com/office/drawing/2014/main" id="{8AFFA4A7-8F81-8576-4395-7D18086D0C5F}"/>
                </a:ext>
              </a:extLst>
            </p:cNvPr>
            <p:cNvGrpSpPr/>
            <p:nvPr/>
          </p:nvGrpSpPr>
          <p:grpSpPr>
            <a:xfrm>
              <a:off x="4784597" y="1059426"/>
              <a:ext cx="7277100" cy="3911104"/>
              <a:chOff x="4784597" y="1603169"/>
              <a:chExt cx="7277100" cy="3911104"/>
            </a:xfrm>
          </p:grpSpPr>
          <p:pic>
            <p:nvPicPr>
              <p:cNvPr id="14" name="Imagem 13" descr="Desenho de personagem de desenho animado&#10;&#10;Descrição gerada automaticamente com confiança média">
                <a:extLst>
                  <a:ext uri="{FF2B5EF4-FFF2-40B4-BE49-F238E27FC236}">
                    <a16:creationId xmlns:a16="http://schemas.microsoft.com/office/drawing/2014/main" id="{D93F38D8-6971-ABA0-FB88-FF5CD58C6E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784597" y="1603169"/>
                <a:ext cx="7277100" cy="1508166"/>
              </a:xfrm>
              <a:prstGeom prst="rect">
                <a:avLst/>
              </a:prstGeom>
            </p:spPr>
          </p:pic>
          <p:pic>
            <p:nvPicPr>
              <p:cNvPr id="15" name="Imagem 14" descr="Desenho técnico&#10;&#10;Descrição gerada automaticamente com confiança média">
                <a:extLst>
                  <a:ext uri="{FF2B5EF4-FFF2-40B4-BE49-F238E27FC236}">
                    <a16:creationId xmlns:a16="http://schemas.microsoft.com/office/drawing/2014/main" id="{074E665C-75CF-32D5-19EF-8662EA8AED8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784597" y="4006107"/>
                <a:ext cx="1898242" cy="1508166"/>
              </a:xfrm>
              <a:prstGeom prst="rect">
                <a:avLst/>
              </a:prstGeom>
            </p:spPr>
          </p:pic>
          <p:pic>
            <p:nvPicPr>
              <p:cNvPr id="16" name="Imagem 15" descr="Desenho técnico&#10;&#10;Descrição gerada automaticamente com confiança média">
                <a:extLst>
                  <a:ext uri="{FF2B5EF4-FFF2-40B4-BE49-F238E27FC236}">
                    <a16:creationId xmlns:a16="http://schemas.microsoft.com/office/drawing/2014/main" id="{911B4391-8000-1E89-110F-F7AB5A5751E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449486" y="4041733"/>
                <a:ext cx="1947322" cy="1472540"/>
              </a:xfrm>
              <a:prstGeom prst="rect">
                <a:avLst/>
              </a:prstGeom>
            </p:spPr>
          </p:pic>
          <p:pic>
            <p:nvPicPr>
              <p:cNvPr id="17" name="Imagem 16" descr="Desenho técnico&#10;&#10;Descrição gerada automaticamente com confiança média">
                <a:extLst>
                  <a:ext uri="{FF2B5EF4-FFF2-40B4-BE49-F238E27FC236}">
                    <a16:creationId xmlns:a16="http://schemas.microsoft.com/office/drawing/2014/main" id="{714354D7-C731-E3CE-063C-8B9116D7524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0338027" y="4018146"/>
                <a:ext cx="1723670" cy="1496127"/>
              </a:xfrm>
              <a:prstGeom prst="rect">
                <a:avLst/>
              </a:prstGeom>
            </p:spPr>
          </p:pic>
        </p:grpSp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BE28738F-34EF-4ED6-D1CD-BD19771850B2}"/>
                </a:ext>
              </a:extLst>
            </p:cNvPr>
            <p:cNvSpPr txBox="1"/>
            <p:nvPr/>
          </p:nvSpPr>
          <p:spPr>
            <a:xfrm>
              <a:off x="4784597" y="2654424"/>
              <a:ext cx="2240859" cy="461665"/>
            </a:xfrm>
            <a:custGeom>
              <a:avLst/>
              <a:gdLst>
                <a:gd name="connsiteX0" fmla="*/ 0 w 2240859"/>
                <a:gd name="connsiteY0" fmla="*/ 0 h 461665"/>
                <a:gd name="connsiteX1" fmla="*/ 2240859 w 2240859"/>
                <a:gd name="connsiteY1" fmla="*/ 0 h 461665"/>
                <a:gd name="connsiteX2" fmla="*/ 2240859 w 2240859"/>
                <a:gd name="connsiteY2" fmla="*/ 461665 h 461665"/>
                <a:gd name="connsiteX3" fmla="*/ 0 w 2240859"/>
                <a:gd name="connsiteY3" fmla="*/ 461665 h 461665"/>
                <a:gd name="connsiteX4" fmla="*/ 0 w 2240859"/>
                <a:gd name="connsiteY4" fmla="*/ 0 h 46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0859" h="461665" fill="none" extrusionOk="0">
                  <a:moveTo>
                    <a:pt x="0" y="0"/>
                  </a:moveTo>
                  <a:cubicBezTo>
                    <a:pt x="846441" y="-49533"/>
                    <a:pt x="1759910" y="-14809"/>
                    <a:pt x="2240859" y="0"/>
                  </a:cubicBezTo>
                  <a:cubicBezTo>
                    <a:pt x="2238711" y="186521"/>
                    <a:pt x="2238566" y="313513"/>
                    <a:pt x="2240859" y="461665"/>
                  </a:cubicBezTo>
                  <a:cubicBezTo>
                    <a:pt x="1882829" y="413434"/>
                    <a:pt x="765643" y="546120"/>
                    <a:pt x="0" y="461665"/>
                  </a:cubicBezTo>
                  <a:cubicBezTo>
                    <a:pt x="-3326" y="342772"/>
                    <a:pt x="-14350" y="47724"/>
                    <a:pt x="0" y="0"/>
                  </a:cubicBezTo>
                  <a:close/>
                </a:path>
                <a:path w="2240859" h="461665" stroke="0" extrusionOk="0">
                  <a:moveTo>
                    <a:pt x="0" y="0"/>
                  </a:moveTo>
                  <a:cubicBezTo>
                    <a:pt x="628368" y="118645"/>
                    <a:pt x="1917371" y="116012"/>
                    <a:pt x="2240859" y="0"/>
                  </a:cubicBezTo>
                  <a:cubicBezTo>
                    <a:pt x="2259605" y="143527"/>
                    <a:pt x="2213869" y="261265"/>
                    <a:pt x="2240859" y="461665"/>
                  </a:cubicBezTo>
                  <a:cubicBezTo>
                    <a:pt x="1653625" y="596265"/>
                    <a:pt x="617009" y="304469"/>
                    <a:pt x="0" y="461665"/>
                  </a:cubicBezTo>
                  <a:cubicBezTo>
                    <a:pt x="11502" y="333756"/>
                    <a:pt x="40657" y="173872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 dirty="0" err="1"/>
                <a:t>backache</a:t>
              </a:r>
              <a:endParaRPr lang="pt-BR" sz="2400" b="1" dirty="0"/>
            </a:p>
          </p:txBody>
        </p:sp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625957C4-7216-7CFC-8A71-44C8C3D38728}"/>
                </a:ext>
              </a:extLst>
            </p:cNvPr>
            <p:cNvSpPr txBox="1"/>
            <p:nvPr/>
          </p:nvSpPr>
          <p:spPr>
            <a:xfrm>
              <a:off x="7449486" y="2654424"/>
              <a:ext cx="2240859" cy="461665"/>
            </a:xfrm>
            <a:custGeom>
              <a:avLst/>
              <a:gdLst>
                <a:gd name="connsiteX0" fmla="*/ 0 w 2240859"/>
                <a:gd name="connsiteY0" fmla="*/ 0 h 461665"/>
                <a:gd name="connsiteX1" fmla="*/ 2240859 w 2240859"/>
                <a:gd name="connsiteY1" fmla="*/ 0 h 461665"/>
                <a:gd name="connsiteX2" fmla="*/ 2240859 w 2240859"/>
                <a:gd name="connsiteY2" fmla="*/ 461665 h 461665"/>
                <a:gd name="connsiteX3" fmla="*/ 0 w 2240859"/>
                <a:gd name="connsiteY3" fmla="*/ 461665 h 461665"/>
                <a:gd name="connsiteX4" fmla="*/ 0 w 2240859"/>
                <a:gd name="connsiteY4" fmla="*/ 0 h 46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0859" h="461665" fill="none" extrusionOk="0">
                  <a:moveTo>
                    <a:pt x="0" y="0"/>
                  </a:moveTo>
                  <a:cubicBezTo>
                    <a:pt x="846441" y="-49533"/>
                    <a:pt x="1759910" y="-14809"/>
                    <a:pt x="2240859" y="0"/>
                  </a:cubicBezTo>
                  <a:cubicBezTo>
                    <a:pt x="2238711" y="186521"/>
                    <a:pt x="2238566" y="313513"/>
                    <a:pt x="2240859" y="461665"/>
                  </a:cubicBezTo>
                  <a:cubicBezTo>
                    <a:pt x="1882829" y="413434"/>
                    <a:pt x="765643" y="546120"/>
                    <a:pt x="0" y="461665"/>
                  </a:cubicBezTo>
                  <a:cubicBezTo>
                    <a:pt x="-3326" y="342772"/>
                    <a:pt x="-14350" y="47724"/>
                    <a:pt x="0" y="0"/>
                  </a:cubicBezTo>
                  <a:close/>
                </a:path>
                <a:path w="2240859" h="461665" stroke="0" extrusionOk="0">
                  <a:moveTo>
                    <a:pt x="0" y="0"/>
                  </a:moveTo>
                  <a:cubicBezTo>
                    <a:pt x="628368" y="118645"/>
                    <a:pt x="1917371" y="116012"/>
                    <a:pt x="2240859" y="0"/>
                  </a:cubicBezTo>
                  <a:cubicBezTo>
                    <a:pt x="2259605" y="143527"/>
                    <a:pt x="2213869" y="261265"/>
                    <a:pt x="2240859" y="461665"/>
                  </a:cubicBezTo>
                  <a:cubicBezTo>
                    <a:pt x="1653625" y="596265"/>
                    <a:pt x="617009" y="304469"/>
                    <a:pt x="0" y="461665"/>
                  </a:cubicBezTo>
                  <a:cubicBezTo>
                    <a:pt x="11502" y="333756"/>
                    <a:pt x="40657" y="173872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 dirty="0" err="1"/>
                <a:t>broken</a:t>
              </a:r>
              <a:r>
                <a:rPr lang="pt-BR" sz="2400" b="1" dirty="0"/>
                <a:t> </a:t>
              </a:r>
              <a:r>
                <a:rPr lang="pt-BR" sz="2400" b="1" dirty="0" err="1"/>
                <a:t>leg</a:t>
              </a:r>
              <a:endParaRPr lang="pt-BR" sz="2400" b="1" dirty="0"/>
            </a:p>
          </p:txBody>
        </p:sp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DCD56F67-9A8F-2A2A-05F9-AEAA0FF5BB06}"/>
                </a:ext>
              </a:extLst>
            </p:cNvPr>
            <p:cNvSpPr txBox="1"/>
            <p:nvPr/>
          </p:nvSpPr>
          <p:spPr>
            <a:xfrm>
              <a:off x="10114375" y="2654424"/>
              <a:ext cx="1859594" cy="461665"/>
            </a:xfrm>
            <a:custGeom>
              <a:avLst/>
              <a:gdLst>
                <a:gd name="connsiteX0" fmla="*/ 0 w 1859594"/>
                <a:gd name="connsiteY0" fmla="*/ 0 h 461665"/>
                <a:gd name="connsiteX1" fmla="*/ 1859594 w 1859594"/>
                <a:gd name="connsiteY1" fmla="*/ 0 h 461665"/>
                <a:gd name="connsiteX2" fmla="*/ 1859594 w 1859594"/>
                <a:gd name="connsiteY2" fmla="*/ 461665 h 461665"/>
                <a:gd name="connsiteX3" fmla="*/ 0 w 1859594"/>
                <a:gd name="connsiteY3" fmla="*/ 461665 h 461665"/>
                <a:gd name="connsiteX4" fmla="*/ 0 w 1859594"/>
                <a:gd name="connsiteY4" fmla="*/ 0 h 46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9594" h="461665" fill="none" extrusionOk="0">
                  <a:moveTo>
                    <a:pt x="0" y="0"/>
                  </a:moveTo>
                  <a:cubicBezTo>
                    <a:pt x="849859" y="-112286"/>
                    <a:pt x="944276" y="-133815"/>
                    <a:pt x="1859594" y="0"/>
                  </a:cubicBezTo>
                  <a:cubicBezTo>
                    <a:pt x="1857446" y="186521"/>
                    <a:pt x="1857301" y="313513"/>
                    <a:pt x="1859594" y="461665"/>
                  </a:cubicBezTo>
                  <a:cubicBezTo>
                    <a:pt x="1323132" y="505486"/>
                    <a:pt x="374959" y="560279"/>
                    <a:pt x="0" y="461665"/>
                  </a:cubicBezTo>
                  <a:cubicBezTo>
                    <a:pt x="-3326" y="342772"/>
                    <a:pt x="-14350" y="47724"/>
                    <a:pt x="0" y="0"/>
                  </a:cubicBezTo>
                  <a:close/>
                </a:path>
                <a:path w="1859594" h="461665" stroke="0" extrusionOk="0">
                  <a:moveTo>
                    <a:pt x="0" y="0"/>
                  </a:moveTo>
                  <a:cubicBezTo>
                    <a:pt x="511212" y="54051"/>
                    <a:pt x="1047847" y="108717"/>
                    <a:pt x="1859594" y="0"/>
                  </a:cubicBezTo>
                  <a:cubicBezTo>
                    <a:pt x="1878340" y="143527"/>
                    <a:pt x="1832604" y="261265"/>
                    <a:pt x="1859594" y="461665"/>
                  </a:cubicBezTo>
                  <a:cubicBezTo>
                    <a:pt x="1261703" y="619834"/>
                    <a:pt x="848746" y="333516"/>
                    <a:pt x="0" y="461665"/>
                  </a:cubicBezTo>
                  <a:cubicBezTo>
                    <a:pt x="11502" y="333756"/>
                    <a:pt x="40657" y="173872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 dirty="0"/>
                <a:t>cold</a:t>
              </a:r>
            </a:p>
          </p:txBody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CAD32F9D-FE58-4A45-13B8-E0624B116BD9}"/>
                </a:ext>
              </a:extLst>
            </p:cNvPr>
            <p:cNvSpPr txBox="1"/>
            <p:nvPr/>
          </p:nvSpPr>
          <p:spPr>
            <a:xfrm>
              <a:off x="4784597" y="5085972"/>
              <a:ext cx="2240859" cy="461665"/>
            </a:xfrm>
            <a:custGeom>
              <a:avLst/>
              <a:gdLst>
                <a:gd name="connsiteX0" fmla="*/ 0 w 2240859"/>
                <a:gd name="connsiteY0" fmla="*/ 0 h 461665"/>
                <a:gd name="connsiteX1" fmla="*/ 2240859 w 2240859"/>
                <a:gd name="connsiteY1" fmla="*/ 0 h 461665"/>
                <a:gd name="connsiteX2" fmla="*/ 2240859 w 2240859"/>
                <a:gd name="connsiteY2" fmla="*/ 461665 h 461665"/>
                <a:gd name="connsiteX3" fmla="*/ 0 w 2240859"/>
                <a:gd name="connsiteY3" fmla="*/ 461665 h 461665"/>
                <a:gd name="connsiteX4" fmla="*/ 0 w 2240859"/>
                <a:gd name="connsiteY4" fmla="*/ 0 h 46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0859" h="461665" fill="none" extrusionOk="0">
                  <a:moveTo>
                    <a:pt x="0" y="0"/>
                  </a:moveTo>
                  <a:cubicBezTo>
                    <a:pt x="846441" y="-49533"/>
                    <a:pt x="1759910" y="-14809"/>
                    <a:pt x="2240859" y="0"/>
                  </a:cubicBezTo>
                  <a:cubicBezTo>
                    <a:pt x="2238711" y="186521"/>
                    <a:pt x="2238566" y="313513"/>
                    <a:pt x="2240859" y="461665"/>
                  </a:cubicBezTo>
                  <a:cubicBezTo>
                    <a:pt x="1882829" y="413434"/>
                    <a:pt x="765643" y="546120"/>
                    <a:pt x="0" y="461665"/>
                  </a:cubicBezTo>
                  <a:cubicBezTo>
                    <a:pt x="-3326" y="342772"/>
                    <a:pt x="-14350" y="47724"/>
                    <a:pt x="0" y="0"/>
                  </a:cubicBezTo>
                  <a:close/>
                </a:path>
                <a:path w="2240859" h="461665" stroke="0" extrusionOk="0">
                  <a:moveTo>
                    <a:pt x="0" y="0"/>
                  </a:moveTo>
                  <a:cubicBezTo>
                    <a:pt x="628368" y="118645"/>
                    <a:pt x="1917371" y="116012"/>
                    <a:pt x="2240859" y="0"/>
                  </a:cubicBezTo>
                  <a:cubicBezTo>
                    <a:pt x="2259605" y="143527"/>
                    <a:pt x="2213869" y="261265"/>
                    <a:pt x="2240859" y="461665"/>
                  </a:cubicBezTo>
                  <a:cubicBezTo>
                    <a:pt x="1653625" y="596265"/>
                    <a:pt x="617009" y="304469"/>
                    <a:pt x="0" y="461665"/>
                  </a:cubicBezTo>
                  <a:cubicBezTo>
                    <a:pt x="11502" y="333756"/>
                    <a:pt x="40657" y="173872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 dirty="0" err="1"/>
                <a:t>earache</a:t>
              </a:r>
              <a:endParaRPr lang="pt-BR" sz="2400" b="1" dirty="0"/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B5A7574B-44B3-A881-6F6D-040038E6ED5E}"/>
                </a:ext>
              </a:extLst>
            </p:cNvPr>
            <p:cNvSpPr txBox="1"/>
            <p:nvPr/>
          </p:nvSpPr>
          <p:spPr>
            <a:xfrm>
              <a:off x="7449486" y="5085972"/>
              <a:ext cx="2240859" cy="461665"/>
            </a:xfrm>
            <a:custGeom>
              <a:avLst/>
              <a:gdLst>
                <a:gd name="connsiteX0" fmla="*/ 0 w 2240859"/>
                <a:gd name="connsiteY0" fmla="*/ 0 h 461665"/>
                <a:gd name="connsiteX1" fmla="*/ 2240859 w 2240859"/>
                <a:gd name="connsiteY1" fmla="*/ 0 h 461665"/>
                <a:gd name="connsiteX2" fmla="*/ 2240859 w 2240859"/>
                <a:gd name="connsiteY2" fmla="*/ 461665 h 461665"/>
                <a:gd name="connsiteX3" fmla="*/ 0 w 2240859"/>
                <a:gd name="connsiteY3" fmla="*/ 461665 h 461665"/>
                <a:gd name="connsiteX4" fmla="*/ 0 w 2240859"/>
                <a:gd name="connsiteY4" fmla="*/ 0 h 46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0859" h="461665" fill="none" extrusionOk="0">
                  <a:moveTo>
                    <a:pt x="0" y="0"/>
                  </a:moveTo>
                  <a:cubicBezTo>
                    <a:pt x="846441" y="-49533"/>
                    <a:pt x="1759910" y="-14809"/>
                    <a:pt x="2240859" y="0"/>
                  </a:cubicBezTo>
                  <a:cubicBezTo>
                    <a:pt x="2238711" y="186521"/>
                    <a:pt x="2238566" y="313513"/>
                    <a:pt x="2240859" y="461665"/>
                  </a:cubicBezTo>
                  <a:cubicBezTo>
                    <a:pt x="1882829" y="413434"/>
                    <a:pt x="765643" y="546120"/>
                    <a:pt x="0" y="461665"/>
                  </a:cubicBezTo>
                  <a:cubicBezTo>
                    <a:pt x="-3326" y="342772"/>
                    <a:pt x="-14350" y="47724"/>
                    <a:pt x="0" y="0"/>
                  </a:cubicBezTo>
                  <a:close/>
                </a:path>
                <a:path w="2240859" h="461665" stroke="0" extrusionOk="0">
                  <a:moveTo>
                    <a:pt x="0" y="0"/>
                  </a:moveTo>
                  <a:cubicBezTo>
                    <a:pt x="628368" y="118645"/>
                    <a:pt x="1917371" y="116012"/>
                    <a:pt x="2240859" y="0"/>
                  </a:cubicBezTo>
                  <a:cubicBezTo>
                    <a:pt x="2259605" y="143527"/>
                    <a:pt x="2213869" y="261265"/>
                    <a:pt x="2240859" y="461665"/>
                  </a:cubicBezTo>
                  <a:cubicBezTo>
                    <a:pt x="1653625" y="596265"/>
                    <a:pt x="617009" y="304469"/>
                    <a:pt x="0" y="461665"/>
                  </a:cubicBezTo>
                  <a:cubicBezTo>
                    <a:pt x="11502" y="333756"/>
                    <a:pt x="40657" y="173872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 dirty="0" err="1"/>
                <a:t>fever</a:t>
              </a:r>
              <a:endParaRPr lang="pt-BR" sz="2400" b="1" dirty="0"/>
            </a:p>
          </p:txBody>
        </p:sp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A7EEA4A3-333D-9B59-E79F-E9521DE381D5}"/>
                </a:ext>
              </a:extLst>
            </p:cNvPr>
            <p:cNvSpPr txBox="1"/>
            <p:nvPr/>
          </p:nvSpPr>
          <p:spPr>
            <a:xfrm>
              <a:off x="10114375" y="5085972"/>
              <a:ext cx="1859594" cy="461665"/>
            </a:xfrm>
            <a:custGeom>
              <a:avLst/>
              <a:gdLst>
                <a:gd name="connsiteX0" fmla="*/ 0 w 1859594"/>
                <a:gd name="connsiteY0" fmla="*/ 0 h 461665"/>
                <a:gd name="connsiteX1" fmla="*/ 1859594 w 1859594"/>
                <a:gd name="connsiteY1" fmla="*/ 0 h 461665"/>
                <a:gd name="connsiteX2" fmla="*/ 1859594 w 1859594"/>
                <a:gd name="connsiteY2" fmla="*/ 461665 h 461665"/>
                <a:gd name="connsiteX3" fmla="*/ 0 w 1859594"/>
                <a:gd name="connsiteY3" fmla="*/ 461665 h 461665"/>
                <a:gd name="connsiteX4" fmla="*/ 0 w 1859594"/>
                <a:gd name="connsiteY4" fmla="*/ 0 h 46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9594" h="461665" fill="none" extrusionOk="0">
                  <a:moveTo>
                    <a:pt x="0" y="0"/>
                  </a:moveTo>
                  <a:cubicBezTo>
                    <a:pt x="849859" y="-112286"/>
                    <a:pt x="944276" y="-133815"/>
                    <a:pt x="1859594" y="0"/>
                  </a:cubicBezTo>
                  <a:cubicBezTo>
                    <a:pt x="1857446" y="186521"/>
                    <a:pt x="1857301" y="313513"/>
                    <a:pt x="1859594" y="461665"/>
                  </a:cubicBezTo>
                  <a:cubicBezTo>
                    <a:pt x="1323132" y="505486"/>
                    <a:pt x="374959" y="560279"/>
                    <a:pt x="0" y="461665"/>
                  </a:cubicBezTo>
                  <a:cubicBezTo>
                    <a:pt x="-3326" y="342772"/>
                    <a:pt x="-14350" y="47724"/>
                    <a:pt x="0" y="0"/>
                  </a:cubicBezTo>
                  <a:close/>
                </a:path>
                <a:path w="1859594" h="461665" stroke="0" extrusionOk="0">
                  <a:moveTo>
                    <a:pt x="0" y="0"/>
                  </a:moveTo>
                  <a:cubicBezTo>
                    <a:pt x="511212" y="54051"/>
                    <a:pt x="1047847" y="108717"/>
                    <a:pt x="1859594" y="0"/>
                  </a:cubicBezTo>
                  <a:cubicBezTo>
                    <a:pt x="1878340" y="143527"/>
                    <a:pt x="1832604" y="261265"/>
                    <a:pt x="1859594" y="461665"/>
                  </a:cubicBezTo>
                  <a:cubicBezTo>
                    <a:pt x="1261703" y="619834"/>
                    <a:pt x="848746" y="333516"/>
                    <a:pt x="0" y="461665"/>
                  </a:cubicBezTo>
                  <a:cubicBezTo>
                    <a:pt x="11502" y="333756"/>
                    <a:pt x="40657" y="173872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 dirty="0" err="1"/>
                <a:t>flu</a:t>
              </a:r>
              <a:endParaRPr lang="pt-BR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4648934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C802E6E4-2F2B-66E1-A7BA-797A25FC2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>
                <a:solidFill>
                  <a:schemeClr val="bg1"/>
                </a:solidFill>
              </a:rPr>
              <a:t>UNIT 0</a:t>
            </a:r>
          </a:p>
        </p:txBody>
      </p:sp>
      <p:sp>
        <p:nvSpPr>
          <p:cNvPr id="19" name="Espaço Reservado para Conteúdo 2">
            <a:extLst>
              <a:ext uri="{FF2B5EF4-FFF2-40B4-BE49-F238E27FC236}">
                <a16:creationId xmlns:a16="http://schemas.microsoft.com/office/drawing/2014/main" id="{42E2F249-1F19-60D7-6A0D-7BEFFDCF94C8}"/>
              </a:ext>
            </a:extLst>
          </p:cNvPr>
          <p:cNvSpPr txBox="1">
            <a:spLocks/>
          </p:cNvSpPr>
          <p:nvPr/>
        </p:nvSpPr>
        <p:spPr>
          <a:xfrm>
            <a:off x="4965827" y="5876388"/>
            <a:ext cx="6915119" cy="7200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Fonte de pesquisa: FENNELL, A. B. </a:t>
            </a:r>
            <a:r>
              <a:rPr lang="pt-BR" sz="1200" b="1" dirty="0">
                <a:solidFill>
                  <a:srgbClr val="2F2F2E"/>
                </a:solidFill>
                <a:latin typeface="Helvetica" pitchFamily="2" charset="0"/>
              </a:rPr>
              <a:t>A </a:t>
            </a:r>
            <a:r>
              <a:rPr lang="pt-BR" sz="1200" b="1" dirty="0" err="1">
                <a:solidFill>
                  <a:srgbClr val="2F2F2E"/>
                </a:solidFill>
                <a:latin typeface="Helvetica" pitchFamily="2" charset="0"/>
              </a:rPr>
              <a:t>history</a:t>
            </a:r>
            <a:r>
              <a:rPr lang="pt-BR" sz="1200" b="1" dirty="0">
                <a:solidFill>
                  <a:srgbClr val="2F2F2E"/>
                </a:solidFill>
                <a:latin typeface="Helvetica" pitchFamily="2" charset="0"/>
              </a:rPr>
              <a:t> </a:t>
            </a:r>
            <a:r>
              <a:rPr lang="pt-BR" sz="1200" b="1" dirty="0" err="1">
                <a:solidFill>
                  <a:srgbClr val="2F2F2E"/>
                </a:solidFill>
                <a:latin typeface="Helvetica" pitchFamily="2" charset="0"/>
              </a:rPr>
              <a:t>of</a:t>
            </a:r>
            <a:r>
              <a:rPr lang="pt-BR" sz="1200" b="1" dirty="0">
                <a:solidFill>
                  <a:srgbClr val="2F2F2E"/>
                </a:solidFill>
                <a:latin typeface="Helvetica" pitchFamily="2" charset="0"/>
              </a:rPr>
              <a:t> </a:t>
            </a:r>
            <a:r>
              <a:rPr lang="pt-BR" sz="1200" b="1" dirty="0" err="1">
                <a:solidFill>
                  <a:srgbClr val="2F2F2E"/>
                </a:solidFill>
                <a:latin typeface="Helvetica" pitchFamily="2" charset="0"/>
              </a:rPr>
              <a:t>English</a:t>
            </a:r>
            <a:r>
              <a:rPr lang="pt-BR" sz="1200" b="1" dirty="0">
                <a:solidFill>
                  <a:srgbClr val="2F2F2E"/>
                </a:solidFill>
                <a:latin typeface="Helvetica" pitchFamily="2" charset="0"/>
              </a:rPr>
              <a:t>: 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a 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sociolinguistic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 approach. 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Hoboken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: 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Blackwell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 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Publishing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, 2008.</a:t>
            </a:r>
            <a:endParaRPr lang="pt-BR" sz="1200" dirty="0"/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DD7C6435-9F96-D503-361A-0FB8BCDF89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86150114"/>
              </p:ext>
            </p:extLst>
          </p:nvPr>
        </p:nvGraphicFramePr>
        <p:xfrm>
          <a:off x="4965827" y="643468"/>
          <a:ext cx="6582706" cy="5232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152176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UNIT 5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E1BDE829-1155-ECDA-B763-E7107CE06F58}"/>
              </a:ext>
            </a:extLst>
          </p:cNvPr>
          <p:cNvSpPr txBox="1">
            <a:spLocks/>
          </p:cNvSpPr>
          <p:nvPr/>
        </p:nvSpPr>
        <p:spPr bwMode="black">
          <a:xfrm>
            <a:off x="643467" y="3014978"/>
            <a:ext cx="3363974" cy="1174991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Health problems</a:t>
            </a:r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5FD4F9DA-0D80-E702-5789-EA0A49BD1805}"/>
              </a:ext>
            </a:extLst>
          </p:cNvPr>
          <p:cNvGrpSpPr/>
          <p:nvPr/>
        </p:nvGrpSpPr>
        <p:grpSpPr>
          <a:xfrm>
            <a:off x="4784597" y="1150338"/>
            <a:ext cx="7189372" cy="4397299"/>
            <a:chOff x="4784597" y="1150338"/>
            <a:chExt cx="7189372" cy="4397299"/>
          </a:xfrm>
        </p:grpSpPr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D7564FAE-4836-4800-DEB4-E7E43E480DD4}"/>
                </a:ext>
              </a:extLst>
            </p:cNvPr>
            <p:cNvSpPr txBox="1"/>
            <p:nvPr/>
          </p:nvSpPr>
          <p:spPr>
            <a:xfrm>
              <a:off x="4784597" y="2654424"/>
              <a:ext cx="2240859" cy="461665"/>
            </a:xfrm>
            <a:custGeom>
              <a:avLst/>
              <a:gdLst>
                <a:gd name="connsiteX0" fmla="*/ 0 w 2240859"/>
                <a:gd name="connsiteY0" fmla="*/ 0 h 461665"/>
                <a:gd name="connsiteX1" fmla="*/ 2240859 w 2240859"/>
                <a:gd name="connsiteY1" fmla="*/ 0 h 461665"/>
                <a:gd name="connsiteX2" fmla="*/ 2240859 w 2240859"/>
                <a:gd name="connsiteY2" fmla="*/ 461665 h 461665"/>
                <a:gd name="connsiteX3" fmla="*/ 0 w 2240859"/>
                <a:gd name="connsiteY3" fmla="*/ 461665 h 461665"/>
                <a:gd name="connsiteX4" fmla="*/ 0 w 2240859"/>
                <a:gd name="connsiteY4" fmla="*/ 0 h 46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0859" h="461665" fill="none" extrusionOk="0">
                  <a:moveTo>
                    <a:pt x="0" y="0"/>
                  </a:moveTo>
                  <a:cubicBezTo>
                    <a:pt x="846441" y="-49533"/>
                    <a:pt x="1759910" y="-14809"/>
                    <a:pt x="2240859" y="0"/>
                  </a:cubicBezTo>
                  <a:cubicBezTo>
                    <a:pt x="2238711" y="186521"/>
                    <a:pt x="2238566" y="313513"/>
                    <a:pt x="2240859" y="461665"/>
                  </a:cubicBezTo>
                  <a:cubicBezTo>
                    <a:pt x="1882829" y="413434"/>
                    <a:pt x="765643" y="546120"/>
                    <a:pt x="0" y="461665"/>
                  </a:cubicBezTo>
                  <a:cubicBezTo>
                    <a:pt x="-3326" y="342772"/>
                    <a:pt x="-14350" y="47724"/>
                    <a:pt x="0" y="0"/>
                  </a:cubicBezTo>
                  <a:close/>
                </a:path>
                <a:path w="2240859" h="461665" stroke="0" extrusionOk="0">
                  <a:moveTo>
                    <a:pt x="0" y="0"/>
                  </a:moveTo>
                  <a:cubicBezTo>
                    <a:pt x="628368" y="118645"/>
                    <a:pt x="1917371" y="116012"/>
                    <a:pt x="2240859" y="0"/>
                  </a:cubicBezTo>
                  <a:cubicBezTo>
                    <a:pt x="2259605" y="143527"/>
                    <a:pt x="2213869" y="261265"/>
                    <a:pt x="2240859" y="461665"/>
                  </a:cubicBezTo>
                  <a:cubicBezTo>
                    <a:pt x="1653625" y="596265"/>
                    <a:pt x="617009" y="304469"/>
                    <a:pt x="0" y="461665"/>
                  </a:cubicBezTo>
                  <a:cubicBezTo>
                    <a:pt x="11502" y="333756"/>
                    <a:pt x="40657" y="173872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 dirty="0" err="1"/>
                <a:t>headache</a:t>
              </a:r>
              <a:endParaRPr lang="pt-BR" sz="2400" b="1" dirty="0"/>
            </a:p>
          </p:txBody>
        </p:sp>
        <p:sp>
          <p:nvSpPr>
            <p:cNvPr id="20" name="CaixaDeTexto 19">
              <a:extLst>
                <a:ext uri="{FF2B5EF4-FFF2-40B4-BE49-F238E27FC236}">
                  <a16:creationId xmlns:a16="http://schemas.microsoft.com/office/drawing/2014/main" id="{E0DBA82A-8286-6348-FAE9-FF8C21CF45D6}"/>
                </a:ext>
              </a:extLst>
            </p:cNvPr>
            <p:cNvSpPr txBox="1"/>
            <p:nvPr/>
          </p:nvSpPr>
          <p:spPr>
            <a:xfrm>
              <a:off x="7449486" y="2654424"/>
              <a:ext cx="2240859" cy="461665"/>
            </a:xfrm>
            <a:custGeom>
              <a:avLst/>
              <a:gdLst>
                <a:gd name="connsiteX0" fmla="*/ 0 w 2240859"/>
                <a:gd name="connsiteY0" fmla="*/ 0 h 461665"/>
                <a:gd name="connsiteX1" fmla="*/ 2240859 w 2240859"/>
                <a:gd name="connsiteY1" fmla="*/ 0 h 461665"/>
                <a:gd name="connsiteX2" fmla="*/ 2240859 w 2240859"/>
                <a:gd name="connsiteY2" fmla="*/ 461665 h 461665"/>
                <a:gd name="connsiteX3" fmla="*/ 0 w 2240859"/>
                <a:gd name="connsiteY3" fmla="*/ 461665 h 461665"/>
                <a:gd name="connsiteX4" fmla="*/ 0 w 2240859"/>
                <a:gd name="connsiteY4" fmla="*/ 0 h 46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0859" h="461665" fill="none" extrusionOk="0">
                  <a:moveTo>
                    <a:pt x="0" y="0"/>
                  </a:moveTo>
                  <a:cubicBezTo>
                    <a:pt x="846441" y="-49533"/>
                    <a:pt x="1759910" y="-14809"/>
                    <a:pt x="2240859" y="0"/>
                  </a:cubicBezTo>
                  <a:cubicBezTo>
                    <a:pt x="2238711" y="186521"/>
                    <a:pt x="2238566" y="313513"/>
                    <a:pt x="2240859" y="461665"/>
                  </a:cubicBezTo>
                  <a:cubicBezTo>
                    <a:pt x="1882829" y="413434"/>
                    <a:pt x="765643" y="546120"/>
                    <a:pt x="0" y="461665"/>
                  </a:cubicBezTo>
                  <a:cubicBezTo>
                    <a:pt x="-3326" y="342772"/>
                    <a:pt x="-14350" y="47724"/>
                    <a:pt x="0" y="0"/>
                  </a:cubicBezTo>
                  <a:close/>
                </a:path>
                <a:path w="2240859" h="461665" stroke="0" extrusionOk="0">
                  <a:moveTo>
                    <a:pt x="0" y="0"/>
                  </a:moveTo>
                  <a:cubicBezTo>
                    <a:pt x="628368" y="118645"/>
                    <a:pt x="1917371" y="116012"/>
                    <a:pt x="2240859" y="0"/>
                  </a:cubicBezTo>
                  <a:cubicBezTo>
                    <a:pt x="2259605" y="143527"/>
                    <a:pt x="2213869" y="261265"/>
                    <a:pt x="2240859" y="461665"/>
                  </a:cubicBezTo>
                  <a:cubicBezTo>
                    <a:pt x="1653625" y="596265"/>
                    <a:pt x="617009" y="304469"/>
                    <a:pt x="0" y="461665"/>
                  </a:cubicBezTo>
                  <a:cubicBezTo>
                    <a:pt x="11502" y="333756"/>
                    <a:pt x="40657" y="173872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 dirty="0" err="1"/>
                <a:t>nausea</a:t>
              </a:r>
              <a:endParaRPr lang="pt-BR" sz="2400" b="1" dirty="0"/>
            </a:p>
          </p:txBody>
        </p:sp>
        <p:sp>
          <p:nvSpPr>
            <p:cNvPr id="21" name="CaixaDeTexto 20">
              <a:extLst>
                <a:ext uri="{FF2B5EF4-FFF2-40B4-BE49-F238E27FC236}">
                  <a16:creationId xmlns:a16="http://schemas.microsoft.com/office/drawing/2014/main" id="{56790080-760D-131C-1BF2-D09D76DEB108}"/>
                </a:ext>
              </a:extLst>
            </p:cNvPr>
            <p:cNvSpPr txBox="1"/>
            <p:nvPr/>
          </p:nvSpPr>
          <p:spPr>
            <a:xfrm>
              <a:off x="10114375" y="2654424"/>
              <a:ext cx="1859594" cy="461665"/>
            </a:xfrm>
            <a:custGeom>
              <a:avLst/>
              <a:gdLst>
                <a:gd name="connsiteX0" fmla="*/ 0 w 1859594"/>
                <a:gd name="connsiteY0" fmla="*/ 0 h 461665"/>
                <a:gd name="connsiteX1" fmla="*/ 1859594 w 1859594"/>
                <a:gd name="connsiteY1" fmla="*/ 0 h 461665"/>
                <a:gd name="connsiteX2" fmla="*/ 1859594 w 1859594"/>
                <a:gd name="connsiteY2" fmla="*/ 461665 h 461665"/>
                <a:gd name="connsiteX3" fmla="*/ 0 w 1859594"/>
                <a:gd name="connsiteY3" fmla="*/ 461665 h 461665"/>
                <a:gd name="connsiteX4" fmla="*/ 0 w 1859594"/>
                <a:gd name="connsiteY4" fmla="*/ 0 h 46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9594" h="461665" fill="none" extrusionOk="0">
                  <a:moveTo>
                    <a:pt x="0" y="0"/>
                  </a:moveTo>
                  <a:cubicBezTo>
                    <a:pt x="849859" y="-112286"/>
                    <a:pt x="944276" y="-133815"/>
                    <a:pt x="1859594" y="0"/>
                  </a:cubicBezTo>
                  <a:cubicBezTo>
                    <a:pt x="1857446" y="186521"/>
                    <a:pt x="1857301" y="313513"/>
                    <a:pt x="1859594" y="461665"/>
                  </a:cubicBezTo>
                  <a:cubicBezTo>
                    <a:pt x="1323132" y="505486"/>
                    <a:pt x="374959" y="560279"/>
                    <a:pt x="0" y="461665"/>
                  </a:cubicBezTo>
                  <a:cubicBezTo>
                    <a:pt x="-3326" y="342772"/>
                    <a:pt x="-14350" y="47724"/>
                    <a:pt x="0" y="0"/>
                  </a:cubicBezTo>
                  <a:close/>
                </a:path>
                <a:path w="1859594" h="461665" stroke="0" extrusionOk="0">
                  <a:moveTo>
                    <a:pt x="0" y="0"/>
                  </a:moveTo>
                  <a:cubicBezTo>
                    <a:pt x="511212" y="54051"/>
                    <a:pt x="1047847" y="108717"/>
                    <a:pt x="1859594" y="0"/>
                  </a:cubicBezTo>
                  <a:cubicBezTo>
                    <a:pt x="1878340" y="143527"/>
                    <a:pt x="1832604" y="261265"/>
                    <a:pt x="1859594" y="461665"/>
                  </a:cubicBezTo>
                  <a:cubicBezTo>
                    <a:pt x="1261703" y="619834"/>
                    <a:pt x="848746" y="333516"/>
                    <a:pt x="0" y="461665"/>
                  </a:cubicBezTo>
                  <a:cubicBezTo>
                    <a:pt x="11502" y="333756"/>
                    <a:pt x="40657" y="173872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 dirty="0" err="1"/>
                <a:t>rash</a:t>
              </a:r>
              <a:endParaRPr lang="pt-BR" sz="2400" b="1" dirty="0"/>
            </a:p>
          </p:txBody>
        </p: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C8764CAE-6ADD-0166-3110-302AFFD1391F}"/>
                </a:ext>
              </a:extLst>
            </p:cNvPr>
            <p:cNvSpPr txBox="1"/>
            <p:nvPr/>
          </p:nvSpPr>
          <p:spPr>
            <a:xfrm>
              <a:off x="4784597" y="5085972"/>
              <a:ext cx="2240859" cy="461665"/>
            </a:xfrm>
            <a:custGeom>
              <a:avLst/>
              <a:gdLst>
                <a:gd name="connsiteX0" fmla="*/ 0 w 2240859"/>
                <a:gd name="connsiteY0" fmla="*/ 0 h 461665"/>
                <a:gd name="connsiteX1" fmla="*/ 2240859 w 2240859"/>
                <a:gd name="connsiteY1" fmla="*/ 0 h 461665"/>
                <a:gd name="connsiteX2" fmla="*/ 2240859 w 2240859"/>
                <a:gd name="connsiteY2" fmla="*/ 461665 h 461665"/>
                <a:gd name="connsiteX3" fmla="*/ 0 w 2240859"/>
                <a:gd name="connsiteY3" fmla="*/ 461665 h 461665"/>
                <a:gd name="connsiteX4" fmla="*/ 0 w 2240859"/>
                <a:gd name="connsiteY4" fmla="*/ 0 h 46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0859" h="461665" fill="none" extrusionOk="0">
                  <a:moveTo>
                    <a:pt x="0" y="0"/>
                  </a:moveTo>
                  <a:cubicBezTo>
                    <a:pt x="846441" y="-49533"/>
                    <a:pt x="1759910" y="-14809"/>
                    <a:pt x="2240859" y="0"/>
                  </a:cubicBezTo>
                  <a:cubicBezTo>
                    <a:pt x="2238711" y="186521"/>
                    <a:pt x="2238566" y="313513"/>
                    <a:pt x="2240859" y="461665"/>
                  </a:cubicBezTo>
                  <a:cubicBezTo>
                    <a:pt x="1882829" y="413434"/>
                    <a:pt x="765643" y="546120"/>
                    <a:pt x="0" y="461665"/>
                  </a:cubicBezTo>
                  <a:cubicBezTo>
                    <a:pt x="-3326" y="342772"/>
                    <a:pt x="-14350" y="47724"/>
                    <a:pt x="0" y="0"/>
                  </a:cubicBezTo>
                  <a:close/>
                </a:path>
                <a:path w="2240859" h="461665" stroke="0" extrusionOk="0">
                  <a:moveTo>
                    <a:pt x="0" y="0"/>
                  </a:moveTo>
                  <a:cubicBezTo>
                    <a:pt x="628368" y="118645"/>
                    <a:pt x="1917371" y="116012"/>
                    <a:pt x="2240859" y="0"/>
                  </a:cubicBezTo>
                  <a:cubicBezTo>
                    <a:pt x="2259605" y="143527"/>
                    <a:pt x="2213869" y="261265"/>
                    <a:pt x="2240859" y="461665"/>
                  </a:cubicBezTo>
                  <a:cubicBezTo>
                    <a:pt x="1653625" y="596265"/>
                    <a:pt x="617009" y="304469"/>
                    <a:pt x="0" y="461665"/>
                  </a:cubicBezTo>
                  <a:cubicBezTo>
                    <a:pt x="11502" y="333756"/>
                    <a:pt x="40657" y="173872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 dirty="0"/>
                <a:t>sore </a:t>
              </a:r>
              <a:r>
                <a:rPr lang="pt-BR" sz="2400" b="1" dirty="0" err="1"/>
                <a:t>throat</a:t>
              </a:r>
              <a:endParaRPr lang="pt-BR" sz="2400" b="1" dirty="0"/>
            </a:p>
          </p:txBody>
        </p:sp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A93FDD14-9A55-9F1C-E38E-982D313DB6B8}"/>
                </a:ext>
              </a:extLst>
            </p:cNvPr>
            <p:cNvSpPr txBox="1"/>
            <p:nvPr/>
          </p:nvSpPr>
          <p:spPr>
            <a:xfrm>
              <a:off x="7449486" y="5085972"/>
              <a:ext cx="2240859" cy="461665"/>
            </a:xfrm>
            <a:custGeom>
              <a:avLst/>
              <a:gdLst>
                <a:gd name="connsiteX0" fmla="*/ 0 w 2240859"/>
                <a:gd name="connsiteY0" fmla="*/ 0 h 461665"/>
                <a:gd name="connsiteX1" fmla="*/ 2240859 w 2240859"/>
                <a:gd name="connsiteY1" fmla="*/ 0 h 461665"/>
                <a:gd name="connsiteX2" fmla="*/ 2240859 w 2240859"/>
                <a:gd name="connsiteY2" fmla="*/ 461665 h 461665"/>
                <a:gd name="connsiteX3" fmla="*/ 0 w 2240859"/>
                <a:gd name="connsiteY3" fmla="*/ 461665 h 461665"/>
                <a:gd name="connsiteX4" fmla="*/ 0 w 2240859"/>
                <a:gd name="connsiteY4" fmla="*/ 0 h 46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0859" h="461665" fill="none" extrusionOk="0">
                  <a:moveTo>
                    <a:pt x="0" y="0"/>
                  </a:moveTo>
                  <a:cubicBezTo>
                    <a:pt x="846441" y="-49533"/>
                    <a:pt x="1759910" y="-14809"/>
                    <a:pt x="2240859" y="0"/>
                  </a:cubicBezTo>
                  <a:cubicBezTo>
                    <a:pt x="2238711" y="186521"/>
                    <a:pt x="2238566" y="313513"/>
                    <a:pt x="2240859" y="461665"/>
                  </a:cubicBezTo>
                  <a:cubicBezTo>
                    <a:pt x="1882829" y="413434"/>
                    <a:pt x="765643" y="546120"/>
                    <a:pt x="0" y="461665"/>
                  </a:cubicBezTo>
                  <a:cubicBezTo>
                    <a:pt x="-3326" y="342772"/>
                    <a:pt x="-14350" y="47724"/>
                    <a:pt x="0" y="0"/>
                  </a:cubicBezTo>
                  <a:close/>
                </a:path>
                <a:path w="2240859" h="461665" stroke="0" extrusionOk="0">
                  <a:moveTo>
                    <a:pt x="0" y="0"/>
                  </a:moveTo>
                  <a:cubicBezTo>
                    <a:pt x="628368" y="118645"/>
                    <a:pt x="1917371" y="116012"/>
                    <a:pt x="2240859" y="0"/>
                  </a:cubicBezTo>
                  <a:cubicBezTo>
                    <a:pt x="2259605" y="143527"/>
                    <a:pt x="2213869" y="261265"/>
                    <a:pt x="2240859" y="461665"/>
                  </a:cubicBezTo>
                  <a:cubicBezTo>
                    <a:pt x="1653625" y="596265"/>
                    <a:pt x="617009" y="304469"/>
                    <a:pt x="0" y="461665"/>
                  </a:cubicBezTo>
                  <a:cubicBezTo>
                    <a:pt x="11502" y="333756"/>
                    <a:pt x="40657" y="173872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 dirty="0" err="1"/>
                <a:t>stomachache</a:t>
              </a:r>
              <a:endParaRPr lang="pt-BR" sz="2400" b="1" dirty="0"/>
            </a:p>
          </p:txBody>
        </p:sp>
        <p:sp>
          <p:nvSpPr>
            <p:cNvPr id="24" name="CaixaDeTexto 23">
              <a:extLst>
                <a:ext uri="{FF2B5EF4-FFF2-40B4-BE49-F238E27FC236}">
                  <a16:creationId xmlns:a16="http://schemas.microsoft.com/office/drawing/2014/main" id="{6AF44116-8E53-0A79-3FFC-8BB3F7875607}"/>
                </a:ext>
              </a:extLst>
            </p:cNvPr>
            <p:cNvSpPr txBox="1"/>
            <p:nvPr/>
          </p:nvSpPr>
          <p:spPr>
            <a:xfrm>
              <a:off x="10114375" y="5085972"/>
              <a:ext cx="1859594" cy="461665"/>
            </a:xfrm>
            <a:custGeom>
              <a:avLst/>
              <a:gdLst>
                <a:gd name="connsiteX0" fmla="*/ 0 w 1859594"/>
                <a:gd name="connsiteY0" fmla="*/ 0 h 461665"/>
                <a:gd name="connsiteX1" fmla="*/ 1859594 w 1859594"/>
                <a:gd name="connsiteY1" fmla="*/ 0 h 461665"/>
                <a:gd name="connsiteX2" fmla="*/ 1859594 w 1859594"/>
                <a:gd name="connsiteY2" fmla="*/ 461665 h 461665"/>
                <a:gd name="connsiteX3" fmla="*/ 0 w 1859594"/>
                <a:gd name="connsiteY3" fmla="*/ 461665 h 461665"/>
                <a:gd name="connsiteX4" fmla="*/ 0 w 1859594"/>
                <a:gd name="connsiteY4" fmla="*/ 0 h 46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9594" h="461665" fill="none" extrusionOk="0">
                  <a:moveTo>
                    <a:pt x="0" y="0"/>
                  </a:moveTo>
                  <a:cubicBezTo>
                    <a:pt x="849859" y="-112286"/>
                    <a:pt x="944276" y="-133815"/>
                    <a:pt x="1859594" y="0"/>
                  </a:cubicBezTo>
                  <a:cubicBezTo>
                    <a:pt x="1857446" y="186521"/>
                    <a:pt x="1857301" y="313513"/>
                    <a:pt x="1859594" y="461665"/>
                  </a:cubicBezTo>
                  <a:cubicBezTo>
                    <a:pt x="1323132" y="505486"/>
                    <a:pt x="374959" y="560279"/>
                    <a:pt x="0" y="461665"/>
                  </a:cubicBezTo>
                  <a:cubicBezTo>
                    <a:pt x="-3326" y="342772"/>
                    <a:pt x="-14350" y="47724"/>
                    <a:pt x="0" y="0"/>
                  </a:cubicBezTo>
                  <a:close/>
                </a:path>
                <a:path w="1859594" h="461665" stroke="0" extrusionOk="0">
                  <a:moveTo>
                    <a:pt x="0" y="0"/>
                  </a:moveTo>
                  <a:cubicBezTo>
                    <a:pt x="511212" y="54051"/>
                    <a:pt x="1047847" y="108717"/>
                    <a:pt x="1859594" y="0"/>
                  </a:cubicBezTo>
                  <a:cubicBezTo>
                    <a:pt x="1878340" y="143527"/>
                    <a:pt x="1832604" y="261265"/>
                    <a:pt x="1859594" y="461665"/>
                  </a:cubicBezTo>
                  <a:cubicBezTo>
                    <a:pt x="1261703" y="619834"/>
                    <a:pt x="848746" y="333516"/>
                    <a:pt x="0" y="461665"/>
                  </a:cubicBezTo>
                  <a:cubicBezTo>
                    <a:pt x="11502" y="333756"/>
                    <a:pt x="40657" y="173872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 dirty="0" err="1"/>
                <a:t>toothache</a:t>
              </a:r>
              <a:endParaRPr lang="pt-BR" sz="2400" b="1" dirty="0"/>
            </a:p>
          </p:txBody>
        </p:sp>
        <p:pic>
          <p:nvPicPr>
            <p:cNvPr id="25" name="Imagem 24">
              <a:extLst>
                <a:ext uri="{FF2B5EF4-FFF2-40B4-BE49-F238E27FC236}">
                  <a16:creationId xmlns:a16="http://schemas.microsoft.com/office/drawing/2014/main" id="{730742C5-6CA6-4BA3-9380-194F01B447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00929" y="1150338"/>
              <a:ext cx="1520480" cy="1423942"/>
            </a:xfrm>
            <a:prstGeom prst="rect">
              <a:avLst/>
            </a:prstGeom>
          </p:spPr>
        </p:pic>
        <p:pic>
          <p:nvPicPr>
            <p:cNvPr id="26" name="Imagem 25">
              <a:extLst>
                <a:ext uri="{FF2B5EF4-FFF2-40B4-BE49-F238E27FC236}">
                  <a16:creationId xmlns:a16="http://schemas.microsoft.com/office/drawing/2014/main" id="{9C113EBA-96F0-2C73-2E52-81FFEBDE13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08667" y="1222743"/>
              <a:ext cx="1737691" cy="1351537"/>
            </a:xfrm>
            <a:prstGeom prst="rect">
              <a:avLst/>
            </a:prstGeom>
          </p:spPr>
        </p:pic>
        <p:pic>
          <p:nvPicPr>
            <p:cNvPr id="27" name="Imagem 26">
              <a:extLst>
                <a:ext uri="{FF2B5EF4-FFF2-40B4-BE49-F238E27FC236}">
                  <a16:creationId xmlns:a16="http://schemas.microsoft.com/office/drawing/2014/main" id="{714EAA75-8784-24E5-E8CA-0F42A93F10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208324" y="1295146"/>
              <a:ext cx="1641153" cy="1279134"/>
            </a:xfrm>
            <a:prstGeom prst="rect">
              <a:avLst/>
            </a:prstGeom>
          </p:spPr>
        </p:pic>
        <p:pic>
          <p:nvPicPr>
            <p:cNvPr id="28" name="Imagem 27">
              <a:extLst>
                <a:ext uri="{FF2B5EF4-FFF2-40B4-BE49-F238E27FC236}">
                  <a16:creationId xmlns:a16="http://schemas.microsoft.com/office/drawing/2014/main" id="{F796EA93-6C6C-4354-12C2-314AA010AC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02529" y="3620221"/>
              <a:ext cx="1134326" cy="1375672"/>
            </a:xfrm>
            <a:prstGeom prst="rect">
              <a:avLst/>
            </a:prstGeom>
          </p:spPr>
        </p:pic>
        <p:pic>
          <p:nvPicPr>
            <p:cNvPr id="29" name="Imagem 28">
              <a:extLst>
                <a:ext uri="{FF2B5EF4-FFF2-40B4-BE49-F238E27FC236}">
                  <a16:creationId xmlns:a16="http://schemas.microsoft.com/office/drawing/2014/main" id="{5C9BD9BC-D25E-9DFC-7710-C42AA85460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86467" y="3710633"/>
              <a:ext cx="1061923" cy="1303269"/>
            </a:xfrm>
            <a:prstGeom prst="rect">
              <a:avLst/>
            </a:prstGeom>
          </p:spPr>
        </p:pic>
        <p:pic>
          <p:nvPicPr>
            <p:cNvPr id="30" name="Imagem 29">
              <a:extLst>
                <a:ext uri="{FF2B5EF4-FFF2-40B4-BE49-F238E27FC236}">
                  <a16:creationId xmlns:a16="http://schemas.microsoft.com/office/drawing/2014/main" id="{F8DC225A-9AE4-53A5-DDD3-281915C829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163874" y="3664895"/>
              <a:ext cx="1810095" cy="1399807"/>
            </a:xfrm>
            <a:prstGeom prst="rect">
              <a:avLst/>
            </a:prstGeom>
          </p:spPr>
        </p:pic>
      </p:grp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54C35FE1-3E4E-42D4-5C03-AEFDF1F7E505}"/>
              </a:ext>
            </a:extLst>
          </p:cNvPr>
          <p:cNvSpPr txBox="1"/>
          <p:nvPr/>
        </p:nvSpPr>
        <p:spPr>
          <a:xfrm rot="16200000">
            <a:off x="11010923" y="3966076"/>
            <a:ext cx="190117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" dirty="0">
                <a:solidFill>
                  <a:srgbClr val="2F2F2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ILUTRAÇÕES: GALVÃO BERTAZZI</a:t>
            </a:r>
          </a:p>
        </p:txBody>
      </p:sp>
    </p:spTree>
    <p:extLst>
      <p:ext uri="{BB962C8B-B14F-4D97-AF65-F5344CB8AC3E}">
        <p14:creationId xmlns:p14="http://schemas.microsoft.com/office/powerpoint/2010/main" val="8558832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UNIT 5</a:t>
            </a:r>
          </a:p>
        </p:txBody>
      </p:sp>
      <p:pic>
        <p:nvPicPr>
          <p:cNvPr id="7" name="Imagem 6" descr="Diagrama, Linha do tempo&#10;&#10;Descrição gerada automaticamente">
            <a:extLst>
              <a:ext uri="{FF2B5EF4-FFF2-40B4-BE49-F238E27FC236}">
                <a16:creationId xmlns:a16="http://schemas.microsoft.com/office/drawing/2014/main" id="{A25D8012-CDA0-3D86-F9BF-314A5E5F6C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9847" y="781901"/>
            <a:ext cx="7086600" cy="4521200"/>
          </a:xfrm>
          <a:prstGeom prst="rect">
            <a:avLst/>
          </a:prstGeom>
        </p:spPr>
      </p:pic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9214CADE-6C77-E4D0-BF4B-78F0C5BC704E}"/>
              </a:ext>
            </a:extLst>
          </p:cNvPr>
          <p:cNvSpPr txBox="1">
            <a:spLocks/>
          </p:cNvSpPr>
          <p:nvPr/>
        </p:nvSpPr>
        <p:spPr>
          <a:xfrm>
            <a:off x="5015061" y="5410986"/>
            <a:ext cx="6919274" cy="57503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MCT. </a:t>
            </a:r>
            <a:r>
              <a:rPr lang="pt-BR" sz="1200" b="1" dirty="0" err="1">
                <a:solidFill>
                  <a:srgbClr val="2F2F2E"/>
                </a:solidFill>
                <a:latin typeface="Helvetica" pitchFamily="2" charset="0"/>
              </a:rPr>
              <a:t>Healthy</a:t>
            </a:r>
            <a:r>
              <a:rPr lang="pt-BR" sz="1200" b="1" dirty="0">
                <a:solidFill>
                  <a:srgbClr val="2F2F2E"/>
                </a:solidFill>
                <a:latin typeface="Helvetica" pitchFamily="2" charset="0"/>
              </a:rPr>
              <a:t> </a:t>
            </a:r>
            <a:r>
              <a:rPr lang="pt-BR" sz="1200" b="1" dirty="0" err="1">
                <a:solidFill>
                  <a:srgbClr val="2F2F2E"/>
                </a:solidFill>
                <a:latin typeface="Helvetica" pitchFamily="2" charset="0"/>
              </a:rPr>
              <a:t>computing</a:t>
            </a:r>
            <a:r>
              <a:rPr lang="pt-BR" sz="1200" b="1" dirty="0">
                <a:solidFill>
                  <a:srgbClr val="2F2F2E"/>
                </a:solidFill>
                <a:latin typeface="Helvetica" pitchFamily="2" charset="0"/>
              </a:rPr>
              <a:t>. 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2011. Infográfico. Disponível em: http://bloximages.chicago2.vip.townnews.com/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journalstar.com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/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content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/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tncms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/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assets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/v3/editorial/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f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/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fa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/ffa22316-f786-5f41-81ce-62198560508b/4d99e78ac99c8.pdf.pdf. Acesso em: 10 jul. 2022.</a:t>
            </a:r>
          </a:p>
        </p:txBody>
      </p:sp>
    </p:spTree>
    <p:extLst>
      <p:ext uri="{BB962C8B-B14F-4D97-AF65-F5344CB8AC3E}">
        <p14:creationId xmlns:p14="http://schemas.microsoft.com/office/powerpoint/2010/main" val="25508217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UNIT 5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FDB4BE6D-CD9D-0066-8CA6-DD3BA1B8E13B}"/>
              </a:ext>
            </a:extLst>
          </p:cNvPr>
          <p:cNvSpPr txBox="1">
            <a:spLocks/>
          </p:cNvSpPr>
          <p:nvPr/>
        </p:nvSpPr>
        <p:spPr bwMode="black">
          <a:xfrm>
            <a:off x="643467" y="3014978"/>
            <a:ext cx="3363974" cy="1174991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MODAL VERBS: should, must, have to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7474AF0-4023-5979-2A2D-EF933C445450}"/>
              </a:ext>
            </a:extLst>
          </p:cNvPr>
          <p:cNvSpPr txBox="1"/>
          <p:nvPr/>
        </p:nvSpPr>
        <p:spPr>
          <a:xfrm>
            <a:off x="4944510" y="643467"/>
            <a:ext cx="6901543" cy="156966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2F2F2E"/>
                </a:solidFill>
                <a:effectLst/>
                <a:latin typeface="+mj-lt"/>
              </a:rPr>
              <a:t>I. </a:t>
            </a:r>
            <a:r>
              <a:rPr lang="en-US" sz="2400" dirty="0">
                <a:solidFill>
                  <a:srgbClr val="2F2F2E"/>
                </a:solidFill>
                <a:effectLst/>
                <a:latin typeface="+mj-lt"/>
              </a:rPr>
              <a:t>“Kids </a:t>
            </a:r>
            <a:r>
              <a:rPr lang="en-US" sz="2400" b="1" dirty="0">
                <a:solidFill>
                  <a:srgbClr val="2F2F2E"/>
                </a:solidFill>
                <a:effectLst/>
                <a:latin typeface="+mj-lt"/>
              </a:rPr>
              <a:t>should</a:t>
            </a:r>
            <a:r>
              <a:rPr lang="en-US" sz="2400" dirty="0">
                <a:solidFill>
                  <a:srgbClr val="2F2F2E"/>
                </a:solidFill>
                <a:effectLst/>
                <a:latin typeface="+mj-lt"/>
              </a:rPr>
              <a:t> take breaks after an hour of listening (...)”</a:t>
            </a:r>
          </a:p>
          <a:p>
            <a:r>
              <a:rPr lang="en-US" sz="2400" b="1" dirty="0">
                <a:solidFill>
                  <a:srgbClr val="2F2F2E"/>
                </a:solidFill>
                <a:effectLst/>
                <a:latin typeface="+mj-lt"/>
              </a:rPr>
              <a:t>II. </a:t>
            </a:r>
            <a:r>
              <a:rPr lang="en-US" sz="2400" dirty="0">
                <a:solidFill>
                  <a:srgbClr val="2F2F2E"/>
                </a:solidFill>
                <a:effectLst/>
                <a:latin typeface="+mj-lt"/>
              </a:rPr>
              <a:t>“Youths </a:t>
            </a:r>
            <a:r>
              <a:rPr lang="en-US" sz="2400" b="1" dirty="0">
                <a:solidFill>
                  <a:srgbClr val="2F2F2E"/>
                </a:solidFill>
                <a:effectLst/>
                <a:latin typeface="+mj-lt"/>
              </a:rPr>
              <a:t>should </a:t>
            </a:r>
            <a:r>
              <a:rPr lang="en-US" sz="2400" dirty="0">
                <a:solidFill>
                  <a:srgbClr val="2F2F2E"/>
                </a:solidFill>
                <a:effectLst/>
                <a:latin typeface="+mj-lt"/>
              </a:rPr>
              <a:t>be able to hear conversations going on around them (...)”</a:t>
            </a:r>
            <a:endParaRPr lang="en-US" sz="2400" i="1" dirty="0">
              <a:solidFill>
                <a:srgbClr val="2F2F2E"/>
              </a:solidFill>
              <a:effectLst/>
              <a:latin typeface="+mj-lt"/>
            </a:endParaRP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2C3D4E48-4910-AC7A-BE8A-B0FF19CD147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67672866"/>
              </p:ext>
            </p:extLst>
          </p:nvPr>
        </p:nvGraphicFramePr>
        <p:xfrm>
          <a:off x="4944511" y="3014978"/>
          <a:ext cx="6901543" cy="24054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753472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UNIT 5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FDB4BE6D-CD9D-0066-8CA6-DD3BA1B8E13B}"/>
              </a:ext>
            </a:extLst>
          </p:cNvPr>
          <p:cNvSpPr txBox="1">
            <a:spLocks/>
          </p:cNvSpPr>
          <p:nvPr/>
        </p:nvSpPr>
        <p:spPr bwMode="black">
          <a:xfrm>
            <a:off x="643467" y="2626510"/>
            <a:ext cx="3363974" cy="1174991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MODAL VERBS: should, must, have to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7474AF0-4023-5979-2A2D-EF933C445450}"/>
              </a:ext>
            </a:extLst>
          </p:cNvPr>
          <p:cNvSpPr txBox="1"/>
          <p:nvPr/>
        </p:nvSpPr>
        <p:spPr>
          <a:xfrm>
            <a:off x="4944510" y="643467"/>
            <a:ext cx="6901543" cy="1938992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2F2F2E"/>
                </a:solidFill>
                <a:effectLst/>
                <a:latin typeface="+mj-lt"/>
              </a:rPr>
              <a:t>I. </a:t>
            </a:r>
            <a:r>
              <a:rPr lang="en-US" sz="2400" dirty="0">
                <a:solidFill>
                  <a:srgbClr val="2F2F2E"/>
                </a:solidFill>
                <a:effectLst/>
                <a:latin typeface="+mj-lt"/>
              </a:rPr>
              <a:t>“The family will </a:t>
            </a:r>
            <a:r>
              <a:rPr lang="en-US" sz="2400" b="1" dirty="0">
                <a:solidFill>
                  <a:srgbClr val="2F2F2E"/>
                </a:solidFill>
                <a:effectLst/>
                <a:latin typeface="+mj-lt"/>
              </a:rPr>
              <a:t>have to </a:t>
            </a:r>
            <a:r>
              <a:rPr lang="en-US" sz="2400" dirty="0">
                <a:solidFill>
                  <a:srgbClr val="2F2F2E"/>
                </a:solidFill>
                <a:effectLst/>
                <a:latin typeface="+mj-lt"/>
              </a:rPr>
              <a:t>know soon because her pregnancy will become obvious”. </a:t>
            </a:r>
          </a:p>
          <a:p>
            <a:r>
              <a:rPr lang="en-US" sz="2400" b="1" dirty="0">
                <a:solidFill>
                  <a:srgbClr val="2F2F2E"/>
                </a:solidFill>
                <a:effectLst/>
                <a:latin typeface="+mj-lt"/>
              </a:rPr>
              <a:t>II. </a:t>
            </a:r>
            <a:r>
              <a:rPr lang="en-US" sz="2400" dirty="0">
                <a:solidFill>
                  <a:srgbClr val="2F2F2E"/>
                </a:solidFill>
                <a:effectLst/>
                <a:latin typeface="+mj-lt"/>
              </a:rPr>
              <a:t>“When setting limits, it’s important always to be consistent. Rules </a:t>
            </a:r>
            <a:r>
              <a:rPr lang="en-US" sz="2400" b="1" dirty="0">
                <a:solidFill>
                  <a:srgbClr val="2F2F2E"/>
                </a:solidFill>
                <a:effectLst/>
                <a:latin typeface="+mj-lt"/>
              </a:rPr>
              <a:t>must</a:t>
            </a:r>
            <a:r>
              <a:rPr lang="en-US" sz="2400" dirty="0">
                <a:solidFill>
                  <a:srgbClr val="2F2F2E"/>
                </a:solidFill>
                <a:effectLst/>
                <a:latin typeface="+mj-lt"/>
              </a:rPr>
              <a:t> stay the same from one day to the next”.</a:t>
            </a:r>
            <a:endParaRPr lang="en-US" sz="2400" i="1" dirty="0">
              <a:solidFill>
                <a:srgbClr val="2F2F2E"/>
              </a:solidFill>
              <a:effectLst/>
              <a:latin typeface="+mj-lt"/>
            </a:endParaRP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2C3D4E48-4910-AC7A-BE8A-B0FF19CD147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68627750"/>
              </p:ext>
            </p:extLst>
          </p:nvPr>
        </p:nvGraphicFramePr>
        <p:xfrm>
          <a:off x="4944511" y="3014977"/>
          <a:ext cx="6901543" cy="35492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6" name="Agrupar 5">
            <a:extLst>
              <a:ext uri="{FF2B5EF4-FFF2-40B4-BE49-F238E27FC236}">
                <a16:creationId xmlns:a16="http://schemas.microsoft.com/office/drawing/2014/main" id="{1F1035FE-FCF5-F680-23E8-27D5A275DF93}"/>
              </a:ext>
            </a:extLst>
          </p:cNvPr>
          <p:cNvGrpSpPr/>
          <p:nvPr/>
        </p:nvGrpSpPr>
        <p:grpSpPr>
          <a:xfrm>
            <a:off x="319272" y="3642756"/>
            <a:ext cx="4012364" cy="2921430"/>
            <a:chOff x="666816" y="3597911"/>
            <a:chExt cx="2833826" cy="2921430"/>
          </a:xfrm>
        </p:grpSpPr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2597FF31-0DA8-630A-682A-D421B50880E0}"/>
                </a:ext>
              </a:extLst>
            </p:cNvPr>
            <p:cNvSpPr txBox="1"/>
            <p:nvPr/>
          </p:nvSpPr>
          <p:spPr>
            <a:xfrm>
              <a:off x="713357" y="4087906"/>
              <a:ext cx="2787285" cy="2431435"/>
            </a:xfrm>
            <a:custGeom>
              <a:avLst/>
              <a:gdLst>
                <a:gd name="connsiteX0" fmla="*/ 0 w 2787285"/>
                <a:gd name="connsiteY0" fmla="*/ 0 h 2431435"/>
                <a:gd name="connsiteX1" fmla="*/ 2787285 w 2787285"/>
                <a:gd name="connsiteY1" fmla="*/ 0 h 2431435"/>
                <a:gd name="connsiteX2" fmla="*/ 2787285 w 2787285"/>
                <a:gd name="connsiteY2" fmla="*/ 2431435 h 2431435"/>
                <a:gd name="connsiteX3" fmla="*/ 0 w 2787285"/>
                <a:gd name="connsiteY3" fmla="*/ 2431435 h 2431435"/>
                <a:gd name="connsiteX4" fmla="*/ 0 w 2787285"/>
                <a:gd name="connsiteY4" fmla="*/ 0 h 2431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87285" h="2431435" fill="none" extrusionOk="0">
                  <a:moveTo>
                    <a:pt x="0" y="0"/>
                  </a:moveTo>
                  <a:cubicBezTo>
                    <a:pt x="342767" y="-49533"/>
                    <a:pt x="2051096" y="-14809"/>
                    <a:pt x="2787285" y="0"/>
                  </a:cubicBezTo>
                  <a:cubicBezTo>
                    <a:pt x="2874924" y="543322"/>
                    <a:pt x="2714606" y="1279320"/>
                    <a:pt x="2787285" y="2431435"/>
                  </a:cubicBezTo>
                  <a:cubicBezTo>
                    <a:pt x="2246918" y="2383204"/>
                    <a:pt x="1190053" y="2515890"/>
                    <a:pt x="0" y="2431435"/>
                  </a:cubicBezTo>
                  <a:cubicBezTo>
                    <a:pt x="-38581" y="1668529"/>
                    <a:pt x="63341" y="873193"/>
                    <a:pt x="0" y="0"/>
                  </a:cubicBezTo>
                  <a:close/>
                </a:path>
                <a:path w="2787285" h="2431435" stroke="0" extrusionOk="0">
                  <a:moveTo>
                    <a:pt x="0" y="0"/>
                  </a:moveTo>
                  <a:cubicBezTo>
                    <a:pt x="595352" y="118645"/>
                    <a:pt x="1885540" y="116012"/>
                    <a:pt x="2787285" y="0"/>
                  </a:cubicBezTo>
                  <a:cubicBezTo>
                    <a:pt x="2654403" y="316001"/>
                    <a:pt x="2872236" y="1334936"/>
                    <a:pt x="2787285" y="2431435"/>
                  </a:cubicBezTo>
                  <a:cubicBezTo>
                    <a:pt x="1984478" y="2566035"/>
                    <a:pt x="1349397" y="2274239"/>
                    <a:pt x="0" y="2431435"/>
                  </a:cubicBezTo>
                  <a:cubicBezTo>
                    <a:pt x="-20187" y="2025991"/>
                    <a:pt x="-152480" y="582603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r>
                <a:rPr lang="pt-BR" sz="1900" dirty="0" err="1"/>
                <a:t>We</a:t>
              </a:r>
              <a:r>
                <a:rPr lang="pt-BR" sz="1900" dirty="0"/>
                <a:t> use </a:t>
              </a:r>
              <a:r>
                <a:rPr lang="pt-BR" sz="1900" b="1" i="1" dirty="0"/>
                <a:t>must </a:t>
              </a:r>
              <a:r>
                <a:rPr lang="pt-BR" sz="1900" b="1" i="1" dirty="0" err="1"/>
                <a:t>not</a:t>
              </a:r>
              <a:r>
                <a:rPr lang="pt-BR" sz="1900" b="1" i="1" dirty="0"/>
                <a:t> (= </a:t>
              </a:r>
              <a:r>
                <a:rPr lang="pt-BR" sz="1900" b="1" i="1" dirty="0" err="1"/>
                <a:t>mustn’t</a:t>
              </a:r>
              <a:r>
                <a:rPr lang="pt-BR" sz="1900" b="1" i="1" dirty="0"/>
                <a:t>) </a:t>
              </a:r>
              <a:r>
                <a:rPr lang="pt-BR" sz="1900" dirty="0" err="1"/>
                <a:t>to</a:t>
              </a:r>
              <a:r>
                <a:rPr lang="pt-BR" sz="1900" dirty="0"/>
                <a:t> </a:t>
              </a:r>
              <a:r>
                <a:rPr lang="pt-BR" sz="1900" dirty="0" err="1"/>
                <a:t>express</a:t>
              </a:r>
              <a:r>
                <a:rPr lang="pt-BR" sz="1900" dirty="0"/>
                <a:t> a </a:t>
              </a:r>
              <a:r>
                <a:rPr lang="pt-BR" sz="1900" dirty="0" err="1"/>
                <a:t>prohibition</a:t>
              </a:r>
              <a:r>
                <a:rPr lang="pt-BR" sz="1900" dirty="0"/>
                <a:t>.</a:t>
              </a:r>
            </a:p>
            <a:p>
              <a:r>
                <a:rPr lang="pt-BR" sz="1900" i="1" dirty="0"/>
                <a:t>E.g.: </a:t>
              </a:r>
              <a:r>
                <a:rPr lang="pt-BR" sz="1900" i="1" dirty="0" err="1"/>
                <a:t>You</a:t>
              </a:r>
              <a:r>
                <a:rPr lang="pt-BR" sz="1900" i="1" dirty="0"/>
                <a:t> </a:t>
              </a:r>
              <a:r>
                <a:rPr lang="pt-BR" sz="1900" i="1" dirty="0" err="1"/>
                <a:t>mustn’t</a:t>
              </a:r>
              <a:r>
                <a:rPr lang="pt-BR" sz="1900" i="1" dirty="0"/>
                <a:t> come. (</a:t>
              </a:r>
              <a:r>
                <a:rPr lang="pt-BR" sz="1900" i="1" dirty="0" err="1"/>
                <a:t>You</a:t>
              </a:r>
              <a:r>
                <a:rPr lang="pt-BR" sz="1900" i="1" dirty="0"/>
                <a:t> are </a:t>
              </a:r>
              <a:r>
                <a:rPr lang="pt-BR" sz="1900" i="1" dirty="0" err="1"/>
                <a:t>not</a:t>
              </a:r>
              <a:r>
                <a:rPr lang="pt-BR" sz="1900" i="1" dirty="0"/>
                <a:t> </a:t>
              </a:r>
              <a:r>
                <a:rPr lang="pt-BR" sz="1900" i="1" dirty="0" err="1"/>
                <a:t>allowed</a:t>
              </a:r>
              <a:r>
                <a:rPr lang="pt-BR" sz="1900" i="1" dirty="0"/>
                <a:t> </a:t>
              </a:r>
              <a:r>
                <a:rPr lang="pt-BR" sz="1900" i="1" dirty="0" err="1"/>
                <a:t>to</a:t>
              </a:r>
              <a:r>
                <a:rPr lang="pt-BR" sz="1900" i="1" dirty="0"/>
                <a:t> come).</a:t>
              </a:r>
            </a:p>
            <a:p>
              <a:r>
                <a:rPr lang="pt-BR" sz="1900" dirty="0" err="1"/>
                <a:t>We</a:t>
              </a:r>
              <a:r>
                <a:rPr lang="pt-BR" sz="1900" dirty="0"/>
                <a:t> use </a:t>
              </a:r>
              <a:r>
                <a:rPr lang="pt-BR" sz="1900" b="1" i="1" dirty="0" err="1"/>
                <a:t>not</a:t>
              </a:r>
              <a:r>
                <a:rPr lang="pt-BR" sz="1900" b="1" i="1" dirty="0"/>
                <a:t> </a:t>
              </a:r>
              <a:r>
                <a:rPr lang="pt-BR" sz="1900" b="1" i="1" dirty="0" err="1"/>
                <a:t>have</a:t>
              </a:r>
              <a:r>
                <a:rPr lang="pt-BR" sz="1900" b="1" i="1" dirty="0"/>
                <a:t> </a:t>
              </a:r>
              <a:r>
                <a:rPr lang="pt-BR" sz="1900" b="1" i="1" dirty="0" err="1"/>
                <a:t>to</a:t>
              </a:r>
              <a:r>
                <a:rPr lang="pt-BR" sz="1900" b="1" i="1" dirty="0"/>
                <a:t> </a:t>
              </a:r>
              <a:r>
                <a:rPr lang="pt-BR" sz="1900" dirty="0" err="1"/>
                <a:t>to</a:t>
              </a:r>
              <a:r>
                <a:rPr lang="pt-BR" sz="1900" dirty="0"/>
                <a:t> </a:t>
              </a:r>
              <a:r>
                <a:rPr lang="pt-BR" sz="1900" dirty="0" err="1"/>
                <a:t>express</a:t>
              </a:r>
              <a:r>
                <a:rPr lang="pt-BR" sz="1900" dirty="0"/>
                <a:t> </a:t>
              </a:r>
              <a:r>
                <a:rPr lang="pt-BR" sz="1900" dirty="0" err="1"/>
                <a:t>lack</a:t>
              </a:r>
              <a:r>
                <a:rPr lang="pt-BR" sz="1900" dirty="0"/>
                <a:t> </a:t>
              </a:r>
              <a:r>
                <a:rPr lang="pt-BR" sz="1900" dirty="0" err="1"/>
                <a:t>of</a:t>
              </a:r>
              <a:r>
                <a:rPr lang="pt-BR" sz="1900" dirty="0"/>
                <a:t> </a:t>
              </a:r>
              <a:r>
                <a:rPr lang="pt-BR" sz="1900" dirty="0" err="1"/>
                <a:t>necessity</a:t>
              </a:r>
              <a:r>
                <a:rPr lang="pt-BR" sz="1900" dirty="0"/>
                <a:t> </a:t>
              </a:r>
              <a:r>
                <a:rPr lang="pt-BR" sz="1900" dirty="0" err="1"/>
                <a:t>or</a:t>
              </a:r>
              <a:r>
                <a:rPr lang="pt-BR" sz="1900" dirty="0"/>
                <a:t> </a:t>
              </a:r>
              <a:r>
                <a:rPr lang="pt-BR" sz="1900" dirty="0" err="1"/>
                <a:t>obligation</a:t>
              </a:r>
              <a:r>
                <a:rPr lang="pt-BR" sz="1900" dirty="0"/>
                <a:t>.</a:t>
              </a:r>
            </a:p>
            <a:p>
              <a:r>
                <a:rPr lang="pt-BR" sz="1900" i="1" dirty="0"/>
                <a:t>E.g.: </a:t>
              </a:r>
              <a:r>
                <a:rPr lang="pt-BR" sz="1900" i="1" dirty="0" err="1"/>
                <a:t>You</a:t>
              </a:r>
              <a:r>
                <a:rPr lang="pt-BR" sz="1900" i="1" dirty="0"/>
                <a:t> </a:t>
              </a:r>
              <a:r>
                <a:rPr lang="pt-BR" sz="1900" i="1" dirty="0" err="1"/>
                <a:t>don’t</a:t>
              </a:r>
              <a:r>
                <a:rPr lang="pt-BR" sz="1900" i="1" dirty="0"/>
                <a:t> </a:t>
              </a:r>
              <a:r>
                <a:rPr lang="pt-BR" sz="1900" i="1" dirty="0" err="1"/>
                <a:t>have</a:t>
              </a:r>
              <a:r>
                <a:rPr lang="pt-BR" sz="1900" i="1" dirty="0"/>
                <a:t> </a:t>
              </a:r>
              <a:r>
                <a:rPr lang="pt-BR" sz="1900" i="1" dirty="0" err="1"/>
                <a:t>to</a:t>
              </a:r>
              <a:r>
                <a:rPr lang="pt-BR" sz="1900" i="1" dirty="0"/>
                <a:t> come. (</a:t>
              </a:r>
              <a:r>
                <a:rPr lang="pt-BR" sz="1900" i="1" dirty="0" err="1"/>
                <a:t>You</a:t>
              </a:r>
              <a:r>
                <a:rPr lang="pt-BR" sz="1900" i="1" dirty="0"/>
                <a:t> </a:t>
              </a:r>
              <a:r>
                <a:rPr lang="pt-BR" sz="1900" i="1" dirty="0" err="1"/>
                <a:t>don’t</a:t>
              </a:r>
              <a:r>
                <a:rPr lang="pt-BR" sz="1900" i="1" dirty="0"/>
                <a:t> </a:t>
              </a:r>
              <a:r>
                <a:rPr lang="pt-BR" sz="1900" i="1" dirty="0" err="1"/>
                <a:t>need</a:t>
              </a:r>
              <a:r>
                <a:rPr lang="pt-BR" sz="1900" i="1" dirty="0"/>
                <a:t> </a:t>
              </a:r>
              <a:r>
                <a:rPr lang="pt-BR" sz="1900" i="1" dirty="0" err="1"/>
                <a:t>to</a:t>
              </a:r>
              <a:r>
                <a:rPr lang="pt-BR" sz="1900" i="1" dirty="0"/>
                <a:t> come).</a:t>
              </a:r>
            </a:p>
          </p:txBody>
        </p:sp>
        <p:sp>
          <p:nvSpPr>
            <p:cNvPr id="8" name="Pentágono 7">
              <a:extLst>
                <a:ext uri="{FF2B5EF4-FFF2-40B4-BE49-F238E27FC236}">
                  <a16:creationId xmlns:a16="http://schemas.microsoft.com/office/drawing/2014/main" id="{191FDF65-14EF-C0BD-DEC7-FEEACF223055}"/>
                </a:ext>
              </a:extLst>
            </p:cNvPr>
            <p:cNvSpPr/>
            <p:nvPr/>
          </p:nvSpPr>
          <p:spPr>
            <a:xfrm rot="21406225">
              <a:off x="666816" y="3597911"/>
              <a:ext cx="2549350" cy="467713"/>
            </a:xfrm>
            <a:prstGeom prst="homePlate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/>
                <a:t>LANGUAGE NOTE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073155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UNIT 6</a:t>
            </a:r>
          </a:p>
        </p:txBody>
      </p:sp>
      <p:pic>
        <p:nvPicPr>
          <p:cNvPr id="4" name="Imagem 3" descr="Texto&#10;&#10;Descrição gerada automaticamente">
            <a:extLst>
              <a:ext uri="{FF2B5EF4-FFF2-40B4-BE49-F238E27FC236}">
                <a16:creationId xmlns:a16="http://schemas.microsoft.com/office/drawing/2014/main" id="{8B9AE0D1-A38E-0CDD-038A-0AC1D6A6DA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8175" y="643467"/>
            <a:ext cx="6451517" cy="5695132"/>
          </a:xfrm>
          <a:prstGeom prst="rect">
            <a:avLst/>
          </a:prstGeom>
        </p:spPr>
      </p:pic>
      <p:grpSp>
        <p:nvGrpSpPr>
          <p:cNvPr id="5" name="Agrupar 4">
            <a:extLst>
              <a:ext uri="{FF2B5EF4-FFF2-40B4-BE49-F238E27FC236}">
                <a16:creationId xmlns:a16="http://schemas.microsoft.com/office/drawing/2014/main" id="{169E22A6-71E9-561E-AD69-F7277AFA5525}"/>
              </a:ext>
            </a:extLst>
          </p:cNvPr>
          <p:cNvGrpSpPr/>
          <p:nvPr/>
        </p:nvGrpSpPr>
        <p:grpSpPr>
          <a:xfrm>
            <a:off x="520664" y="3429000"/>
            <a:ext cx="3609579" cy="1459491"/>
            <a:chOff x="666816" y="3597911"/>
            <a:chExt cx="2549350" cy="1459491"/>
          </a:xfrm>
        </p:grpSpPr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455B2EB3-8835-4D35-3346-3C81A1107723}"/>
                </a:ext>
              </a:extLst>
            </p:cNvPr>
            <p:cNvSpPr txBox="1"/>
            <p:nvPr/>
          </p:nvSpPr>
          <p:spPr>
            <a:xfrm>
              <a:off x="713358" y="4087906"/>
              <a:ext cx="2000904" cy="969496"/>
            </a:xfrm>
            <a:custGeom>
              <a:avLst/>
              <a:gdLst>
                <a:gd name="connsiteX0" fmla="*/ 0 w 2000904"/>
                <a:gd name="connsiteY0" fmla="*/ 0 h 969496"/>
                <a:gd name="connsiteX1" fmla="*/ 2000904 w 2000904"/>
                <a:gd name="connsiteY1" fmla="*/ 0 h 969496"/>
                <a:gd name="connsiteX2" fmla="*/ 2000904 w 2000904"/>
                <a:gd name="connsiteY2" fmla="*/ 969496 h 969496"/>
                <a:gd name="connsiteX3" fmla="*/ 0 w 2000904"/>
                <a:gd name="connsiteY3" fmla="*/ 969496 h 969496"/>
                <a:gd name="connsiteX4" fmla="*/ 0 w 2000904"/>
                <a:gd name="connsiteY4" fmla="*/ 0 h 969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0904" h="969496" fill="none" extrusionOk="0">
                  <a:moveTo>
                    <a:pt x="0" y="0"/>
                  </a:moveTo>
                  <a:cubicBezTo>
                    <a:pt x="416515" y="-49533"/>
                    <a:pt x="1540826" y="-14809"/>
                    <a:pt x="2000904" y="0"/>
                  </a:cubicBezTo>
                  <a:cubicBezTo>
                    <a:pt x="1927301" y="264466"/>
                    <a:pt x="2009553" y="626815"/>
                    <a:pt x="2000904" y="969496"/>
                  </a:cubicBezTo>
                  <a:cubicBezTo>
                    <a:pt x="1509211" y="921265"/>
                    <a:pt x="426921" y="1053951"/>
                    <a:pt x="0" y="969496"/>
                  </a:cubicBezTo>
                  <a:cubicBezTo>
                    <a:pt x="76205" y="852460"/>
                    <a:pt x="-49993" y="163970"/>
                    <a:pt x="0" y="0"/>
                  </a:cubicBezTo>
                  <a:close/>
                </a:path>
                <a:path w="2000904" h="969496" stroke="0" extrusionOk="0">
                  <a:moveTo>
                    <a:pt x="0" y="0"/>
                  </a:moveTo>
                  <a:cubicBezTo>
                    <a:pt x="827518" y="118645"/>
                    <a:pt x="1599917" y="116012"/>
                    <a:pt x="2000904" y="0"/>
                  </a:cubicBezTo>
                  <a:cubicBezTo>
                    <a:pt x="2039093" y="461782"/>
                    <a:pt x="1951640" y="839843"/>
                    <a:pt x="2000904" y="969496"/>
                  </a:cubicBezTo>
                  <a:cubicBezTo>
                    <a:pt x="1326779" y="1104096"/>
                    <a:pt x="377818" y="812300"/>
                    <a:pt x="0" y="969496"/>
                  </a:cubicBezTo>
                  <a:cubicBezTo>
                    <a:pt x="-42508" y="822924"/>
                    <a:pt x="61959" y="346840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r>
                <a:rPr lang="pt-BR" sz="1900" b="1" dirty="0"/>
                <a:t>UN (United </a:t>
              </a:r>
              <a:r>
                <a:rPr lang="pt-BR" sz="1900" b="1" dirty="0" err="1"/>
                <a:t>Nations</a:t>
              </a:r>
              <a:r>
                <a:rPr lang="pt-BR" sz="1900" b="1" dirty="0"/>
                <a:t>) </a:t>
              </a:r>
            </a:p>
            <a:p>
              <a:r>
                <a:rPr lang="pt-BR" sz="1900" b="1" dirty="0"/>
                <a:t>= </a:t>
              </a:r>
              <a:r>
                <a:rPr lang="pt-BR" sz="1900" dirty="0"/>
                <a:t>ONU (Organização das Nações Unidas)</a:t>
              </a:r>
              <a:endParaRPr lang="pt-BR" sz="1900" i="1" dirty="0"/>
            </a:p>
          </p:txBody>
        </p:sp>
        <p:sp>
          <p:nvSpPr>
            <p:cNvPr id="9" name="Pentágono 8">
              <a:extLst>
                <a:ext uri="{FF2B5EF4-FFF2-40B4-BE49-F238E27FC236}">
                  <a16:creationId xmlns:a16="http://schemas.microsoft.com/office/drawing/2014/main" id="{8F51C9F5-8E36-9801-4377-EBA6FEA736D1}"/>
                </a:ext>
              </a:extLst>
            </p:cNvPr>
            <p:cNvSpPr/>
            <p:nvPr/>
          </p:nvSpPr>
          <p:spPr>
            <a:xfrm rot="21406225">
              <a:off x="666816" y="3597911"/>
              <a:ext cx="2549350" cy="467713"/>
            </a:xfrm>
            <a:prstGeom prst="homePlate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/>
                <a:t>LANGUAGE NOTE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85710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UNIT 6</a:t>
            </a:r>
          </a:p>
        </p:txBody>
      </p:sp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id="{5F48CA7A-0F86-D6A3-842C-58122F78C653}"/>
              </a:ext>
            </a:extLst>
          </p:cNvPr>
          <p:cNvSpPr txBox="1">
            <a:spLocks/>
          </p:cNvSpPr>
          <p:nvPr/>
        </p:nvSpPr>
        <p:spPr>
          <a:xfrm>
            <a:off x="5163990" y="5400481"/>
            <a:ext cx="6518315" cy="16316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TSJENG, 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Zing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. </a:t>
            </a:r>
            <a:r>
              <a:rPr lang="pt-BR" sz="1200" b="1" dirty="0" err="1">
                <a:solidFill>
                  <a:srgbClr val="2F2F2E"/>
                </a:solidFill>
                <a:latin typeface="Helvetica" pitchFamily="2" charset="0"/>
              </a:rPr>
              <a:t>Forgotten</a:t>
            </a:r>
            <a:r>
              <a:rPr lang="pt-BR" sz="1200" b="1" dirty="0">
                <a:solidFill>
                  <a:srgbClr val="2F2F2E"/>
                </a:solidFill>
                <a:latin typeface="Helvetica" pitchFamily="2" charset="0"/>
              </a:rPr>
              <a:t> </a:t>
            </a:r>
            <a:r>
              <a:rPr lang="pt-BR" sz="1200" b="1" dirty="0" err="1">
                <a:solidFill>
                  <a:srgbClr val="2F2F2E"/>
                </a:solidFill>
                <a:latin typeface="Helvetica" pitchFamily="2" charset="0"/>
              </a:rPr>
              <a:t>women</a:t>
            </a:r>
            <a:r>
              <a:rPr lang="pt-BR" sz="1200" b="1" dirty="0">
                <a:solidFill>
                  <a:srgbClr val="2F2F2E"/>
                </a:solidFill>
                <a:latin typeface="Helvetica" pitchFamily="2" charset="0"/>
              </a:rPr>
              <a:t>: 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the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 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scientists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. Londres: Octopus 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Publishing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 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Group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, 2018. p. 50-52.</a:t>
            </a:r>
          </a:p>
        </p:txBody>
      </p:sp>
      <p:pic>
        <p:nvPicPr>
          <p:cNvPr id="4" name="Imagem 3" descr="Texto&#10;&#10;Descrição gerada automaticamente">
            <a:extLst>
              <a:ext uri="{FF2B5EF4-FFF2-40B4-BE49-F238E27FC236}">
                <a16:creationId xmlns:a16="http://schemas.microsoft.com/office/drawing/2014/main" id="{31901B00-DFD8-6EBA-B93A-E133B33A8B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3989" y="643466"/>
            <a:ext cx="6518315" cy="475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5527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UNIT 6</a:t>
            </a:r>
          </a:p>
        </p:txBody>
      </p:sp>
      <p:sp>
        <p:nvSpPr>
          <p:cNvPr id="25" name="Título 1">
            <a:extLst>
              <a:ext uri="{FF2B5EF4-FFF2-40B4-BE49-F238E27FC236}">
                <a16:creationId xmlns:a16="http://schemas.microsoft.com/office/drawing/2014/main" id="{00CD555E-2B31-7964-5897-E453C037586F}"/>
              </a:ext>
            </a:extLst>
          </p:cNvPr>
          <p:cNvSpPr txBox="1">
            <a:spLocks/>
          </p:cNvSpPr>
          <p:nvPr/>
        </p:nvSpPr>
        <p:spPr bwMode="black">
          <a:xfrm>
            <a:off x="643467" y="2781033"/>
            <a:ext cx="3363974" cy="1174991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collocations</a:t>
            </a:r>
          </a:p>
        </p:txBody>
      </p: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D1E047A2-34BE-4518-E20C-89A91183322E}"/>
              </a:ext>
            </a:extLst>
          </p:cNvPr>
          <p:cNvGrpSpPr/>
          <p:nvPr/>
        </p:nvGrpSpPr>
        <p:grpSpPr>
          <a:xfrm>
            <a:off x="305506" y="3620838"/>
            <a:ext cx="4039896" cy="2889403"/>
            <a:chOff x="474502" y="2893601"/>
            <a:chExt cx="4039896" cy="2889403"/>
          </a:xfrm>
        </p:grpSpPr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id="{C4F12C82-E628-BB14-D3D4-57BE86360AC0}"/>
                </a:ext>
              </a:extLst>
            </p:cNvPr>
            <p:cNvSpPr txBox="1"/>
            <p:nvPr/>
          </p:nvSpPr>
          <p:spPr>
            <a:xfrm>
              <a:off x="649740" y="3351569"/>
              <a:ext cx="3864658" cy="2431435"/>
            </a:xfrm>
            <a:custGeom>
              <a:avLst/>
              <a:gdLst>
                <a:gd name="connsiteX0" fmla="*/ 0 w 3864658"/>
                <a:gd name="connsiteY0" fmla="*/ 0 h 2431435"/>
                <a:gd name="connsiteX1" fmla="*/ 3864658 w 3864658"/>
                <a:gd name="connsiteY1" fmla="*/ 0 h 2431435"/>
                <a:gd name="connsiteX2" fmla="*/ 3864658 w 3864658"/>
                <a:gd name="connsiteY2" fmla="*/ 2431435 h 2431435"/>
                <a:gd name="connsiteX3" fmla="*/ 0 w 3864658"/>
                <a:gd name="connsiteY3" fmla="*/ 2431435 h 2431435"/>
                <a:gd name="connsiteX4" fmla="*/ 0 w 3864658"/>
                <a:gd name="connsiteY4" fmla="*/ 0 h 2431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64658" h="2431435" fill="none" extrusionOk="0">
                  <a:moveTo>
                    <a:pt x="0" y="0"/>
                  </a:moveTo>
                  <a:cubicBezTo>
                    <a:pt x="992220" y="-49533"/>
                    <a:pt x="3077165" y="-14809"/>
                    <a:pt x="3864658" y="0"/>
                  </a:cubicBezTo>
                  <a:cubicBezTo>
                    <a:pt x="3952297" y="543322"/>
                    <a:pt x="3791979" y="1279320"/>
                    <a:pt x="3864658" y="2431435"/>
                  </a:cubicBezTo>
                  <a:cubicBezTo>
                    <a:pt x="2671702" y="2383204"/>
                    <a:pt x="1496021" y="2515890"/>
                    <a:pt x="0" y="2431435"/>
                  </a:cubicBezTo>
                  <a:cubicBezTo>
                    <a:pt x="-38581" y="1668529"/>
                    <a:pt x="63341" y="873193"/>
                    <a:pt x="0" y="0"/>
                  </a:cubicBezTo>
                  <a:close/>
                </a:path>
                <a:path w="3864658" h="2431435" stroke="0" extrusionOk="0">
                  <a:moveTo>
                    <a:pt x="0" y="0"/>
                  </a:moveTo>
                  <a:cubicBezTo>
                    <a:pt x="467688" y="118645"/>
                    <a:pt x="2955341" y="116012"/>
                    <a:pt x="3864658" y="0"/>
                  </a:cubicBezTo>
                  <a:cubicBezTo>
                    <a:pt x="3731776" y="316001"/>
                    <a:pt x="3949609" y="1334936"/>
                    <a:pt x="3864658" y="2431435"/>
                  </a:cubicBezTo>
                  <a:cubicBezTo>
                    <a:pt x="3133533" y="2566035"/>
                    <a:pt x="1689691" y="2274239"/>
                    <a:pt x="0" y="2431435"/>
                  </a:cubicBezTo>
                  <a:cubicBezTo>
                    <a:pt x="-20187" y="2025991"/>
                    <a:pt x="-152480" y="582603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r>
                <a:rPr lang="pt-BR" sz="1900" b="1" i="1" dirty="0" err="1"/>
                <a:t>Collocations</a:t>
              </a:r>
              <a:r>
                <a:rPr lang="pt-BR" sz="1900" dirty="0"/>
                <a:t> são combinações de palavras que ocorrem </a:t>
              </a:r>
              <a:r>
                <a:rPr lang="pt-BR" sz="1900" dirty="0" err="1"/>
                <a:t>frequente-mente</a:t>
              </a:r>
              <a:r>
                <a:rPr lang="pt-BR" sz="1900" dirty="0"/>
                <a:t> em uma língua, como </a:t>
              </a:r>
              <a:r>
                <a:rPr lang="pt-BR" sz="1900" i="1" dirty="0" err="1"/>
                <a:t>great</a:t>
              </a:r>
              <a:r>
                <a:rPr lang="pt-BR" sz="1900" i="1" dirty="0"/>
                <a:t> </a:t>
              </a:r>
              <a:r>
                <a:rPr lang="pt-BR" sz="1900" i="1" dirty="0" err="1"/>
                <a:t>affinity</a:t>
              </a:r>
              <a:r>
                <a:rPr lang="pt-BR" sz="1900" dirty="0"/>
                <a:t> (adjetivo + substantivo) e </a:t>
              </a:r>
              <a:r>
                <a:rPr lang="pt-BR" sz="1900" i="1" dirty="0" err="1"/>
                <a:t>affinity</a:t>
              </a:r>
              <a:r>
                <a:rPr lang="pt-BR" sz="1900" i="1" dirty="0"/>
                <a:t> </a:t>
              </a:r>
              <a:r>
                <a:rPr lang="pt-BR" sz="1900" i="1" dirty="0" err="1"/>
                <a:t>with</a:t>
              </a:r>
              <a:r>
                <a:rPr lang="pt-BR" sz="1900" i="1" dirty="0"/>
                <a:t> </a:t>
              </a:r>
              <a:r>
                <a:rPr lang="pt-BR" sz="1900" dirty="0"/>
                <a:t>(substantivo + </a:t>
              </a:r>
              <a:r>
                <a:rPr lang="pt-BR" sz="1900" dirty="0" err="1"/>
                <a:t>preposi-ção</a:t>
              </a:r>
              <a:r>
                <a:rPr lang="pt-BR" sz="1900" dirty="0"/>
                <a:t>). Estude essas combinações em inglês para compreendê-las melhor e utilizá-las em seus textos.</a:t>
              </a:r>
            </a:p>
          </p:txBody>
        </p:sp>
        <p:sp>
          <p:nvSpPr>
            <p:cNvPr id="28" name="Pentágono 27">
              <a:extLst>
                <a:ext uri="{FF2B5EF4-FFF2-40B4-BE49-F238E27FC236}">
                  <a16:creationId xmlns:a16="http://schemas.microsoft.com/office/drawing/2014/main" id="{13F5F03C-B057-0DC2-8DBB-3FA6BCD8F370}"/>
                </a:ext>
              </a:extLst>
            </p:cNvPr>
            <p:cNvSpPr/>
            <p:nvPr/>
          </p:nvSpPr>
          <p:spPr>
            <a:xfrm rot="21338555">
              <a:off x="474502" y="2893601"/>
              <a:ext cx="1292087" cy="487017"/>
            </a:xfrm>
            <a:prstGeom prst="homePlate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/>
                <a:t>TIP</a:t>
              </a:r>
            </a:p>
          </p:txBody>
        </p:sp>
      </p:grpSp>
      <p:pic>
        <p:nvPicPr>
          <p:cNvPr id="4" name="Imagem 3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47197719-1BB9-9533-5AFD-66B2A80237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1293" y="643467"/>
            <a:ext cx="5041900" cy="5041900"/>
          </a:xfrm>
          <a:prstGeom prst="rect">
            <a:avLst/>
          </a:prstGeom>
        </p:spPr>
      </p:pic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C820221B-C148-AA04-E766-EBDF7C5B2DF9}"/>
              </a:ext>
            </a:extLst>
          </p:cNvPr>
          <p:cNvSpPr txBox="1">
            <a:spLocks/>
          </p:cNvSpPr>
          <p:nvPr/>
        </p:nvSpPr>
        <p:spPr>
          <a:xfrm>
            <a:off x="5953589" y="5685367"/>
            <a:ext cx="5041900" cy="5387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AFFINITY. In: OZDIC.COM. [2022?]. Disponível em: https://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ozdic.com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/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collocation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/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affinity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. Acesso em: 27 jun. 2022.</a:t>
            </a:r>
          </a:p>
        </p:txBody>
      </p:sp>
    </p:spTree>
    <p:extLst>
      <p:ext uri="{BB962C8B-B14F-4D97-AF65-F5344CB8AC3E}">
        <p14:creationId xmlns:p14="http://schemas.microsoft.com/office/powerpoint/2010/main" val="35952581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UNIT 6</a:t>
            </a:r>
          </a:p>
        </p:txBody>
      </p:sp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C820221B-C148-AA04-E766-EBDF7C5B2DF9}"/>
              </a:ext>
            </a:extLst>
          </p:cNvPr>
          <p:cNvSpPr txBox="1">
            <a:spLocks/>
          </p:cNvSpPr>
          <p:nvPr/>
        </p:nvSpPr>
        <p:spPr>
          <a:xfrm>
            <a:off x="5472650" y="6225758"/>
            <a:ext cx="6029011" cy="33473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TSJENG, 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Zing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. </a:t>
            </a:r>
            <a:r>
              <a:rPr lang="pt-BR" sz="1200" b="1" dirty="0" err="1">
                <a:solidFill>
                  <a:srgbClr val="2F2F2E"/>
                </a:solidFill>
                <a:latin typeface="Helvetica" pitchFamily="2" charset="0"/>
              </a:rPr>
              <a:t>Forgotten</a:t>
            </a:r>
            <a:r>
              <a:rPr lang="pt-BR" sz="1200" b="1" dirty="0">
                <a:solidFill>
                  <a:srgbClr val="2F2F2E"/>
                </a:solidFill>
                <a:latin typeface="Helvetica" pitchFamily="2" charset="0"/>
              </a:rPr>
              <a:t> </a:t>
            </a:r>
            <a:r>
              <a:rPr lang="pt-BR" sz="1200" b="1" dirty="0" err="1">
                <a:solidFill>
                  <a:srgbClr val="2F2F2E"/>
                </a:solidFill>
                <a:latin typeface="Helvetica" pitchFamily="2" charset="0"/>
              </a:rPr>
              <a:t>women</a:t>
            </a:r>
            <a:r>
              <a:rPr lang="pt-BR" sz="1200" b="1" dirty="0">
                <a:solidFill>
                  <a:srgbClr val="2F2F2E"/>
                </a:solidFill>
                <a:latin typeface="Helvetica" pitchFamily="2" charset="0"/>
              </a:rPr>
              <a:t>: 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the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 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scientists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. Londres: Octopus 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Publishing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 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Group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, 2018. p. 30-32.</a:t>
            </a:r>
          </a:p>
        </p:txBody>
      </p:sp>
      <p:pic>
        <p:nvPicPr>
          <p:cNvPr id="5" name="Imagem 4" descr="Uma imagem contendo Texto&#10;&#10;Descrição gerada automaticamente">
            <a:extLst>
              <a:ext uri="{FF2B5EF4-FFF2-40B4-BE49-F238E27FC236}">
                <a16:creationId xmlns:a16="http://schemas.microsoft.com/office/drawing/2014/main" id="{32816094-8A51-25E6-60CC-B28A4837D98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8642" y="334737"/>
            <a:ext cx="6029011" cy="5878286"/>
          </a:xfrm>
          <a:prstGeom prst="rect">
            <a:avLst/>
          </a:prstGeom>
        </p:spPr>
      </p:pic>
      <p:grpSp>
        <p:nvGrpSpPr>
          <p:cNvPr id="7" name="Agrupar 6">
            <a:extLst>
              <a:ext uri="{FF2B5EF4-FFF2-40B4-BE49-F238E27FC236}">
                <a16:creationId xmlns:a16="http://schemas.microsoft.com/office/drawing/2014/main" id="{F6465479-B9AF-6604-D407-5637D144AB91}"/>
              </a:ext>
            </a:extLst>
          </p:cNvPr>
          <p:cNvGrpSpPr/>
          <p:nvPr/>
        </p:nvGrpSpPr>
        <p:grpSpPr>
          <a:xfrm>
            <a:off x="237913" y="2732350"/>
            <a:ext cx="4175082" cy="3480673"/>
            <a:chOff x="667198" y="3617074"/>
            <a:chExt cx="2948750" cy="3480673"/>
          </a:xfrm>
        </p:grpSpPr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85775E8A-91DE-0852-008E-DDC70BC6DAFB}"/>
                </a:ext>
              </a:extLst>
            </p:cNvPr>
            <p:cNvSpPr txBox="1"/>
            <p:nvPr/>
          </p:nvSpPr>
          <p:spPr>
            <a:xfrm>
              <a:off x="760291" y="4081537"/>
              <a:ext cx="2855657" cy="3016210"/>
            </a:xfrm>
            <a:custGeom>
              <a:avLst/>
              <a:gdLst>
                <a:gd name="connsiteX0" fmla="*/ 0 w 2855657"/>
                <a:gd name="connsiteY0" fmla="*/ 0 h 3016210"/>
                <a:gd name="connsiteX1" fmla="*/ 2855657 w 2855657"/>
                <a:gd name="connsiteY1" fmla="*/ 0 h 3016210"/>
                <a:gd name="connsiteX2" fmla="*/ 2855657 w 2855657"/>
                <a:gd name="connsiteY2" fmla="*/ 3016210 h 3016210"/>
                <a:gd name="connsiteX3" fmla="*/ 0 w 2855657"/>
                <a:gd name="connsiteY3" fmla="*/ 3016210 h 3016210"/>
                <a:gd name="connsiteX4" fmla="*/ 0 w 2855657"/>
                <a:gd name="connsiteY4" fmla="*/ 0 h 3016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5657" h="3016210" fill="none" extrusionOk="0">
                  <a:moveTo>
                    <a:pt x="0" y="0"/>
                  </a:moveTo>
                  <a:cubicBezTo>
                    <a:pt x="450543" y="-49533"/>
                    <a:pt x="1987424" y="-14809"/>
                    <a:pt x="2855657" y="0"/>
                  </a:cubicBezTo>
                  <a:cubicBezTo>
                    <a:pt x="2943296" y="516574"/>
                    <a:pt x="2782978" y="2643207"/>
                    <a:pt x="2855657" y="3016210"/>
                  </a:cubicBezTo>
                  <a:cubicBezTo>
                    <a:pt x="2151010" y="2967979"/>
                    <a:pt x="899797" y="3100665"/>
                    <a:pt x="0" y="3016210"/>
                  </a:cubicBezTo>
                  <a:cubicBezTo>
                    <a:pt x="-38581" y="2219146"/>
                    <a:pt x="63341" y="709150"/>
                    <a:pt x="0" y="0"/>
                  </a:cubicBezTo>
                  <a:close/>
                </a:path>
                <a:path w="2855657" h="3016210" stroke="0" extrusionOk="0">
                  <a:moveTo>
                    <a:pt x="0" y="0"/>
                  </a:moveTo>
                  <a:cubicBezTo>
                    <a:pt x="1379758" y="118645"/>
                    <a:pt x="2207658" y="116012"/>
                    <a:pt x="2855657" y="0"/>
                  </a:cubicBezTo>
                  <a:cubicBezTo>
                    <a:pt x="2722775" y="843278"/>
                    <a:pt x="2940608" y="1566943"/>
                    <a:pt x="2855657" y="3016210"/>
                  </a:cubicBezTo>
                  <a:cubicBezTo>
                    <a:pt x="2552164" y="3150810"/>
                    <a:pt x="1275421" y="2859014"/>
                    <a:pt x="0" y="3016210"/>
                  </a:cubicBezTo>
                  <a:cubicBezTo>
                    <a:pt x="-20187" y="1542253"/>
                    <a:pt x="-152480" y="763415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r>
                <a:rPr lang="pt-BR" sz="1900" dirty="0"/>
                <a:t>Aos 69 anos,  Alma Thomas iniciou uma nova fase de sua vida dedicando-se à criação artística. Para você, o que a decisão de Alma nos sugere a respeito do processo de envelhecimento? Você acredita que, em nossa sociedade, os/as idosos/as são devidamente respeitados/ as e valorizados/as? Por quê (não)? O que pode ser feito para que isso aconteça?</a:t>
              </a:r>
            </a:p>
          </p:txBody>
        </p:sp>
        <p:sp>
          <p:nvSpPr>
            <p:cNvPr id="9" name="Pentágono 8">
              <a:extLst>
                <a:ext uri="{FF2B5EF4-FFF2-40B4-BE49-F238E27FC236}">
                  <a16:creationId xmlns:a16="http://schemas.microsoft.com/office/drawing/2014/main" id="{DD09FC9F-68AB-02CF-4887-5260A30F628D}"/>
                </a:ext>
              </a:extLst>
            </p:cNvPr>
            <p:cNvSpPr/>
            <p:nvPr/>
          </p:nvSpPr>
          <p:spPr>
            <a:xfrm rot="21406225">
              <a:off x="667198" y="3617074"/>
              <a:ext cx="2068865" cy="467713"/>
            </a:xfrm>
            <a:prstGeom prst="homePlate">
              <a:avLst/>
            </a:prstGeom>
            <a:solidFill>
              <a:schemeClr val="accent5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/>
                <a:t>THINK ABOUT IT!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234892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UNIT 6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AE42A0E9-DB36-9591-B0FA-19A77C899AD8}"/>
              </a:ext>
            </a:extLst>
          </p:cNvPr>
          <p:cNvSpPr txBox="1">
            <a:spLocks/>
          </p:cNvSpPr>
          <p:nvPr/>
        </p:nvSpPr>
        <p:spPr bwMode="black">
          <a:xfrm>
            <a:off x="643467" y="2781033"/>
            <a:ext cx="3363974" cy="1174991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Passive voice</a:t>
            </a:r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981B0919-33B7-B408-ECAD-77F408ADB0B9}"/>
              </a:ext>
            </a:extLst>
          </p:cNvPr>
          <p:cNvGrpSpPr/>
          <p:nvPr/>
        </p:nvGrpSpPr>
        <p:grpSpPr>
          <a:xfrm>
            <a:off x="552159" y="3853627"/>
            <a:ext cx="3455283" cy="1781407"/>
            <a:chOff x="474502" y="2893601"/>
            <a:chExt cx="3455283" cy="1781407"/>
          </a:xfrm>
        </p:grpSpPr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E62530DC-A28A-CBD0-50AD-C7B339873A56}"/>
                </a:ext>
              </a:extLst>
            </p:cNvPr>
            <p:cNvSpPr txBox="1"/>
            <p:nvPr/>
          </p:nvSpPr>
          <p:spPr>
            <a:xfrm>
              <a:off x="649741" y="3351569"/>
              <a:ext cx="3280044" cy="1323439"/>
            </a:xfrm>
            <a:custGeom>
              <a:avLst/>
              <a:gdLst>
                <a:gd name="connsiteX0" fmla="*/ 0 w 3280044"/>
                <a:gd name="connsiteY0" fmla="*/ 0 h 1323439"/>
                <a:gd name="connsiteX1" fmla="*/ 3280044 w 3280044"/>
                <a:gd name="connsiteY1" fmla="*/ 0 h 1323439"/>
                <a:gd name="connsiteX2" fmla="*/ 3280044 w 3280044"/>
                <a:gd name="connsiteY2" fmla="*/ 1323439 h 1323439"/>
                <a:gd name="connsiteX3" fmla="*/ 0 w 3280044"/>
                <a:gd name="connsiteY3" fmla="*/ 1323439 h 1323439"/>
                <a:gd name="connsiteX4" fmla="*/ 0 w 3280044"/>
                <a:gd name="connsiteY4" fmla="*/ 0 h 1323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80044" h="1323439" fill="none" extrusionOk="0">
                  <a:moveTo>
                    <a:pt x="0" y="0"/>
                  </a:moveTo>
                  <a:cubicBezTo>
                    <a:pt x="1579444" y="-49533"/>
                    <a:pt x="2257182" y="-14809"/>
                    <a:pt x="3280044" y="0"/>
                  </a:cubicBezTo>
                  <a:cubicBezTo>
                    <a:pt x="3315875" y="344707"/>
                    <a:pt x="3254103" y="675326"/>
                    <a:pt x="3280044" y="1323439"/>
                  </a:cubicBezTo>
                  <a:cubicBezTo>
                    <a:pt x="2536647" y="1275208"/>
                    <a:pt x="462849" y="1407894"/>
                    <a:pt x="0" y="1323439"/>
                  </a:cubicBezTo>
                  <a:cubicBezTo>
                    <a:pt x="-47073" y="1053495"/>
                    <a:pt x="-117899" y="591620"/>
                    <a:pt x="0" y="0"/>
                  </a:cubicBezTo>
                  <a:close/>
                </a:path>
                <a:path w="3280044" h="1323439" stroke="0" extrusionOk="0">
                  <a:moveTo>
                    <a:pt x="0" y="0"/>
                  </a:moveTo>
                  <a:cubicBezTo>
                    <a:pt x="974185" y="118645"/>
                    <a:pt x="1864247" y="116012"/>
                    <a:pt x="3280044" y="0"/>
                  </a:cubicBezTo>
                  <a:cubicBezTo>
                    <a:pt x="3192229" y="535917"/>
                    <a:pt x="3367929" y="914339"/>
                    <a:pt x="3280044" y="1323439"/>
                  </a:cubicBezTo>
                  <a:cubicBezTo>
                    <a:pt x="2605292" y="1458039"/>
                    <a:pt x="871719" y="1166243"/>
                    <a:pt x="0" y="1323439"/>
                  </a:cubicBezTo>
                  <a:cubicBezTo>
                    <a:pt x="89067" y="1177433"/>
                    <a:pt x="13472" y="251537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r>
                <a:rPr lang="pt-BR" sz="2000" dirty="0"/>
                <a:t>Note que a formação da voz passiva em inglês é semelhante à formação da voz passiva em português.</a:t>
              </a:r>
            </a:p>
          </p:txBody>
        </p:sp>
        <p:sp>
          <p:nvSpPr>
            <p:cNvPr id="15" name="Pentágono 14">
              <a:extLst>
                <a:ext uri="{FF2B5EF4-FFF2-40B4-BE49-F238E27FC236}">
                  <a16:creationId xmlns:a16="http://schemas.microsoft.com/office/drawing/2014/main" id="{EA5DC13B-E7B4-A18A-F63F-861B272020CF}"/>
                </a:ext>
              </a:extLst>
            </p:cNvPr>
            <p:cNvSpPr/>
            <p:nvPr/>
          </p:nvSpPr>
          <p:spPr>
            <a:xfrm rot="21338555">
              <a:off x="474502" y="2893601"/>
              <a:ext cx="1292087" cy="487017"/>
            </a:xfrm>
            <a:prstGeom prst="homePlate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/>
                <a:t>TIP</a:t>
              </a:r>
            </a:p>
          </p:txBody>
        </p:sp>
      </p:grpSp>
      <p:pic>
        <p:nvPicPr>
          <p:cNvPr id="5" name="Imagem 4" descr="Interface gráfica do usuário, Texto, Aplicativo, Email&#10;&#10;Descrição gerada automaticamente">
            <a:extLst>
              <a:ext uri="{FF2B5EF4-FFF2-40B4-BE49-F238E27FC236}">
                <a16:creationId xmlns:a16="http://schemas.microsoft.com/office/drawing/2014/main" id="{9EDD43AF-35E3-1748-E5F6-D04E998E59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7809" y="643467"/>
            <a:ext cx="6748380" cy="3097617"/>
          </a:xfrm>
          <a:prstGeom prst="rect">
            <a:avLst/>
          </a:prstGeom>
        </p:spPr>
      </p:pic>
      <p:graphicFrame>
        <p:nvGraphicFramePr>
          <p:cNvPr id="16" name="Diagrama 15">
            <a:extLst>
              <a:ext uri="{FF2B5EF4-FFF2-40B4-BE49-F238E27FC236}">
                <a16:creationId xmlns:a16="http://schemas.microsoft.com/office/drawing/2014/main" id="{AAB2DEB2-D8DD-5FC8-035F-BDD0B1232B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5005900"/>
              </p:ext>
            </p:extLst>
          </p:nvPr>
        </p:nvGraphicFramePr>
        <p:xfrm>
          <a:off x="5007808" y="3956024"/>
          <a:ext cx="6748381" cy="26081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776568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UNIT 6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AE42A0E9-DB36-9591-B0FA-19A77C899AD8}"/>
              </a:ext>
            </a:extLst>
          </p:cNvPr>
          <p:cNvSpPr txBox="1">
            <a:spLocks/>
          </p:cNvSpPr>
          <p:nvPr/>
        </p:nvSpPr>
        <p:spPr bwMode="black">
          <a:xfrm>
            <a:off x="643467" y="2781033"/>
            <a:ext cx="3363974" cy="1174991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Passive voice</a:t>
            </a:r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981B0919-33B7-B408-ECAD-77F408ADB0B9}"/>
              </a:ext>
            </a:extLst>
          </p:cNvPr>
          <p:cNvGrpSpPr/>
          <p:nvPr/>
        </p:nvGrpSpPr>
        <p:grpSpPr>
          <a:xfrm>
            <a:off x="552159" y="3853627"/>
            <a:ext cx="3455283" cy="1781407"/>
            <a:chOff x="474502" y="2893601"/>
            <a:chExt cx="3455283" cy="1781407"/>
          </a:xfrm>
        </p:grpSpPr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E62530DC-A28A-CBD0-50AD-C7B339873A56}"/>
                </a:ext>
              </a:extLst>
            </p:cNvPr>
            <p:cNvSpPr txBox="1"/>
            <p:nvPr/>
          </p:nvSpPr>
          <p:spPr>
            <a:xfrm>
              <a:off x="649741" y="3351569"/>
              <a:ext cx="3280044" cy="1323439"/>
            </a:xfrm>
            <a:custGeom>
              <a:avLst/>
              <a:gdLst>
                <a:gd name="connsiteX0" fmla="*/ 0 w 3280044"/>
                <a:gd name="connsiteY0" fmla="*/ 0 h 1323439"/>
                <a:gd name="connsiteX1" fmla="*/ 3280044 w 3280044"/>
                <a:gd name="connsiteY1" fmla="*/ 0 h 1323439"/>
                <a:gd name="connsiteX2" fmla="*/ 3280044 w 3280044"/>
                <a:gd name="connsiteY2" fmla="*/ 1323439 h 1323439"/>
                <a:gd name="connsiteX3" fmla="*/ 0 w 3280044"/>
                <a:gd name="connsiteY3" fmla="*/ 1323439 h 1323439"/>
                <a:gd name="connsiteX4" fmla="*/ 0 w 3280044"/>
                <a:gd name="connsiteY4" fmla="*/ 0 h 1323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80044" h="1323439" fill="none" extrusionOk="0">
                  <a:moveTo>
                    <a:pt x="0" y="0"/>
                  </a:moveTo>
                  <a:cubicBezTo>
                    <a:pt x="1579444" y="-49533"/>
                    <a:pt x="2257182" y="-14809"/>
                    <a:pt x="3280044" y="0"/>
                  </a:cubicBezTo>
                  <a:cubicBezTo>
                    <a:pt x="3315875" y="344707"/>
                    <a:pt x="3254103" y="675326"/>
                    <a:pt x="3280044" y="1323439"/>
                  </a:cubicBezTo>
                  <a:cubicBezTo>
                    <a:pt x="2536647" y="1275208"/>
                    <a:pt x="462849" y="1407894"/>
                    <a:pt x="0" y="1323439"/>
                  </a:cubicBezTo>
                  <a:cubicBezTo>
                    <a:pt x="-47073" y="1053495"/>
                    <a:pt x="-117899" y="591620"/>
                    <a:pt x="0" y="0"/>
                  </a:cubicBezTo>
                  <a:close/>
                </a:path>
                <a:path w="3280044" h="1323439" stroke="0" extrusionOk="0">
                  <a:moveTo>
                    <a:pt x="0" y="0"/>
                  </a:moveTo>
                  <a:cubicBezTo>
                    <a:pt x="974185" y="118645"/>
                    <a:pt x="1864247" y="116012"/>
                    <a:pt x="3280044" y="0"/>
                  </a:cubicBezTo>
                  <a:cubicBezTo>
                    <a:pt x="3192229" y="535917"/>
                    <a:pt x="3367929" y="914339"/>
                    <a:pt x="3280044" y="1323439"/>
                  </a:cubicBezTo>
                  <a:cubicBezTo>
                    <a:pt x="2605292" y="1458039"/>
                    <a:pt x="871719" y="1166243"/>
                    <a:pt x="0" y="1323439"/>
                  </a:cubicBezTo>
                  <a:cubicBezTo>
                    <a:pt x="89067" y="1177433"/>
                    <a:pt x="13472" y="251537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r>
                <a:rPr lang="pt-BR" sz="2000" dirty="0"/>
                <a:t>Note que a formação da voz passiva em inglês é semelhante à formação da voz passiva em português.</a:t>
              </a:r>
            </a:p>
          </p:txBody>
        </p:sp>
        <p:sp>
          <p:nvSpPr>
            <p:cNvPr id="15" name="Pentágono 14">
              <a:extLst>
                <a:ext uri="{FF2B5EF4-FFF2-40B4-BE49-F238E27FC236}">
                  <a16:creationId xmlns:a16="http://schemas.microsoft.com/office/drawing/2014/main" id="{EA5DC13B-E7B4-A18A-F63F-861B272020CF}"/>
                </a:ext>
              </a:extLst>
            </p:cNvPr>
            <p:cNvSpPr/>
            <p:nvPr/>
          </p:nvSpPr>
          <p:spPr>
            <a:xfrm rot="21338555">
              <a:off x="474502" y="2893601"/>
              <a:ext cx="1292087" cy="487017"/>
            </a:xfrm>
            <a:prstGeom prst="homePlate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/>
                <a:t>TIP</a:t>
              </a:r>
            </a:p>
          </p:txBody>
        </p:sp>
      </p:grpSp>
      <p:pic>
        <p:nvPicPr>
          <p:cNvPr id="5" name="Imagem 4" descr="Interface gráfica do usuário, Texto, Aplicativo, Email&#10;&#10;Descrição gerada automaticamente">
            <a:extLst>
              <a:ext uri="{FF2B5EF4-FFF2-40B4-BE49-F238E27FC236}">
                <a16:creationId xmlns:a16="http://schemas.microsoft.com/office/drawing/2014/main" id="{9EDD43AF-35E3-1748-E5F6-D04E998E59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7809" y="643467"/>
            <a:ext cx="6748380" cy="3097617"/>
          </a:xfrm>
          <a:prstGeom prst="rect">
            <a:avLst/>
          </a:prstGeom>
        </p:spPr>
      </p:pic>
      <p:graphicFrame>
        <p:nvGraphicFramePr>
          <p:cNvPr id="16" name="Diagrama 15">
            <a:extLst>
              <a:ext uri="{FF2B5EF4-FFF2-40B4-BE49-F238E27FC236}">
                <a16:creationId xmlns:a16="http://schemas.microsoft.com/office/drawing/2014/main" id="{AAB2DEB2-D8DD-5FC8-035F-BDD0B1232B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43451682"/>
              </p:ext>
            </p:extLst>
          </p:nvPr>
        </p:nvGraphicFramePr>
        <p:xfrm>
          <a:off x="5007808" y="3956024"/>
          <a:ext cx="6748381" cy="26081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551059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C802E6E4-2F2B-66E1-A7BA-797A25FC2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>
                <a:solidFill>
                  <a:schemeClr val="bg1"/>
                </a:solidFill>
              </a:rPr>
              <a:t>UNIT 0</a:t>
            </a:r>
          </a:p>
        </p:txBody>
      </p: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58F2ED21-E63B-2989-97AA-3C9192FC23F0}"/>
              </a:ext>
            </a:extLst>
          </p:cNvPr>
          <p:cNvGrpSpPr/>
          <p:nvPr/>
        </p:nvGrpSpPr>
        <p:grpSpPr>
          <a:xfrm>
            <a:off x="643467" y="3348566"/>
            <a:ext cx="3133135" cy="1477172"/>
            <a:chOff x="667900" y="3626397"/>
            <a:chExt cx="3133135" cy="1477172"/>
          </a:xfrm>
        </p:grpSpPr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31AAF54D-DC8E-A958-C4F8-DB6B224368CD}"/>
                </a:ext>
              </a:extLst>
            </p:cNvPr>
            <p:cNvSpPr txBox="1"/>
            <p:nvPr/>
          </p:nvSpPr>
          <p:spPr>
            <a:xfrm>
              <a:off x="839244" y="4087906"/>
              <a:ext cx="2961791" cy="1015663"/>
            </a:xfrm>
            <a:custGeom>
              <a:avLst/>
              <a:gdLst>
                <a:gd name="connsiteX0" fmla="*/ 0 w 2961791"/>
                <a:gd name="connsiteY0" fmla="*/ 0 h 1015663"/>
                <a:gd name="connsiteX1" fmla="*/ 2961791 w 2961791"/>
                <a:gd name="connsiteY1" fmla="*/ 0 h 1015663"/>
                <a:gd name="connsiteX2" fmla="*/ 2961791 w 2961791"/>
                <a:gd name="connsiteY2" fmla="*/ 1015663 h 1015663"/>
                <a:gd name="connsiteX3" fmla="*/ 0 w 2961791"/>
                <a:gd name="connsiteY3" fmla="*/ 1015663 h 1015663"/>
                <a:gd name="connsiteX4" fmla="*/ 0 w 2961791"/>
                <a:gd name="connsiteY4" fmla="*/ 0 h 1015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61791" h="1015663" fill="none" extrusionOk="0">
                  <a:moveTo>
                    <a:pt x="0" y="0"/>
                  </a:moveTo>
                  <a:cubicBezTo>
                    <a:pt x="300348" y="-49533"/>
                    <a:pt x="2220568" y="-14809"/>
                    <a:pt x="2961791" y="0"/>
                  </a:cubicBezTo>
                  <a:cubicBezTo>
                    <a:pt x="2876543" y="249582"/>
                    <a:pt x="3042598" y="889491"/>
                    <a:pt x="2961791" y="1015663"/>
                  </a:cubicBezTo>
                  <a:cubicBezTo>
                    <a:pt x="2134064" y="967432"/>
                    <a:pt x="613343" y="1100118"/>
                    <a:pt x="0" y="1015663"/>
                  </a:cubicBezTo>
                  <a:cubicBezTo>
                    <a:pt x="46534" y="691205"/>
                    <a:pt x="35510" y="501986"/>
                    <a:pt x="0" y="0"/>
                  </a:cubicBezTo>
                  <a:close/>
                </a:path>
                <a:path w="2961791" h="1015663" stroke="0" extrusionOk="0">
                  <a:moveTo>
                    <a:pt x="0" y="0"/>
                  </a:moveTo>
                  <a:cubicBezTo>
                    <a:pt x="1330620" y="118645"/>
                    <a:pt x="1822767" y="116012"/>
                    <a:pt x="2961791" y="0"/>
                  </a:cubicBezTo>
                  <a:cubicBezTo>
                    <a:pt x="2930677" y="243736"/>
                    <a:pt x="2901561" y="806251"/>
                    <a:pt x="2961791" y="1015663"/>
                  </a:cubicBezTo>
                  <a:cubicBezTo>
                    <a:pt x="1938139" y="1150263"/>
                    <a:pt x="735825" y="858467"/>
                    <a:pt x="0" y="1015663"/>
                  </a:cubicBezTo>
                  <a:cubicBezTo>
                    <a:pt x="-5118" y="569580"/>
                    <a:pt x="57277" y="186099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r>
                <a:rPr lang="pt-BR" sz="2000" dirty="0"/>
                <a:t>Observe as relações entre os elementos verbais e os não verbais.</a:t>
              </a:r>
            </a:p>
          </p:txBody>
        </p:sp>
        <p:sp>
          <p:nvSpPr>
            <p:cNvPr id="17" name="Pentágono 16">
              <a:extLst>
                <a:ext uri="{FF2B5EF4-FFF2-40B4-BE49-F238E27FC236}">
                  <a16:creationId xmlns:a16="http://schemas.microsoft.com/office/drawing/2014/main" id="{CD58BD0C-CA5D-30E4-BFB7-5046CF498A48}"/>
                </a:ext>
              </a:extLst>
            </p:cNvPr>
            <p:cNvSpPr/>
            <p:nvPr/>
          </p:nvSpPr>
          <p:spPr>
            <a:xfrm rot="21338555">
              <a:off x="667900" y="3626397"/>
              <a:ext cx="1292087" cy="487017"/>
            </a:xfrm>
            <a:prstGeom prst="homePlate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/>
                <a:t>TIP</a:t>
              </a:r>
            </a:p>
          </p:txBody>
        </p:sp>
      </p:grpSp>
      <p:sp>
        <p:nvSpPr>
          <p:cNvPr id="19" name="Espaço Reservado para Conteúdo 2">
            <a:extLst>
              <a:ext uri="{FF2B5EF4-FFF2-40B4-BE49-F238E27FC236}">
                <a16:creationId xmlns:a16="http://schemas.microsoft.com/office/drawing/2014/main" id="{42E2F249-1F19-60D7-6A0D-7BEFFDCF94C8}"/>
              </a:ext>
            </a:extLst>
          </p:cNvPr>
          <p:cNvSpPr txBox="1">
            <a:spLocks/>
          </p:cNvSpPr>
          <p:nvPr/>
        </p:nvSpPr>
        <p:spPr>
          <a:xfrm>
            <a:off x="4729097" y="4471794"/>
            <a:ext cx="7388102" cy="56221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PICCOLO, 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Rina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. </a:t>
            </a:r>
            <a:r>
              <a:rPr lang="pt-BR" sz="1200" b="1" dirty="0" err="1">
                <a:solidFill>
                  <a:srgbClr val="2F2F2E"/>
                </a:solidFill>
                <a:latin typeface="Helvetica" pitchFamily="2" charset="0"/>
              </a:rPr>
              <a:t>Tina’s</a:t>
            </a:r>
            <a:r>
              <a:rPr lang="pt-BR" sz="1200" b="1" dirty="0">
                <a:solidFill>
                  <a:srgbClr val="2F2F2E"/>
                </a:solidFill>
                <a:latin typeface="Helvetica" pitchFamily="2" charset="0"/>
              </a:rPr>
              <a:t> Groove. 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Cartoonist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 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Group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. [2022?]. Disponível em: 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www.cartoonistgroup.com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/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properties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/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tinasgroove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/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art_images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/cg50880434b7b40.jpg. Acesso em: 1 jul. 2022.</a:t>
            </a:r>
            <a:endParaRPr lang="pt-BR" sz="1200" dirty="0"/>
          </a:p>
        </p:txBody>
      </p:sp>
      <p:pic>
        <p:nvPicPr>
          <p:cNvPr id="3" name="Imagem 2" descr="Desenho de personagens&#10;&#10;Descrição gerada automaticamente com confiança baixa">
            <a:extLst>
              <a:ext uri="{FF2B5EF4-FFF2-40B4-BE49-F238E27FC236}">
                <a16:creationId xmlns:a16="http://schemas.microsoft.com/office/drawing/2014/main" id="{6BF63F6B-19F5-B1E6-B187-29DE44B2C6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9096" y="2143891"/>
            <a:ext cx="7388103" cy="231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1032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UNIT 6</a:t>
            </a:r>
          </a:p>
        </p:txBody>
      </p:sp>
      <p:sp>
        <p:nvSpPr>
          <p:cNvPr id="16" name="Espaço Reservado para Conteúdo 2">
            <a:extLst>
              <a:ext uri="{FF2B5EF4-FFF2-40B4-BE49-F238E27FC236}">
                <a16:creationId xmlns:a16="http://schemas.microsoft.com/office/drawing/2014/main" id="{D898043D-09E3-7C63-A456-122C4DD70EF7}"/>
              </a:ext>
            </a:extLst>
          </p:cNvPr>
          <p:cNvSpPr txBox="1">
            <a:spLocks/>
          </p:cNvSpPr>
          <p:nvPr/>
        </p:nvSpPr>
        <p:spPr>
          <a:xfrm>
            <a:off x="9892144" y="4868883"/>
            <a:ext cx="1781299" cy="18363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ARABIA, Jim. </a:t>
            </a:r>
            <a:r>
              <a:rPr lang="pt-BR" sz="1200" b="1" dirty="0" err="1">
                <a:solidFill>
                  <a:srgbClr val="2F2F2E"/>
                </a:solidFill>
                <a:latin typeface="Helvetica" pitchFamily="2" charset="0"/>
              </a:rPr>
              <a:t>Women</a:t>
            </a:r>
            <a:r>
              <a:rPr lang="pt-BR" sz="1200" b="1" dirty="0">
                <a:solidFill>
                  <a:srgbClr val="2F2F2E"/>
                </a:solidFill>
                <a:latin typeface="Helvetica" pitchFamily="2" charset="0"/>
              </a:rPr>
              <a:t> in STEM </a:t>
            </a:r>
            <a:r>
              <a:rPr lang="pt-BR" sz="1200" b="1" dirty="0" err="1">
                <a:solidFill>
                  <a:srgbClr val="2F2F2E"/>
                </a:solidFill>
                <a:latin typeface="Helvetica" pitchFamily="2" charset="0"/>
              </a:rPr>
              <a:t>statistics</a:t>
            </a:r>
            <a:r>
              <a:rPr lang="pt-BR" sz="1200" b="1" dirty="0">
                <a:solidFill>
                  <a:srgbClr val="2F2F2E"/>
                </a:solidFill>
                <a:latin typeface="Helvetica" pitchFamily="2" charset="0"/>
              </a:rPr>
              <a:t> </a:t>
            </a:r>
            <a:r>
              <a:rPr lang="pt-BR" sz="1200" b="1" dirty="0" err="1">
                <a:solidFill>
                  <a:srgbClr val="2F2F2E"/>
                </a:solidFill>
                <a:latin typeface="Helvetica" pitchFamily="2" charset="0"/>
              </a:rPr>
              <a:t>to</a:t>
            </a:r>
            <a:r>
              <a:rPr lang="pt-BR" sz="1200" b="1" dirty="0">
                <a:solidFill>
                  <a:srgbClr val="2F2F2E"/>
                </a:solidFill>
                <a:latin typeface="Helvetica" pitchFamily="2" charset="0"/>
              </a:rPr>
              <a:t> inspire future </a:t>
            </a:r>
            <a:r>
              <a:rPr lang="pt-BR" sz="1200" b="1" dirty="0" err="1">
                <a:solidFill>
                  <a:srgbClr val="2F2F2E"/>
                </a:solidFill>
                <a:latin typeface="Helvetica" pitchFamily="2" charset="0"/>
              </a:rPr>
              <a:t>leaders</a:t>
            </a:r>
            <a:r>
              <a:rPr lang="pt-BR" sz="1200" b="1" dirty="0">
                <a:solidFill>
                  <a:srgbClr val="2F2F2E"/>
                </a:solidFill>
                <a:latin typeface="Helvetica" pitchFamily="2" charset="0"/>
              </a:rPr>
              <a:t>. 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BigRentz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. 23 fev. 2021. Disponível em: 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www.bigrentz.com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/blog/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women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-in-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stem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-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statistics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. Acesso em: 27 jun. 2022.</a:t>
            </a:r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3A8CCA0A-B70D-BC66-BBDA-23C12EB136B2}"/>
              </a:ext>
            </a:extLst>
          </p:cNvPr>
          <p:cNvGrpSpPr/>
          <p:nvPr/>
        </p:nvGrpSpPr>
        <p:grpSpPr>
          <a:xfrm>
            <a:off x="5377706" y="201173"/>
            <a:ext cx="4412654" cy="6504094"/>
            <a:chOff x="5377706" y="201173"/>
            <a:chExt cx="4412654" cy="6504094"/>
          </a:xfrm>
        </p:grpSpPr>
        <p:pic>
          <p:nvPicPr>
            <p:cNvPr id="15" name="Imagem 14" descr="Interface gráfica do usuário&#10;&#10;Descrição gerada automaticamente">
              <a:extLst>
                <a:ext uri="{FF2B5EF4-FFF2-40B4-BE49-F238E27FC236}">
                  <a16:creationId xmlns:a16="http://schemas.microsoft.com/office/drawing/2014/main" id="{B08297C8-D5CA-946E-2450-49E5E38FAF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77706" y="4402790"/>
              <a:ext cx="4320000" cy="2302477"/>
            </a:xfrm>
            <a:prstGeom prst="rect">
              <a:avLst/>
            </a:prstGeom>
          </p:spPr>
        </p:pic>
        <p:pic>
          <p:nvPicPr>
            <p:cNvPr id="7" name="Imagem 6" descr="Interface gráfica do usuário, Site&#10;&#10;Descrição gerada automaticamente">
              <a:extLst>
                <a:ext uri="{FF2B5EF4-FFF2-40B4-BE49-F238E27FC236}">
                  <a16:creationId xmlns:a16="http://schemas.microsoft.com/office/drawing/2014/main" id="{F1AC2783-B053-EEC8-EFD0-2E1713D720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70360" y="2371511"/>
              <a:ext cx="4320000" cy="2163418"/>
            </a:xfrm>
            <a:prstGeom prst="rect">
              <a:avLst/>
            </a:prstGeom>
          </p:spPr>
        </p:pic>
        <p:pic>
          <p:nvPicPr>
            <p:cNvPr id="17" name="Imagem 16" descr="Interface gráfica do usuário, Site&#10;&#10;Descrição gerada automaticamente">
              <a:extLst>
                <a:ext uri="{FF2B5EF4-FFF2-40B4-BE49-F238E27FC236}">
                  <a16:creationId xmlns:a16="http://schemas.microsoft.com/office/drawing/2014/main" id="{17E51EFE-F60D-5417-2680-51A7D8459C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70360" y="201173"/>
              <a:ext cx="4320000" cy="2163419"/>
            </a:xfrm>
            <a:prstGeom prst="rect">
              <a:avLst/>
            </a:prstGeom>
          </p:spPr>
        </p:pic>
      </p:grp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E1F7F02E-F6EA-69D6-6110-7B9FFEB5A493}"/>
              </a:ext>
            </a:extLst>
          </p:cNvPr>
          <p:cNvSpPr txBox="1"/>
          <p:nvPr/>
        </p:nvSpPr>
        <p:spPr>
          <a:xfrm>
            <a:off x="367007" y="2685423"/>
            <a:ext cx="3908110" cy="3785652"/>
          </a:xfrm>
          <a:custGeom>
            <a:avLst/>
            <a:gdLst>
              <a:gd name="connsiteX0" fmla="*/ 0 w 3908110"/>
              <a:gd name="connsiteY0" fmla="*/ 0 h 3785652"/>
              <a:gd name="connsiteX1" fmla="*/ 3908110 w 3908110"/>
              <a:gd name="connsiteY1" fmla="*/ 0 h 3785652"/>
              <a:gd name="connsiteX2" fmla="*/ 3908110 w 3908110"/>
              <a:gd name="connsiteY2" fmla="*/ 3785652 h 3785652"/>
              <a:gd name="connsiteX3" fmla="*/ 0 w 3908110"/>
              <a:gd name="connsiteY3" fmla="*/ 3785652 h 3785652"/>
              <a:gd name="connsiteX4" fmla="*/ 0 w 3908110"/>
              <a:gd name="connsiteY4" fmla="*/ 0 h 3785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8110" h="3785652" fill="none" extrusionOk="0">
                <a:moveTo>
                  <a:pt x="0" y="0"/>
                </a:moveTo>
                <a:cubicBezTo>
                  <a:pt x="907529" y="-49533"/>
                  <a:pt x="3404478" y="-14809"/>
                  <a:pt x="3908110" y="0"/>
                </a:cubicBezTo>
                <a:cubicBezTo>
                  <a:pt x="3995749" y="605805"/>
                  <a:pt x="3835431" y="2720140"/>
                  <a:pt x="3908110" y="3785652"/>
                </a:cubicBezTo>
                <a:cubicBezTo>
                  <a:pt x="3304915" y="3737421"/>
                  <a:pt x="1942075" y="3870107"/>
                  <a:pt x="0" y="3785652"/>
                </a:cubicBezTo>
                <a:cubicBezTo>
                  <a:pt x="-38581" y="2333031"/>
                  <a:pt x="63341" y="1327805"/>
                  <a:pt x="0" y="0"/>
                </a:cubicBezTo>
                <a:close/>
              </a:path>
              <a:path w="3908110" h="3785652" stroke="0" extrusionOk="0">
                <a:moveTo>
                  <a:pt x="0" y="0"/>
                </a:moveTo>
                <a:cubicBezTo>
                  <a:pt x="1319584" y="118645"/>
                  <a:pt x="1993472" y="116012"/>
                  <a:pt x="3908110" y="0"/>
                </a:cubicBezTo>
                <a:cubicBezTo>
                  <a:pt x="3775228" y="637042"/>
                  <a:pt x="3993061" y="3121186"/>
                  <a:pt x="3908110" y="3785652"/>
                </a:cubicBezTo>
                <a:cubicBezTo>
                  <a:pt x="1955035" y="3920252"/>
                  <a:pt x="798529" y="3628456"/>
                  <a:pt x="0" y="3785652"/>
                </a:cubicBezTo>
                <a:cubicBezTo>
                  <a:pt x="-20187" y="3244272"/>
                  <a:pt x="-152480" y="680335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pt-BR" sz="2000" dirty="0"/>
              <a:t>a. Do </a:t>
            </a:r>
            <a:r>
              <a:rPr lang="pt-BR" sz="2000" dirty="0" err="1"/>
              <a:t>you</a:t>
            </a:r>
            <a:r>
              <a:rPr lang="pt-BR" sz="2000" dirty="0"/>
              <a:t> </a:t>
            </a:r>
            <a:r>
              <a:rPr lang="pt-BR" sz="2000" dirty="0" err="1"/>
              <a:t>agree</a:t>
            </a:r>
            <a:r>
              <a:rPr lang="pt-BR" sz="2000" dirty="0"/>
              <a:t> </a:t>
            </a:r>
            <a:r>
              <a:rPr lang="pt-BR" sz="2000" dirty="0" err="1"/>
              <a:t>with</a:t>
            </a:r>
            <a:r>
              <a:rPr lang="pt-BR" sz="2000" dirty="0"/>
              <a:t> </a:t>
            </a:r>
            <a:r>
              <a:rPr lang="pt-BR" sz="2000" dirty="0" err="1"/>
              <a:t>the</a:t>
            </a:r>
            <a:r>
              <a:rPr lang="pt-BR" sz="2000" dirty="0"/>
              <a:t> quotes? </a:t>
            </a:r>
            <a:r>
              <a:rPr lang="pt-BR" sz="2000" dirty="0" err="1"/>
              <a:t>If</a:t>
            </a:r>
            <a:r>
              <a:rPr lang="pt-BR" sz="2000" dirty="0"/>
              <a:t> </a:t>
            </a:r>
            <a:r>
              <a:rPr lang="pt-BR" sz="2000" dirty="0" err="1"/>
              <a:t>so</a:t>
            </a:r>
            <a:r>
              <a:rPr lang="pt-BR" sz="2000" dirty="0"/>
              <a:t>, </a:t>
            </a:r>
            <a:r>
              <a:rPr lang="pt-BR" sz="2000" dirty="0" err="1"/>
              <a:t>which</a:t>
            </a:r>
            <a:r>
              <a:rPr lang="pt-BR" sz="2000" dirty="0"/>
              <a:t> </a:t>
            </a:r>
            <a:r>
              <a:rPr lang="pt-BR" sz="2000" dirty="0" err="1"/>
              <a:t>one</a:t>
            </a:r>
            <a:r>
              <a:rPr lang="pt-BR" sz="2000" dirty="0"/>
              <a:t>(</a:t>
            </a:r>
            <a:r>
              <a:rPr lang="pt-BR" sz="2000" dirty="0" err="1"/>
              <a:t>s</a:t>
            </a:r>
            <a:r>
              <a:rPr lang="pt-BR" sz="2000" dirty="0"/>
              <a:t>)?</a:t>
            </a:r>
          </a:p>
          <a:p>
            <a:endParaRPr lang="pt-BR" sz="2000" dirty="0"/>
          </a:p>
          <a:p>
            <a:r>
              <a:rPr lang="pt-BR" sz="2000" dirty="0"/>
              <a:t>b. </a:t>
            </a:r>
            <a:r>
              <a:rPr lang="pt-BR" sz="2000" dirty="0" err="1"/>
              <a:t>What’s</a:t>
            </a:r>
            <a:r>
              <a:rPr lang="pt-BR" sz="2000" dirty="0"/>
              <a:t> </a:t>
            </a:r>
            <a:r>
              <a:rPr lang="pt-BR" sz="2000" dirty="0" err="1"/>
              <a:t>your</a:t>
            </a:r>
            <a:r>
              <a:rPr lang="pt-BR" sz="2000" dirty="0"/>
              <a:t> </a:t>
            </a:r>
            <a:r>
              <a:rPr lang="pt-BR" sz="2000" dirty="0" err="1"/>
              <a:t>favorite</a:t>
            </a:r>
            <a:r>
              <a:rPr lang="pt-BR" sz="2000" dirty="0"/>
              <a:t> quote? </a:t>
            </a:r>
            <a:r>
              <a:rPr lang="pt-BR" sz="2000" dirty="0" err="1"/>
              <a:t>Why</a:t>
            </a:r>
            <a:r>
              <a:rPr lang="pt-BR" sz="2000" dirty="0"/>
              <a:t>?</a:t>
            </a:r>
          </a:p>
          <a:p>
            <a:endParaRPr lang="pt-BR" sz="2000" dirty="0"/>
          </a:p>
          <a:p>
            <a:r>
              <a:rPr lang="pt-BR" sz="2000" dirty="0"/>
              <a:t>c. In </a:t>
            </a:r>
            <a:r>
              <a:rPr lang="pt-BR" sz="2000" dirty="0" err="1"/>
              <a:t>your</a:t>
            </a:r>
            <a:r>
              <a:rPr lang="pt-BR" sz="2000" dirty="0"/>
              <a:t> </a:t>
            </a:r>
            <a:r>
              <a:rPr lang="pt-BR" sz="2000" dirty="0" err="1"/>
              <a:t>opinion</a:t>
            </a:r>
            <a:r>
              <a:rPr lang="pt-BR" sz="2000" dirty="0"/>
              <a:t>, </a:t>
            </a:r>
            <a:r>
              <a:rPr lang="pt-BR" sz="2000" dirty="0" err="1"/>
              <a:t>is</a:t>
            </a:r>
            <a:r>
              <a:rPr lang="pt-BR" sz="2000" dirty="0"/>
              <a:t> it </a:t>
            </a:r>
            <a:r>
              <a:rPr lang="pt-BR" sz="2000" dirty="0" err="1"/>
              <a:t>easier</a:t>
            </a:r>
            <a:r>
              <a:rPr lang="pt-BR" sz="2000" dirty="0"/>
              <a:t> for </a:t>
            </a:r>
            <a:r>
              <a:rPr lang="pt-BR" sz="2000" dirty="0" err="1"/>
              <a:t>women</a:t>
            </a:r>
            <a:r>
              <a:rPr lang="pt-BR" sz="2000" dirty="0"/>
              <a:t> </a:t>
            </a:r>
            <a:r>
              <a:rPr lang="pt-BR" sz="2000" dirty="0" err="1"/>
              <a:t>to</a:t>
            </a:r>
            <a:r>
              <a:rPr lang="pt-BR" sz="2000" dirty="0"/>
              <a:t> </a:t>
            </a:r>
            <a:r>
              <a:rPr lang="pt-BR" sz="2000" dirty="0" err="1"/>
              <a:t>pursue</a:t>
            </a:r>
            <a:r>
              <a:rPr lang="pt-BR" sz="2000" dirty="0"/>
              <a:t> a </a:t>
            </a:r>
            <a:r>
              <a:rPr lang="pt-BR" sz="2000" dirty="0" err="1"/>
              <a:t>career</a:t>
            </a:r>
            <a:r>
              <a:rPr lang="pt-BR" sz="2000" dirty="0"/>
              <a:t> in STEM </a:t>
            </a:r>
            <a:r>
              <a:rPr lang="pt-BR" sz="2000" dirty="0" err="1"/>
              <a:t>today</a:t>
            </a:r>
            <a:r>
              <a:rPr lang="pt-BR" sz="2000" dirty="0"/>
              <a:t>? </a:t>
            </a:r>
            <a:r>
              <a:rPr lang="pt-BR" sz="2000" dirty="0" err="1"/>
              <a:t>Why</a:t>
            </a:r>
            <a:r>
              <a:rPr lang="pt-BR" sz="2000" dirty="0"/>
              <a:t> (</a:t>
            </a:r>
            <a:r>
              <a:rPr lang="pt-BR" sz="2000" dirty="0" err="1"/>
              <a:t>not</a:t>
            </a:r>
            <a:r>
              <a:rPr lang="pt-BR" sz="2000" dirty="0"/>
              <a:t>)?</a:t>
            </a:r>
          </a:p>
          <a:p>
            <a:endParaRPr lang="pt-BR" sz="2000" dirty="0"/>
          </a:p>
          <a:p>
            <a:r>
              <a:rPr lang="pt-BR" sz="2000" dirty="0"/>
              <a:t>d. </a:t>
            </a:r>
            <a:r>
              <a:rPr lang="pt-BR" sz="2000" dirty="0" err="1"/>
              <a:t>Can</a:t>
            </a:r>
            <a:r>
              <a:rPr lang="pt-BR" sz="2000" dirty="0"/>
              <a:t> </a:t>
            </a:r>
            <a:r>
              <a:rPr lang="pt-BR" sz="2000" dirty="0" err="1"/>
              <a:t>you</a:t>
            </a:r>
            <a:r>
              <a:rPr lang="pt-BR" sz="2000" dirty="0"/>
              <a:t> </a:t>
            </a:r>
            <a:r>
              <a:rPr lang="pt-BR" sz="2000" dirty="0" err="1"/>
              <a:t>give</a:t>
            </a:r>
            <a:r>
              <a:rPr lang="pt-BR" sz="2000" dirty="0"/>
              <a:t> </a:t>
            </a:r>
            <a:r>
              <a:rPr lang="pt-BR" sz="2000" dirty="0" err="1"/>
              <a:t>other</a:t>
            </a:r>
            <a:r>
              <a:rPr lang="pt-BR" sz="2000" dirty="0"/>
              <a:t> </a:t>
            </a:r>
            <a:r>
              <a:rPr lang="pt-BR" sz="2000" dirty="0" err="1"/>
              <a:t>examples</a:t>
            </a:r>
            <a:r>
              <a:rPr lang="pt-BR" sz="2000" dirty="0"/>
              <a:t> </a:t>
            </a:r>
            <a:r>
              <a:rPr lang="pt-BR" sz="2000" dirty="0" err="1"/>
              <a:t>of</a:t>
            </a:r>
            <a:r>
              <a:rPr lang="pt-BR" sz="2000" dirty="0"/>
              <a:t> </a:t>
            </a:r>
            <a:r>
              <a:rPr lang="pt-BR" sz="2000" dirty="0" err="1"/>
              <a:t>influential</a:t>
            </a:r>
            <a:r>
              <a:rPr lang="pt-BR" sz="2000" dirty="0"/>
              <a:t> </a:t>
            </a:r>
            <a:r>
              <a:rPr lang="pt-BR" sz="2000" dirty="0" err="1"/>
              <a:t>women</a:t>
            </a:r>
            <a:r>
              <a:rPr lang="pt-BR" sz="2000" dirty="0"/>
              <a:t> in STEM? </a:t>
            </a:r>
            <a:r>
              <a:rPr lang="pt-BR" sz="2000" dirty="0" err="1"/>
              <a:t>What</a:t>
            </a:r>
            <a:r>
              <a:rPr lang="pt-BR" sz="2000" dirty="0"/>
              <a:t> do/</a:t>
            </a:r>
            <a:r>
              <a:rPr lang="pt-BR" sz="2000" dirty="0" err="1"/>
              <a:t>did</a:t>
            </a:r>
            <a:r>
              <a:rPr lang="pt-BR" sz="2000" dirty="0"/>
              <a:t> </a:t>
            </a:r>
            <a:r>
              <a:rPr lang="pt-BR" sz="2000" dirty="0" err="1"/>
              <a:t>they</a:t>
            </a:r>
            <a:r>
              <a:rPr lang="pt-BR" sz="2000" dirty="0"/>
              <a:t> do?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4569441B-B8BB-5339-FE55-70C0A55BD865}"/>
              </a:ext>
            </a:extLst>
          </p:cNvPr>
          <p:cNvSpPr txBox="1"/>
          <p:nvPr/>
        </p:nvSpPr>
        <p:spPr>
          <a:xfrm>
            <a:off x="6128424" y="578617"/>
            <a:ext cx="1738010" cy="1169551"/>
          </a:xfrm>
          <a:prstGeom prst="rect">
            <a:avLst/>
          </a:prstGeom>
          <a:solidFill>
            <a:srgbClr val="4B4A4A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solidFill>
                  <a:schemeClr val="bg1"/>
                </a:solidFill>
              </a:rPr>
              <a:t>“The </a:t>
            </a:r>
            <a:r>
              <a:rPr lang="pt-BR" sz="1400" dirty="0" err="1">
                <a:solidFill>
                  <a:schemeClr val="bg1"/>
                </a:solidFill>
              </a:rPr>
              <a:t>fact</a:t>
            </a:r>
            <a:r>
              <a:rPr lang="pt-BR" sz="1400" dirty="0">
                <a:solidFill>
                  <a:schemeClr val="bg1"/>
                </a:solidFill>
              </a:rPr>
              <a:t> </a:t>
            </a:r>
            <a:r>
              <a:rPr lang="pt-BR" sz="1400" dirty="0" err="1">
                <a:solidFill>
                  <a:schemeClr val="bg1"/>
                </a:solidFill>
              </a:rPr>
              <a:t>is</a:t>
            </a:r>
            <a:r>
              <a:rPr lang="pt-BR" sz="1400" dirty="0">
                <a:solidFill>
                  <a:schemeClr val="bg1"/>
                </a:solidFill>
              </a:rPr>
              <a:t> </a:t>
            </a:r>
            <a:r>
              <a:rPr lang="pt-BR" sz="1400" dirty="0" err="1">
                <a:solidFill>
                  <a:schemeClr val="bg1"/>
                </a:solidFill>
              </a:rPr>
              <a:t>that</a:t>
            </a:r>
            <a:r>
              <a:rPr lang="pt-BR" sz="1400" dirty="0">
                <a:solidFill>
                  <a:schemeClr val="bg1"/>
                </a:solidFill>
              </a:rPr>
              <a:t> </a:t>
            </a:r>
            <a:r>
              <a:rPr lang="pt-BR" sz="1400" dirty="0" err="1">
                <a:solidFill>
                  <a:schemeClr val="bg1"/>
                </a:solidFill>
              </a:rPr>
              <a:t>space</a:t>
            </a:r>
            <a:r>
              <a:rPr lang="pt-BR" sz="1400" dirty="0">
                <a:solidFill>
                  <a:schemeClr val="bg1"/>
                </a:solidFill>
              </a:rPr>
              <a:t> </a:t>
            </a:r>
            <a:r>
              <a:rPr lang="pt-BR" sz="1400" dirty="0" err="1">
                <a:solidFill>
                  <a:schemeClr val="bg1"/>
                </a:solidFill>
              </a:rPr>
              <a:t>and</a:t>
            </a:r>
            <a:r>
              <a:rPr lang="pt-BR" sz="1400" dirty="0">
                <a:solidFill>
                  <a:schemeClr val="bg1"/>
                </a:solidFill>
              </a:rPr>
              <a:t> its </a:t>
            </a:r>
            <a:r>
              <a:rPr lang="pt-BR" sz="1400" dirty="0" err="1">
                <a:solidFill>
                  <a:schemeClr val="bg1"/>
                </a:solidFill>
              </a:rPr>
              <a:t>resources</a:t>
            </a:r>
            <a:r>
              <a:rPr lang="pt-BR" sz="1400" dirty="0">
                <a:solidFill>
                  <a:schemeClr val="bg1"/>
                </a:solidFill>
              </a:rPr>
              <a:t> </a:t>
            </a:r>
            <a:r>
              <a:rPr lang="pt-BR" sz="1400" dirty="0" err="1">
                <a:solidFill>
                  <a:schemeClr val="bg1"/>
                </a:solidFill>
              </a:rPr>
              <a:t>belong</a:t>
            </a:r>
            <a:r>
              <a:rPr lang="pt-BR" sz="1400" dirty="0">
                <a:solidFill>
                  <a:schemeClr val="bg1"/>
                </a:solidFill>
              </a:rPr>
              <a:t> </a:t>
            </a:r>
            <a:r>
              <a:rPr lang="pt-BR" sz="1400" dirty="0" err="1">
                <a:solidFill>
                  <a:schemeClr val="bg1"/>
                </a:solidFill>
              </a:rPr>
              <a:t>to</a:t>
            </a:r>
            <a:r>
              <a:rPr lang="pt-BR" sz="1400" dirty="0">
                <a:solidFill>
                  <a:schemeClr val="bg1"/>
                </a:solidFill>
              </a:rPr>
              <a:t> </a:t>
            </a:r>
            <a:r>
              <a:rPr lang="pt-BR" sz="1400" dirty="0" err="1">
                <a:solidFill>
                  <a:schemeClr val="bg1"/>
                </a:solidFill>
              </a:rPr>
              <a:t>all</a:t>
            </a:r>
            <a:r>
              <a:rPr lang="pt-BR" sz="1400" dirty="0">
                <a:solidFill>
                  <a:schemeClr val="bg1"/>
                </a:solidFill>
              </a:rPr>
              <a:t> </a:t>
            </a:r>
            <a:r>
              <a:rPr lang="pt-BR" sz="1400" dirty="0" err="1">
                <a:solidFill>
                  <a:schemeClr val="bg1"/>
                </a:solidFill>
              </a:rPr>
              <a:t>of</a:t>
            </a:r>
            <a:r>
              <a:rPr lang="pt-BR" sz="1400" dirty="0">
                <a:solidFill>
                  <a:schemeClr val="bg1"/>
                </a:solidFill>
              </a:rPr>
              <a:t> </a:t>
            </a:r>
            <a:r>
              <a:rPr lang="pt-BR" sz="1400" dirty="0" err="1">
                <a:solidFill>
                  <a:schemeClr val="bg1"/>
                </a:solidFill>
              </a:rPr>
              <a:t>us</a:t>
            </a:r>
            <a:r>
              <a:rPr lang="pt-BR" sz="1400" dirty="0">
                <a:solidFill>
                  <a:schemeClr val="bg1"/>
                </a:solidFill>
              </a:rPr>
              <a:t>, </a:t>
            </a:r>
            <a:r>
              <a:rPr lang="pt-BR" sz="1400" dirty="0" err="1">
                <a:solidFill>
                  <a:schemeClr val="bg1"/>
                </a:solidFill>
              </a:rPr>
              <a:t>not</a:t>
            </a:r>
            <a:r>
              <a:rPr lang="pt-BR" sz="1400" dirty="0">
                <a:solidFill>
                  <a:schemeClr val="bg1"/>
                </a:solidFill>
              </a:rPr>
              <a:t> </a:t>
            </a:r>
            <a:r>
              <a:rPr lang="pt-BR" sz="1400" dirty="0" err="1">
                <a:solidFill>
                  <a:schemeClr val="bg1"/>
                </a:solidFill>
              </a:rPr>
              <a:t>to</a:t>
            </a:r>
            <a:r>
              <a:rPr lang="pt-BR" sz="1400" dirty="0">
                <a:solidFill>
                  <a:schemeClr val="bg1"/>
                </a:solidFill>
              </a:rPr>
              <a:t> </a:t>
            </a:r>
            <a:r>
              <a:rPr lang="pt-BR" sz="1400" dirty="0" err="1">
                <a:solidFill>
                  <a:schemeClr val="bg1"/>
                </a:solidFill>
              </a:rPr>
              <a:t>any</a:t>
            </a:r>
            <a:r>
              <a:rPr lang="pt-BR" sz="1400" dirty="0">
                <a:solidFill>
                  <a:schemeClr val="bg1"/>
                </a:solidFill>
              </a:rPr>
              <a:t> </a:t>
            </a:r>
            <a:r>
              <a:rPr lang="pt-BR" sz="1400" dirty="0" err="1">
                <a:solidFill>
                  <a:schemeClr val="bg1"/>
                </a:solidFill>
              </a:rPr>
              <a:t>one</a:t>
            </a:r>
            <a:r>
              <a:rPr lang="pt-BR" sz="1400" dirty="0">
                <a:solidFill>
                  <a:schemeClr val="bg1"/>
                </a:solidFill>
              </a:rPr>
              <a:t> </a:t>
            </a:r>
            <a:r>
              <a:rPr lang="pt-BR" sz="1400" dirty="0" err="1">
                <a:solidFill>
                  <a:schemeClr val="bg1"/>
                </a:solidFill>
              </a:rPr>
              <a:t>group</a:t>
            </a:r>
            <a:r>
              <a:rPr lang="pt-BR" sz="1400" dirty="0">
                <a:solidFill>
                  <a:schemeClr val="bg1"/>
                </a:solidFill>
              </a:rPr>
              <a:t>.”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16249DD3-065A-7BFA-9A00-7E5A0BB0D1B9}"/>
              </a:ext>
            </a:extLst>
          </p:cNvPr>
          <p:cNvSpPr txBox="1"/>
          <p:nvPr/>
        </p:nvSpPr>
        <p:spPr>
          <a:xfrm>
            <a:off x="7367081" y="2596356"/>
            <a:ext cx="1997413" cy="1384995"/>
          </a:xfrm>
          <a:prstGeom prst="rect">
            <a:avLst/>
          </a:prstGeom>
          <a:solidFill>
            <a:srgbClr val="4B4A4A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solidFill>
                  <a:schemeClr val="bg1"/>
                </a:solidFill>
              </a:rPr>
              <a:t>“</a:t>
            </a:r>
            <a:r>
              <a:rPr lang="pt-BR" sz="1400" dirty="0" err="1">
                <a:solidFill>
                  <a:schemeClr val="bg1"/>
                </a:solidFill>
              </a:rPr>
              <a:t>My</a:t>
            </a:r>
            <a:r>
              <a:rPr lang="pt-BR" sz="1400" dirty="0">
                <a:solidFill>
                  <a:schemeClr val="bg1"/>
                </a:solidFill>
              </a:rPr>
              <a:t> </a:t>
            </a:r>
            <a:r>
              <a:rPr lang="pt-BR" sz="1400" dirty="0" err="1">
                <a:solidFill>
                  <a:schemeClr val="bg1"/>
                </a:solidFill>
              </a:rPr>
              <a:t>message</a:t>
            </a:r>
            <a:r>
              <a:rPr lang="pt-BR" sz="1400" dirty="0">
                <a:solidFill>
                  <a:schemeClr val="bg1"/>
                </a:solidFill>
              </a:rPr>
              <a:t> </a:t>
            </a:r>
            <a:r>
              <a:rPr lang="pt-BR" sz="1400" dirty="0" err="1">
                <a:solidFill>
                  <a:schemeClr val="bg1"/>
                </a:solidFill>
              </a:rPr>
              <a:t>was</a:t>
            </a:r>
            <a:r>
              <a:rPr lang="pt-BR" sz="1400" dirty="0">
                <a:solidFill>
                  <a:schemeClr val="bg1"/>
                </a:solidFill>
              </a:rPr>
              <a:t> </a:t>
            </a:r>
            <a:r>
              <a:rPr lang="pt-BR" sz="1400" dirty="0" err="1">
                <a:solidFill>
                  <a:schemeClr val="bg1"/>
                </a:solidFill>
              </a:rPr>
              <a:t>that</a:t>
            </a:r>
            <a:r>
              <a:rPr lang="pt-BR" sz="1400" dirty="0">
                <a:solidFill>
                  <a:schemeClr val="bg1"/>
                </a:solidFill>
              </a:rPr>
              <a:t> Science </a:t>
            </a:r>
            <a:r>
              <a:rPr lang="pt-BR" sz="1400" dirty="0" err="1">
                <a:solidFill>
                  <a:schemeClr val="bg1"/>
                </a:solidFill>
              </a:rPr>
              <a:t>has</a:t>
            </a:r>
            <a:r>
              <a:rPr lang="pt-BR" sz="1400" dirty="0">
                <a:solidFill>
                  <a:schemeClr val="bg1"/>
                </a:solidFill>
              </a:rPr>
              <a:t> no </a:t>
            </a:r>
            <a:r>
              <a:rPr lang="pt-BR" sz="1400" dirty="0" err="1">
                <a:solidFill>
                  <a:schemeClr val="bg1"/>
                </a:solidFill>
              </a:rPr>
              <a:t>passport</a:t>
            </a:r>
            <a:r>
              <a:rPr lang="pt-BR" sz="1400" dirty="0">
                <a:solidFill>
                  <a:schemeClr val="bg1"/>
                </a:solidFill>
              </a:rPr>
              <a:t>, no </a:t>
            </a:r>
            <a:r>
              <a:rPr lang="pt-BR" sz="1400" dirty="0" err="1">
                <a:solidFill>
                  <a:schemeClr val="bg1"/>
                </a:solidFill>
              </a:rPr>
              <a:t>gender</a:t>
            </a:r>
            <a:r>
              <a:rPr lang="pt-BR" sz="1400" dirty="0">
                <a:solidFill>
                  <a:schemeClr val="bg1"/>
                </a:solidFill>
              </a:rPr>
              <a:t>, no </a:t>
            </a:r>
            <a:r>
              <a:rPr lang="pt-BR" sz="1400" dirty="0" err="1">
                <a:solidFill>
                  <a:schemeClr val="bg1"/>
                </a:solidFill>
              </a:rPr>
              <a:t>race</a:t>
            </a:r>
            <a:r>
              <a:rPr lang="pt-BR" sz="1400" dirty="0">
                <a:solidFill>
                  <a:schemeClr val="bg1"/>
                </a:solidFill>
              </a:rPr>
              <a:t>, no </a:t>
            </a:r>
            <a:r>
              <a:rPr lang="pt-BR" sz="1400" dirty="0" err="1">
                <a:solidFill>
                  <a:schemeClr val="bg1"/>
                </a:solidFill>
              </a:rPr>
              <a:t>culture</a:t>
            </a:r>
            <a:r>
              <a:rPr lang="pt-BR" sz="1400" dirty="0">
                <a:solidFill>
                  <a:schemeClr val="bg1"/>
                </a:solidFill>
              </a:rPr>
              <a:t>, no </a:t>
            </a:r>
            <a:r>
              <a:rPr lang="pt-BR" sz="1400" dirty="0" err="1">
                <a:solidFill>
                  <a:schemeClr val="bg1"/>
                </a:solidFill>
              </a:rPr>
              <a:t>political</a:t>
            </a:r>
            <a:r>
              <a:rPr lang="pt-BR" sz="1400" dirty="0">
                <a:solidFill>
                  <a:schemeClr val="bg1"/>
                </a:solidFill>
              </a:rPr>
              <a:t> </a:t>
            </a:r>
            <a:r>
              <a:rPr lang="pt-BR" sz="1400" dirty="0" err="1">
                <a:solidFill>
                  <a:schemeClr val="bg1"/>
                </a:solidFill>
              </a:rPr>
              <a:t>party</a:t>
            </a:r>
            <a:r>
              <a:rPr lang="pt-BR" sz="1400" dirty="0">
                <a:solidFill>
                  <a:schemeClr val="bg1"/>
                </a:solidFill>
              </a:rPr>
              <a:t>...</a:t>
            </a:r>
            <a:r>
              <a:rPr lang="pt-BR" sz="1400" dirty="0" err="1">
                <a:solidFill>
                  <a:schemeClr val="bg1"/>
                </a:solidFill>
              </a:rPr>
              <a:t>science</a:t>
            </a:r>
            <a:r>
              <a:rPr lang="pt-BR" sz="1400" dirty="0">
                <a:solidFill>
                  <a:schemeClr val="bg1"/>
                </a:solidFill>
              </a:rPr>
              <a:t> </a:t>
            </a:r>
            <a:r>
              <a:rPr lang="pt-BR" sz="1400" dirty="0" err="1">
                <a:solidFill>
                  <a:schemeClr val="bg1"/>
                </a:solidFill>
              </a:rPr>
              <a:t>is</a:t>
            </a:r>
            <a:r>
              <a:rPr lang="pt-BR" sz="1400" dirty="0">
                <a:solidFill>
                  <a:schemeClr val="bg1"/>
                </a:solidFill>
              </a:rPr>
              <a:t> universal </a:t>
            </a:r>
            <a:r>
              <a:rPr lang="pt-BR" sz="1400" dirty="0" err="1">
                <a:solidFill>
                  <a:schemeClr val="bg1"/>
                </a:solidFill>
              </a:rPr>
              <a:t>and</a:t>
            </a:r>
            <a:r>
              <a:rPr lang="pt-BR" sz="1400" dirty="0">
                <a:solidFill>
                  <a:schemeClr val="bg1"/>
                </a:solidFill>
              </a:rPr>
              <a:t> </a:t>
            </a:r>
            <a:r>
              <a:rPr lang="pt-BR" sz="1400" dirty="0" err="1">
                <a:solidFill>
                  <a:schemeClr val="bg1"/>
                </a:solidFill>
              </a:rPr>
              <a:t>unifying</a:t>
            </a:r>
            <a:r>
              <a:rPr lang="pt-BR" sz="1400" dirty="0">
                <a:solidFill>
                  <a:schemeClr val="bg1"/>
                </a:solidFill>
              </a:rPr>
              <a:t>.”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FD57E2E9-173E-C7D0-48B0-996006C5BAC2}"/>
              </a:ext>
            </a:extLst>
          </p:cNvPr>
          <p:cNvSpPr txBox="1"/>
          <p:nvPr/>
        </p:nvSpPr>
        <p:spPr>
          <a:xfrm>
            <a:off x="7211439" y="4792199"/>
            <a:ext cx="2136209" cy="1292662"/>
          </a:xfrm>
          <a:prstGeom prst="rect">
            <a:avLst/>
          </a:prstGeom>
          <a:solidFill>
            <a:srgbClr val="4B4A4A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300" dirty="0">
                <a:solidFill>
                  <a:schemeClr val="bg1"/>
                </a:solidFill>
              </a:rPr>
              <a:t>“</a:t>
            </a:r>
            <a:r>
              <a:rPr lang="pt-BR" sz="1300" dirty="0" err="1">
                <a:solidFill>
                  <a:schemeClr val="bg1"/>
                </a:solidFill>
              </a:rPr>
              <a:t>We</a:t>
            </a:r>
            <a:r>
              <a:rPr lang="pt-BR" sz="1300" dirty="0">
                <a:solidFill>
                  <a:schemeClr val="bg1"/>
                </a:solidFill>
              </a:rPr>
              <a:t> </a:t>
            </a:r>
            <a:r>
              <a:rPr lang="pt-BR" sz="1300" dirty="0" err="1">
                <a:solidFill>
                  <a:schemeClr val="bg1"/>
                </a:solidFill>
              </a:rPr>
              <a:t>need</a:t>
            </a:r>
            <a:r>
              <a:rPr lang="pt-BR" sz="1300" dirty="0">
                <a:solidFill>
                  <a:schemeClr val="bg1"/>
                </a:solidFill>
              </a:rPr>
              <a:t> </a:t>
            </a:r>
            <a:r>
              <a:rPr lang="pt-BR" sz="1300" dirty="0" err="1">
                <a:solidFill>
                  <a:schemeClr val="bg1"/>
                </a:solidFill>
              </a:rPr>
              <a:t>feminine</a:t>
            </a:r>
            <a:r>
              <a:rPr lang="pt-BR" sz="1300" dirty="0">
                <a:solidFill>
                  <a:schemeClr val="bg1"/>
                </a:solidFill>
              </a:rPr>
              <a:t> </a:t>
            </a:r>
            <a:r>
              <a:rPr lang="pt-BR" sz="1300" dirty="0" err="1">
                <a:solidFill>
                  <a:schemeClr val="bg1"/>
                </a:solidFill>
              </a:rPr>
              <a:t>qualities</a:t>
            </a:r>
            <a:r>
              <a:rPr lang="pt-BR" sz="1300" dirty="0">
                <a:solidFill>
                  <a:schemeClr val="bg1"/>
                </a:solidFill>
              </a:rPr>
              <a:t> </a:t>
            </a:r>
            <a:r>
              <a:rPr lang="pt-BR" sz="1300" dirty="0" err="1">
                <a:solidFill>
                  <a:schemeClr val="bg1"/>
                </a:solidFill>
              </a:rPr>
              <a:t>to</a:t>
            </a:r>
            <a:r>
              <a:rPr lang="pt-BR" sz="1300" dirty="0">
                <a:solidFill>
                  <a:schemeClr val="bg1"/>
                </a:solidFill>
              </a:rPr>
              <a:t> </a:t>
            </a:r>
            <a:r>
              <a:rPr lang="pt-BR" sz="1300" dirty="0" err="1">
                <a:solidFill>
                  <a:schemeClr val="bg1"/>
                </a:solidFill>
              </a:rPr>
              <a:t>be</a:t>
            </a:r>
            <a:r>
              <a:rPr lang="pt-BR" sz="1300" dirty="0">
                <a:solidFill>
                  <a:schemeClr val="bg1"/>
                </a:solidFill>
              </a:rPr>
              <a:t> </a:t>
            </a:r>
            <a:r>
              <a:rPr lang="pt-BR" sz="1300" dirty="0" err="1">
                <a:solidFill>
                  <a:schemeClr val="bg1"/>
                </a:solidFill>
              </a:rPr>
              <a:t>both</a:t>
            </a:r>
            <a:r>
              <a:rPr lang="pt-BR" sz="1300" dirty="0">
                <a:solidFill>
                  <a:schemeClr val="bg1"/>
                </a:solidFill>
              </a:rPr>
              <a:t> </a:t>
            </a:r>
            <a:r>
              <a:rPr lang="pt-BR" sz="1300" dirty="0" err="1">
                <a:solidFill>
                  <a:schemeClr val="bg1"/>
                </a:solidFill>
              </a:rPr>
              <a:t>accepted</a:t>
            </a:r>
            <a:r>
              <a:rPr lang="pt-BR" sz="1300" dirty="0">
                <a:solidFill>
                  <a:schemeClr val="bg1"/>
                </a:solidFill>
              </a:rPr>
              <a:t> </a:t>
            </a:r>
            <a:r>
              <a:rPr lang="pt-BR" sz="1300" dirty="0" err="1">
                <a:solidFill>
                  <a:schemeClr val="bg1"/>
                </a:solidFill>
              </a:rPr>
              <a:t>and</a:t>
            </a:r>
            <a:r>
              <a:rPr lang="pt-BR" sz="1300" dirty="0">
                <a:solidFill>
                  <a:schemeClr val="bg1"/>
                </a:solidFill>
              </a:rPr>
              <a:t> </a:t>
            </a:r>
            <a:r>
              <a:rPr lang="pt-BR" sz="1300" dirty="0" err="1">
                <a:solidFill>
                  <a:schemeClr val="bg1"/>
                </a:solidFill>
              </a:rPr>
              <a:t>respected</a:t>
            </a:r>
            <a:r>
              <a:rPr lang="pt-BR" sz="1300" dirty="0">
                <a:solidFill>
                  <a:schemeClr val="bg1"/>
                </a:solidFill>
              </a:rPr>
              <a:t>...</a:t>
            </a:r>
            <a:r>
              <a:rPr lang="pt-BR" sz="1300" dirty="0" err="1">
                <a:solidFill>
                  <a:schemeClr val="bg1"/>
                </a:solidFill>
              </a:rPr>
              <a:t>I</a:t>
            </a:r>
            <a:r>
              <a:rPr lang="pt-BR" sz="1300" dirty="0">
                <a:solidFill>
                  <a:schemeClr val="bg1"/>
                </a:solidFill>
              </a:rPr>
              <a:t> </a:t>
            </a:r>
            <a:r>
              <a:rPr lang="pt-BR" sz="1300" dirty="0" err="1">
                <a:solidFill>
                  <a:schemeClr val="bg1"/>
                </a:solidFill>
              </a:rPr>
              <a:t>love</a:t>
            </a:r>
            <a:r>
              <a:rPr lang="pt-BR" sz="1300" dirty="0">
                <a:solidFill>
                  <a:schemeClr val="bg1"/>
                </a:solidFill>
              </a:rPr>
              <a:t> </a:t>
            </a:r>
            <a:r>
              <a:rPr lang="pt-BR" sz="1300" dirty="0" err="1">
                <a:solidFill>
                  <a:schemeClr val="bg1"/>
                </a:solidFill>
              </a:rPr>
              <a:t>that</a:t>
            </a:r>
            <a:r>
              <a:rPr lang="pt-BR" sz="1300" dirty="0">
                <a:solidFill>
                  <a:schemeClr val="bg1"/>
                </a:solidFill>
              </a:rPr>
              <a:t> </a:t>
            </a:r>
            <a:r>
              <a:rPr lang="pt-BR" sz="1300" dirty="0" err="1">
                <a:solidFill>
                  <a:schemeClr val="bg1"/>
                </a:solidFill>
              </a:rPr>
              <a:t>the</a:t>
            </a:r>
            <a:r>
              <a:rPr lang="pt-BR" sz="1300" dirty="0">
                <a:solidFill>
                  <a:schemeClr val="bg1"/>
                </a:solidFill>
              </a:rPr>
              <a:t> new </a:t>
            </a:r>
            <a:r>
              <a:rPr lang="pt-BR" sz="1300" dirty="0" err="1">
                <a:solidFill>
                  <a:schemeClr val="bg1"/>
                </a:solidFill>
              </a:rPr>
              <a:t>movement</a:t>
            </a:r>
            <a:r>
              <a:rPr lang="pt-BR" sz="1300" dirty="0">
                <a:solidFill>
                  <a:schemeClr val="bg1"/>
                </a:solidFill>
              </a:rPr>
              <a:t> </a:t>
            </a:r>
            <a:r>
              <a:rPr lang="pt-BR" sz="1300" dirty="0" err="1">
                <a:solidFill>
                  <a:schemeClr val="bg1"/>
                </a:solidFill>
              </a:rPr>
              <a:t>involves</a:t>
            </a:r>
            <a:r>
              <a:rPr lang="pt-BR" sz="1300" dirty="0">
                <a:solidFill>
                  <a:schemeClr val="bg1"/>
                </a:solidFill>
              </a:rPr>
              <a:t> </a:t>
            </a:r>
            <a:r>
              <a:rPr lang="pt-BR" sz="1300" dirty="0" err="1">
                <a:solidFill>
                  <a:schemeClr val="bg1"/>
                </a:solidFill>
              </a:rPr>
              <a:t>women</a:t>
            </a:r>
            <a:r>
              <a:rPr lang="pt-BR" sz="1300" dirty="0">
                <a:solidFill>
                  <a:schemeClr val="bg1"/>
                </a:solidFill>
              </a:rPr>
              <a:t> </a:t>
            </a:r>
            <a:r>
              <a:rPr lang="pt-BR" sz="1300" dirty="0" err="1">
                <a:solidFill>
                  <a:schemeClr val="bg1"/>
                </a:solidFill>
              </a:rPr>
              <a:t>joining</a:t>
            </a:r>
            <a:r>
              <a:rPr lang="pt-BR" sz="1300" dirty="0">
                <a:solidFill>
                  <a:schemeClr val="bg1"/>
                </a:solidFill>
              </a:rPr>
              <a:t> </a:t>
            </a:r>
            <a:r>
              <a:rPr lang="pt-BR" sz="1300" dirty="0" err="1">
                <a:solidFill>
                  <a:schemeClr val="bg1"/>
                </a:solidFill>
              </a:rPr>
              <a:t>their</a:t>
            </a:r>
            <a:r>
              <a:rPr lang="pt-BR" sz="1300" dirty="0">
                <a:solidFill>
                  <a:schemeClr val="bg1"/>
                </a:solidFill>
              </a:rPr>
              <a:t> voices </a:t>
            </a:r>
            <a:r>
              <a:rPr lang="pt-BR" sz="1300" dirty="0" err="1">
                <a:solidFill>
                  <a:schemeClr val="bg1"/>
                </a:solidFill>
              </a:rPr>
              <a:t>together</a:t>
            </a:r>
            <a:r>
              <a:rPr lang="pt-BR" sz="1300" dirty="0">
                <a:solidFill>
                  <a:schemeClr val="bg1"/>
                </a:solidFill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11826309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UNIT 7</a:t>
            </a:r>
          </a:p>
        </p:txBody>
      </p:sp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id="{5F48CA7A-0F86-D6A3-842C-58122F78C653}"/>
              </a:ext>
            </a:extLst>
          </p:cNvPr>
          <p:cNvSpPr txBox="1">
            <a:spLocks/>
          </p:cNvSpPr>
          <p:nvPr/>
        </p:nvSpPr>
        <p:spPr>
          <a:xfrm>
            <a:off x="4771618" y="5274493"/>
            <a:ext cx="7271067" cy="10448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UNITED STATES ENVIRONMENTAL PROTECTION AGENCY. </a:t>
            </a:r>
            <a:r>
              <a:rPr lang="pt-BR" sz="1200" b="1" dirty="0" err="1">
                <a:solidFill>
                  <a:srgbClr val="2F2F2E"/>
                </a:solidFill>
                <a:latin typeface="Helvetica" pitchFamily="2" charset="0"/>
              </a:rPr>
              <a:t>Learn</a:t>
            </a:r>
            <a:r>
              <a:rPr lang="pt-BR" sz="1200" b="1" dirty="0">
                <a:solidFill>
                  <a:srgbClr val="2F2F2E"/>
                </a:solidFill>
                <a:latin typeface="Helvetica" pitchFamily="2" charset="0"/>
              </a:rPr>
              <a:t> </a:t>
            </a:r>
            <a:r>
              <a:rPr lang="pt-BR" sz="1200" b="1" dirty="0" err="1">
                <a:solidFill>
                  <a:srgbClr val="2F2F2E"/>
                </a:solidFill>
                <a:latin typeface="Helvetica" pitchFamily="2" charset="0"/>
              </a:rPr>
              <a:t>the</a:t>
            </a:r>
            <a:r>
              <a:rPr lang="pt-BR" sz="1200" b="1" dirty="0">
                <a:solidFill>
                  <a:srgbClr val="2F2F2E"/>
                </a:solidFill>
                <a:latin typeface="Helvetica" pitchFamily="2" charset="0"/>
              </a:rPr>
              <a:t> </a:t>
            </a:r>
            <a:r>
              <a:rPr lang="pt-BR" sz="1200" b="1" dirty="0" err="1">
                <a:solidFill>
                  <a:srgbClr val="2F2F2E"/>
                </a:solidFill>
                <a:latin typeface="Helvetica" pitchFamily="2" charset="0"/>
              </a:rPr>
              <a:t>basics</a:t>
            </a:r>
            <a:r>
              <a:rPr lang="pt-BR" sz="1200" b="1" dirty="0">
                <a:solidFill>
                  <a:srgbClr val="2F2F2E"/>
                </a:solidFill>
                <a:latin typeface="Helvetica" pitchFamily="2" charset="0"/>
              </a:rPr>
              <a:t>. 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5 set. 2017. Disponível em: https://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archive.epa.gov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/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climatechange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/kids/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basics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/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index.html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. Acesso em: 25 jun. 2022.</a:t>
            </a: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E0389626-2A28-B47B-F533-17D5671EA606}"/>
              </a:ext>
            </a:extLst>
          </p:cNvPr>
          <p:cNvGrpSpPr/>
          <p:nvPr/>
        </p:nvGrpSpPr>
        <p:grpSpPr>
          <a:xfrm>
            <a:off x="319272" y="3642756"/>
            <a:ext cx="4012364" cy="2629042"/>
            <a:chOff x="666816" y="3597911"/>
            <a:chExt cx="2833826" cy="2629042"/>
          </a:xfrm>
        </p:grpSpPr>
        <p:sp>
          <p:nvSpPr>
            <p:cNvPr id="4" name="CaixaDeTexto 3">
              <a:extLst>
                <a:ext uri="{FF2B5EF4-FFF2-40B4-BE49-F238E27FC236}">
                  <a16:creationId xmlns:a16="http://schemas.microsoft.com/office/drawing/2014/main" id="{E6CC712A-7A99-36EF-A7AC-0EE00567DBFA}"/>
                </a:ext>
              </a:extLst>
            </p:cNvPr>
            <p:cNvSpPr txBox="1"/>
            <p:nvPr/>
          </p:nvSpPr>
          <p:spPr>
            <a:xfrm>
              <a:off x="713357" y="4087906"/>
              <a:ext cx="2787285" cy="2139047"/>
            </a:xfrm>
            <a:custGeom>
              <a:avLst/>
              <a:gdLst>
                <a:gd name="connsiteX0" fmla="*/ 0 w 2787285"/>
                <a:gd name="connsiteY0" fmla="*/ 0 h 2139047"/>
                <a:gd name="connsiteX1" fmla="*/ 2787285 w 2787285"/>
                <a:gd name="connsiteY1" fmla="*/ 0 h 2139047"/>
                <a:gd name="connsiteX2" fmla="*/ 2787285 w 2787285"/>
                <a:gd name="connsiteY2" fmla="*/ 2139047 h 2139047"/>
                <a:gd name="connsiteX3" fmla="*/ 0 w 2787285"/>
                <a:gd name="connsiteY3" fmla="*/ 2139047 h 2139047"/>
                <a:gd name="connsiteX4" fmla="*/ 0 w 2787285"/>
                <a:gd name="connsiteY4" fmla="*/ 0 h 2139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87285" h="2139047" fill="none" extrusionOk="0">
                  <a:moveTo>
                    <a:pt x="0" y="0"/>
                  </a:moveTo>
                  <a:cubicBezTo>
                    <a:pt x="342767" y="-49533"/>
                    <a:pt x="2051096" y="-14809"/>
                    <a:pt x="2787285" y="0"/>
                  </a:cubicBezTo>
                  <a:cubicBezTo>
                    <a:pt x="2874924" y="987994"/>
                    <a:pt x="2714606" y="1280828"/>
                    <a:pt x="2787285" y="2139047"/>
                  </a:cubicBezTo>
                  <a:cubicBezTo>
                    <a:pt x="2246918" y="2090816"/>
                    <a:pt x="1190053" y="2223502"/>
                    <a:pt x="0" y="2139047"/>
                  </a:cubicBezTo>
                  <a:cubicBezTo>
                    <a:pt x="-38581" y="1713177"/>
                    <a:pt x="63341" y="511618"/>
                    <a:pt x="0" y="0"/>
                  </a:cubicBezTo>
                  <a:close/>
                </a:path>
                <a:path w="2787285" h="2139047" stroke="0" extrusionOk="0">
                  <a:moveTo>
                    <a:pt x="0" y="0"/>
                  </a:moveTo>
                  <a:cubicBezTo>
                    <a:pt x="595352" y="118645"/>
                    <a:pt x="1885540" y="116012"/>
                    <a:pt x="2787285" y="0"/>
                  </a:cubicBezTo>
                  <a:cubicBezTo>
                    <a:pt x="2654403" y="976115"/>
                    <a:pt x="2872236" y="1915014"/>
                    <a:pt x="2787285" y="2139047"/>
                  </a:cubicBezTo>
                  <a:cubicBezTo>
                    <a:pt x="1984478" y="2273647"/>
                    <a:pt x="1349397" y="1981851"/>
                    <a:pt x="0" y="2139047"/>
                  </a:cubicBezTo>
                  <a:cubicBezTo>
                    <a:pt x="-20187" y="1116546"/>
                    <a:pt x="-152480" y="645750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r>
                <a:rPr lang="pt-BR" sz="1900" b="1" dirty="0"/>
                <a:t>Weather × </a:t>
              </a:r>
              <a:r>
                <a:rPr lang="pt-BR" sz="1900" b="1" dirty="0" err="1"/>
                <a:t>Climate</a:t>
              </a:r>
              <a:endParaRPr lang="pt-BR" sz="1900" b="1" dirty="0"/>
            </a:p>
            <a:p>
              <a:r>
                <a:rPr lang="pt-BR" sz="1900" b="1" dirty="0"/>
                <a:t>Weather</a:t>
              </a:r>
              <a:r>
                <a:rPr lang="pt-BR" sz="1900" dirty="0"/>
                <a:t> </a:t>
              </a:r>
              <a:r>
                <a:rPr lang="pt-BR" sz="1900" dirty="0" err="1"/>
                <a:t>is</a:t>
              </a:r>
              <a:r>
                <a:rPr lang="pt-BR" sz="1900" dirty="0"/>
                <a:t> a </a:t>
              </a:r>
              <a:r>
                <a:rPr lang="pt-BR" sz="1900" dirty="0" err="1"/>
                <a:t>specific</a:t>
              </a:r>
              <a:r>
                <a:rPr lang="pt-BR" sz="1900" dirty="0"/>
                <a:t> </a:t>
              </a:r>
              <a:r>
                <a:rPr lang="pt-BR" sz="1900" dirty="0" err="1"/>
                <a:t>event</a:t>
              </a:r>
              <a:r>
                <a:rPr lang="pt-BR" sz="1900" dirty="0"/>
                <a:t> </a:t>
              </a:r>
              <a:r>
                <a:rPr lang="pt-BR" sz="1900" dirty="0" err="1"/>
                <a:t>or</a:t>
              </a:r>
              <a:r>
                <a:rPr lang="pt-BR" sz="1900" dirty="0"/>
                <a:t> </a:t>
              </a:r>
              <a:r>
                <a:rPr lang="pt-BR" sz="1900" dirty="0" err="1"/>
                <a:t>condition</a:t>
              </a:r>
              <a:r>
                <a:rPr lang="pt-BR" sz="1900" dirty="0"/>
                <a:t> </a:t>
              </a:r>
              <a:r>
                <a:rPr lang="pt-BR" sz="1900" dirty="0" err="1"/>
                <a:t>that</a:t>
              </a:r>
              <a:r>
                <a:rPr lang="pt-BR" sz="1900" dirty="0"/>
                <a:t> </a:t>
              </a:r>
              <a:r>
                <a:rPr lang="pt-BR" sz="1900" dirty="0" err="1"/>
                <a:t>happens</a:t>
              </a:r>
              <a:r>
                <a:rPr lang="pt-BR" sz="1900" dirty="0"/>
                <a:t> over a </a:t>
              </a:r>
              <a:r>
                <a:rPr lang="pt-BR" sz="1900" dirty="0" err="1"/>
                <a:t>period</a:t>
              </a:r>
              <a:r>
                <a:rPr lang="pt-BR" sz="1900" dirty="0"/>
                <a:t> </a:t>
              </a:r>
              <a:r>
                <a:rPr lang="pt-BR" sz="1900" dirty="0" err="1"/>
                <a:t>of</a:t>
              </a:r>
              <a:r>
                <a:rPr lang="pt-BR" sz="1900" dirty="0"/>
                <a:t> hours </a:t>
              </a:r>
              <a:r>
                <a:rPr lang="pt-BR" sz="1900" dirty="0" err="1"/>
                <a:t>or</a:t>
              </a:r>
              <a:r>
                <a:rPr lang="pt-BR" sz="1900" dirty="0"/>
                <a:t> </a:t>
              </a:r>
              <a:r>
                <a:rPr lang="pt-BR" sz="1900" dirty="0" err="1"/>
                <a:t>days</a:t>
              </a:r>
              <a:r>
                <a:rPr lang="pt-BR" sz="1900" dirty="0"/>
                <a:t>.</a:t>
              </a:r>
            </a:p>
            <a:p>
              <a:r>
                <a:rPr lang="pt-BR" sz="1900" b="1" dirty="0" err="1"/>
                <a:t>Climate</a:t>
              </a:r>
              <a:r>
                <a:rPr lang="pt-BR" sz="1900" dirty="0"/>
                <a:t> </a:t>
              </a:r>
              <a:r>
                <a:rPr lang="pt-BR" sz="1900" dirty="0" err="1"/>
                <a:t>refers</a:t>
              </a:r>
              <a:r>
                <a:rPr lang="pt-BR" sz="1900" dirty="0"/>
                <a:t> </a:t>
              </a:r>
              <a:r>
                <a:rPr lang="pt-BR" sz="1900" dirty="0" err="1"/>
                <a:t>to</a:t>
              </a:r>
              <a:r>
                <a:rPr lang="pt-BR" sz="1900" dirty="0"/>
                <a:t> </a:t>
              </a:r>
              <a:r>
                <a:rPr lang="pt-BR" sz="1900" dirty="0" err="1"/>
                <a:t>the</a:t>
              </a:r>
              <a:r>
                <a:rPr lang="pt-BR" sz="1900" dirty="0"/>
                <a:t> </a:t>
              </a:r>
              <a:r>
                <a:rPr lang="pt-BR" sz="1900" dirty="0" err="1"/>
                <a:t>average</a:t>
              </a:r>
              <a:r>
                <a:rPr lang="pt-BR" sz="1900" dirty="0"/>
                <a:t> </a:t>
              </a:r>
              <a:r>
                <a:rPr lang="pt-BR" sz="1900" dirty="0" err="1"/>
                <a:t>weather</a:t>
              </a:r>
              <a:r>
                <a:rPr lang="pt-BR" sz="1900" dirty="0"/>
                <a:t> </a:t>
              </a:r>
              <a:r>
                <a:rPr lang="pt-BR" sz="1900" dirty="0" err="1"/>
                <a:t>conditions</a:t>
              </a:r>
              <a:r>
                <a:rPr lang="pt-BR" sz="1900" dirty="0"/>
                <a:t> in a </a:t>
              </a:r>
              <a:r>
                <a:rPr lang="pt-BR" sz="1900" dirty="0" err="1"/>
                <a:t>place</a:t>
              </a:r>
              <a:r>
                <a:rPr lang="pt-BR" sz="1900" dirty="0"/>
                <a:t> over </a:t>
              </a:r>
              <a:r>
                <a:rPr lang="pt-BR" sz="1900" dirty="0" err="1"/>
                <a:t>many</a:t>
              </a:r>
              <a:r>
                <a:rPr lang="pt-BR" sz="1900" dirty="0"/>
                <a:t> </a:t>
              </a:r>
              <a:r>
                <a:rPr lang="pt-BR" sz="1900" dirty="0" err="1"/>
                <a:t>years</a:t>
              </a:r>
              <a:r>
                <a:rPr lang="pt-BR" sz="1900" dirty="0"/>
                <a:t> (</a:t>
              </a:r>
              <a:r>
                <a:rPr lang="pt-BR" sz="1900" dirty="0" err="1"/>
                <a:t>usually</a:t>
              </a:r>
              <a:r>
                <a:rPr lang="pt-BR" sz="1900" dirty="0"/>
                <a:t> </a:t>
              </a:r>
              <a:r>
                <a:rPr lang="pt-BR" sz="1900" dirty="0" err="1"/>
                <a:t>at</a:t>
              </a:r>
              <a:r>
                <a:rPr lang="pt-BR" sz="1900" dirty="0"/>
                <a:t> </a:t>
              </a:r>
              <a:r>
                <a:rPr lang="pt-BR" sz="1900" dirty="0" err="1"/>
                <a:t>least</a:t>
              </a:r>
              <a:r>
                <a:rPr lang="pt-BR" sz="1900" dirty="0"/>
                <a:t> 30 </a:t>
              </a:r>
              <a:r>
                <a:rPr lang="pt-BR" sz="1900" dirty="0" err="1"/>
                <a:t>years</a:t>
              </a:r>
              <a:r>
                <a:rPr lang="pt-BR" sz="1900" dirty="0"/>
                <a:t>).</a:t>
              </a:r>
              <a:endParaRPr lang="pt-BR" sz="1900" i="1" dirty="0"/>
            </a:p>
          </p:txBody>
        </p:sp>
        <p:sp>
          <p:nvSpPr>
            <p:cNvPr id="5" name="Pentágono 4">
              <a:extLst>
                <a:ext uri="{FF2B5EF4-FFF2-40B4-BE49-F238E27FC236}">
                  <a16:creationId xmlns:a16="http://schemas.microsoft.com/office/drawing/2014/main" id="{9AD96217-2983-C01A-9D1B-90088C98DE54}"/>
                </a:ext>
              </a:extLst>
            </p:cNvPr>
            <p:cNvSpPr/>
            <p:nvPr/>
          </p:nvSpPr>
          <p:spPr>
            <a:xfrm rot="21406225">
              <a:off x="666816" y="3597911"/>
              <a:ext cx="2549350" cy="467713"/>
            </a:xfrm>
            <a:prstGeom prst="homePlate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/>
                <a:t>LANGUAGE NOTE</a:t>
              </a:r>
            </a:p>
          </p:txBody>
        </p:sp>
      </p:grpSp>
      <p:pic>
        <p:nvPicPr>
          <p:cNvPr id="14" name="Imagem 13" descr="Interface gráfica do usuário, Texto, Aplicativo, Email&#10;&#10;Descrição gerada automaticamente">
            <a:extLst>
              <a:ext uri="{FF2B5EF4-FFF2-40B4-BE49-F238E27FC236}">
                <a16:creationId xmlns:a16="http://schemas.microsoft.com/office/drawing/2014/main" id="{707EA8DB-30E0-A0B8-ED23-3249124F3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0502" y="859790"/>
            <a:ext cx="7353300" cy="440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9433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UNIT 7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CFEA8750-39AF-D49B-D211-D1F18654B365}"/>
              </a:ext>
            </a:extLst>
          </p:cNvPr>
          <p:cNvSpPr txBox="1">
            <a:spLocks/>
          </p:cNvSpPr>
          <p:nvPr/>
        </p:nvSpPr>
        <p:spPr bwMode="black">
          <a:xfrm>
            <a:off x="643467" y="2865893"/>
            <a:ext cx="3363974" cy="1174991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Natural disasters</a:t>
            </a:r>
          </a:p>
        </p:txBody>
      </p: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05D38619-9092-7940-D266-CCC7D3EF0C20}"/>
              </a:ext>
            </a:extLst>
          </p:cNvPr>
          <p:cNvGrpSpPr/>
          <p:nvPr/>
        </p:nvGrpSpPr>
        <p:grpSpPr>
          <a:xfrm>
            <a:off x="5633147" y="643467"/>
            <a:ext cx="5580000" cy="5262414"/>
            <a:chOff x="5633147" y="643467"/>
            <a:chExt cx="5580000" cy="5262414"/>
          </a:xfrm>
        </p:grpSpPr>
        <p:pic>
          <p:nvPicPr>
            <p:cNvPr id="6" name="Imagem 5" descr="Tela de jogo de vídeo game&#10;&#10;Descrição gerada automaticamente com confiança média">
              <a:extLst>
                <a:ext uri="{FF2B5EF4-FFF2-40B4-BE49-F238E27FC236}">
                  <a16:creationId xmlns:a16="http://schemas.microsoft.com/office/drawing/2014/main" id="{464D7CE8-811E-1187-8B98-DC969774EC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33147" y="643467"/>
              <a:ext cx="5580000" cy="4852963"/>
            </a:xfrm>
            <a:prstGeom prst="rect">
              <a:avLst/>
            </a:prstGeom>
          </p:spPr>
        </p:pic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27958998-E8A0-3266-D584-D0DA78C279DE}"/>
                </a:ext>
              </a:extLst>
            </p:cNvPr>
            <p:cNvSpPr txBox="1"/>
            <p:nvPr/>
          </p:nvSpPr>
          <p:spPr>
            <a:xfrm>
              <a:off x="6160603" y="2813009"/>
              <a:ext cx="2240859" cy="461665"/>
            </a:xfrm>
            <a:custGeom>
              <a:avLst/>
              <a:gdLst>
                <a:gd name="connsiteX0" fmla="*/ 0 w 2240859"/>
                <a:gd name="connsiteY0" fmla="*/ 0 h 461665"/>
                <a:gd name="connsiteX1" fmla="*/ 2240859 w 2240859"/>
                <a:gd name="connsiteY1" fmla="*/ 0 h 461665"/>
                <a:gd name="connsiteX2" fmla="*/ 2240859 w 2240859"/>
                <a:gd name="connsiteY2" fmla="*/ 461665 h 461665"/>
                <a:gd name="connsiteX3" fmla="*/ 0 w 2240859"/>
                <a:gd name="connsiteY3" fmla="*/ 461665 h 461665"/>
                <a:gd name="connsiteX4" fmla="*/ 0 w 2240859"/>
                <a:gd name="connsiteY4" fmla="*/ 0 h 46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0859" h="461665" fill="none" extrusionOk="0">
                  <a:moveTo>
                    <a:pt x="0" y="0"/>
                  </a:moveTo>
                  <a:cubicBezTo>
                    <a:pt x="846441" y="-49533"/>
                    <a:pt x="1759910" y="-14809"/>
                    <a:pt x="2240859" y="0"/>
                  </a:cubicBezTo>
                  <a:cubicBezTo>
                    <a:pt x="2238711" y="186521"/>
                    <a:pt x="2238566" y="313513"/>
                    <a:pt x="2240859" y="461665"/>
                  </a:cubicBezTo>
                  <a:cubicBezTo>
                    <a:pt x="1882829" y="413434"/>
                    <a:pt x="765643" y="546120"/>
                    <a:pt x="0" y="461665"/>
                  </a:cubicBezTo>
                  <a:cubicBezTo>
                    <a:pt x="-3326" y="342772"/>
                    <a:pt x="-14350" y="47724"/>
                    <a:pt x="0" y="0"/>
                  </a:cubicBezTo>
                  <a:close/>
                </a:path>
                <a:path w="2240859" h="461665" stroke="0" extrusionOk="0">
                  <a:moveTo>
                    <a:pt x="0" y="0"/>
                  </a:moveTo>
                  <a:cubicBezTo>
                    <a:pt x="628368" y="118645"/>
                    <a:pt x="1917371" y="116012"/>
                    <a:pt x="2240859" y="0"/>
                  </a:cubicBezTo>
                  <a:cubicBezTo>
                    <a:pt x="2259605" y="143527"/>
                    <a:pt x="2213869" y="261265"/>
                    <a:pt x="2240859" y="461665"/>
                  </a:cubicBezTo>
                  <a:cubicBezTo>
                    <a:pt x="1653625" y="596265"/>
                    <a:pt x="617009" y="304469"/>
                    <a:pt x="0" y="461665"/>
                  </a:cubicBezTo>
                  <a:cubicBezTo>
                    <a:pt x="11502" y="333756"/>
                    <a:pt x="40657" y="173872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 dirty="0" err="1"/>
                <a:t>bushfire</a:t>
              </a:r>
              <a:endParaRPr lang="pt-BR" sz="2400" b="1" dirty="0"/>
            </a:p>
          </p:txBody>
        </p:sp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EC99C248-E3BE-6981-0265-6F3AAFD50E17}"/>
                </a:ext>
              </a:extLst>
            </p:cNvPr>
            <p:cNvSpPr txBox="1"/>
            <p:nvPr/>
          </p:nvSpPr>
          <p:spPr>
            <a:xfrm>
              <a:off x="6160603" y="5444216"/>
              <a:ext cx="2240859" cy="461665"/>
            </a:xfrm>
            <a:custGeom>
              <a:avLst/>
              <a:gdLst>
                <a:gd name="connsiteX0" fmla="*/ 0 w 2240859"/>
                <a:gd name="connsiteY0" fmla="*/ 0 h 461665"/>
                <a:gd name="connsiteX1" fmla="*/ 2240859 w 2240859"/>
                <a:gd name="connsiteY1" fmla="*/ 0 h 461665"/>
                <a:gd name="connsiteX2" fmla="*/ 2240859 w 2240859"/>
                <a:gd name="connsiteY2" fmla="*/ 461665 h 461665"/>
                <a:gd name="connsiteX3" fmla="*/ 0 w 2240859"/>
                <a:gd name="connsiteY3" fmla="*/ 461665 h 461665"/>
                <a:gd name="connsiteX4" fmla="*/ 0 w 2240859"/>
                <a:gd name="connsiteY4" fmla="*/ 0 h 46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0859" h="461665" fill="none" extrusionOk="0">
                  <a:moveTo>
                    <a:pt x="0" y="0"/>
                  </a:moveTo>
                  <a:cubicBezTo>
                    <a:pt x="846441" y="-49533"/>
                    <a:pt x="1759910" y="-14809"/>
                    <a:pt x="2240859" y="0"/>
                  </a:cubicBezTo>
                  <a:cubicBezTo>
                    <a:pt x="2238711" y="186521"/>
                    <a:pt x="2238566" y="313513"/>
                    <a:pt x="2240859" y="461665"/>
                  </a:cubicBezTo>
                  <a:cubicBezTo>
                    <a:pt x="1882829" y="413434"/>
                    <a:pt x="765643" y="546120"/>
                    <a:pt x="0" y="461665"/>
                  </a:cubicBezTo>
                  <a:cubicBezTo>
                    <a:pt x="-3326" y="342772"/>
                    <a:pt x="-14350" y="47724"/>
                    <a:pt x="0" y="0"/>
                  </a:cubicBezTo>
                  <a:close/>
                </a:path>
                <a:path w="2240859" h="461665" stroke="0" extrusionOk="0">
                  <a:moveTo>
                    <a:pt x="0" y="0"/>
                  </a:moveTo>
                  <a:cubicBezTo>
                    <a:pt x="628368" y="118645"/>
                    <a:pt x="1917371" y="116012"/>
                    <a:pt x="2240859" y="0"/>
                  </a:cubicBezTo>
                  <a:cubicBezTo>
                    <a:pt x="2259605" y="143527"/>
                    <a:pt x="2213869" y="261265"/>
                    <a:pt x="2240859" y="461665"/>
                  </a:cubicBezTo>
                  <a:cubicBezTo>
                    <a:pt x="1653625" y="596265"/>
                    <a:pt x="617009" y="304469"/>
                    <a:pt x="0" y="461665"/>
                  </a:cubicBezTo>
                  <a:cubicBezTo>
                    <a:pt x="11502" y="333756"/>
                    <a:pt x="40657" y="173872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 dirty="0" err="1"/>
                <a:t>drought</a:t>
              </a:r>
              <a:endParaRPr lang="pt-BR" sz="2400" b="1" dirty="0"/>
            </a:p>
          </p:txBody>
        </p:sp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FE9E015C-5D4F-9B9A-A57C-A707DB835625}"/>
                </a:ext>
              </a:extLst>
            </p:cNvPr>
            <p:cNvSpPr txBox="1"/>
            <p:nvPr/>
          </p:nvSpPr>
          <p:spPr>
            <a:xfrm>
              <a:off x="8928918" y="2813009"/>
              <a:ext cx="2240859" cy="461665"/>
            </a:xfrm>
            <a:custGeom>
              <a:avLst/>
              <a:gdLst>
                <a:gd name="connsiteX0" fmla="*/ 0 w 2240859"/>
                <a:gd name="connsiteY0" fmla="*/ 0 h 461665"/>
                <a:gd name="connsiteX1" fmla="*/ 2240859 w 2240859"/>
                <a:gd name="connsiteY1" fmla="*/ 0 h 461665"/>
                <a:gd name="connsiteX2" fmla="*/ 2240859 w 2240859"/>
                <a:gd name="connsiteY2" fmla="*/ 461665 h 461665"/>
                <a:gd name="connsiteX3" fmla="*/ 0 w 2240859"/>
                <a:gd name="connsiteY3" fmla="*/ 461665 h 461665"/>
                <a:gd name="connsiteX4" fmla="*/ 0 w 2240859"/>
                <a:gd name="connsiteY4" fmla="*/ 0 h 46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0859" h="461665" fill="none" extrusionOk="0">
                  <a:moveTo>
                    <a:pt x="0" y="0"/>
                  </a:moveTo>
                  <a:cubicBezTo>
                    <a:pt x="846441" y="-49533"/>
                    <a:pt x="1759910" y="-14809"/>
                    <a:pt x="2240859" y="0"/>
                  </a:cubicBezTo>
                  <a:cubicBezTo>
                    <a:pt x="2238711" y="186521"/>
                    <a:pt x="2238566" y="313513"/>
                    <a:pt x="2240859" y="461665"/>
                  </a:cubicBezTo>
                  <a:cubicBezTo>
                    <a:pt x="1882829" y="413434"/>
                    <a:pt x="765643" y="546120"/>
                    <a:pt x="0" y="461665"/>
                  </a:cubicBezTo>
                  <a:cubicBezTo>
                    <a:pt x="-3326" y="342772"/>
                    <a:pt x="-14350" y="47724"/>
                    <a:pt x="0" y="0"/>
                  </a:cubicBezTo>
                  <a:close/>
                </a:path>
                <a:path w="2240859" h="461665" stroke="0" extrusionOk="0">
                  <a:moveTo>
                    <a:pt x="0" y="0"/>
                  </a:moveTo>
                  <a:cubicBezTo>
                    <a:pt x="628368" y="118645"/>
                    <a:pt x="1917371" y="116012"/>
                    <a:pt x="2240859" y="0"/>
                  </a:cubicBezTo>
                  <a:cubicBezTo>
                    <a:pt x="2259605" y="143527"/>
                    <a:pt x="2213869" y="261265"/>
                    <a:pt x="2240859" y="461665"/>
                  </a:cubicBezTo>
                  <a:cubicBezTo>
                    <a:pt x="1653625" y="596265"/>
                    <a:pt x="617009" y="304469"/>
                    <a:pt x="0" y="461665"/>
                  </a:cubicBezTo>
                  <a:cubicBezTo>
                    <a:pt x="11502" y="333756"/>
                    <a:pt x="40657" y="173872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 dirty="0" err="1"/>
                <a:t>earthquake</a:t>
              </a:r>
              <a:endParaRPr lang="pt-BR" sz="2400" b="1" dirty="0"/>
            </a:p>
          </p:txBody>
        </p:sp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F656E5EA-CE13-7B6E-E7D7-2F0CBDE6B1BD}"/>
                </a:ext>
              </a:extLst>
            </p:cNvPr>
            <p:cNvSpPr txBox="1"/>
            <p:nvPr/>
          </p:nvSpPr>
          <p:spPr>
            <a:xfrm>
              <a:off x="8928918" y="5444216"/>
              <a:ext cx="2240859" cy="461665"/>
            </a:xfrm>
            <a:custGeom>
              <a:avLst/>
              <a:gdLst>
                <a:gd name="connsiteX0" fmla="*/ 0 w 2240859"/>
                <a:gd name="connsiteY0" fmla="*/ 0 h 461665"/>
                <a:gd name="connsiteX1" fmla="*/ 2240859 w 2240859"/>
                <a:gd name="connsiteY1" fmla="*/ 0 h 461665"/>
                <a:gd name="connsiteX2" fmla="*/ 2240859 w 2240859"/>
                <a:gd name="connsiteY2" fmla="*/ 461665 h 461665"/>
                <a:gd name="connsiteX3" fmla="*/ 0 w 2240859"/>
                <a:gd name="connsiteY3" fmla="*/ 461665 h 461665"/>
                <a:gd name="connsiteX4" fmla="*/ 0 w 2240859"/>
                <a:gd name="connsiteY4" fmla="*/ 0 h 46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0859" h="461665" fill="none" extrusionOk="0">
                  <a:moveTo>
                    <a:pt x="0" y="0"/>
                  </a:moveTo>
                  <a:cubicBezTo>
                    <a:pt x="846441" y="-49533"/>
                    <a:pt x="1759910" y="-14809"/>
                    <a:pt x="2240859" y="0"/>
                  </a:cubicBezTo>
                  <a:cubicBezTo>
                    <a:pt x="2238711" y="186521"/>
                    <a:pt x="2238566" y="313513"/>
                    <a:pt x="2240859" y="461665"/>
                  </a:cubicBezTo>
                  <a:cubicBezTo>
                    <a:pt x="1882829" y="413434"/>
                    <a:pt x="765643" y="546120"/>
                    <a:pt x="0" y="461665"/>
                  </a:cubicBezTo>
                  <a:cubicBezTo>
                    <a:pt x="-3326" y="342772"/>
                    <a:pt x="-14350" y="47724"/>
                    <a:pt x="0" y="0"/>
                  </a:cubicBezTo>
                  <a:close/>
                </a:path>
                <a:path w="2240859" h="461665" stroke="0" extrusionOk="0">
                  <a:moveTo>
                    <a:pt x="0" y="0"/>
                  </a:moveTo>
                  <a:cubicBezTo>
                    <a:pt x="628368" y="118645"/>
                    <a:pt x="1917371" y="116012"/>
                    <a:pt x="2240859" y="0"/>
                  </a:cubicBezTo>
                  <a:cubicBezTo>
                    <a:pt x="2259605" y="143527"/>
                    <a:pt x="2213869" y="261265"/>
                    <a:pt x="2240859" y="461665"/>
                  </a:cubicBezTo>
                  <a:cubicBezTo>
                    <a:pt x="1653625" y="596265"/>
                    <a:pt x="617009" y="304469"/>
                    <a:pt x="0" y="461665"/>
                  </a:cubicBezTo>
                  <a:cubicBezTo>
                    <a:pt x="11502" y="333756"/>
                    <a:pt x="40657" y="173872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 dirty="0" err="1"/>
                <a:t>flood</a:t>
              </a:r>
              <a:endParaRPr lang="pt-BR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3380085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UNIT 7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CFEA8750-39AF-D49B-D211-D1F18654B365}"/>
              </a:ext>
            </a:extLst>
          </p:cNvPr>
          <p:cNvSpPr txBox="1">
            <a:spLocks/>
          </p:cNvSpPr>
          <p:nvPr/>
        </p:nvSpPr>
        <p:spPr bwMode="black">
          <a:xfrm>
            <a:off x="643467" y="2865893"/>
            <a:ext cx="3363974" cy="1174991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Natural disasters</a:t>
            </a:r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8791D924-D647-EDD2-F019-03A447208857}"/>
              </a:ext>
            </a:extLst>
          </p:cNvPr>
          <p:cNvGrpSpPr/>
          <p:nvPr/>
        </p:nvGrpSpPr>
        <p:grpSpPr>
          <a:xfrm>
            <a:off x="5633147" y="643467"/>
            <a:ext cx="5580000" cy="5297754"/>
            <a:chOff x="5633147" y="643467"/>
            <a:chExt cx="5580000" cy="5297754"/>
          </a:xfrm>
        </p:grpSpPr>
        <p:pic>
          <p:nvPicPr>
            <p:cNvPr id="11" name="Imagem 10" descr="Site&#10;&#10;Descrição gerada automaticamente com confiança média">
              <a:extLst>
                <a:ext uri="{FF2B5EF4-FFF2-40B4-BE49-F238E27FC236}">
                  <a16:creationId xmlns:a16="http://schemas.microsoft.com/office/drawing/2014/main" id="{E19CCA42-9E53-5C09-08F8-249C7611F9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33147" y="643467"/>
              <a:ext cx="5580000" cy="4920203"/>
            </a:xfrm>
            <a:prstGeom prst="rect">
              <a:avLst/>
            </a:prstGeom>
          </p:spPr>
        </p:pic>
        <p:sp>
          <p:nvSpPr>
            <p:cNvPr id="3" name="CaixaDeTexto 2">
              <a:extLst>
                <a:ext uri="{FF2B5EF4-FFF2-40B4-BE49-F238E27FC236}">
                  <a16:creationId xmlns:a16="http://schemas.microsoft.com/office/drawing/2014/main" id="{47D04961-283C-C528-219D-FC83B7DE1C02}"/>
                </a:ext>
              </a:extLst>
            </p:cNvPr>
            <p:cNvSpPr txBox="1"/>
            <p:nvPr/>
          </p:nvSpPr>
          <p:spPr>
            <a:xfrm>
              <a:off x="6012491" y="2735679"/>
              <a:ext cx="2240859" cy="461665"/>
            </a:xfrm>
            <a:custGeom>
              <a:avLst/>
              <a:gdLst>
                <a:gd name="connsiteX0" fmla="*/ 0 w 2240859"/>
                <a:gd name="connsiteY0" fmla="*/ 0 h 461665"/>
                <a:gd name="connsiteX1" fmla="*/ 2240859 w 2240859"/>
                <a:gd name="connsiteY1" fmla="*/ 0 h 461665"/>
                <a:gd name="connsiteX2" fmla="*/ 2240859 w 2240859"/>
                <a:gd name="connsiteY2" fmla="*/ 461665 h 461665"/>
                <a:gd name="connsiteX3" fmla="*/ 0 w 2240859"/>
                <a:gd name="connsiteY3" fmla="*/ 461665 h 461665"/>
                <a:gd name="connsiteX4" fmla="*/ 0 w 2240859"/>
                <a:gd name="connsiteY4" fmla="*/ 0 h 46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0859" h="461665" fill="none" extrusionOk="0">
                  <a:moveTo>
                    <a:pt x="0" y="0"/>
                  </a:moveTo>
                  <a:cubicBezTo>
                    <a:pt x="846441" y="-49533"/>
                    <a:pt x="1759910" y="-14809"/>
                    <a:pt x="2240859" y="0"/>
                  </a:cubicBezTo>
                  <a:cubicBezTo>
                    <a:pt x="2238711" y="186521"/>
                    <a:pt x="2238566" y="313513"/>
                    <a:pt x="2240859" y="461665"/>
                  </a:cubicBezTo>
                  <a:cubicBezTo>
                    <a:pt x="1882829" y="413434"/>
                    <a:pt x="765643" y="546120"/>
                    <a:pt x="0" y="461665"/>
                  </a:cubicBezTo>
                  <a:cubicBezTo>
                    <a:pt x="-3326" y="342772"/>
                    <a:pt x="-14350" y="47724"/>
                    <a:pt x="0" y="0"/>
                  </a:cubicBezTo>
                  <a:close/>
                </a:path>
                <a:path w="2240859" h="461665" stroke="0" extrusionOk="0">
                  <a:moveTo>
                    <a:pt x="0" y="0"/>
                  </a:moveTo>
                  <a:cubicBezTo>
                    <a:pt x="628368" y="118645"/>
                    <a:pt x="1917371" y="116012"/>
                    <a:pt x="2240859" y="0"/>
                  </a:cubicBezTo>
                  <a:cubicBezTo>
                    <a:pt x="2259605" y="143527"/>
                    <a:pt x="2213869" y="261265"/>
                    <a:pt x="2240859" y="461665"/>
                  </a:cubicBezTo>
                  <a:cubicBezTo>
                    <a:pt x="1653625" y="596265"/>
                    <a:pt x="617009" y="304469"/>
                    <a:pt x="0" y="461665"/>
                  </a:cubicBezTo>
                  <a:cubicBezTo>
                    <a:pt x="11502" y="333756"/>
                    <a:pt x="40657" y="173872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 dirty="0" err="1"/>
                <a:t>hurricane</a:t>
              </a:r>
              <a:endParaRPr lang="pt-BR" sz="2400" b="1" dirty="0"/>
            </a:p>
          </p:txBody>
        </p:sp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CB8E0F5B-7C8E-7313-0DC3-FC1C41ABD832}"/>
                </a:ext>
              </a:extLst>
            </p:cNvPr>
            <p:cNvSpPr txBox="1"/>
            <p:nvPr/>
          </p:nvSpPr>
          <p:spPr>
            <a:xfrm>
              <a:off x="6012491" y="5479556"/>
              <a:ext cx="2240859" cy="461665"/>
            </a:xfrm>
            <a:custGeom>
              <a:avLst/>
              <a:gdLst>
                <a:gd name="connsiteX0" fmla="*/ 0 w 2240859"/>
                <a:gd name="connsiteY0" fmla="*/ 0 h 461665"/>
                <a:gd name="connsiteX1" fmla="*/ 2240859 w 2240859"/>
                <a:gd name="connsiteY1" fmla="*/ 0 h 461665"/>
                <a:gd name="connsiteX2" fmla="*/ 2240859 w 2240859"/>
                <a:gd name="connsiteY2" fmla="*/ 461665 h 461665"/>
                <a:gd name="connsiteX3" fmla="*/ 0 w 2240859"/>
                <a:gd name="connsiteY3" fmla="*/ 461665 h 461665"/>
                <a:gd name="connsiteX4" fmla="*/ 0 w 2240859"/>
                <a:gd name="connsiteY4" fmla="*/ 0 h 46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0859" h="461665" fill="none" extrusionOk="0">
                  <a:moveTo>
                    <a:pt x="0" y="0"/>
                  </a:moveTo>
                  <a:cubicBezTo>
                    <a:pt x="846441" y="-49533"/>
                    <a:pt x="1759910" y="-14809"/>
                    <a:pt x="2240859" y="0"/>
                  </a:cubicBezTo>
                  <a:cubicBezTo>
                    <a:pt x="2238711" y="186521"/>
                    <a:pt x="2238566" y="313513"/>
                    <a:pt x="2240859" y="461665"/>
                  </a:cubicBezTo>
                  <a:cubicBezTo>
                    <a:pt x="1882829" y="413434"/>
                    <a:pt x="765643" y="546120"/>
                    <a:pt x="0" y="461665"/>
                  </a:cubicBezTo>
                  <a:cubicBezTo>
                    <a:pt x="-3326" y="342772"/>
                    <a:pt x="-14350" y="47724"/>
                    <a:pt x="0" y="0"/>
                  </a:cubicBezTo>
                  <a:close/>
                </a:path>
                <a:path w="2240859" h="461665" stroke="0" extrusionOk="0">
                  <a:moveTo>
                    <a:pt x="0" y="0"/>
                  </a:moveTo>
                  <a:cubicBezTo>
                    <a:pt x="628368" y="118645"/>
                    <a:pt x="1917371" y="116012"/>
                    <a:pt x="2240859" y="0"/>
                  </a:cubicBezTo>
                  <a:cubicBezTo>
                    <a:pt x="2259605" y="143527"/>
                    <a:pt x="2213869" y="261265"/>
                    <a:pt x="2240859" y="461665"/>
                  </a:cubicBezTo>
                  <a:cubicBezTo>
                    <a:pt x="1653625" y="596265"/>
                    <a:pt x="617009" y="304469"/>
                    <a:pt x="0" y="461665"/>
                  </a:cubicBezTo>
                  <a:cubicBezTo>
                    <a:pt x="11502" y="333756"/>
                    <a:pt x="40657" y="173872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 dirty="0" err="1"/>
                <a:t>landslide</a:t>
              </a:r>
              <a:endParaRPr lang="pt-BR" sz="2400" b="1" dirty="0"/>
            </a:p>
          </p:txBody>
        </p:sp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183DF558-596F-46E8-F34C-DC87480F1734}"/>
                </a:ext>
              </a:extLst>
            </p:cNvPr>
            <p:cNvSpPr txBox="1"/>
            <p:nvPr/>
          </p:nvSpPr>
          <p:spPr>
            <a:xfrm>
              <a:off x="8875808" y="2735679"/>
              <a:ext cx="2240859" cy="461665"/>
            </a:xfrm>
            <a:custGeom>
              <a:avLst/>
              <a:gdLst>
                <a:gd name="connsiteX0" fmla="*/ 0 w 2240859"/>
                <a:gd name="connsiteY0" fmla="*/ 0 h 461665"/>
                <a:gd name="connsiteX1" fmla="*/ 2240859 w 2240859"/>
                <a:gd name="connsiteY1" fmla="*/ 0 h 461665"/>
                <a:gd name="connsiteX2" fmla="*/ 2240859 w 2240859"/>
                <a:gd name="connsiteY2" fmla="*/ 461665 h 461665"/>
                <a:gd name="connsiteX3" fmla="*/ 0 w 2240859"/>
                <a:gd name="connsiteY3" fmla="*/ 461665 h 461665"/>
                <a:gd name="connsiteX4" fmla="*/ 0 w 2240859"/>
                <a:gd name="connsiteY4" fmla="*/ 0 h 46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0859" h="461665" fill="none" extrusionOk="0">
                  <a:moveTo>
                    <a:pt x="0" y="0"/>
                  </a:moveTo>
                  <a:cubicBezTo>
                    <a:pt x="846441" y="-49533"/>
                    <a:pt x="1759910" y="-14809"/>
                    <a:pt x="2240859" y="0"/>
                  </a:cubicBezTo>
                  <a:cubicBezTo>
                    <a:pt x="2238711" y="186521"/>
                    <a:pt x="2238566" y="313513"/>
                    <a:pt x="2240859" y="461665"/>
                  </a:cubicBezTo>
                  <a:cubicBezTo>
                    <a:pt x="1882829" y="413434"/>
                    <a:pt x="765643" y="546120"/>
                    <a:pt x="0" y="461665"/>
                  </a:cubicBezTo>
                  <a:cubicBezTo>
                    <a:pt x="-3326" y="342772"/>
                    <a:pt x="-14350" y="47724"/>
                    <a:pt x="0" y="0"/>
                  </a:cubicBezTo>
                  <a:close/>
                </a:path>
                <a:path w="2240859" h="461665" stroke="0" extrusionOk="0">
                  <a:moveTo>
                    <a:pt x="0" y="0"/>
                  </a:moveTo>
                  <a:cubicBezTo>
                    <a:pt x="628368" y="118645"/>
                    <a:pt x="1917371" y="116012"/>
                    <a:pt x="2240859" y="0"/>
                  </a:cubicBezTo>
                  <a:cubicBezTo>
                    <a:pt x="2259605" y="143527"/>
                    <a:pt x="2213869" y="261265"/>
                    <a:pt x="2240859" y="461665"/>
                  </a:cubicBezTo>
                  <a:cubicBezTo>
                    <a:pt x="1653625" y="596265"/>
                    <a:pt x="617009" y="304469"/>
                    <a:pt x="0" y="461665"/>
                  </a:cubicBezTo>
                  <a:cubicBezTo>
                    <a:pt x="11502" y="333756"/>
                    <a:pt x="40657" y="173872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 dirty="0"/>
                <a:t>avalanche</a:t>
              </a:r>
            </a:p>
          </p:txBody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38D6212E-2B1B-69D6-CDE6-EEE7C1DEC78C}"/>
                </a:ext>
              </a:extLst>
            </p:cNvPr>
            <p:cNvSpPr txBox="1"/>
            <p:nvPr/>
          </p:nvSpPr>
          <p:spPr>
            <a:xfrm>
              <a:off x="8780806" y="5479556"/>
              <a:ext cx="2240859" cy="461665"/>
            </a:xfrm>
            <a:custGeom>
              <a:avLst/>
              <a:gdLst>
                <a:gd name="connsiteX0" fmla="*/ 0 w 2240859"/>
                <a:gd name="connsiteY0" fmla="*/ 0 h 461665"/>
                <a:gd name="connsiteX1" fmla="*/ 2240859 w 2240859"/>
                <a:gd name="connsiteY1" fmla="*/ 0 h 461665"/>
                <a:gd name="connsiteX2" fmla="*/ 2240859 w 2240859"/>
                <a:gd name="connsiteY2" fmla="*/ 461665 h 461665"/>
                <a:gd name="connsiteX3" fmla="*/ 0 w 2240859"/>
                <a:gd name="connsiteY3" fmla="*/ 461665 h 461665"/>
                <a:gd name="connsiteX4" fmla="*/ 0 w 2240859"/>
                <a:gd name="connsiteY4" fmla="*/ 0 h 46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0859" h="461665" fill="none" extrusionOk="0">
                  <a:moveTo>
                    <a:pt x="0" y="0"/>
                  </a:moveTo>
                  <a:cubicBezTo>
                    <a:pt x="846441" y="-49533"/>
                    <a:pt x="1759910" y="-14809"/>
                    <a:pt x="2240859" y="0"/>
                  </a:cubicBezTo>
                  <a:cubicBezTo>
                    <a:pt x="2238711" y="186521"/>
                    <a:pt x="2238566" y="313513"/>
                    <a:pt x="2240859" y="461665"/>
                  </a:cubicBezTo>
                  <a:cubicBezTo>
                    <a:pt x="1882829" y="413434"/>
                    <a:pt x="765643" y="546120"/>
                    <a:pt x="0" y="461665"/>
                  </a:cubicBezTo>
                  <a:cubicBezTo>
                    <a:pt x="-3326" y="342772"/>
                    <a:pt x="-14350" y="47724"/>
                    <a:pt x="0" y="0"/>
                  </a:cubicBezTo>
                  <a:close/>
                </a:path>
                <a:path w="2240859" h="461665" stroke="0" extrusionOk="0">
                  <a:moveTo>
                    <a:pt x="0" y="0"/>
                  </a:moveTo>
                  <a:cubicBezTo>
                    <a:pt x="628368" y="118645"/>
                    <a:pt x="1917371" y="116012"/>
                    <a:pt x="2240859" y="0"/>
                  </a:cubicBezTo>
                  <a:cubicBezTo>
                    <a:pt x="2259605" y="143527"/>
                    <a:pt x="2213869" y="261265"/>
                    <a:pt x="2240859" y="461665"/>
                  </a:cubicBezTo>
                  <a:cubicBezTo>
                    <a:pt x="1653625" y="596265"/>
                    <a:pt x="617009" y="304469"/>
                    <a:pt x="0" y="461665"/>
                  </a:cubicBezTo>
                  <a:cubicBezTo>
                    <a:pt x="11502" y="333756"/>
                    <a:pt x="40657" y="173872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 dirty="0"/>
                <a:t>tsunami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6695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UNIT 7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CFEA8750-39AF-D49B-D211-D1F18654B365}"/>
              </a:ext>
            </a:extLst>
          </p:cNvPr>
          <p:cNvSpPr txBox="1">
            <a:spLocks/>
          </p:cNvSpPr>
          <p:nvPr/>
        </p:nvSpPr>
        <p:spPr bwMode="black">
          <a:xfrm>
            <a:off x="643467" y="2865893"/>
            <a:ext cx="3363974" cy="1174991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The weather</a:t>
            </a: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97C0364F-F462-F0C7-12AF-25AD09C72AC7}"/>
              </a:ext>
            </a:extLst>
          </p:cNvPr>
          <p:cNvGrpSpPr/>
          <p:nvPr/>
        </p:nvGrpSpPr>
        <p:grpSpPr>
          <a:xfrm>
            <a:off x="552159" y="3853627"/>
            <a:ext cx="3455283" cy="2704737"/>
            <a:chOff x="474502" y="2893601"/>
            <a:chExt cx="3455283" cy="2704737"/>
          </a:xfrm>
        </p:grpSpPr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117F46B3-B58A-A5DE-C0B3-A0F363E53439}"/>
                </a:ext>
              </a:extLst>
            </p:cNvPr>
            <p:cNvSpPr txBox="1"/>
            <p:nvPr/>
          </p:nvSpPr>
          <p:spPr>
            <a:xfrm>
              <a:off x="649741" y="3351569"/>
              <a:ext cx="3280044" cy="2246769"/>
            </a:xfrm>
            <a:custGeom>
              <a:avLst/>
              <a:gdLst>
                <a:gd name="connsiteX0" fmla="*/ 0 w 3280044"/>
                <a:gd name="connsiteY0" fmla="*/ 0 h 2246769"/>
                <a:gd name="connsiteX1" fmla="*/ 3280044 w 3280044"/>
                <a:gd name="connsiteY1" fmla="*/ 0 h 2246769"/>
                <a:gd name="connsiteX2" fmla="*/ 3280044 w 3280044"/>
                <a:gd name="connsiteY2" fmla="*/ 2246769 h 2246769"/>
                <a:gd name="connsiteX3" fmla="*/ 0 w 3280044"/>
                <a:gd name="connsiteY3" fmla="*/ 2246769 h 2246769"/>
                <a:gd name="connsiteX4" fmla="*/ 0 w 3280044"/>
                <a:gd name="connsiteY4" fmla="*/ 0 h 2246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80044" h="2246769" fill="none" extrusionOk="0">
                  <a:moveTo>
                    <a:pt x="0" y="0"/>
                  </a:moveTo>
                  <a:cubicBezTo>
                    <a:pt x="1579444" y="-49533"/>
                    <a:pt x="2257182" y="-14809"/>
                    <a:pt x="3280044" y="0"/>
                  </a:cubicBezTo>
                  <a:cubicBezTo>
                    <a:pt x="3367683" y="709360"/>
                    <a:pt x="3207365" y="1654734"/>
                    <a:pt x="3280044" y="2246769"/>
                  </a:cubicBezTo>
                  <a:cubicBezTo>
                    <a:pt x="2536647" y="2198538"/>
                    <a:pt x="462849" y="2331224"/>
                    <a:pt x="0" y="2246769"/>
                  </a:cubicBezTo>
                  <a:cubicBezTo>
                    <a:pt x="-38581" y="1920957"/>
                    <a:pt x="63341" y="953370"/>
                    <a:pt x="0" y="0"/>
                  </a:cubicBezTo>
                  <a:close/>
                </a:path>
                <a:path w="3280044" h="2246769" stroke="0" extrusionOk="0">
                  <a:moveTo>
                    <a:pt x="0" y="0"/>
                  </a:moveTo>
                  <a:cubicBezTo>
                    <a:pt x="974185" y="118645"/>
                    <a:pt x="1864247" y="116012"/>
                    <a:pt x="3280044" y="0"/>
                  </a:cubicBezTo>
                  <a:cubicBezTo>
                    <a:pt x="3147162" y="629768"/>
                    <a:pt x="3364995" y="1685603"/>
                    <a:pt x="3280044" y="2246769"/>
                  </a:cubicBezTo>
                  <a:cubicBezTo>
                    <a:pt x="2605292" y="2381369"/>
                    <a:pt x="871719" y="2089573"/>
                    <a:pt x="0" y="2246769"/>
                  </a:cubicBezTo>
                  <a:cubicBezTo>
                    <a:pt x="-20187" y="1576725"/>
                    <a:pt x="-152480" y="995154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r>
                <a:rPr lang="pt-BR" sz="2000" dirty="0"/>
                <a:t>Em inglês, o sufixo </a:t>
              </a:r>
              <a:r>
                <a:rPr lang="pt-BR" sz="2000" b="1" i="1" dirty="0"/>
                <a:t>-</a:t>
              </a:r>
              <a:r>
                <a:rPr lang="pt-BR" sz="2000" b="1" i="1" dirty="0" err="1"/>
                <a:t>y</a:t>
              </a:r>
              <a:endParaRPr lang="pt-BR" sz="2000" b="1" i="1" dirty="0"/>
            </a:p>
            <a:p>
              <a:r>
                <a:rPr lang="pt-BR" sz="2000" dirty="0"/>
                <a:t>geralmente é acrescentado</a:t>
              </a:r>
            </a:p>
            <a:p>
              <a:r>
                <a:rPr lang="pt-BR" sz="2000" dirty="0"/>
                <a:t>a substantivos para formar</a:t>
              </a:r>
            </a:p>
            <a:p>
              <a:r>
                <a:rPr lang="pt-BR" sz="2000" dirty="0"/>
                <a:t>adjetivos:</a:t>
              </a:r>
            </a:p>
            <a:p>
              <a:r>
                <a:rPr lang="pt-BR" sz="2000" i="1" dirty="0" err="1"/>
                <a:t>snow</a:t>
              </a:r>
              <a:r>
                <a:rPr lang="pt-BR" sz="2000" i="1" dirty="0"/>
                <a:t> </a:t>
              </a:r>
              <a:r>
                <a:rPr lang="pt-BR" sz="2000" dirty="0"/>
                <a:t>➡️ </a:t>
              </a:r>
              <a:r>
                <a:rPr lang="pt-BR" sz="2000" i="1" dirty="0" err="1"/>
                <a:t>snow</a:t>
              </a:r>
              <a:r>
                <a:rPr lang="pt-BR" sz="2000" b="1" i="1" dirty="0" err="1"/>
                <a:t>y</a:t>
              </a:r>
              <a:r>
                <a:rPr lang="pt-BR" sz="2000" i="1" dirty="0"/>
                <a:t>;</a:t>
              </a:r>
            </a:p>
            <a:p>
              <a:r>
                <a:rPr lang="pt-BR" sz="2000" i="1" dirty="0" err="1"/>
                <a:t>rain</a:t>
              </a:r>
              <a:r>
                <a:rPr lang="pt-BR" sz="2000" i="1" dirty="0"/>
                <a:t> </a:t>
              </a:r>
              <a:r>
                <a:rPr lang="pt-BR" sz="2000" dirty="0"/>
                <a:t>➡️</a:t>
              </a:r>
              <a:r>
                <a:rPr lang="pt-BR" sz="2000" i="1" dirty="0"/>
                <a:t> </a:t>
              </a:r>
              <a:r>
                <a:rPr lang="pt-BR" sz="2000" i="1" dirty="0" err="1"/>
                <a:t>rain</a:t>
              </a:r>
              <a:r>
                <a:rPr lang="pt-BR" sz="2000" b="1" i="1" dirty="0" err="1"/>
                <a:t>y</a:t>
              </a:r>
              <a:r>
                <a:rPr lang="pt-BR" sz="2000" i="1" dirty="0"/>
                <a:t>;</a:t>
              </a:r>
            </a:p>
            <a:p>
              <a:r>
                <a:rPr lang="pt-BR" sz="2000" i="1" dirty="0" err="1"/>
                <a:t>storm</a:t>
              </a:r>
              <a:r>
                <a:rPr lang="pt-BR" sz="2000" i="1" dirty="0"/>
                <a:t> </a:t>
              </a:r>
              <a:r>
                <a:rPr lang="pt-BR" sz="2000" dirty="0"/>
                <a:t>➡️</a:t>
              </a:r>
              <a:r>
                <a:rPr lang="pt-BR" sz="2000" i="1" dirty="0"/>
                <a:t> </a:t>
              </a:r>
              <a:r>
                <a:rPr lang="pt-BR" sz="2000" i="1" dirty="0" err="1"/>
                <a:t>storm</a:t>
              </a:r>
              <a:r>
                <a:rPr lang="pt-BR" sz="2000" b="1" i="1" dirty="0" err="1"/>
                <a:t>y</a:t>
              </a:r>
              <a:r>
                <a:rPr lang="pt-BR" sz="2000" dirty="0"/>
                <a:t>.</a:t>
              </a:r>
            </a:p>
          </p:txBody>
        </p:sp>
        <p:sp>
          <p:nvSpPr>
            <p:cNvPr id="6" name="Pentágono 5">
              <a:extLst>
                <a:ext uri="{FF2B5EF4-FFF2-40B4-BE49-F238E27FC236}">
                  <a16:creationId xmlns:a16="http://schemas.microsoft.com/office/drawing/2014/main" id="{570FE519-182C-5C82-2092-A8338FE7E573}"/>
                </a:ext>
              </a:extLst>
            </p:cNvPr>
            <p:cNvSpPr/>
            <p:nvPr/>
          </p:nvSpPr>
          <p:spPr>
            <a:xfrm rot="21338555">
              <a:off x="474502" y="2893601"/>
              <a:ext cx="1292087" cy="487017"/>
            </a:xfrm>
            <a:prstGeom prst="homePlate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/>
                <a:t>TIP</a:t>
              </a:r>
            </a:p>
          </p:txBody>
        </p:sp>
      </p:grpSp>
      <p:grpSp>
        <p:nvGrpSpPr>
          <p:cNvPr id="7" name="Agrupar 6">
            <a:extLst>
              <a:ext uri="{FF2B5EF4-FFF2-40B4-BE49-F238E27FC236}">
                <a16:creationId xmlns:a16="http://schemas.microsoft.com/office/drawing/2014/main" id="{37F7A776-9E7B-E263-CD05-CFF3EA614DD0}"/>
              </a:ext>
            </a:extLst>
          </p:cNvPr>
          <p:cNvGrpSpPr/>
          <p:nvPr/>
        </p:nvGrpSpPr>
        <p:grpSpPr>
          <a:xfrm>
            <a:off x="4778117" y="1808307"/>
            <a:ext cx="7290061" cy="3655551"/>
            <a:chOff x="4778117" y="1808307"/>
            <a:chExt cx="7290061" cy="3655551"/>
          </a:xfrm>
        </p:grpSpPr>
        <p:pic>
          <p:nvPicPr>
            <p:cNvPr id="8" name="Imagem 7" descr="Ícone&#10;&#10;Descrição gerada automaticamente com confiança média">
              <a:extLst>
                <a:ext uri="{FF2B5EF4-FFF2-40B4-BE49-F238E27FC236}">
                  <a16:creationId xmlns:a16="http://schemas.microsoft.com/office/drawing/2014/main" id="{440021B4-76B6-4511-50F0-1B933DD1E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78117" y="1808307"/>
              <a:ext cx="7290061" cy="3241386"/>
            </a:xfrm>
            <a:prstGeom prst="rect">
              <a:avLst/>
            </a:prstGeom>
          </p:spPr>
        </p:pic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89CDFCE2-7B68-D2CD-5DF3-9279F0295369}"/>
                </a:ext>
              </a:extLst>
            </p:cNvPr>
            <p:cNvSpPr txBox="1"/>
            <p:nvPr/>
          </p:nvSpPr>
          <p:spPr>
            <a:xfrm>
              <a:off x="5036481" y="3198167"/>
              <a:ext cx="1483072" cy="461665"/>
            </a:xfrm>
            <a:custGeom>
              <a:avLst/>
              <a:gdLst>
                <a:gd name="connsiteX0" fmla="*/ 0 w 1483072"/>
                <a:gd name="connsiteY0" fmla="*/ 0 h 461665"/>
                <a:gd name="connsiteX1" fmla="*/ 1483072 w 1483072"/>
                <a:gd name="connsiteY1" fmla="*/ 0 h 461665"/>
                <a:gd name="connsiteX2" fmla="*/ 1483072 w 1483072"/>
                <a:gd name="connsiteY2" fmla="*/ 461665 h 461665"/>
                <a:gd name="connsiteX3" fmla="*/ 0 w 1483072"/>
                <a:gd name="connsiteY3" fmla="*/ 461665 h 461665"/>
                <a:gd name="connsiteX4" fmla="*/ 0 w 1483072"/>
                <a:gd name="connsiteY4" fmla="*/ 0 h 46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3072" h="461665" fill="none" extrusionOk="0">
                  <a:moveTo>
                    <a:pt x="0" y="0"/>
                  </a:moveTo>
                  <a:cubicBezTo>
                    <a:pt x="407784" y="111184"/>
                    <a:pt x="766110" y="15555"/>
                    <a:pt x="1483072" y="0"/>
                  </a:cubicBezTo>
                  <a:cubicBezTo>
                    <a:pt x="1480924" y="186521"/>
                    <a:pt x="1480779" y="313513"/>
                    <a:pt x="1483072" y="461665"/>
                  </a:cubicBezTo>
                  <a:cubicBezTo>
                    <a:pt x="817950" y="423372"/>
                    <a:pt x="173620" y="593783"/>
                    <a:pt x="0" y="461665"/>
                  </a:cubicBezTo>
                  <a:cubicBezTo>
                    <a:pt x="-3326" y="342772"/>
                    <a:pt x="-14350" y="47724"/>
                    <a:pt x="0" y="0"/>
                  </a:cubicBezTo>
                  <a:close/>
                </a:path>
                <a:path w="1483072" h="461665" stroke="0" extrusionOk="0">
                  <a:moveTo>
                    <a:pt x="0" y="0"/>
                  </a:moveTo>
                  <a:cubicBezTo>
                    <a:pt x="477157" y="-122967"/>
                    <a:pt x="1282061" y="-56308"/>
                    <a:pt x="1483072" y="0"/>
                  </a:cubicBezTo>
                  <a:cubicBezTo>
                    <a:pt x="1501818" y="143527"/>
                    <a:pt x="1456082" y="261265"/>
                    <a:pt x="1483072" y="461665"/>
                  </a:cubicBezTo>
                  <a:cubicBezTo>
                    <a:pt x="752712" y="588014"/>
                    <a:pt x="242031" y="437333"/>
                    <a:pt x="0" y="461665"/>
                  </a:cubicBezTo>
                  <a:cubicBezTo>
                    <a:pt x="11502" y="333756"/>
                    <a:pt x="40657" y="173872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 dirty="0" err="1"/>
                <a:t>cloudy</a:t>
              </a:r>
              <a:endParaRPr lang="pt-BR" sz="2400" b="1" dirty="0"/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547C841B-ED22-A6FB-A93E-C79F2730D9DC}"/>
                </a:ext>
              </a:extLst>
            </p:cNvPr>
            <p:cNvSpPr txBox="1"/>
            <p:nvPr/>
          </p:nvSpPr>
          <p:spPr>
            <a:xfrm>
              <a:off x="5036481" y="5002192"/>
              <a:ext cx="1483072" cy="461665"/>
            </a:xfrm>
            <a:custGeom>
              <a:avLst/>
              <a:gdLst>
                <a:gd name="connsiteX0" fmla="*/ 0 w 1483072"/>
                <a:gd name="connsiteY0" fmla="*/ 0 h 461665"/>
                <a:gd name="connsiteX1" fmla="*/ 1483072 w 1483072"/>
                <a:gd name="connsiteY1" fmla="*/ 0 h 461665"/>
                <a:gd name="connsiteX2" fmla="*/ 1483072 w 1483072"/>
                <a:gd name="connsiteY2" fmla="*/ 461665 h 461665"/>
                <a:gd name="connsiteX3" fmla="*/ 0 w 1483072"/>
                <a:gd name="connsiteY3" fmla="*/ 461665 h 461665"/>
                <a:gd name="connsiteX4" fmla="*/ 0 w 1483072"/>
                <a:gd name="connsiteY4" fmla="*/ 0 h 46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3072" h="461665" fill="none" extrusionOk="0">
                  <a:moveTo>
                    <a:pt x="0" y="0"/>
                  </a:moveTo>
                  <a:cubicBezTo>
                    <a:pt x="407784" y="111184"/>
                    <a:pt x="766110" y="15555"/>
                    <a:pt x="1483072" y="0"/>
                  </a:cubicBezTo>
                  <a:cubicBezTo>
                    <a:pt x="1480924" y="186521"/>
                    <a:pt x="1480779" y="313513"/>
                    <a:pt x="1483072" y="461665"/>
                  </a:cubicBezTo>
                  <a:cubicBezTo>
                    <a:pt x="817950" y="423372"/>
                    <a:pt x="173620" y="593783"/>
                    <a:pt x="0" y="461665"/>
                  </a:cubicBezTo>
                  <a:cubicBezTo>
                    <a:pt x="-3326" y="342772"/>
                    <a:pt x="-14350" y="47724"/>
                    <a:pt x="0" y="0"/>
                  </a:cubicBezTo>
                  <a:close/>
                </a:path>
                <a:path w="1483072" h="461665" stroke="0" extrusionOk="0">
                  <a:moveTo>
                    <a:pt x="0" y="0"/>
                  </a:moveTo>
                  <a:cubicBezTo>
                    <a:pt x="477157" y="-122967"/>
                    <a:pt x="1282061" y="-56308"/>
                    <a:pt x="1483072" y="0"/>
                  </a:cubicBezTo>
                  <a:cubicBezTo>
                    <a:pt x="1501818" y="143527"/>
                    <a:pt x="1456082" y="261265"/>
                    <a:pt x="1483072" y="461665"/>
                  </a:cubicBezTo>
                  <a:cubicBezTo>
                    <a:pt x="752712" y="588014"/>
                    <a:pt x="242031" y="437333"/>
                    <a:pt x="0" y="461665"/>
                  </a:cubicBezTo>
                  <a:cubicBezTo>
                    <a:pt x="11502" y="333756"/>
                    <a:pt x="40657" y="173872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 dirty="0" err="1"/>
                <a:t>foggy</a:t>
              </a:r>
              <a:endParaRPr lang="pt-BR" sz="2400" b="1" dirty="0"/>
            </a:p>
          </p:txBody>
        </p:sp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02367456-2F9A-FD86-1F06-7F8E37B67F1A}"/>
                </a:ext>
              </a:extLst>
            </p:cNvPr>
            <p:cNvSpPr txBox="1"/>
            <p:nvPr/>
          </p:nvSpPr>
          <p:spPr>
            <a:xfrm>
              <a:off x="6825417" y="3198167"/>
              <a:ext cx="1483072" cy="461665"/>
            </a:xfrm>
            <a:custGeom>
              <a:avLst/>
              <a:gdLst>
                <a:gd name="connsiteX0" fmla="*/ 0 w 1483072"/>
                <a:gd name="connsiteY0" fmla="*/ 0 h 461665"/>
                <a:gd name="connsiteX1" fmla="*/ 1483072 w 1483072"/>
                <a:gd name="connsiteY1" fmla="*/ 0 h 461665"/>
                <a:gd name="connsiteX2" fmla="*/ 1483072 w 1483072"/>
                <a:gd name="connsiteY2" fmla="*/ 461665 h 461665"/>
                <a:gd name="connsiteX3" fmla="*/ 0 w 1483072"/>
                <a:gd name="connsiteY3" fmla="*/ 461665 h 461665"/>
                <a:gd name="connsiteX4" fmla="*/ 0 w 1483072"/>
                <a:gd name="connsiteY4" fmla="*/ 0 h 46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3072" h="461665" fill="none" extrusionOk="0">
                  <a:moveTo>
                    <a:pt x="0" y="0"/>
                  </a:moveTo>
                  <a:cubicBezTo>
                    <a:pt x="407784" y="111184"/>
                    <a:pt x="766110" y="15555"/>
                    <a:pt x="1483072" y="0"/>
                  </a:cubicBezTo>
                  <a:cubicBezTo>
                    <a:pt x="1480924" y="186521"/>
                    <a:pt x="1480779" y="313513"/>
                    <a:pt x="1483072" y="461665"/>
                  </a:cubicBezTo>
                  <a:cubicBezTo>
                    <a:pt x="817950" y="423372"/>
                    <a:pt x="173620" y="593783"/>
                    <a:pt x="0" y="461665"/>
                  </a:cubicBezTo>
                  <a:cubicBezTo>
                    <a:pt x="-3326" y="342772"/>
                    <a:pt x="-14350" y="47724"/>
                    <a:pt x="0" y="0"/>
                  </a:cubicBezTo>
                  <a:close/>
                </a:path>
                <a:path w="1483072" h="461665" stroke="0" extrusionOk="0">
                  <a:moveTo>
                    <a:pt x="0" y="0"/>
                  </a:moveTo>
                  <a:cubicBezTo>
                    <a:pt x="477157" y="-122967"/>
                    <a:pt x="1282061" y="-56308"/>
                    <a:pt x="1483072" y="0"/>
                  </a:cubicBezTo>
                  <a:cubicBezTo>
                    <a:pt x="1501818" y="143527"/>
                    <a:pt x="1456082" y="261265"/>
                    <a:pt x="1483072" y="461665"/>
                  </a:cubicBezTo>
                  <a:cubicBezTo>
                    <a:pt x="752712" y="588014"/>
                    <a:pt x="242031" y="437333"/>
                    <a:pt x="0" y="461665"/>
                  </a:cubicBezTo>
                  <a:cubicBezTo>
                    <a:pt x="11502" y="333756"/>
                    <a:pt x="40657" y="173872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 dirty="0" err="1"/>
                <a:t>rainy</a:t>
              </a:r>
              <a:endParaRPr lang="pt-BR" sz="2400" b="1" dirty="0"/>
            </a:p>
          </p:txBody>
        </p:sp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0441A285-84FD-E2EC-DDE1-3EC8624D7098}"/>
                </a:ext>
              </a:extLst>
            </p:cNvPr>
            <p:cNvSpPr txBox="1"/>
            <p:nvPr/>
          </p:nvSpPr>
          <p:spPr>
            <a:xfrm>
              <a:off x="6825417" y="5002192"/>
              <a:ext cx="1483072" cy="461665"/>
            </a:xfrm>
            <a:custGeom>
              <a:avLst/>
              <a:gdLst>
                <a:gd name="connsiteX0" fmla="*/ 0 w 1483072"/>
                <a:gd name="connsiteY0" fmla="*/ 0 h 461665"/>
                <a:gd name="connsiteX1" fmla="*/ 1483072 w 1483072"/>
                <a:gd name="connsiteY1" fmla="*/ 0 h 461665"/>
                <a:gd name="connsiteX2" fmla="*/ 1483072 w 1483072"/>
                <a:gd name="connsiteY2" fmla="*/ 461665 h 461665"/>
                <a:gd name="connsiteX3" fmla="*/ 0 w 1483072"/>
                <a:gd name="connsiteY3" fmla="*/ 461665 h 461665"/>
                <a:gd name="connsiteX4" fmla="*/ 0 w 1483072"/>
                <a:gd name="connsiteY4" fmla="*/ 0 h 46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3072" h="461665" fill="none" extrusionOk="0">
                  <a:moveTo>
                    <a:pt x="0" y="0"/>
                  </a:moveTo>
                  <a:cubicBezTo>
                    <a:pt x="407784" y="111184"/>
                    <a:pt x="766110" y="15555"/>
                    <a:pt x="1483072" y="0"/>
                  </a:cubicBezTo>
                  <a:cubicBezTo>
                    <a:pt x="1480924" y="186521"/>
                    <a:pt x="1480779" y="313513"/>
                    <a:pt x="1483072" y="461665"/>
                  </a:cubicBezTo>
                  <a:cubicBezTo>
                    <a:pt x="817950" y="423372"/>
                    <a:pt x="173620" y="593783"/>
                    <a:pt x="0" y="461665"/>
                  </a:cubicBezTo>
                  <a:cubicBezTo>
                    <a:pt x="-3326" y="342772"/>
                    <a:pt x="-14350" y="47724"/>
                    <a:pt x="0" y="0"/>
                  </a:cubicBezTo>
                  <a:close/>
                </a:path>
                <a:path w="1483072" h="461665" stroke="0" extrusionOk="0">
                  <a:moveTo>
                    <a:pt x="0" y="0"/>
                  </a:moveTo>
                  <a:cubicBezTo>
                    <a:pt x="477157" y="-122967"/>
                    <a:pt x="1282061" y="-56308"/>
                    <a:pt x="1483072" y="0"/>
                  </a:cubicBezTo>
                  <a:cubicBezTo>
                    <a:pt x="1501818" y="143527"/>
                    <a:pt x="1456082" y="261265"/>
                    <a:pt x="1483072" y="461665"/>
                  </a:cubicBezTo>
                  <a:cubicBezTo>
                    <a:pt x="752712" y="588014"/>
                    <a:pt x="242031" y="437333"/>
                    <a:pt x="0" y="461665"/>
                  </a:cubicBezTo>
                  <a:cubicBezTo>
                    <a:pt x="11502" y="333756"/>
                    <a:pt x="40657" y="173872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 dirty="0" err="1"/>
                <a:t>snowy</a:t>
              </a:r>
              <a:endParaRPr lang="pt-BR" sz="2400" b="1" dirty="0"/>
            </a:p>
          </p:txBody>
        </p:sp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5243DD9F-6B8C-888F-6B59-1B4AC18062D9}"/>
                </a:ext>
              </a:extLst>
            </p:cNvPr>
            <p:cNvSpPr txBox="1"/>
            <p:nvPr/>
          </p:nvSpPr>
          <p:spPr>
            <a:xfrm>
              <a:off x="8634011" y="5002193"/>
              <a:ext cx="1483072" cy="461665"/>
            </a:xfrm>
            <a:custGeom>
              <a:avLst/>
              <a:gdLst>
                <a:gd name="connsiteX0" fmla="*/ 0 w 1483072"/>
                <a:gd name="connsiteY0" fmla="*/ 0 h 461665"/>
                <a:gd name="connsiteX1" fmla="*/ 1483072 w 1483072"/>
                <a:gd name="connsiteY1" fmla="*/ 0 h 461665"/>
                <a:gd name="connsiteX2" fmla="*/ 1483072 w 1483072"/>
                <a:gd name="connsiteY2" fmla="*/ 461665 h 461665"/>
                <a:gd name="connsiteX3" fmla="*/ 0 w 1483072"/>
                <a:gd name="connsiteY3" fmla="*/ 461665 h 461665"/>
                <a:gd name="connsiteX4" fmla="*/ 0 w 1483072"/>
                <a:gd name="connsiteY4" fmla="*/ 0 h 46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3072" h="461665" fill="none" extrusionOk="0">
                  <a:moveTo>
                    <a:pt x="0" y="0"/>
                  </a:moveTo>
                  <a:cubicBezTo>
                    <a:pt x="407784" y="111184"/>
                    <a:pt x="766110" y="15555"/>
                    <a:pt x="1483072" y="0"/>
                  </a:cubicBezTo>
                  <a:cubicBezTo>
                    <a:pt x="1480924" y="186521"/>
                    <a:pt x="1480779" y="313513"/>
                    <a:pt x="1483072" y="461665"/>
                  </a:cubicBezTo>
                  <a:cubicBezTo>
                    <a:pt x="817950" y="423372"/>
                    <a:pt x="173620" y="593783"/>
                    <a:pt x="0" y="461665"/>
                  </a:cubicBezTo>
                  <a:cubicBezTo>
                    <a:pt x="-3326" y="342772"/>
                    <a:pt x="-14350" y="47724"/>
                    <a:pt x="0" y="0"/>
                  </a:cubicBezTo>
                  <a:close/>
                </a:path>
                <a:path w="1483072" h="461665" stroke="0" extrusionOk="0">
                  <a:moveTo>
                    <a:pt x="0" y="0"/>
                  </a:moveTo>
                  <a:cubicBezTo>
                    <a:pt x="477157" y="-122967"/>
                    <a:pt x="1282061" y="-56308"/>
                    <a:pt x="1483072" y="0"/>
                  </a:cubicBezTo>
                  <a:cubicBezTo>
                    <a:pt x="1501818" y="143527"/>
                    <a:pt x="1456082" y="261265"/>
                    <a:pt x="1483072" y="461665"/>
                  </a:cubicBezTo>
                  <a:cubicBezTo>
                    <a:pt x="752712" y="588014"/>
                    <a:pt x="242031" y="437333"/>
                    <a:pt x="0" y="461665"/>
                  </a:cubicBezTo>
                  <a:cubicBezTo>
                    <a:pt x="11502" y="333756"/>
                    <a:pt x="40657" y="173872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 dirty="0" err="1"/>
                <a:t>sunny</a:t>
              </a:r>
              <a:endParaRPr lang="pt-BR" sz="2400" b="1" dirty="0"/>
            </a:p>
          </p:txBody>
        </p:sp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4A041480-0048-A3D4-235F-7EA7658A9C55}"/>
                </a:ext>
              </a:extLst>
            </p:cNvPr>
            <p:cNvSpPr txBox="1"/>
            <p:nvPr/>
          </p:nvSpPr>
          <p:spPr>
            <a:xfrm>
              <a:off x="8634011" y="3198167"/>
              <a:ext cx="1483072" cy="461665"/>
            </a:xfrm>
            <a:custGeom>
              <a:avLst/>
              <a:gdLst>
                <a:gd name="connsiteX0" fmla="*/ 0 w 1483072"/>
                <a:gd name="connsiteY0" fmla="*/ 0 h 461665"/>
                <a:gd name="connsiteX1" fmla="*/ 1483072 w 1483072"/>
                <a:gd name="connsiteY1" fmla="*/ 0 h 461665"/>
                <a:gd name="connsiteX2" fmla="*/ 1483072 w 1483072"/>
                <a:gd name="connsiteY2" fmla="*/ 461665 h 461665"/>
                <a:gd name="connsiteX3" fmla="*/ 0 w 1483072"/>
                <a:gd name="connsiteY3" fmla="*/ 461665 h 461665"/>
                <a:gd name="connsiteX4" fmla="*/ 0 w 1483072"/>
                <a:gd name="connsiteY4" fmla="*/ 0 h 46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3072" h="461665" fill="none" extrusionOk="0">
                  <a:moveTo>
                    <a:pt x="0" y="0"/>
                  </a:moveTo>
                  <a:cubicBezTo>
                    <a:pt x="407784" y="111184"/>
                    <a:pt x="766110" y="15555"/>
                    <a:pt x="1483072" y="0"/>
                  </a:cubicBezTo>
                  <a:cubicBezTo>
                    <a:pt x="1480924" y="186521"/>
                    <a:pt x="1480779" y="313513"/>
                    <a:pt x="1483072" y="461665"/>
                  </a:cubicBezTo>
                  <a:cubicBezTo>
                    <a:pt x="817950" y="423372"/>
                    <a:pt x="173620" y="593783"/>
                    <a:pt x="0" y="461665"/>
                  </a:cubicBezTo>
                  <a:cubicBezTo>
                    <a:pt x="-3326" y="342772"/>
                    <a:pt x="-14350" y="47724"/>
                    <a:pt x="0" y="0"/>
                  </a:cubicBezTo>
                  <a:close/>
                </a:path>
                <a:path w="1483072" h="461665" stroke="0" extrusionOk="0">
                  <a:moveTo>
                    <a:pt x="0" y="0"/>
                  </a:moveTo>
                  <a:cubicBezTo>
                    <a:pt x="477157" y="-122967"/>
                    <a:pt x="1282061" y="-56308"/>
                    <a:pt x="1483072" y="0"/>
                  </a:cubicBezTo>
                  <a:cubicBezTo>
                    <a:pt x="1501818" y="143527"/>
                    <a:pt x="1456082" y="261265"/>
                    <a:pt x="1483072" y="461665"/>
                  </a:cubicBezTo>
                  <a:cubicBezTo>
                    <a:pt x="752712" y="588014"/>
                    <a:pt x="242031" y="437333"/>
                    <a:pt x="0" y="461665"/>
                  </a:cubicBezTo>
                  <a:cubicBezTo>
                    <a:pt x="11502" y="333756"/>
                    <a:pt x="40657" y="173872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 dirty="0" err="1"/>
                <a:t>stormy</a:t>
              </a:r>
              <a:endParaRPr lang="pt-BR" sz="2400" b="1" dirty="0"/>
            </a:p>
          </p:txBody>
        </p:sp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5279F446-B77E-A656-B318-56CBF025E876}"/>
                </a:ext>
              </a:extLst>
            </p:cNvPr>
            <p:cNvSpPr txBox="1"/>
            <p:nvPr/>
          </p:nvSpPr>
          <p:spPr>
            <a:xfrm>
              <a:off x="10442605" y="3198167"/>
              <a:ext cx="1483072" cy="461665"/>
            </a:xfrm>
            <a:custGeom>
              <a:avLst/>
              <a:gdLst>
                <a:gd name="connsiteX0" fmla="*/ 0 w 1483072"/>
                <a:gd name="connsiteY0" fmla="*/ 0 h 461665"/>
                <a:gd name="connsiteX1" fmla="*/ 1483072 w 1483072"/>
                <a:gd name="connsiteY1" fmla="*/ 0 h 461665"/>
                <a:gd name="connsiteX2" fmla="*/ 1483072 w 1483072"/>
                <a:gd name="connsiteY2" fmla="*/ 461665 h 461665"/>
                <a:gd name="connsiteX3" fmla="*/ 0 w 1483072"/>
                <a:gd name="connsiteY3" fmla="*/ 461665 h 461665"/>
                <a:gd name="connsiteX4" fmla="*/ 0 w 1483072"/>
                <a:gd name="connsiteY4" fmla="*/ 0 h 46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3072" h="461665" fill="none" extrusionOk="0">
                  <a:moveTo>
                    <a:pt x="0" y="0"/>
                  </a:moveTo>
                  <a:cubicBezTo>
                    <a:pt x="407784" y="111184"/>
                    <a:pt x="766110" y="15555"/>
                    <a:pt x="1483072" y="0"/>
                  </a:cubicBezTo>
                  <a:cubicBezTo>
                    <a:pt x="1480924" y="186521"/>
                    <a:pt x="1480779" y="313513"/>
                    <a:pt x="1483072" y="461665"/>
                  </a:cubicBezTo>
                  <a:cubicBezTo>
                    <a:pt x="817950" y="423372"/>
                    <a:pt x="173620" y="593783"/>
                    <a:pt x="0" y="461665"/>
                  </a:cubicBezTo>
                  <a:cubicBezTo>
                    <a:pt x="-3326" y="342772"/>
                    <a:pt x="-14350" y="47724"/>
                    <a:pt x="0" y="0"/>
                  </a:cubicBezTo>
                  <a:close/>
                </a:path>
                <a:path w="1483072" h="461665" stroke="0" extrusionOk="0">
                  <a:moveTo>
                    <a:pt x="0" y="0"/>
                  </a:moveTo>
                  <a:cubicBezTo>
                    <a:pt x="477157" y="-122967"/>
                    <a:pt x="1282061" y="-56308"/>
                    <a:pt x="1483072" y="0"/>
                  </a:cubicBezTo>
                  <a:cubicBezTo>
                    <a:pt x="1501818" y="143527"/>
                    <a:pt x="1456082" y="261265"/>
                    <a:pt x="1483072" y="461665"/>
                  </a:cubicBezTo>
                  <a:cubicBezTo>
                    <a:pt x="752712" y="588014"/>
                    <a:pt x="242031" y="437333"/>
                    <a:pt x="0" y="461665"/>
                  </a:cubicBezTo>
                  <a:cubicBezTo>
                    <a:pt x="11502" y="333756"/>
                    <a:pt x="40657" y="173872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 dirty="0" err="1"/>
                <a:t>windy</a:t>
              </a:r>
              <a:endParaRPr lang="pt-BR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4396531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UNIT 7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CFEA8750-39AF-D49B-D211-D1F18654B365}"/>
              </a:ext>
            </a:extLst>
          </p:cNvPr>
          <p:cNvSpPr txBox="1">
            <a:spLocks/>
          </p:cNvSpPr>
          <p:nvPr/>
        </p:nvSpPr>
        <p:spPr bwMode="black">
          <a:xfrm>
            <a:off x="643467" y="2865893"/>
            <a:ext cx="3363974" cy="1174991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Present perfect</a:t>
            </a:r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BA6FF6E0-F773-9511-E263-C994336E9B9B}"/>
              </a:ext>
            </a:extLst>
          </p:cNvPr>
          <p:cNvGrpSpPr/>
          <p:nvPr/>
        </p:nvGrpSpPr>
        <p:grpSpPr>
          <a:xfrm>
            <a:off x="552159" y="3853627"/>
            <a:ext cx="3455283" cy="1473631"/>
            <a:chOff x="474502" y="2893601"/>
            <a:chExt cx="3455283" cy="1473631"/>
          </a:xfrm>
        </p:grpSpPr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994618FC-503C-8C47-5FE2-B74274269333}"/>
                </a:ext>
              </a:extLst>
            </p:cNvPr>
            <p:cNvSpPr txBox="1"/>
            <p:nvPr/>
          </p:nvSpPr>
          <p:spPr>
            <a:xfrm>
              <a:off x="649741" y="3351569"/>
              <a:ext cx="3280044" cy="1015663"/>
            </a:xfrm>
            <a:custGeom>
              <a:avLst/>
              <a:gdLst>
                <a:gd name="connsiteX0" fmla="*/ 0 w 3280044"/>
                <a:gd name="connsiteY0" fmla="*/ 0 h 1015663"/>
                <a:gd name="connsiteX1" fmla="*/ 3280044 w 3280044"/>
                <a:gd name="connsiteY1" fmla="*/ 0 h 1015663"/>
                <a:gd name="connsiteX2" fmla="*/ 3280044 w 3280044"/>
                <a:gd name="connsiteY2" fmla="*/ 1015663 h 1015663"/>
                <a:gd name="connsiteX3" fmla="*/ 0 w 3280044"/>
                <a:gd name="connsiteY3" fmla="*/ 1015663 h 1015663"/>
                <a:gd name="connsiteX4" fmla="*/ 0 w 3280044"/>
                <a:gd name="connsiteY4" fmla="*/ 0 h 1015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80044" h="1015663" fill="none" extrusionOk="0">
                  <a:moveTo>
                    <a:pt x="0" y="0"/>
                  </a:moveTo>
                  <a:cubicBezTo>
                    <a:pt x="1579444" y="-49533"/>
                    <a:pt x="2257182" y="-14809"/>
                    <a:pt x="3280044" y="0"/>
                  </a:cubicBezTo>
                  <a:cubicBezTo>
                    <a:pt x="3194796" y="249582"/>
                    <a:pt x="3360851" y="889491"/>
                    <a:pt x="3280044" y="1015663"/>
                  </a:cubicBezTo>
                  <a:cubicBezTo>
                    <a:pt x="2536647" y="967432"/>
                    <a:pt x="462849" y="1100118"/>
                    <a:pt x="0" y="1015663"/>
                  </a:cubicBezTo>
                  <a:cubicBezTo>
                    <a:pt x="46534" y="691205"/>
                    <a:pt x="35510" y="501986"/>
                    <a:pt x="0" y="0"/>
                  </a:cubicBezTo>
                  <a:close/>
                </a:path>
                <a:path w="3280044" h="1015663" stroke="0" extrusionOk="0">
                  <a:moveTo>
                    <a:pt x="0" y="0"/>
                  </a:moveTo>
                  <a:cubicBezTo>
                    <a:pt x="974185" y="118645"/>
                    <a:pt x="1864247" y="116012"/>
                    <a:pt x="3280044" y="0"/>
                  </a:cubicBezTo>
                  <a:cubicBezTo>
                    <a:pt x="3248930" y="243736"/>
                    <a:pt x="3219814" y="806251"/>
                    <a:pt x="3280044" y="1015663"/>
                  </a:cubicBezTo>
                  <a:cubicBezTo>
                    <a:pt x="2605292" y="1150263"/>
                    <a:pt x="871719" y="858467"/>
                    <a:pt x="0" y="1015663"/>
                  </a:cubicBezTo>
                  <a:cubicBezTo>
                    <a:pt x="-5118" y="569580"/>
                    <a:pt x="57277" y="186099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r>
                <a:rPr lang="pt-BR" sz="2000" dirty="0"/>
                <a:t>Consulte o quadro de verbos irregulares ao final do livro sempre que necessário.</a:t>
              </a:r>
            </a:p>
          </p:txBody>
        </p:sp>
        <p:sp>
          <p:nvSpPr>
            <p:cNvPr id="20" name="Pentágono 19">
              <a:extLst>
                <a:ext uri="{FF2B5EF4-FFF2-40B4-BE49-F238E27FC236}">
                  <a16:creationId xmlns:a16="http://schemas.microsoft.com/office/drawing/2014/main" id="{112626AC-4828-DA69-BE93-5D1A45778F9E}"/>
                </a:ext>
              </a:extLst>
            </p:cNvPr>
            <p:cNvSpPr/>
            <p:nvPr/>
          </p:nvSpPr>
          <p:spPr>
            <a:xfrm rot="21338555">
              <a:off x="474502" y="2893601"/>
              <a:ext cx="1292087" cy="487017"/>
            </a:xfrm>
            <a:prstGeom prst="homePlate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/>
                <a:t>TIP</a:t>
              </a:r>
            </a:p>
          </p:txBody>
        </p:sp>
      </p:grp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A7D43643-A62B-A3F4-724F-B6B19E2D18A9}"/>
              </a:ext>
            </a:extLst>
          </p:cNvPr>
          <p:cNvGrpSpPr/>
          <p:nvPr/>
        </p:nvGrpSpPr>
        <p:grpSpPr>
          <a:xfrm>
            <a:off x="5001117" y="643467"/>
            <a:ext cx="6755072" cy="1742184"/>
            <a:chOff x="4976622" y="2490724"/>
            <a:chExt cx="6755072" cy="1742184"/>
          </a:xfrm>
        </p:grpSpPr>
        <p:pic>
          <p:nvPicPr>
            <p:cNvPr id="22" name="Imagem 21" descr="Tabela&#10;&#10;Descrição gerada automaticamente">
              <a:extLst>
                <a:ext uri="{FF2B5EF4-FFF2-40B4-BE49-F238E27FC236}">
                  <a16:creationId xmlns:a16="http://schemas.microsoft.com/office/drawing/2014/main" id="{122A606D-25F3-1789-2598-D047FBF22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76622" y="2490724"/>
              <a:ext cx="6755072" cy="1742184"/>
            </a:xfrm>
            <a:prstGeom prst="rect">
              <a:avLst/>
            </a:prstGeom>
          </p:spPr>
        </p:pic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7227FC7F-F237-D544-77F2-23CFBBC88210}"/>
                </a:ext>
              </a:extLst>
            </p:cNvPr>
            <p:cNvSpPr txBox="1"/>
            <p:nvPr/>
          </p:nvSpPr>
          <p:spPr>
            <a:xfrm>
              <a:off x="5458248" y="3533093"/>
              <a:ext cx="1370502" cy="276999"/>
            </a:xfrm>
            <a:custGeom>
              <a:avLst/>
              <a:gdLst>
                <a:gd name="connsiteX0" fmla="*/ 0 w 1370502"/>
                <a:gd name="connsiteY0" fmla="*/ 0 h 276999"/>
                <a:gd name="connsiteX1" fmla="*/ 1370502 w 1370502"/>
                <a:gd name="connsiteY1" fmla="*/ 0 h 276999"/>
                <a:gd name="connsiteX2" fmla="*/ 1370502 w 1370502"/>
                <a:gd name="connsiteY2" fmla="*/ 276999 h 276999"/>
                <a:gd name="connsiteX3" fmla="*/ 0 w 1370502"/>
                <a:gd name="connsiteY3" fmla="*/ 276999 h 276999"/>
                <a:gd name="connsiteX4" fmla="*/ 0 w 1370502"/>
                <a:gd name="connsiteY4" fmla="*/ 0 h 276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0502" h="276999" fill="none" extrusionOk="0">
                  <a:moveTo>
                    <a:pt x="0" y="0"/>
                  </a:moveTo>
                  <a:cubicBezTo>
                    <a:pt x="346542" y="-41528"/>
                    <a:pt x="934669" y="-42656"/>
                    <a:pt x="1370502" y="0"/>
                  </a:cubicBezTo>
                  <a:cubicBezTo>
                    <a:pt x="1384974" y="121756"/>
                    <a:pt x="1368209" y="216885"/>
                    <a:pt x="1370502" y="276999"/>
                  </a:cubicBezTo>
                  <a:cubicBezTo>
                    <a:pt x="1061189" y="372358"/>
                    <a:pt x="137875" y="207799"/>
                    <a:pt x="0" y="276999"/>
                  </a:cubicBezTo>
                  <a:cubicBezTo>
                    <a:pt x="13294" y="179544"/>
                    <a:pt x="-14350" y="112173"/>
                    <a:pt x="0" y="0"/>
                  </a:cubicBezTo>
                  <a:close/>
                </a:path>
                <a:path w="1370502" h="276999" stroke="0" extrusionOk="0">
                  <a:moveTo>
                    <a:pt x="0" y="0"/>
                  </a:moveTo>
                  <a:cubicBezTo>
                    <a:pt x="209060" y="112149"/>
                    <a:pt x="1054183" y="-66095"/>
                    <a:pt x="1370502" y="0"/>
                  </a:cubicBezTo>
                  <a:cubicBezTo>
                    <a:pt x="1372628" y="41565"/>
                    <a:pt x="1360132" y="194310"/>
                    <a:pt x="1370502" y="276999"/>
                  </a:cubicBezTo>
                  <a:cubicBezTo>
                    <a:pt x="1207853" y="398628"/>
                    <a:pt x="190376" y="268324"/>
                    <a:pt x="0" y="276999"/>
                  </a:cubicBezTo>
                  <a:cubicBezTo>
                    <a:pt x="-5118" y="209672"/>
                    <a:pt x="24037" y="126097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pt-BR" b="1" dirty="0" err="1">
                  <a:solidFill>
                    <a:srgbClr val="FF0000"/>
                  </a:solidFill>
                </a:rPr>
                <a:t>rise</a:t>
              </a:r>
              <a:endParaRPr lang="pt-BR" b="1" dirty="0">
                <a:solidFill>
                  <a:srgbClr val="FF0000"/>
                </a:solidFill>
              </a:endParaRPr>
            </a:p>
          </p:txBody>
        </p:sp>
        <p:sp>
          <p:nvSpPr>
            <p:cNvPr id="24" name="CaixaDeTexto 23">
              <a:extLst>
                <a:ext uri="{FF2B5EF4-FFF2-40B4-BE49-F238E27FC236}">
                  <a16:creationId xmlns:a16="http://schemas.microsoft.com/office/drawing/2014/main" id="{262FC5FB-59C9-C51E-4F76-E148D050AEF5}"/>
                </a:ext>
              </a:extLst>
            </p:cNvPr>
            <p:cNvSpPr txBox="1"/>
            <p:nvPr/>
          </p:nvSpPr>
          <p:spPr>
            <a:xfrm>
              <a:off x="7668907" y="2901518"/>
              <a:ext cx="1370502" cy="276999"/>
            </a:xfrm>
            <a:custGeom>
              <a:avLst/>
              <a:gdLst>
                <a:gd name="connsiteX0" fmla="*/ 0 w 1370502"/>
                <a:gd name="connsiteY0" fmla="*/ 0 h 276999"/>
                <a:gd name="connsiteX1" fmla="*/ 1370502 w 1370502"/>
                <a:gd name="connsiteY1" fmla="*/ 0 h 276999"/>
                <a:gd name="connsiteX2" fmla="*/ 1370502 w 1370502"/>
                <a:gd name="connsiteY2" fmla="*/ 276999 h 276999"/>
                <a:gd name="connsiteX3" fmla="*/ 0 w 1370502"/>
                <a:gd name="connsiteY3" fmla="*/ 276999 h 276999"/>
                <a:gd name="connsiteX4" fmla="*/ 0 w 1370502"/>
                <a:gd name="connsiteY4" fmla="*/ 0 h 276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0502" h="276999" fill="none" extrusionOk="0">
                  <a:moveTo>
                    <a:pt x="0" y="0"/>
                  </a:moveTo>
                  <a:cubicBezTo>
                    <a:pt x="346542" y="-41528"/>
                    <a:pt x="934669" y="-42656"/>
                    <a:pt x="1370502" y="0"/>
                  </a:cubicBezTo>
                  <a:cubicBezTo>
                    <a:pt x="1384974" y="121756"/>
                    <a:pt x="1368209" y="216885"/>
                    <a:pt x="1370502" y="276999"/>
                  </a:cubicBezTo>
                  <a:cubicBezTo>
                    <a:pt x="1061189" y="372358"/>
                    <a:pt x="137875" y="207799"/>
                    <a:pt x="0" y="276999"/>
                  </a:cubicBezTo>
                  <a:cubicBezTo>
                    <a:pt x="13294" y="179544"/>
                    <a:pt x="-14350" y="112173"/>
                    <a:pt x="0" y="0"/>
                  </a:cubicBezTo>
                  <a:close/>
                </a:path>
                <a:path w="1370502" h="276999" stroke="0" extrusionOk="0">
                  <a:moveTo>
                    <a:pt x="0" y="0"/>
                  </a:moveTo>
                  <a:cubicBezTo>
                    <a:pt x="209060" y="112149"/>
                    <a:pt x="1054183" y="-66095"/>
                    <a:pt x="1370502" y="0"/>
                  </a:cubicBezTo>
                  <a:cubicBezTo>
                    <a:pt x="1372628" y="41565"/>
                    <a:pt x="1360132" y="194310"/>
                    <a:pt x="1370502" y="276999"/>
                  </a:cubicBezTo>
                  <a:cubicBezTo>
                    <a:pt x="1207853" y="398628"/>
                    <a:pt x="190376" y="268324"/>
                    <a:pt x="0" y="276999"/>
                  </a:cubicBezTo>
                  <a:cubicBezTo>
                    <a:pt x="-5118" y="209672"/>
                    <a:pt x="24037" y="126097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pt-BR" b="1" dirty="0" err="1">
                  <a:solidFill>
                    <a:srgbClr val="FF0000"/>
                  </a:solidFill>
                </a:rPr>
                <a:t>affected</a:t>
              </a:r>
              <a:endParaRPr lang="pt-BR" b="1" dirty="0">
                <a:solidFill>
                  <a:srgbClr val="FF0000"/>
                </a:solidFill>
              </a:endParaRPr>
            </a:p>
          </p:txBody>
        </p:sp>
        <p:sp>
          <p:nvSpPr>
            <p:cNvPr id="25" name="CaixaDeTexto 24">
              <a:extLst>
                <a:ext uri="{FF2B5EF4-FFF2-40B4-BE49-F238E27FC236}">
                  <a16:creationId xmlns:a16="http://schemas.microsoft.com/office/drawing/2014/main" id="{688C8A8C-E3DA-16AD-2B7E-2D278459D7BA}"/>
                </a:ext>
              </a:extLst>
            </p:cNvPr>
            <p:cNvSpPr txBox="1"/>
            <p:nvPr/>
          </p:nvSpPr>
          <p:spPr>
            <a:xfrm>
              <a:off x="7668907" y="3852745"/>
              <a:ext cx="1370502" cy="276999"/>
            </a:xfrm>
            <a:custGeom>
              <a:avLst/>
              <a:gdLst>
                <a:gd name="connsiteX0" fmla="*/ 0 w 1370502"/>
                <a:gd name="connsiteY0" fmla="*/ 0 h 276999"/>
                <a:gd name="connsiteX1" fmla="*/ 1370502 w 1370502"/>
                <a:gd name="connsiteY1" fmla="*/ 0 h 276999"/>
                <a:gd name="connsiteX2" fmla="*/ 1370502 w 1370502"/>
                <a:gd name="connsiteY2" fmla="*/ 276999 h 276999"/>
                <a:gd name="connsiteX3" fmla="*/ 0 w 1370502"/>
                <a:gd name="connsiteY3" fmla="*/ 276999 h 276999"/>
                <a:gd name="connsiteX4" fmla="*/ 0 w 1370502"/>
                <a:gd name="connsiteY4" fmla="*/ 0 h 276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0502" h="276999" fill="none" extrusionOk="0">
                  <a:moveTo>
                    <a:pt x="0" y="0"/>
                  </a:moveTo>
                  <a:cubicBezTo>
                    <a:pt x="346542" y="-41528"/>
                    <a:pt x="934669" y="-42656"/>
                    <a:pt x="1370502" y="0"/>
                  </a:cubicBezTo>
                  <a:cubicBezTo>
                    <a:pt x="1384974" y="121756"/>
                    <a:pt x="1368209" y="216885"/>
                    <a:pt x="1370502" y="276999"/>
                  </a:cubicBezTo>
                  <a:cubicBezTo>
                    <a:pt x="1061189" y="372358"/>
                    <a:pt x="137875" y="207799"/>
                    <a:pt x="0" y="276999"/>
                  </a:cubicBezTo>
                  <a:cubicBezTo>
                    <a:pt x="13294" y="179544"/>
                    <a:pt x="-14350" y="112173"/>
                    <a:pt x="0" y="0"/>
                  </a:cubicBezTo>
                  <a:close/>
                </a:path>
                <a:path w="1370502" h="276999" stroke="0" extrusionOk="0">
                  <a:moveTo>
                    <a:pt x="0" y="0"/>
                  </a:moveTo>
                  <a:cubicBezTo>
                    <a:pt x="209060" y="112149"/>
                    <a:pt x="1054183" y="-66095"/>
                    <a:pt x="1370502" y="0"/>
                  </a:cubicBezTo>
                  <a:cubicBezTo>
                    <a:pt x="1372628" y="41565"/>
                    <a:pt x="1360132" y="194310"/>
                    <a:pt x="1370502" y="276999"/>
                  </a:cubicBezTo>
                  <a:cubicBezTo>
                    <a:pt x="1207853" y="398628"/>
                    <a:pt x="190376" y="268324"/>
                    <a:pt x="0" y="276999"/>
                  </a:cubicBezTo>
                  <a:cubicBezTo>
                    <a:pt x="-5118" y="209672"/>
                    <a:pt x="24037" y="126097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pt-BR" b="1" dirty="0" err="1">
                  <a:solidFill>
                    <a:srgbClr val="FF0000"/>
                  </a:solidFill>
                </a:rPr>
                <a:t>warned</a:t>
              </a:r>
              <a:endParaRPr lang="pt-BR" b="1" dirty="0">
                <a:solidFill>
                  <a:srgbClr val="FF0000"/>
                </a:solidFill>
              </a:endParaRPr>
            </a:p>
          </p:txBody>
        </p:sp>
        <p:sp>
          <p:nvSpPr>
            <p:cNvPr id="26" name="CaixaDeTexto 25">
              <a:extLst>
                <a:ext uri="{FF2B5EF4-FFF2-40B4-BE49-F238E27FC236}">
                  <a16:creationId xmlns:a16="http://schemas.microsoft.com/office/drawing/2014/main" id="{3ED98513-0D2C-0B6B-F51A-0068380AAEA7}"/>
                </a:ext>
              </a:extLst>
            </p:cNvPr>
            <p:cNvSpPr txBox="1"/>
            <p:nvPr/>
          </p:nvSpPr>
          <p:spPr>
            <a:xfrm>
              <a:off x="9906094" y="3223316"/>
              <a:ext cx="1370502" cy="276999"/>
            </a:xfrm>
            <a:custGeom>
              <a:avLst/>
              <a:gdLst>
                <a:gd name="connsiteX0" fmla="*/ 0 w 1370502"/>
                <a:gd name="connsiteY0" fmla="*/ 0 h 276999"/>
                <a:gd name="connsiteX1" fmla="*/ 1370502 w 1370502"/>
                <a:gd name="connsiteY1" fmla="*/ 0 h 276999"/>
                <a:gd name="connsiteX2" fmla="*/ 1370502 w 1370502"/>
                <a:gd name="connsiteY2" fmla="*/ 276999 h 276999"/>
                <a:gd name="connsiteX3" fmla="*/ 0 w 1370502"/>
                <a:gd name="connsiteY3" fmla="*/ 276999 h 276999"/>
                <a:gd name="connsiteX4" fmla="*/ 0 w 1370502"/>
                <a:gd name="connsiteY4" fmla="*/ 0 h 276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0502" h="276999" fill="none" extrusionOk="0">
                  <a:moveTo>
                    <a:pt x="0" y="0"/>
                  </a:moveTo>
                  <a:cubicBezTo>
                    <a:pt x="346542" y="-41528"/>
                    <a:pt x="934669" y="-42656"/>
                    <a:pt x="1370502" y="0"/>
                  </a:cubicBezTo>
                  <a:cubicBezTo>
                    <a:pt x="1384974" y="121756"/>
                    <a:pt x="1368209" y="216885"/>
                    <a:pt x="1370502" y="276999"/>
                  </a:cubicBezTo>
                  <a:cubicBezTo>
                    <a:pt x="1061189" y="372358"/>
                    <a:pt x="137875" y="207799"/>
                    <a:pt x="0" y="276999"/>
                  </a:cubicBezTo>
                  <a:cubicBezTo>
                    <a:pt x="13294" y="179544"/>
                    <a:pt x="-14350" y="112173"/>
                    <a:pt x="0" y="0"/>
                  </a:cubicBezTo>
                  <a:close/>
                </a:path>
                <a:path w="1370502" h="276999" stroke="0" extrusionOk="0">
                  <a:moveTo>
                    <a:pt x="0" y="0"/>
                  </a:moveTo>
                  <a:cubicBezTo>
                    <a:pt x="209060" y="112149"/>
                    <a:pt x="1054183" y="-66095"/>
                    <a:pt x="1370502" y="0"/>
                  </a:cubicBezTo>
                  <a:cubicBezTo>
                    <a:pt x="1372628" y="41565"/>
                    <a:pt x="1360132" y="194310"/>
                    <a:pt x="1370502" y="276999"/>
                  </a:cubicBezTo>
                  <a:cubicBezTo>
                    <a:pt x="1207853" y="398628"/>
                    <a:pt x="190376" y="268324"/>
                    <a:pt x="0" y="276999"/>
                  </a:cubicBezTo>
                  <a:cubicBezTo>
                    <a:pt x="-5118" y="209672"/>
                    <a:pt x="24037" y="126097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pt-BR" b="1" dirty="0" err="1">
                  <a:solidFill>
                    <a:srgbClr val="FF0000"/>
                  </a:solidFill>
                </a:rPr>
                <a:t>changed</a:t>
              </a:r>
              <a:endParaRPr lang="pt-BR" b="1" dirty="0">
                <a:solidFill>
                  <a:srgbClr val="FF0000"/>
                </a:solidFill>
              </a:endParaRPr>
            </a:p>
          </p:txBody>
        </p:sp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id="{033977DF-68D2-0B29-BC5F-DCC314B5F3A2}"/>
                </a:ext>
              </a:extLst>
            </p:cNvPr>
            <p:cNvSpPr txBox="1"/>
            <p:nvPr/>
          </p:nvSpPr>
          <p:spPr>
            <a:xfrm>
              <a:off x="9906094" y="3852745"/>
              <a:ext cx="1370502" cy="276999"/>
            </a:xfrm>
            <a:custGeom>
              <a:avLst/>
              <a:gdLst>
                <a:gd name="connsiteX0" fmla="*/ 0 w 1370502"/>
                <a:gd name="connsiteY0" fmla="*/ 0 h 276999"/>
                <a:gd name="connsiteX1" fmla="*/ 1370502 w 1370502"/>
                <a:gd name="connsiteY1" fmla="*/ 0 h 276999"/>
                <a:gd name="connsiteX2" fmla="*/ 1370502 w 1370502"/>
                <a:gd name="connsiteY2" fmla="*/ 276999 h 276999"/>
                <a:gd name="connsiteX3" fmla="*/ 0 w 1370502"/>
                <a:gd name="connsiteY3" fmla="*/ 276999 h 276999"/>
                <a:gd name="connsiteX4" fmla="*/ 0 w 1370502"/>
                <a:gd name="connsiteY4" fmla="*/ 0 h 276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0502" h="276999" fill="none" extrusionOk="0">
                  <a:moveTo>
                    <a:pt x="0" y="0"/>
                  </a:moveTo>
                  <a:cubicBezTo>
                    <a:pt x="346542" y="-41528"/>
                    <a:pt x="934669" y="-42656"/>
                    <a:pt x="1370502" y="0"/>
                  </a:cubicBezTo>
                  <a:cubicBezTo>
                    <a:pt x="1384974" y="121756"/>
                    <a:pt x="1368209" y="216885"/>
                    <a:pt x="1370502" y="276999"/>
                  </a:cubicBezTo>
                  <a:cubicBezTo>
                    <a:pt x="1061189" y="372358"/>
                    <a:pt x="137875" y="207799"/>
                    <a:pt x="0" y="276999"/>
                  </a:cubicBezTo>
                  <a:cubicBezTo>
                    <a:pt x="13294" y="179544"/>
                    <a:pt x="-14350" y="112173"/>
                    <a:pt x="0" y="0"/>
                  </a:cubicBezTo>
                  <a:close/>
                </a:path>
                <a:path w="1370502" h="276999" stroke="0" extrusionOk="0">
                  <a:moveTo>
                    <a:pt x="0" y="0"/>
                  </a:moveTo>
                  <a:cubicBezTo>
                    <a:pt x="209060" y="112149"/>
                    <a:pt x="1054183" y="-66095"/>
                    <a:pt x="1370502" y="0"/>
                  </a:cubicBezTo>
                  <a:cubicBezTo>
                    <a:pt x="1372628" y="41565"/>
                    <a:pt x="1360132" y="194310"/>
                    <a:pt x="1370502" y="276999"/>
                  </a:cubicBezTo>
                  <a:cubicBezTo>
                    <a:pt x="1207853" y="398628"/>
                    <a:pt x="190376" y="268324"/>
                    <a:pt x="0" y="276999"/>
                  </a:cubicBezTo>
                  <a:cubicBezTo>
                    <a:pt x="-5118" y="209672"/>
                    <a:pt x="24037" y="126097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pt-BR" b="1" dirty="0" err="1">
                  <a:solidFill>
                    <a:srgbClr val="FF0000"/>
                  </a:solidFill>
                </a:rPr>
                <a:t>warned</a:t>
              </a:r>
              <a:endParaRPr lang="pt-BR" b="1" dirty="0">
                <a:solidFill>
                  <a:srgbClr val="FF0000"/>
                </a:solidFill>
              </a:endParaRPr>
            </a:p>
          </p:txBody>
        </p:sp>
      </p:grpSp>
      <p:graphicFrame>
        <p:nvGraphicFramePr>
          <p:cNvPr id="32" name="Diagrama 31">
            <a:extLst>
              <a:ext uri="{FF2B5EF4-FFF2-40B4-BE49-F238E27FC236}">
                <a16:creationId xmlns:a16="http://schemas.microsoft.com/office/drawing/2014/main" id="{FED4893E-3479-DE47-D4D5-4266C8F909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76792693"/>
              </p:ext>
            </p:extLst>
          </p:nvPr>
        </p:nvGraphicFramePr>
        <p:xfrm>
          <a:off x="5007808" y="3453388"/>
          <a:ext cx="6748381" cy="26081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087068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UNIT 8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80E352E-85EB-4101-F175-4BF33BF3D62E}"/>
              </a:ext>
            </a:extLst>
          </p:cNvPr>
          <p:cNvSpPr txBox="1">
            <a:spLocks/>
          </p:cNvSpPr>
          <p:nvPr/>
        </p:nvSpPr>
        <p:spPr>
          <a:xfrm>
            <a:off x="4761366" y="5088894"/>
            <a:ext cx="7271067" cy="10448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READER’S DIGEST, Austrália, vol. 187, 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n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. 1 115, p. 118, jan. 2015.</a:t>
            </a:r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E292713A-B767-68B2-46FE-6729E38BBE02}"/>
              </a:ext>
            </a:extLst>
          </p:cNvPr>
          <p:cNvGrpSpPr/>
          <p:nvPr/>
        </p:nvGrpSpPr>
        <p:grpSpPr>
          <a:xfrm>
            <a:off x="394567" y="3429000"/>
            <a:ext cx="3861773" cy="2704737"/>
            <a:chOff x="474502" y="2893601"/>
            <a:chExt cx="3861773" cy="2704737"/>
          </a:xfrm>
        </p:grpSpPr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A1709D95-62D5-FB97-9FD1-95DAFBC08C4C}"/>
                </a:ext>
              </a:extLst>
            </p:cNvPr>
            <p:cNvSpPr txBox="1"/>
            <p:nvPr/>
          </p:nvSpPr>
          <p:spPr>
            <a:xfrm>
              <a:off x="649740" y="3351569"/>
              <a:ext cx="3686535" cy="2246769"/>
            </a:xfrm>
            <a:custGeom>
              <a:avLst/>
              <a:gdLst>
                <a:gd name="connsiteX0" fmla="*/ 0 w 3686535"/>
                <a:gd name="connsiteY0" fmla="*/ 0 h 2246769"/>
                <a:gd name="connsiteX1" fmla="*/ 3686535 w 3686535"/>
                <a:gd name="connsiteY1" fmla="*/ 0 h 2246769"/>
                <a:gd name="connsiteX2" fmla="*/ 3686535 w 3686535"/>
                <a:gd name="connsiteY2" fmla="*/ 2246769 h 2246769"/>
                <a:gd name="connsiteX3" fmla="*/ 0 w 3686535"/>
                <a:gd name="connsiteY3" fmla="*/ 2246769 h 2246769"/>
                <a:gd name="connsiteX4" fmla="*/ 0 w 3686535"/>
                <a:gd name="connsiteY4" fmla="*/ 0 h 2246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86535" h="2246769" fill="none" extrusionOk="0">
                  <a:moveTo>
                    <a:pt x="0" y="0"/>
                  </a:moveTo>
                  <a:cubicBezTo>
                    <a:pt x="702492" y="-49533"/>
                    <a:pt x="2172681" y="-14809"/>
                    <a:pt x="3686535" y="0"/>
                  </a:cubicBezTo>
                  <a:cubicBezTo>
                    <a:pt x="3774174" y="709360"/>
                    <a:pt x="3613856" y="1654734"/>
                    <a:pt x="3686535" y="2246769"/>
                  </a:cubicBezTo>
                  <a:cubicBezTo>
                    <a:pt x="3152343" y="2198538"/>
                    <a:pt x="523048" y="2331224"/>
                    <a:pt x="0" y="2246769"/>
                  </a:cubicBezTo>
                  <a:cubicBezTo>
                    <a:pt x="-38581" y="1920957"/>
                    <a:pt x="63341" y="953370"/>
                    <a:pt x="0" y="0"/>
                  </a:cubicBezTo>
                  <a:close/>
                </a:path>
                <a:path w="3686535" h="2246769" stroke="0" extrusionOk="0">
                  <a:moveTo>
                    <a:pt x="0" y="0"/>
                  </a:moveTo>
                  <a:cubicBezTo>
                    <a:pt x="489152" y="118645"/>
                    <a:pt x="3148225" y="116012"/>
                    <a:pt x="3686535" y="0"/>
                  </a:cubicBezTo>
                  <a:cubicBezTo>
                    <a:pt x="3553653" y="629768"/>
                    <a:pt x="3771486" y="1685603"/>
                    <a:pt x="3686535" y="2246769"/>
                  </a:cubicBezTo>
                  <a:cubicBezTo>
                    <a:pt x="2757658" y="2381369"/>
                    <a:pt x="1446577" y="2089573"/>
                    <a:pt x="0" y="2246769"/>
                  </a:cubicBezTo>
                  <a:cubicBezTo>
                    <a:pt x="-20187" y="1576725"/>
                    <a:pt x="-152480" y="995154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r>
                <a:rPr lang="pt-BR" sz="2000" dirty="0"/>
                <a:t>Observe a diferença de usos de acordo com a variação linguística do inglês: </a:t>
              </a:r>
            </a:p>
            <a:p>
              <a:r>
                <a:rPr lang="pt-BR" sz="2000" b="1" i="1" dirty="0" err="1"/>
                <a:t>movie</a:t>
              </a:r>
              <a:r>
                <a:rPr lang="pt-BR" sz="2000" i="1" dirty="0"/>
                <a:t> (</a:t>
              </a:r>
              <a:r>
                <a:rPr lang="pt-BR" sz="2000" i="1" dirty="0" err="1"/>
                <a:t>AmE</a:t>
              </a:r>
              <a:r>
                <a:rPr lang="pt-BR" sz="2000" i="1" dirty="0"/>
                <a:t>) </a:t>
              </a:r>
            </a:p>
            <a:p>
              <a:r>
                <a:rPr lang="pt-BR" sz="2000" i="1" dirty="0"/>
                <a:t>=</a:t>
              </a:r>
              <a:r>
                <a:rPr lang="pt-BR" sz="2000" b="1" i="1" dirty="0"/>
                <a:t> </a:t>
              </a:r>
              <a:r>
                <a:rPr lang="pt-BR" sz="2000" b="1" i="1" dirty="0" err="1"/>
                <a:t>film</a:t>
              </a:r>
              <a:r>
                <a:rPr lang="pt-BR" sz="2000" b="1" i="1" dirty="0"/>
                <a:t> </a:t>
              </a:r>
              <a:r>
                <a:rPr lang="pt-BR" sz="2000" i="1" dirty="0"/>
                <a:t>(</a:t>
              </a:r>
              <a:r>
                <a:rPr lang="pt-BR" sz="2000" i="1" dirty="0" err="1"/>
                <a:t>AuE</a:t>
              </a:r>
              <a:r>
                <a:rPr lang="pt-BR" sz="2000" i="1" dirty="0"/>
                <a:t>/</a:t>
              </a:r>
              <a:r>
                <a:rPr lang="pt-BR" sz="2000" i="1" dirty="0" err="1"/>
                <a:t>BrE</a:t>
              </a:r>
              <a:r>
                <a:rPr lang="pt-BR" sz="2000" i="1" dirty="0"/>
                <a:t>); </a:t>
              </a:r>
            </a:p>
            <a:p>
              <a:r>
                <a:rPr lang="pt-BR" sz="2000" b="1" i="1" dirty="0" err="1"/>
                <a:t>the</a:t>
              </a:r>
              <a:r>
                <a:rPr lang="pt-BR" sz="2000" b="1" i="1" dirty="0"/>
                <a:t> </a:t>
              </a:r>
              <a:r>
                <a:rPr lang="pt-BR" sz="2000" b="1" i="1" dirty="0" err="1"/>
                <a:t>movies</a:t>
              </a:r>
              <a:r>
                <a:rPr lang="pt-BR" sz="2000" b="1" i="1" dirty="0"/>
                <a:t>/</a:t>
              </a:r>
              <a:r>
                <a:rPr lang="pt-BR" sz="2000" b="1" i="1" dirty="0" err="1"/>
                <a:t>movie</a:t>
              </a:r>
              <a:r>
                <a:rPr lang="pt-BR" sz="2000" b="1" i="1" dirty="0"/>
                <a:t> </a:t>
              </a:r>
              <a:r>
                <a:rPr lang="pt-BR" sz="2000" b="1" i="1" dirty="0" err="1"/>
                <a:t>theater</a:t>
              </a:r>
              <a:r>
                <a:rPr lang="pt-BR" sz="2000" b="1" i="1" dirty="0"/>
                <a:t> </a:t>
              </a:r>
              <a:r>
                <a:rPr lang="pt-BR" sz="2000" i="1" dirty="0"/>
                <a:t>(</a:t>
              </a:r>
              <a:r>
                <a:rPr lang="pt-BR" sz="2000" i="1" dirty="0" err="1"/>
                <a:t>AmE</a:t>
              </a:r>
              <a:r>
                <a:rPr lang="pt-BR" sz="2000" i="1" dirty="0"/>
                <a:t>) = </a:t>
              </a:r>
              <a:r>
                <a:rPr lang="pt-BR" sz="2000" b="1" i="1" dirty="0" err="1"/>
                <a:t>the</a:t>
              </a:r>
              <a:r>
                <a:rPr lang="pt-BR" sz="2000" b="1" i="1" dirty="0"/>
                <a:t> cinema </a:t>
              </a:r>
              <a:r>
                <a:rPr lang="pt-BR" sz="2000" i="1" dirty="0"/>
                <a:t>(</a:t>
              </a:r>
              <a:r>
                <a:rPr lang="pt-BR" sz="2000" i="1" dirty="0" err="1"/>
                <a:t>AuE</a:t>
              </a:r>
              <a:r>
                <a:rPr lang="pt-BR" sz="2000" i="1" dirty="0"/>
                <a:t>/</a:t>
              </a:r>
              <a:r>
                <a:rPr lang="pt-BR" sz="2000" i="1" dirty="0" err="1"/>
                <a:t>BrE</a:t>
              </a:r>
              <a:r>
                <a:rPr lang="pt-BR" sz="2000" i="1" dirty="0"/>
                <a:t>).</a:t>
              </a:r>
            </a:p>
          </p:txBody>
        </p:sp>
        <p:sp>
          <p:nvSpPr>
            <p:cNvPr id="15" name="Pentágono 14">
              <a:extLst>
                <a:ext uri="{FF2B5EF4-FFF2-40B4-BE49-F238E27FC236}">
                  <a16:creationId xmlns:a16="http://schemas.microsoft.com/office/drawing/2014/main" id="{ACB884FD-2AE1-81AC-B0CF-51CC9A47F8DF}"/>
                </a:ext>
              </a:extLst>
            </p:cNvPr>
            <p:cNvSpPr/>
            <p:nvPr/>
          </p:nvSpPr>
          <p:spPr>
            <a:xfrm rot="21338555">
              <a:off x="474502" y="2893601"/>
              <a:ext cx="1292087" cy="487017"/>
            </a:xfrm>
            <a:prstGeom prst="homePlate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/>
                <a:t>TIP</a:t>
              </a:r>
            </a:p>
          </p:txBody>
        </p:sp>
      </p:grpSp>
      <p:pic>
        <p:nvPicPr>
          <p:cNvPr id="17" name="Imagem 16" descr="Tela de celular com aplicativo aberto&#10;&#10;Descrição gerada automaticamente com confiança média">
            <a:extLst>
              <a:ext uri="{FF2B5EF4-FFF2-40B4-BE49-F238E27FC236}">
                <a16:creationId xmlns:a16="http://schemas.microsoft.com/office/drawing/2014/main" id="{F1539307-DB0E-D9D2-98D9-AD82649F3E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1617" y="1507489"/>
            <a:ext cx="7250564" cy="357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46150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UNIT 8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CFEA8750-39AF-D49B-D211-D1F18654B365}"/>
              </a:ext>
            </a:extLst>
          </p:cNvPr>
          <p:cNvSpPr txBox="1">
            <a:spLocks/>
          </p:cNvSpPr>
          <p:nvPr/>
        </p:nvSpPr>
        <p:spPr bwMode="black">
          <a:xfrm>
            <a:off x="643467" y="2865893"/>
            <a:ext cx="3363974" cy="1174991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Linking words/ phrases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2F383A35-BE5D-0324-E7E9-28F7E6FE3A03}"/>
              </a:ext>
            </a:extLst>
          </p:cNvPr>
          <p:cNvSpPr txBox="1"/>
          <p:nvPr/>
        </p:nvSpPr>
        <p:spPr>
          <a:xfrm>
            <a:off x="5100141" y="722659"/>
            <a:ext cx="6646013" cy="156966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2F2F2E"/>
                </a:solidFill>
                <a:effectLst/>
                <a:latin typeface="+mj-lt"/>
              </a:rPr>
              <a:t>I. </a:t>
            </a:r>
            <a:r>
              <a:rPr lang="en-US" sz="2400" dirty="0">
                <a:solidFill>
                  <a:srgbClr val="2F2F2E"/>
                </a:solidFill>
                <a:effectLst/>
                <a:latin typeface="+mj-lt"/>
              </a:rPr>
              <a:t>“Films </a:t>
            </a:r>
            <a:r>
              <a:rPr lang="en-US" sz="2400" b="1" dirty="0">
                <a:solidFill>
                  <a:schemeClr val="accent1"/>
                </a:solidFill>
                <a:effectLst/>
                <a:latin typeface="+mj-lt"/>
              </a:rPr>
              <a:t>such as </a:t>
            </a:r>
            <a:r>
              <a:rPr lang="en-US" sz="2400" dirty="0">
                <a:solidFill>
                  <a:srgbClr val="2F2F2E"/>
                </a:solidFill>
                <a:effectLst/>
                <a:latin typeface="+mj-lt"/>
              </a:rPr>
              <a:t>Gravity, The Hunger Games: Catching Fire, Frozen and Maleficent (…)”</a:t>
            </a:r>
          </a:p>
          <a:p>
            <a:r>
              <a:rPr lang="en-US" sz="2400" b="1" dirty="0">
                <a:solidFill>
                  <a:srgbClr val="2F2F2E"/>
                </a:solidFill>
                <a:effectLst/>
                <a:latin typeface="+mj-lt"/>
              </a:rPr>
              <a:t>II. </a:t>
            </a:r>
            <a:r>
              <a:rPr lang="en-US" sz="2400" dirty="0">
                <a:solidFill>
                  <a:srgbClr val="2F2F2E"/>
                </a:solidFill>
                <a:effectLst/>
                <a:latin typeface="+mj-lt"/>
              </a:rPr>
              <a:t>“</a:t>
            </a:r>
            <a:r>
              <a:rPr lang="en-US" sz="2400" b="1" dirty="0">
                <a:solidFill>
                  <a:schemeClr val="accent3"/>
                </a:solidFill>
                <a:effectLst/>
                <a:latin typeface="+mj-lt"/>
              </a:rPr>
              <a:t>According to </a:t>
            </a:r>
            <a:r>
              <a:rPr lang="en-US" sz="2400" dirty="0">
                <a:solidFill>
                  <a:srgbClr val="2F2F2E"/>
                </a:solidFill>
                <a:effectLst/>
                <a:latin typeface="+mj-lt"/>
              </a:rPr>
              <a:t>the Australian Bureau of Statistics (…)”</a:t>
            </a:r>
            <a:endParaRPr lang="en-US" sz="2400" i="1" dirty="0">
              <a:solidFill>
                <a:srgbClr val="2F2F2E"/>
              </a:solidFill>
              <a:effectLst/>
              <a:latin typeface="+mj-lt"/>
            </a:endParaRP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54D9FABA-880F-32A4-B96A-5896716126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07032817"/>
              </p:ext>
            </p:extLst>
          </p:nvPr>
        </p:nvGraphicFramePr>
        <p:xfrm>
          <a:off x="4972375" y="2865893"/>
          <a:ext cx="6901543" cy="32434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349711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UNIT 8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CFEA8750-39AF-D49B-D211-D1F18654B365}"/>
              </a:ext>
            </a:extLst>
          </p:cNvPr>
          <p:cNvSpPr txBox="1">
            <a:spLocks/>
          </p:cNvSpPr>
          <p:nvPr/>
        </p:nvSpPr>
        <p:spPr bwMode="black">
          <a:xfrm>
            <a:off x="643467" y="2865893"/>
            <a:ext cx="3363974" cy="1174991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Kinds of movie</a:t>
            </a: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302FBC22-B49F-CA36-6D36-CA9E9C2FCC76}"/>
              </a:ext>
            </a:extLst>
          </p:cNvPr>
          <p:cNvGrpSpPr/>
          <p:nvPr/>
        </p:nvGrpSpPr>
        <p:grpSpPr>
          <a:xfrm>
            <a:off x="5486953" y="125702"/>
            <a:ext cx="5872389" cy="6606595"/>
            <a:chOff x="5676144" y="167603"/>
            <a:chExt cx="5872389" cy="6606595"/>
          </a:xfrm>
        </p:grpSpPr>
        <p:pic>
          <p:nvPicPr>
            <p:cNvPr id="5" name="Imagem 4" descr="Site&#10;&#10;Descrição gerada automaticamente">
              <a:extLst>
                <a:ext uri="{FF2B5EF4-FFF2-40B4-BE49-F238E27FC236}">
                  <a16:creationId xmlns:a16="http://schemas.microsoft.com/office/drawing/2014/main" id="{C074D308-07F7-ABAE-84D4-342C5C6338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61529" y="167603"/>
              <a:ext cx="1812055" cy="6522794"/>
            </a:xfrm>
            <a:prstGeom prst="rect">
              <a:avLst/>
            </a:prstGeom>
          </p:spPr>
        </p:pic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DF6BF3C4-338A-6A79-9F47-AFD347711840}"/>
                </a:ext>
              </a:extLst>
            </p:cNvPr>
            <p:cNvSpPr txBox="1"/>
            <p:nvPr/>
          </p:nvSpPr>
          <p:spPr>
            <a:xfrm>
              <a:off x="5763041" y="2015335"/>
              <a:ext cx="2119036" cy="461665"/>
            </a:xfrm>
            <a:custGeom>
              <a:avLst/>
              <a:gdLst>
                <a:gd name="connsiteX0" fmla="*/ 0 w 2119036"/>
                <a:gd name="connsiteY0" fmla="*/ 0 h 461665"/>
                <a:gd name="connsiteX1" fmla="*/ 2119036 w 2119036"/>
                <a:gd name="connsiteY1" fmla="*/ 0 h 461665"/>
                <a:gd name="connsiteX2" fmla="*/ 2119036 w 2119036"/>
                <a:gd name="connsiteY2" fmla="*/ 461665 h 461665"/>
                <a:gd name="connsiteX3" fmla="*/ 0 w 2119036"/>
                <a:gd name="connsiteY3" fmla="*/ 461665 h 461665"/>
                <a:gd name="connsiteX4" fmla="*/ 0 w 2119036"/>
                <a:gd name="connsiteY4" fmla="*/ 0 h 46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19036" h="461665" fill="none" extrusionOk="0">
                  <a:moveTo>
                    <a:pt x="0" y="0"/>
                  </a:moveTo>
                  <a:cubicBezTo>
                    <a:pt x="783156" y="-49533"/>
                    <a:pt x="1113854" y="-14809"/>
                    <a:pt x="2119036" y="0"/>
                  </a:cubicBezTo>
                  <a:cubicBezTo>
                    <a:pt x="2116888" y="186521"/>
                    <a:pt x="2116743" y="313513"/>
                    <a:pt x="2119036" y="461665"/>
                  </a:cubicBezTo>
                  <a:cubicBezTo>
                    <a:pt x="1109846" y="413434"/>
                    <a:pt x="833195" y="546120"/>
                    <a:pt x="0" y="461665"/>
                  </a:cubicBezTo>
                  <a:cubicBezTo>
                    <a:pt x="-3326" y="342772"/>
                    <a:pt x="-14350" y="47724"/>
                    <a:pt x="0" y="0"/>
                  </a:cubicBezTo>
                  <a:close/>
                </a:path>
                <a:path w="2119036" h="461665" stroke="0" extrusionOk="0">
                  <a:moveTo>
                    <a:pt x="0" y="0"/>
                  </a:moveTo>
                  <a:cubicBezTo>
                    <a:pt x="458960" y="118645"/>
                    <a:pt x="1687447" y="116012"/>
                    <a:pt x="2119036" y="0"/>
                  </a:cubicBezTo>
                  <a:cubicBezTo>
                    <a:pt x="2137782" y="143527"/>
                    <a:pt x="2092046" y="261265"/>
                    <a:pt x="2119036" y="461665"/>
                  </a:cubicBezTo>
                  <a:cubicBezTo>
                    <a:pt x="1770037" y="596265"/>
                    <a:pt x="798774" y="304469"/>
                    <a:pt x="0" y="461665"/>
                  </a:cubicBezTo>
                  <a:cubicBezTo>
                    <a:pt x="11502" y="333756"/>
                    <a:pt x="40657" y="173872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 dirty="0" err="1"/>
                <a:t>adventure</a:t>
              </a:r>
              <a:endParaRPr lang="pt-BR" sz="2400" b="1" dirty="0"/>
            </a:p>
          </p:txBody>
        </p:sp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8C4CEEAE-78D6-6D50-AB29-1979205A4DAA}"/>
                </a:ext>
              </a:extLst>
            </p:cNvPr>
            <p:cNvSpPr txBox="1"/>
            <p:nvPr/>
          </p:nvSpPr>
          <p:spPr>
            <a:xfrm>
              <a:off x="5676144" y="4205834"/>
              <a:ext cx="2119036" cy="461665"/>
            </a:xfrm>
            <a:custGeom>
              <a:avLst/>
              <a:gdLst>
                <a:gd name="connsiteX0" fmla="*/ 0 w 2119036"/>
                <a:gd name="connsiteY0" fmla="*/ 0 h 461665"/>
                <a:gd name="connsiteX1" fmla="*/ 2119036 w 2119036"/>
                <a:gd name="connsiteY1" fmla="*/ 0 h 461665"/>
                <a:gd name="connsiteX2" fmla="*/ 2119036 w 2119036"/>
                <a:gd name="connsiteY2" fmla="*/ 461665 h 461665"/>
                <a:gd name="connsiteX3" fmla="*/ 0 w 2119036"/>
                <a:gd name="connsiteY3" fmla="*/ 461665 h 461665"/>
                <a:gd name="connsiteX4" fmla="*/ 0 w 2119036"/>
                <a:gd name="connsiteY4" fmla="*/ 0 h 46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19036" h="461665" fill="none" extrusionOk="0">
                  <a:moveTo>
                    <a:pt x="0" y="0"/>
                  </a:moveTo>
                  <a:cubicBezTo>
                    <a:pt x="783156" y="-49533"/>
                    <a:pt x="1113854" y="-14809"/>
                    <a:pt x="2119036" y="0"/>
                  </a:cubicBezTo>
                  <a:cubicBezTo>
                    <a:pt x="2116888" y="186521"/>
                    <a:pt x="2116743" y="313513"/>
                    <a:pt x="2119036" y="461665"/>
                  </a:cubicBezTo>
                  <a:cubicBezTo>
                    <a:pt x="1109846" y="413434"/>
                    <a:pt x="833195" y="546120"/>
                    <a:pt x="0" y="461665"/>
                  </a:cubicBezTo>
                  <a:cubicBezTo>
                    <a:pt x="-3326" y="342772"/>
                    <a:pt x="-14350" y="47724"/>
                    <a:pt x="0" y="0"/>
                  </a:cubicBezTo>
                  <a:close/>
                </a:path>
                <a:path w="2119036" h="461665" stroke="0" extrusionOk="0">
                  <a:moveTo>
                    <a:pt x="0" y="0"/>
                  </a:moveTo>
                  <a:cubicBezTo>
                    <a:pt x="458960" y="118645"/>
                    <a:pt x="1687447" y="116012"/>
                    <a:pt x="2119036" y="0"/>
                  </a:cubicBezTo>
                  <a:cubicBezTo>
                    <a:pt x="2137782" y="143527"/>
                    <a:pt x="2092046" y="261265"/>
                    <a:pt x="2119036" y="461665"/>
                  </a:cubicBezTo>
                  <a:cubicBezTo>
                    <a:pt x="1770037" y="596265"/>
                    <a:pt x="798774" y="304469"/>
                    <a:pt x="0" y="461665"/>
                  </a:cubicBezTo>
                  <a:cubicBezTo>
                    <a:pt x="11502" y="333756"/>
                    <a:pt x="40657" y="173872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 dirty="0" err="1"/>
                <a:t>action</a:t>
              </a:r>
              <a:endParaRPr lang="pt-BR" sz="2400" b="1" dirty="0"/>
            </a:p>
          </p:txBody>
        </p:sp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88BF10BC-A2E1-3988-5B67-279895AF665F}"/>
                </a:ext>
              </a:extLst>
            </p:cNvPr>
            <p:cNvSpPr txBox="1"/>
            <p:nvPr/>
          </p:nvSpPr>
          <p:spPr>
            <a:xfrm>
              <a:off x="5763041" y="6312533"/>
              <a:ext cx="2119036" cy="461665"/>
            </a:xfrm>
            <a:custGeom>
              <a:avLst/>
              <a:gdLst>
                <a:gd name="connsiteX0" fmla="*/ 0 w 2119036"/>
                <a:gd name="connsiteY0" fmla="*/ 0 h 461665"/>
                <a:gd name="connsiteX1" fmla="*/ 2119036 w 2119036"/>
                <a:gd name="connsiteY1" fmla="*/ 0 h 461665"/>
                <a:gd name="connsiteX2" fmla="*/ 2119036 w 2119036"/>
                <a:gd name="connsiteY2" fmla="*/ 461665 h 461665"/>
                <a:gd name="connsiteX3" fmla="*/ 0 w 2119036"/>
                <a:gd name="connsiteY3" fmla="*/ 461665 h 461665"/>
                <a:gd name="connsiteX4" fmla="*/ 0 w 2119036"/>
                <a:gd name="connsiteY4" fmla="*/ 0 h 46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19036" h="461665" fill="none" extrusionOk="0">
                  <a:moveTo>
                    <a:pt x="0" y="0"/>
                  </a:moveTo>
                  <a:cubicBezTo>
                    <a:pt x="783156" y="-49533"/>
                    <a:pt x="1113854" y="-14809"/>
                    <a:pt x="2119036" y="0"/>
                  </a:cubicBezTo>
                  <a:cubicBezTo>
                    <a:pt x="2116888" y="186521"/>
                    <a:pt x="2116743" y="313513"/>
                    <a:pt x="2119036" y="461665"/>
                  </a:cubicBezTo>
                  <a:cubicBezTo>
                    <a:pt x="1109846" y="413434"/>
                    <a:pt x="833195" y="546120"/>
                    <a:pt x="0" y="461665"/>
                  </a:cubicBezTo>
                  <a:cubicBezTo>
                    <a:pt x="-3326" y="342772"/>
                    <a:pt x="-14350" y="47724"/>
                    <a:pt x="0" y="0"/>
                  </a:cubicBezTo>
                  <a:close/>
                </a:path>
                <a:path w="2119036" h="461665" stroke="0" extrusionOk="0">
                  <a:moveTo>
                    <a:pt x="0" y="0"/>
                  </a:moveTo>
                  <a:cubicBezTo>
                    <a:pt x="458960" y="118645"/>
                    <a:pt x="1687447" y="116012"/>
                    <a:pt x="2119036" y="0"/>
                  </a:cubicBezTo>
                  <a:cubicBezTo>
                    <a:pt x="2137782" y="143527"/>
                    <a:pt x="2092046" y="261265"/>
                    <a:pt x="2119036" y="461665"/>
                  </a:cubicBezTo>
                  <a:cubicBezTo>
                    <a:pt x="1770037" y="596265"/>
                    <a:pt x="798774" y="304469"/>
                    <a:pt x="0" y="461665"/>
                  </a:cubicBezTo>
                  <a:cubicBezTo>
                    <a:pt x="11502" y="333756"/>
                    <a:pt x="40657" y="173872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 dirty="0" err="1"/>
                <a:t>animation</a:t>
              </a:r>
              <a:endParaRPr lang="pt-BR" sz="2400" b="1" dirty="0"/>
            </a:p>
          </p:txBody>
        </p:sp>
        <p:pic>
          <p:nvPicPr>
            <p:cNvPr id="9" name="Imagem 8" descr="Site&#10;&#10;Descrição gerada automaticamente">
              <a:extLst>
                <a:ext uri="{FF2B5EF4-FFF2-40B4-BE49-F238E27FC236}">
                  <a16:creationId xmlns:a16="http://schemas.microsoft.com/office/drawing/2014/main" id="{A62CF256-CCDB-ECDD-35BF-07ACA31AE6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736478" y="197564"/>
              <a:ext cx="1812055" cy="6522794"/>
            </a:xfrm>
            <a:prstGeom prst="rect">
              <a:avLst/>
            </a:prstGeom>
          </p:spPr>
        </p:pic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754D1FF3-E7D5-7C5A-4C39-27FA2E0FFBAD}"/>
                </a:ext>
              </a:extLst>
            </p:cNvPr>
            <p:cNvSpPr txBox="1"/>
            <p:nvPr/>
          </p:nvSpPr>
          <p:spPr>
            <a:xfrm>
              <a:off x="8793669" y="2034143"/>
              <a:ext cx="2376482" cy="461665"/>
            </a:xfrm>
            <a:custGeom>
              <a:avLst/>
              <a:gdLst>
                <a:gd name="connsiteX0" fmla="*/ 0 w 2376482"/>
                <a:gd name="connsiteY0" fmla="*/ 0 h 461665"/>
                <a:gd name="connsiteX1" fmla="*/ 2376482 w 2376482"/>
                <a:gd name="connsiteY1" fmla="*/ 0 h 461665"/>
                <a:gd name="connsiteX2" fmla="*/ 2376482 w 2376482"/>
                <a:gd name="connsiteY2" fmla="*/ 461665 h 461665"/>
                <a:gd name="connsiteX3" fmla="*/ 0 w 2376482"/>
                <a:gd name="connsiteY3" fmla="*/ 461665 h 461665"/>
                <a:gd name="connsiteX4" fmla="*/ 0 w 2376482"/>
                <a:gd name="connsiteY4" fmla="*/ 0 h 46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6482" h="461665" fill="none" extrusionOk="0">
                  <a:moveTo>
                    <a:pt x="0" y="0"/>
                  </a:moveTo>
                  <a:cubicBezTo>
                    <a:pt x="1149721" y="-49533"/>
                    <a:pt x="2060717" y="-14809"/>
                    <a:pt x="2376482" y="0"/>
                  </a:cubicBezTo>
                  <a:cubicBezTo>
                    <a:pt x="2374334" y="186521"/>
                    <a:pt x="2374189" y="313513"/>
                    <a:pt x="2376482" y="461665"/>
                  </a:cubicBezTo>
                  <a:cubicBezTo>
                    <a:pt x="1483383" y="413434"/>
                    <a:pt x="237955" y="546120"/>
                    <a:pt x="0" y="461665"/>
                  </a:cubicBezTo>
                  <a:cubicBezTo>
                    <a:pt x="-3326" y="342772"/>
                    <a:pt x="-14350" y="47724"/>
                    <a:pt x="0" y="0"/>
                  </a:cubicBezTo>
                  <a:close/>
                </a:path>
                <a:path w="2376482" h="461665" stroke="0" extrusionOk="0">
                  <a:moveTo>
                    <a:pt x="0" y="0"/>
                  </a:moveTo>
                  <a:cubicBezTo>
                    <a:pt x="1032767" y="118645"/>
                    <a:pt x="1884069" y="116012"/>
                    <a:pt x="2376482" y="0"/>
                  </a:cubicBezTo>
                  <a:cubicBezTo>
                    <a:pt x="2395228" y="143527"/>
                    <a:pt x="2349492" y="261265"/>
                    <a:pt x="2376482" y="461665"/>
                  </a:cubicBezTo>
                  <a:cubicBezTo>
                    <a:pt x="1527884" y="596265"/>
                    <a:pt x="798280" y="304469"/>
                    <a:pt x="0" y="461665"/>
                  </a:cubicBezTo>
                  <a:cubicBezTo>
                    <a:pt x="11502" y="333756"/>
                    <a:pt x="40657" y="173872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 dirty="0" err="1"/>
                <a:t>comedy</a:t>
              </a:r>
              <a:endParaRPr lang="pt-BR" sz="2400" b="1" dirty="0"/>
            </a:p>
          </p:txBody>
        </p:sp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FD61272E-B73A-15F2-E52A-BC0470B8364C}"/>
                </a:ext>
              </a:extLst>
            </p:cNvPr>
            <p:cNvSpPr txBox="1"/>
            <p:nvPr/>
          </p:nvSpPr>
          <p:spPr>
            <a:xfrm>
              <a:off x="8793668" y="4261502"/>
              <a:ext cx="2376483" cy="461665"/>
            </a:xfrm>
            <a:custGeom>
              <a:avLst/>
              <a:gdLst>
                <a:gd name="connsiteX0" fmla="*/ 0 w 2376483"/>
                <a:gd name="connsiteY0" fmla="*/ 0 h 461665"/>
                <a:gd name="connsiteX1" fmla="*/ 2376483 w 2376483"/>
                <a:gd name="connsiteY1" fmla="*/ 0 h 461665"/>
                <a:gd name="connsiteX2" fmla="*/ 2376483 w 2376483"/>
                <a:gd name="connsiteY2" fmla="*/ 461665 h 461665"/>
                <a:gd name="connsiteX3" fmla="*/ 0 w 2376483"/>
                <a:gd name="connsiteY3" fmla="*/ 461665 h 461665"/>
                <a:gd name="connsiteX4" fmla="*/ 0 w 2376483"/>
                <a:gd name="connsiteY4" fmla="*/ 0 h 46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6483" h="461665" fill="none" extrusionOk="0">
                  <a:moveTo>
                    <a:pt x="0" y="0"/>
                  </a:moveTo>
                  <a:cubicBezTo>
                    <a:pt x="1148606" y="-49533"/>
                    <a:pt x="2059325" y="-14809"/>
                    <a:pt x="2376483" y="0"/>
                  </a:cubicBezTo>
                  <a:cubicBezTo>
                    <a:pt x="2374335" y="186521"/>
                    <a:pt x="2374190" y="313513"/>
                    <a:pt x="2376483" y="461665"/>
                  </a:cubicBezTo>
                  <a:cubicBezTo>
                    <a:pt x="1484576" y="413434"/>
                    <a:pt x="238381" y="546120"/>
                    <a:pt x="0" y="461665"/>
                  </a:cubicBezTo>
                  <a:cubicBezTo>
                    <a:pt x="-3326" y="342772"/>
                    <a:pt x="-14350" y="47724"/>
                    <a:pt x="0" y="0"/>
                  </a:cubicBezTo>
                  <a:close/>
                </a:path>
                <a:path w="2376483" h="461665" stroke="0" extrusionOk="0">
                  <a:moveTo>
                    <a:pt x="0" y="0"/>
                  </a:moveTo>
                  <a:cubicBezTo>
                    <a:pt x="1032565" y="118645"/>
                    <a:pt x="1883448" y="116012"/>
                    <a:pt x="2376483" y="0"/>
                  </a:cubicBezTo>
                  <a:cubicBezTo>
                    <a:pt x="2395229" y="143527"/>
                    <a:pt x="2349493" y="261265"/>
                    <a:pt x="2376483" y="461665"/>
                  </a:cubicBezTo>
                  <a:cubicBezTo>
                    <a:pt x="1528775" y="596265"/>
                    <a:pt x="799709" y="304469"/>
                    <a:pt x="0" y="461665"/>
                  </a:cubicBezTo>
                  <a:cubicBezTo>
                    <a:pt x="11502" y="333756"/>
                    <a:pt x="40657" y="173872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 dirty="0" err="1"/>
                <a:t>documentary</a:t>
              </a:r>
              <a:endParaRPr lang="pt-BR" sz="2400" b="1" dirty="0"/>
            </a:p>
          </p:txBody>
        </p:sp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F382C9E0-2921-04A5-6182-E403A5A92A53}"/>
                </a:ext>
              </a:extLst>
            </p:cNvPr>
            <p:cNvSpPr txBox="1"/>
            <p:nvPr/>
          </p:nvSpPr>
          <p:spPr>
            <a:xfrm>
              <a:off x="8793667" y="6312532"/>
              <a:ext cx="2376484" cy="461665"/>
            </a:xfrm>
            <a:custGeom>
              <a:avLst/>
              <a:gdLst>
                <a:gd name="connsiteX0" fmla="*/ 0 w 2376484"/>
                <a:gd name="connsiteY0" fmla="*/ 0 h 461665"/>
                <a:gd name="connsiteX1" fmla="*/ 2376484 w 2376484"/>
                <a:gd name="connsiteY1" fmla="*/ 0 h 461665"/>
                <a:gd name="connsiteX2" fmla="*/ 2376484 w 2376484"/>
                <a:gd name="connsiteY2" fmla="*/ 461665 h 461665"/>
                <a:gd name="connsiteX3" fmla="*/ 0 w 2376484"/>
                <a:gd name="connsiteY3" fmla="*/ 461665 h 461665"/>
                <a:gd name="connsiteX4" fmla="*/ 0 w 2376484"/>
                <a:gd name="connsiteY4" fmla="*/ 0 h 46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6484" h="461665" fill="none" extrusionOk="0">
                  <a:moveTo>
                    <a:pt x="0" y="0"/>
                  </a:moveTo>
                  <a:cubicBezTo>
                    <a:pt x="1147491" y="-49533"/>
                    <a:pt x="2057933" y="-14809"/>
                    <a:pt x="2376484" y="0"/>
                  </a:cubicBezTo>
                  <a:cubicBezTo>
                    <a:pt x="2374336" y="186521"/>
                    <a:pt x="2374191" y="313513"/>
                    <a:pt x="2376484" y="461665"/>
                  </a:cubicBezTo>
                  <a:cubicBezTo>
                    <a:pt x="1485769" y="413434"/>
                    <a:pt x="238807" y="546120"/>
                    <a:pt x="0" y="461665"/>
                  </a:cubicBezTo>
                  <a:cubicBezTo>
                    <a:pt x="-3326" y="342772"/>
                    <a:pt x="-14350" y="47724"/>
                    <a:pt x="0" y="0"/>
                  </a:cubicBezTo>
                  <a:close/>
                </a:path>
                <a:path w="2376484" h="461665" stroke="0" extrusionOk="0">
                  <a:moveTo>
                    <a:pt x="0" y="0"/>
                  </a:moveTo>
                  <a:cubicBezTo>
                    <a:pt x="1032363" y="118645"/>
                    <a:pt x="1882826" y="116012"/>
                    <a:pt x="2376484" y="0"/>
                  </a:cubicBezTo>
                  <a:cubicBezTo>
                    <a:pt x="2395230" y="143527"/>
                    <a:pt x="2349494" y="261265"/>
                    <a:pt x="2376484" y="461665"/>
                  </a:cubicBezTo>
                  <a:cubicBezTo>
                    <a:pt x="1529666" y="596265"/>
                    <a:pt x="801138" y="304469"/>
                    <a:pt x="0" y="461665"/>
                  </a:cubicBezTo>
                  <a:cubicBezTo>
                    <a:pt x="11502" y="333756"/>
                    <a:pt x="40657" y="173872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 dirty="0"/>
                <a:t>drama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630105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UNIT 8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CFEA8750-39AF-D49B-D211-D1F18654B365}"/>
              </a:ext>
            </a:extLst>
          </p:cNvPr>
          <p:cNvSpPr txBox="1">
            <a:spLocks/>
          </p:cNvSpPr>
          <p:nvPr/>
        </p:nvSpPr>
        <p:spPr bwMode="black">
          <a:xfrm>
            <a:off x="643467" y="2865893"/>
            <a:ext cx="3363974" cy="1174991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Kinds of movie</a:t>
            </a:r>
          </a:p>
        </p:txBody>
      </p: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64E1BFA0-C2B7-7DEC-467B-A4749BE66561}"/>
              </a:ext>
            </a:extLst>
          </p:cNvPr>
          <p:cNvGrpSpPr/>
          <p:nvPr/>
        </p:nvGrpSpPr>
        <p:grpSpPr>
          <a:xfrm>
            <a:off x="5482840" y="86655"/>
            <a:ext cx="5880614" cy="6684689"/>
            <a:chOff x="5525361" y="89508"/>
            <a:chExt cx="5880614" cy="6684689"/>
          </a:xfrm>
        </p:grpSpPr>
        <p:pic>
          <p:nvPicPr>
            <p:cNvPr id="16" name="Imagem 15" descr="Site&#10;&#10;Descrição gerada automaticamente">
              <a:extLst>
                <a:ext uri="{FF2B5EF4-FFF2-40B4-BE49-F238E27FC236}">
                  <a16:creationId xmlns:a16="http://schemas.microsoft.com/office/drawing/2014/main" id="{7040B3AD-46E8-0EFE-CAAA-CFB5ACDCE7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96889" y="89508"/>
              <a:ext cx="1881356" cy="6684689"/>
            </a:xfrm>
            <a:prstGeom prst="rect">
              <a:avLst/>
            </a:prstGeom>
          </p:spPr>
        </p:pic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75602792-03DD-7233-CA58-F4DA81E482B4}"/>
                </a:ext>
              </a:extLst>
            </p:cNvPr>
            <p:cNvSpPr txBox="1"/>
            <p:nvPr/>
          </p:nvSpPr>
          <p:spPr>
            <a:xfrm>
              <a:off x="5525361" y="1928208"/>
              <a:ext cx="2119036" cy="461665"/>
            </a:xfrm>
            <a:custGeom>
              <a:avLst/>
              <a:gdLst>
                <a:gd name="connsiteX0" fmla="*/ 0 w 2119036"/>
                <a:gd name="connsiteY0" fmla="*/ 0 h 461665"/>
                <a:gd name="connsiteX1" fmla="*/ 2119036 w 2119036"/>
                <a:gd name="connsiteY1" fmla="*/ 0 h 461665"/>
                <a:gd name="connsiteX2" fmla="*/ 2119036 w 2119036"/>
                <a:gd name="connsiteY2" fmla="*/ 461665 h 461665"/>
                <a:gd name="connsiteX3" fmla="*/ 0 w 2119036"/>
                <a:gd name="connsiteY3" fmla="*/ 461665 h 461665"/>
                <a:gd name="connsiteX4" fmla="*/ 0 w 2119036"/>
                <a:gd name="connsiteY4" fmla="*/ 0 h 46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19036" h="461665" fill="none" extrusionOk="0">
                  <a:moveTo>
                    <a:pt x="0" y="0"/>
                  </a:moveTo>
                  <a:cubicBezTo>
                    <a:pt x="783156" y="-49533"/>
                    <a:pt x="1113854" y="-14809"/>
                    <a:pt x="2119036" y="0"/>
                  </a:cubicBezTo>
                  <a:cubicBezTo>
                    <a:pt x="2116888" y="186521"/>
                    <a:pt x="2116743" y="313513"/>
                    <a:pt x="2119036" y="461665"/>
                  </a:cubicBezTo>
                  <a:cubicBezTo>
                    <a:pt x="1109846" y="413434"/>
                    <a:pt x="833195" y="546120"/>
                    <a:pt x="0" y="461665"/>
                  </a:cubicBezTo>
                  <a:cubicBezTo>
                    <a:pt x="-3326" y="342772"/>
                    <a:pt x="-14350" y="47724"/>
                    <a:pt x="0" y="0"/>
                  </a:cubicBezTo>
                  <a:close/>
                </a:path>
                <a:path w="2119036" h="461665" stroke="0" extrusionOk="0">
                  <a:moveTo>
                    <a:pt x="0" y="0"/>
                  </a:moveTo>
                  <a:cubicBezTo>
                    <a:pt x="458960" y="118645"/>
                    <a:pt x="1687447" y="116012"/>
                    <a:pt x="2119036" y="0"/>
                  </a:cubicBezTo>
                  <a:cubicBezTo>
                    <a:pt x="2137782" y="143527"/>
                    <a:pt x="2092046" y="261265"/>
                    <a:pt x="2119036" y="461665"/>
                  </a:cubicBezTo>
                  <a:cubicBezTo>
                    <a:pt x="1770037" y="596265"/>
                    <a:pt x="798774" y="304469"/>
                    <a:pt x="0" y="461665"/>
                  </a:cubicBezTo>
                  <a:cubicBezTo>
                    <a:pt x="11502" y="333756"/>
                    <a:pt x="40657" y="173872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 dirty="0" err="1"/>
                <a:t>fantasy</a:t>
              </a:r>
              <a:endParaRPr lang="pt-BR" sz="2400" b="1" dirty="0"/>
            </a:p>
          </p:txBody>
        </p:sp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CBB7D648-7046-0F57-2485-22E9AAC6257B}"/>
                </a:ext>
              </a:extLst>
            </p:cNvPr>
            <p:cNvSpPr txBox="1"/>
            <p:nvPr/>
          </p:nvSpPr>
          <p:spPr>
            <a:xfrm>
              <a:off x="5525361" y="6312532"/>
              <a:ext cx="2119036" cy="461665"/>
            </a:xfrm>
            <a:custGeom>
              <a:avLst/>
              <a:gdLst>
                <a:gd name="connsiteX0" fmla="*/ 0 w 2119036"/>
                <a:gd name="connsiteY0" fmla="*/ 0 h 461665"/>
                <a:gd name="connsiteX1" fmla="*/ 2119036 w 2119036"/>
                <a:gd name="connsiteY1" fmla="*/ 0 h 461665"/>
                <a:gd name="connsiteX2" fmla="*/ 2119036 w 2119036"/>
                <a:gd name="connsiteY2" fmla="*/ 461665 h 461665"/>
                <a:gd name="connsiteX3" fmla="*/ 0 w 2119036"/>
                <a:gd name="connsiteY3" fmla="*/ 461665 h 461665"/>
                <a:gd name="connsiteX4" fmla="*/ 0 w 2119036"/>
                <a:gd name="connsiteY4" fmla="*/ 0 h 46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19036" h="461665" fill="none" extrusionOk="0">
                  <a:moveTo>
                    <a:pt x="0" y="0"/>
                  </a:moveTo>
                  <a:cubicBezTo>
                    <a:pt x="783156" y="-49533"/>
                    <a:pt x="1113854" y="-14809"/>
                    <a:pt x="2119036" y="0"/>
                  </a:cubicBezTo>
                  <a:cubicBezTo>
                    <a:pt x="2116888" y="186521"/>
                    <a:pt x="2116743" y="313513"/>
                    <a:pt x="2119036" y="461665"/>
                  </a:cubicBezTo>
                  <a:cubicBezTo>
                    <a:pt x="1109846" y="413434"/>
                    <a:pt x="833195" y="546120"/>
                    <a:pt x="0" y="461665"/>
                  </a:cubicBezTo>
                  <a:cubicBezTo>
                    <a:pt x="-3326" y="342772"/>
                    <a:pt x="-14350" y="47724"/>
                    <a:pt x="0" y="0"/>
                  </a:cubicBezTo>
                  <a:close/>
                </a:path>
                <a:path w="2119036" h="461665" stroke="0" extrusionOk="0">
                  <a:moveTo>
                    <a:pt x="0" y="0"/>
                  </a:moveTo>
                  <a:cubicBezTo>
                    <a:pt x="458960" y="118645"/>
                    <a:pt x="1687447" y="116012"/>
                    <a:pt x="2119036" y="0"/>
                  </a:cubicBezTo>
                  <a:cubicBezTo>
                    <a:pt x="2137782" y="143527"/>
                    <a:pt x="2092046" y="261265"/>
                    <a:pt x="2119036" y="461665"/>
                  </a:cubicBezTo>
                  <a:cubicBezTo>
                    <a:pt x="1770037" y="596265"/>
                    <a:pt x="798774" y="304469"/>
                    <a:pt x="0" y="461665"/>
                  </a:cubicBezTo>
                  <a:cubicBezTo>
                    <a:pt x="11502" y="333756"/>
                    <a:pt x="40657" y="173872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 dirty="0"/>
                <a:t>romance</a:t>
              </a:r>
            </a:p>
          </p:txBody>
        </p:sp>
        <p:pic>
          <p:nvPicPr>
            <p:cNvPr id="19" name="Imagem 18" descr="Site&#10;&#10;Descrição gerada automaticamente">
              <a:extLst>
                <a:ext uri="{FF2B5EF4-FFF2-40B4-BE49-F238E27FC236}">
                  <a16:creationId xmlns:a16="http://schemas.microsoft.com/office/drawing/2014/main" id="{9372C35D-3968-315A-2009-9B46E8F15D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377541" y="89508"/>
              <a:ext cx="2028434" cy="6684689"/>
            </a:xfrm>
            <a:prstGeom prst="rect">
              <a:avLst/>
            </a:prstGeom>
          </p:spPr>
        </p:pic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id="{BA02BB96-14DD-1AED-B4CA-A2C7D54C1776}"/>
                </a:ext>
              </a:extLst>
            </p:cNvPr>
            <p:cNvSpPr/>
            <p:nvPr/>
          </p:nvSpPr>
          <p:spPr>
            <a:xfrm>
              <a:off x="7398327" y="4442762"/>
              <a:ext cx="866899" cy="2308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CaixaDeTexto 20">
              <a:extLst>
                <a:ext uri="{FF2B5EF4-FFF2-40B4-BE49-F238E27FC236}">
                  <a16:creationId xmlns:a16="http://schemas.microsoft.com/office/drawing/2014/main" id="{F18632CA-0684-0113-0436-4B2D8F364031}"/>
                </a:ext>
              </a:extLst>
            </p:cNvPr>
            <p:cNvSpPr txBox="1"/>
            <p:nvPr/>
          </p:nvSpPr>
          <p:spPr>
            <a:xfrm>
              <a:off x="5525361" y="4211930"/>
              <a:ext cx="2119036" cy="446276"/>
            </a:xfrm>
            <a:custGeom>
              <a:avLst/>
              <a:gdLst>
                <a:gd name="connsiteX0" fmla="*/ 0 w 2119036"/>
                <a:gd name="connsiteY0" fmla="*/ 0 h 446276"/>
                <a:gd name="connsiteX1" fmla="*/ 2119036 w 2119036"/>
                <a:gd name="connsiteY1" fmla="*/ 0 h 446276"/>
                <a:gd name="connsiteX2" fmla="*/ 2119036 w 2119036"/>
                <a:gd name="connsiteY2" fmla="*/ 446276 h 446276"/>
                <a:gd name="connsiteX3" fmla="*/ 0 w 2119036"/>
                <a:gd name="connsiteY3" fmla="*/ 446276 h 446276"/>
                <a:gd name="connsiteX4" fmla="*/ 0 w 2119036"/>
                <a:gd name="connsiteY4" fmla="*/ 0 h 446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19036" h="446276" fill="none" extrusionOk="0">
                  <a:moveTo>
                    <a:pt x="0" y="0"/>
                  </a:moveTo>
                  <a:cubicBezTo>
                    <a:pt x="783156" y="-49533"/>
                    <a:pt x="1113854" y="-14809"/>
                    <a:pt x="2119036" y="0"/>
                  </a:cubicBezTo>
                  <a:cubicBezTo>
                    <a:pt x="2078899" y="74666"/>
                    <a:pt x="2139185" y="324507"/>
                    <a:pt x="2119036" y="446276"/>
                  </a:cubicBezTo>
                  <a:cubicBezTo>
                    <a:pt x="1109846" y="398045"/>
                    <a:pt x="833195" y="530731"/>
                    <a:pt x="0" y="446276"/>
                  </a:cubicBezTo>
                  <a:cubicBezTo>
                    <a:pt x="-15366" y="378012"/>
                    <a:pt x="-3386" y="211917"/>
                    <a:pt x="0" y="0"/>
                  </a:cubicBezTo>
                  <a:close/>
                </a:path>
                <a:path w="2119036" h="446276" stroke="0" extrusionOk="0">
                  <a:moveTo>
                    <a:pt x="0" y="0"/>
                  </a:moveTo>
                  <a:cubicBezTo>
                    <a:pt x="458960" y="118645"/>
                    <a:pt x="1687447" y="116012"/>
                    <a:pt x="2119036" y="0"/>
                  </a:cubicBezTo>
                  <a:cubicBezTo>
                    <a:pt x="2093882" y="136330"/>
                    <a:pt x="2100656" y="377279"/>
                    <a:pt x="2119036" y="446276"/>
                  </a:cubicBezTo>
                  <a:cubicBezTo>
                    <a:pt x="1770037" y="580876"/>
                    <a:pt x="798774" y="289080"/>
                    <a:pt x="0" y="446276"/>
                  </a:cubicBezTo>
                  <a:cubicBezTo>
                    <a:pt x="-34199" y="307326"/>
                    <a:pt x="25804" y="98071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300" b="1" dirty="0" err="1"/>
                <a:t>science</a:t>
              </a:r>
              <a:r>
                <a:rPr lang="pt-BR" sz="2300" b="1" dirty="0"/>
                <a:t> </a:t>
              </a:r>
              <a:r>
                <a:rPr lang="pt-BR" sz="2300" b="1" dirty="0" err="1"/>
                <a:t>fiction</a:t>
              </a:r>
              <a:endParaRPr lang="pt-BR" sz="2300" b="1" dirty="0"/>
            </a:p>
          </p:txBody>
        </p: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B7D9AFC3-119A-DAD2-2D09-57639F85C08E}"/>
                </a:ext>
              </a:extLst>
            </p:cNvPr>
            <p:cNvSpPr txBox="1"/>
            <p:nvPr/>
          </p:nvSpPr>
          <p:spPr>
            <a:xfrm>
              <a:off x="8398022" y="2022267"/>
              <a:ext cx="2376482" cy="461665"/>
            </a:xfrm>
            <a:custGeom>
              <a:avLst/>
              <a:gdLst>
                <a:gd name="connsiteX0" fmla="*/ 0 w 2376482"/>
                <a:gd name="connsiteY0" fmla="*/ 0 h 461665"/>
                <a:gd name="connsiteX1" fmla="*/ 2376482 w 2376482"/>
                <a:gd name="connsiteY1" fmla="*/ 0 h 461665"/>
                <a:gd name="connsiteX2" fmla="*/ 2376482 w 2376482"/>
                <a:gd name="connsiteY2" fmla="*/ 461665 h 461665"/>
                <a:gd name="connsiteX3" fmla="*/ 0 w 2376482"/>
                <a:gd name="connsiteY3" fmla="*/ 461665 h 461665"/>
                <a:gd name="connsiteX4" fmla="*/ 0 w 2376482"/>
                <a:gd name="connsiteY4" fmla="*/ 0 h 46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6482" h="461665" fill="none" extrusionOk="0">
                  <a:moveTo>
                    <a:pt x="0" y="0"/>
                  </a:moveTo>
                  <a:cubicBezTo>
                    <a:pt x="1149721" y="-49533"/>
                    <a:pt x="2060717" y="-14809"/>
                    <a:pt x="2376482" y="0"/>
                  </a:cubicBezTo>
                  <a:cubicBezTo>
                    <a:pt x="2374334" y="186521"/>
                    <a:pt x="2374189" y="313513"/>
                    <a:pt x="2376482" y="461665"/>
                  </a:cubicBezTo>
                  <a:cubicBezTo>
                    <a:pt x="1483383" y="413434"/>
                    <a:pt x="237955" y="546120"/>
                    <a:pt x="0" y="461665"/>
                  </a:cubicBezTo>
                  <a:cubicBezTo>
                    <a:pt x="-3326" y="342772"/>
                    <a:pt x="-14350" y="47724"/>
                    <a:pt x="0" y="0"/>
                  </a:cubicBezTo>
                  <a:close/>
                </a:path>
                <a:path w="2376482" h="461665" stroke="0" extrusionOk="0">
                  <a:moveTo>
                    <a:pt x="0" y="0"/>
                  </a:moveTo>
                  <a:cubicBezTo>
                    <a:pt x="1032767" y="118645"/>
                    <a:pt x="1884069" y="116012"/>
                    <a:pt x="2376482" y="0"/>
                  </a:cubicBezTo>
                  <a:cubicBezTo>
                    <a:pt x="2395228" y="143527"/>
                    <a:pt x="2349492" y="261265"/>
                    <a:pt x="2376482" y="461665"/>
                  </a:cubicBezTo>
                  <a:cubicBezTo>
                    <a:pt x="1527884" y="596265"/>
                    <a:pt x="798280" y="304469"/>
                    <a:pt x="0" y="461665"/>
                  </a:cubicBezTo>
                  <a:cubicBezTo>
                    <a:pt x="11502" y="333756"/>
                    <a:pt x="40657" y="173872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 dirty="0"/>
                <a:t>musical</a:t>
              </a:r>
            </a:p>
          </p:txBody>
        </p:sp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2C8AB59A-BAA5-0392-491D-93885BC5EEE5}"/>
                </a:ext>
              </a:extLst>
            </p:cNvPr>
            <p:cNvSpPr txBox="1"/>
            <p:nvPr/>
          </p:nvSpPr>
          <p:spPr>
            <a:xfrm>
              <a:off x="8398022" y="4275366"/>
              <a:ext cx="2376483" cy="461665"/>
            </a:xfrm>
            <a:custGeom>
              <a:avLst/>
              <a:gdLst>
                <a:gd name="connsiteX0" fmla="*/ 0 w 2376483"/>
                <a:gd name="connsiteY0" fmla="*/ 0 h 461665"/>
                <a:gd name="connsiteX1" fmla="*/ 2376483 w 2376483"/>
                <a:gd name="connsiteY1" fmla="*/ 0 h 461665"/>
                <a:gd name="connsiteX2" fmla="*/ 2376483 w 2376483"/>
                <a:gd name="connsiteY2" fmla="*/ 461665 h 461665"/>
                <a:gd name="connsiteX3" fmla="*/ 0 w 2376483"/>
                <a:gd name="connsiteY3" fmla="*/ 461665 h 461665"/>
                <a:gd name="connsiteX4" fmla="*/ 0 w 2376483"/>
                <a:gd name="connsiteY4" fmla="*/ 0 h 46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6483" h="461665" fill="none" extrusionOk="0">
                  <a:moveTo>
                    <a:pt x="0" y="0"/>
                  </a:moveTo>
                  <a:cubicBezTo>
                    <a:pt x="1148606" y="-49533"/>
                    <a:pt x="2059325" y="-14809"/>
                    <a:pt x="2376483" y="0"/>
                  </a:cubicBezTo>
                  <a:cubicBezTo>
                    <a:pt x="2374335" y="186521"/>
                    <a:pt x="2374190" y="313513"/>
                    <a:pt x="2376483" y="461665"/>
                  </a:cubicBezTo>
                  <a:cubicBezTo>
                    <a:pt x="1484576" y="413434"/>
                    <a:pt x="238381" y="546120"/>
                    <a:pt x="0" y="461665"/>
                  </a:cubicBezTo>
                  <a:cubicBezTo>
                    <a:pt x="-3326" y="342772"/>
                    <a:pt x="-14350" y="47724"/>
                    <a:pt x="0" y="0"/>
                  </a:cubicBezTo>
                  <a:close/>
                </a:path>
                <a:path w="2376483" h="461665" stroke="0" extrusionOk="0">
                  <a:moveTo>
                    <a:pt x="0" y="0"/>
                  </a:moveTo>
                  <a:cubicBezTo>
                    <a:pt x="1032565" y="118645"/>
                    <a:pt x="1883448" y="116012"/>
                    <a:pt x="2376483" y="0"/>
                  </a:cubicBezTo>
                  <a:cubicBezTo>
                    <a:pt x="2395229" y="143527"/>
                    <a:pt x="2349493" y="261265"/>
                    <a:pt x="2376483" y="461665"/>
                  </a:cubicBezTo>
                  <a:cubicBezTo>
                    <a:pt x="1528775" y="596265"/>
                    <a:pt x="799709" y="304469"/>
                    <a:pt x="0" y="461665"/>
                  </a:cubicBezTo>
                  <a:cubicBezTo>
                    <a:pt x="11502" y="333756"/>
                    <a:pt x="40657" y="173872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 dirty="0"/>
                <a:t>thriller</a:t>
              </a:r>
            </a:p>
          </p:txBody>
        </p:sp>
        <p:sp>
          <p:nvSpPr>
            <p:cNvPr id="24" name="CaixaDeTexto 23">
              <a:extLst>
                <a:ext uri="{FF2B5EF4-FFF2-40B4-BE49-F238E27FC236}">
                  <a16:creationId xmlns:a16="http://schemas.microsoft.com/office/drawing/2014/main" id="{B64FED00-25CF-EA19-EFE3-7502F805ADEB}"/>
                </a:ext>
              </a:extLst>
            </p:cNvPr>
            <p:cNvSpPr txBox="1"/>
            <p:nvPr/>
          </p:nvSpPr>
          <p:spPr>
            <a:xfrm>
              <a:off x="8415925" y="6312532"/>
              <a:ext cx="2376484" cy="461665"/>
            </a:xfrm>
            <a:custGeom>
              <a:avLst/>
              <a:gdLst>
                <a:gd name="connsiteX0" fmla="*/ 0 w 2376484"/>
                <a:gd name="connsiteY0" fmla="*/ 0 h 461665"/>
                <a:gd name="connsiteX1" fmla="*/ 2376484 w 2376484"/>
                <a:gd name="connsiteY1" fmla="*/ 0 h 461665"/>
                <a:gd name="connsiteX2" fmla="*/ 2376484 w 2376484"/>
                <a:gd name="connsiteY2" fmla="*/ 461665 h 461665"/>
                <a:gd name="connsiteX3" fmla="*/ 0 w 2376484"/>
                <a:gd name="connsiteY3" fmla="*/ 461665 h 461665"/>
                <a:gd name="connsiteX4" fmla="*/ 0 w 2376484"/>
                <a:gd name="connsiteY4" fmla="*/ 0 h 46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6484" h="461665" fill="none" extrusionOk="0">
                  <a:moveTo>
                    <a:pt x="0" y="0"/>
                  </a:moveTo>
                  <a:cubicBezTo>
                    <a:pt x="1147491" y="-49533"/>
                    <a:pt x="2057933" y="-14809"/>
                    <a:pt x="2376484" y="0"/>
                  </a:cubicBezTo>
                  <a:cubicBezTo>
                    <a:pt x="2374336" y="186521"/>
                    <a:pt x="2374191" y="313513"/>
                    <a:pt x="2376484" y="461665"/>
                  </a:cubicBezTo>
                  <a:cubicBezTo>
                    <a:pt x="1485769" y="413434"/>
                    <a:pt x="238807" y="546120"/>
                    <a:pt x="0" y="461665"/>
                  </a:cubicBezTo>
                  <a:cubicBezTo>
                    <a:pt x="-3326" y="342772"/>
                    <a:pt x="-14350" y="47724"/>
                    <a:pt x="0" y="0"/>
                  </a:cubicBezTo>
                  <a:close/>
                </a:path>
                <a:path w="2376484" h="461665" stroke="0" extrusionOk="0">
                  <a:moveTo>
                    <a:pt x="0" y="0"/>
                  </a:moveTo>
                  <a:cubicBezTo>
                    <a:pt x="1032363" y="118645"/>
                    <a:pt x="1882826" y="116012"/>
                    <a:pt x="2376484" y="0"/>
                  </a:cubicBezTo>
                  <a:cubicBezTo>
                    <a:pt x="2395230" y="143527"/>
                    <a:pt x="2349494" y="261265"/>
                    <a:pt x="2376484" y="461665"/>
                  </a:cubicBezTo>
                  <a:cubicBezTo>
                    <a:pt x="1529666" y="596265"/>
                    <a:pt x="801138" y="304469"/>
                    <a:pt x="0" y="461665"/>
                  </a:cubicBezTo>
                  <a:cubicBezTo>
                    <a:pt x="11502" y="333756"/>
                    <a:pt x="40657" y="173872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 dirty="0"/>
                <a:t>western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37520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>
                <a:solidFill>
                  <a:schemeClr val="bg1"/>
                </a:solidFill>
              </a:rPr>
              <a:t>UNIT 0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805AB9C-8BA9-1049-83D3-D45976A72902}"/>
              </a:ext>
            </a:extLst>
          </p:cNvPr>
          <p:cNvSpPr txBox="1">
            <a:spLocks/>
          </p:cNvSpPr>
          <p:nvPr/>
        </p:nvSpPr>
        <p:spPr>
          <a:xfrm>
            <a:off x="6416019" y="5918042"/>
            <a:ext cx="4014256" cy="72006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MADDEN, Chris. </a:t>
            </a:r>
            <a:r>
              <a:rPr lang="pt-BR" sz="1200" b="1" dirty="0" err="1">
                <a:solidFill>
                  <a:srgbClr val="2F2F2E"/>
                </a:solidFill>
                <a:latin typeface="Helvetica" pitchFamily="2" charset="0"/>
              </a:rPr>
              <a:t>I</a:t>
            </a:r>
            <a:r>
              <a:rPr lang="pt-BR" sz="1200" b="1" dirty="0">
                <a:solidFill>
                  <a:srgbClr val="2F2F2E"/>
                </a:solidFill>
                <a:latin typeface="Helvetica" pitchFamily="2" charset="0"/>
              </a:rPr>
              <a:t> </a:t>
            </a:r>
            <a:r>
              <a:rPr lang="pt-BR" sz="1200" b="1" dirty="0" err="1">
                <a:solidFill>
                  <a:srgbClr val="2F2F2E"/>
                </a:solidFill>
                <a:latin typeface="Helvetica" pitchFamily="2" charset="0"/>
              </a:rPr>
              <a:t>don’t</a:t>
            </a:r>
            <a:r>
              <a:rPr lang="pt-BR" sz="1200" b="1" dirty="0">
                <a:solidFill>
                  <a:srgbClr val="2F2F2E"/>
                </a:solidFill>
                <a:latin typeface="Helvetica" pitchFamily="2" charset="0"/>
              </a:rPr>
              <a:t> </a:t>
            </a:r>
            <a:r>
              <a:rPr lang="pt-BR" sz="1200" b="1" dirty="0" err="1">
                <a:solidFill>
                  <a:srgbClr val="2F2F2E"/>
                </a:solidFill>
                <a:latin typeface="Helvetica" pitchFamily="2" charset="0"/>
              </a:rPr>
              <a:t>understand</a:t>
            </a:r>
            <a:r>
              <a:rPr lang="pt-BR" sz="1200" b="1" dirty="0">
                <a:solidFill>
                  <a:srgbClr val="2F2F2E"/>
                </a:solidFill>
                <a:latin typeface="Helvetica" pitchFamily="2" charset="0"/>
              </a:rPr>
              <a:t> a word </a:t>
            </a:r>
            <a:r>
              <a:rPr lang="pt-BR" sz="1200" b="1" dirty="0" err="1">
                <a:solidFill>
                  <a:srgbClr val="2F2F2E"/>
                </a:solidFill>
                <a:latin typeface="Helvetica" pitchFamily="2" charset="0"/>
              </a:rPr>
              <a:t>young</a:t>
            </a:r>
            <a:r>
              <a:rPr lang="pt-BR" sz="1200" b="1" dirty="0">
                <a:solidFill>
                  <a:srgbClr val="2F2F2E"/>
                </a:solidFill>
                <a:latin typeface="Helvetica" pitchFamily="2" charset="0"/>
              </a:rPr>
              <a:t> </a:t>
            </a:r>
            <a:r>
              <a:rPr lang="pt-BR" sz="1200" b="1" dirty="0" err="1">
                <a:solidFill>
                  <a:srgbClr val="2F2F2E"/>
                </a:solidFill>
                <a:latin typeface="Helvetica" pitchFamily="2" charset="0"/>
              </a:rPr>
              <a:t>people</a:t>
            </a:r>
            <a:r>
              <a:rPr lang="pt-BR" sz="1200" b="1" dirty="0">
                <a:solidFill>
                  <a:srgbClr val="2F2F2E"/>
                </a:solidFill>
                <a:latin typeface="Helvetica" pitchFamily="2" charset="0"/>
              </a:rPr>
              <a:t> </a:t>
            </a:r>
            <a:r>
              <a:rPr lang="pt-BR" sz="1200" b="1" dirty="0" err="1">
                <a:solidFill>
                  <a:srgbClr val="2F2F2E"/>
                </a:solidFill>
                <a:latin typeface="Helvetica" pitchFamily="2" charset="0"/>
              </a:rPr>
              <a:t>say</a:t>
            </a:r>
            <a:r>
              <a:rPr lang="pt-BR" sz="1200" b="1" dirty="0">
                <a:solidFill>
                  <a:srgbClr val="2F2F2E"/>
                </a:solidFill>
                <a:latin typeface="Helvetica" pitchFamily="2" charset="0"/>
              </a:rPr>
              <a:t> </a:t>
            </a:r>
            <a:r>
              <a:rPr lang="pt-BR" sz="1200" b="1" dirty="0" err="1">
                <a:solidFill>
                  <a:srgbClr val="2F2F2E"/>
                </a:solidFill>
                <a:latin typeface="Helvetica" pitchFamily="2" charset="0"/>
              </a:rPr>
              <a:t>these</a:t>
            </a:r>
            <a:r>
              <a:rPr lang="pt-BR" sz="1200" b="1" dirty="0">
                <a:solidFill>
                  <a:srgbClr val="2F2F2E"/>
                </a:solidFill>
                <a:latin typeface="Helvetica" pitchFamily="2" charset="0"/>
              </a:rPr>
              <a:t> </a:t>
            </a:r>
            <a:r>
              <a:rPr lang="pt-BR" sz="1200" b="1" dirty="0" err="1">
                <a:solidFill>
                  <a:srgbClr val="2F2F2E"/>
                </a:solidFill>
                <a:latin typeface="Helvetica" pitchFamily="2" charset="0"/>
              </a:rPr>
              <a:t>days</a:t>
            </a:r>
            <a:r>
              <a:rPr lang="pt-BR" sz="1200" b="1" dirty="0">
                <a:solidFill>
                  <a:srgbClr val="2F2F2E"/>
                </a:solidFill>
                <a:latin typeface="Helvetica" pitchFamily="2" charset="0"/>
              </a:rPr>
              <a:t>. 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Cartoonstock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. 27 fev. 2020. Disponível em: 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www.cartoonstock.com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/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directory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/a/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abbreviations.asp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. Acesso em: 1 jul. 2022.</a:t>
            </a:r>
            <a:endParaRPr lang="pt-BR" sz="12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5448960-B0B9-7FDE-6755-7F6D0354DA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1375" y="279242"/>
            <a:ext cx="3898900" cy="56388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FB342BF1-1E6B-F78C-D15E-D7ADA8B8F71D}"/>
              </a:ext>
            </a:extLst>
          </p:cNvPr>
          <p:cNvSpPr txBox="1"/>
          <p:nvPr/>
        </p:nvSpPr>
        <p:spPr>
          <a:xfrm rot="16200000">
            <a:off x="9535768" y="4588193"/>
            <a:ext cx="200445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" dirty="0">
                <a:solidFill>
                  <a:srgbClr val="2F2F2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WWW.CARTOONSTOCK.COM</a:t>
            </a:r>
          </a:p>
        </p:txBody>
      </p:sp>
    </p:spTree>
    <p:extLst>
      <p:ext uri="{BB962C8B-B14F-4D97-AF65-F5344CB8AC3E}">
        <p14:creationId xmlns:p14="http://schemas.microsoft.com/office/powerpoint/2010/main" val="262797138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UNIT 8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CFEA8750-39AF-D49B-D211-D1F18654B365}"/>
              </a:ext>
            </a:extLst>
          </p:cNvPr>
          <p:cNvSpPr txBox="1">
            <a:spLocks/>
          </p:cNvSpPr>
          <p:nvPr/>
        </p:nvSpPr>
        <p:spPr bwMode="black">
          <a:xfrm>
            <a:off x="643467" y="2865893"/>
            <a:ext cx="3363974" cy="1174991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Present perfect or simple past?</a:t>
            </a:r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BA6FF6E0-F773-9511-E263-C994336E9B9B}"/>
              </a:ext>
            </a:extLst>
          </p:cNvPr>
          <p:cNvGrpSpPr/>
          <p:nvPr/>
        </p:nvGrpSpPr>
        <p:grpSpPr>
          <a:xfrm>
            <a:off x="552159" y="3853627"/>
            <a:ext cx="3455283" cy="1473631"/>
            <a:chOff x="474502" y="2893601"/>
            <a:chExt cx="3455283" cy="1473631"/>
          </a:xfrm>
        </p:grpSpPr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994618FC-503C-8C47-5FE2-B74274269333}"/>
                </a:ext>
              </a:extLst>
            </p:cNvPr>
            <p:cNvSpPr txBox="1"/>
            <p:nvPr/>
          </p:nvSpPr>
          <p:spPr>
            <a:xfrm>
              <a:off x="649741" y="3351569"/>
              <a:ext cx="3280044" cy="1015663"/>
            </a:xfrm>
            <a:custGeom>
              <a:avLst/>
              <a:gdLst>
                <a:gd name="connsiteX0" fmla="*/ 0 w 3280044"/>
                <a:gd name="connsiteY0" fmla="*/ 0 h 1015663"/>
                <a:gd name="connsiteX1" fmla="*/ 3280044 w 3280044"/>
                <a:gd name="connsiteY1" fmla="*/ 0 h 1015663"/>
                <a:gd name="connsiteX2" fmla="*/ 3280044 w 3280044"/>
                <a:gd name="connsiteY2" fmla="*/ 1015663 h 1015663"/>
                <a:gd name="connsiteX3" fmla="*/ 0 w 3280044"/>
                <a:gd name="connsiteY3" fmla="*/ 1015663 h 1015663"/>
                <a:gd name="connsiteX4" fmla="*/ 0 w 3280044"/>
                <a:gd name="connsiteY4" fmla="*/ 0 h 1015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80044" h="1015663" fill="none" extrusionOk="0">
                  <a:moveTo>
                    <a:pt x="0" y="0"/>
                  </a:moveTo>
                  <a:cubicBezTo>
                    <a:pt x="1579444" y="-49533"/>
                    <a:pt x="2257182" y="-14809"/>
                    <a:pt x="3280044" y="0"/>
                  </a:cubicBezTo>
                  <a:cubicBezTo>
                    <a:pt x="3194796" y="249582"/>
                    <a:pt x="3360851" y="889491"/>
                    <a:pt x="3280044" y="1015663"/>
                  </a:cubicBezTo>
                  <a:cubicBezTo>
                    <a:pt x="2536647" y="967432"/>
                    <a:pt x="462849" y="1100118"/>
                    <a:pt x="0" y="1015663"/>
                  </a:cubicBezTo>
                  <a:cubicBezTo>
                    <a:pt x="46534" y="691205"/>
                    <a:pt x="35510" y="501986"/>
                    <a:pt x="0" y="0"/>
                  </a:cubicBezTo>
                  <a:close/>
                </a:path>
                <a:path w="3280044" h="1015663" stroke="0" extrusionOk="0">
                  <a:moveTo>
                    <a:pt x="0" y="0"/>
                  </a:moveTo>
                  <a:cubicBezTo>
                    <a:pt x="974185" y="118645"/>
                    <a:pt x="1864247" y="116012"/>
                    <a:pt x="3280044" y="0"/>
                  </a:cubicBezTo>
                  <a:cubicBezTo>
                    <a:pt x="3248930" y="243736"/>
                    <a:pt x="3219814" y="806251"/>
                    <a:pt x="3280044" y="1015663"/>
                  </a:cubicBezTo>
                  <a:cubicBezTo>
                    <a:pt x="2605292" y="1150263"/>
                    <a:pt x="871719" y="858467"/>
                    <a:pt x="0" y="1015663"/>
                  </a:cubicBezTo>
                  <a:cubicBezTo>
                    <a:pt x="-5118" y="569580"/>
                    <a:pt x="57277" y="186099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r>
                <a:rPr lang="pt-BR" sz="2000" dirty="0"/>
                <a:t>Consulte o quadro de verbos irregulares ao final do livro sempre que necessário.</a:t>
              </a:r>
            </a:p>
          </p:txBody>
        </p:sp>
        <p:sp>
          <p:nvSpPr>
            <p:cNvPr id="20" name="Pentágono 19">
              <a:extLst>
                <a:ext uri="{FF2B5EF4-FFF2-40B4-BE49-F238E27FC236}">
                  <a16:creationId xmlns:a16="http://schemas.microsoft.com/office/drawing/2014/main" id="{112626AC-4828-DA69-BE93-5D1A45778F9E}"/>
                </a:ext>
              </a:extLst>
            </p:cNvPr>
            <p:cNvSpPr/>
            <p:nvPr/>
          </p:nvSpPr>
          <p:spPr>
            <a:xfrm rot="21338555">
              <a:off x="474502" y="2893601"/>
              <a:ext cx="1292087" cy="487017"/>
            </a:xfrm>
            <a:prstGeom prst="homePlate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/>
                <a:t>TIP</a:t>
              </a:r>
            </a:p>
          </p:txBody>
        </p:sp>
      </p:grpSp>
      <p:graphicFrame>
        <p:nvGraphicFramePr>
          <p:cNvPr id="32" name="Diagrama 31">
            <a:extLst>
              <a:ext uri="{FF2B5EF4-FFF2-40B4-BE49-F238E27FC236}">
                <a16:creationId xmlns:a16="http://schemas.microsoft.com/office/drawing/2014/main" id="{FED4893E-3479-DE47-D4D5-4266C8F909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1032150"/>
              </p:ext>
            </p:extLst>
          </p:nvPr>
        </p:nvGraphicFramePr>
        <p:xfrm>
          <a:off x="5002647" y="4389026"/>
          <a:ext cx="6748381" cy="2085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6" name="Agrupar 5">
            <a:extLst>
              <a:ext uri="{FF2B5EF4-FFF2-40B4-BE49-F238E27FC236}">
                <a16:creationId xmlns:a16="http://schemas.microsoft.com/office/drawing/2014/main" id="{7C12E2B4-43D3-FA9C-EFEE-53D4B0C82639}"/>
              </a:ext>
            </a:extLst>
          </p:cNvPr>
          <p:cNvGrpSpPr/>
          <p:nvPr/>
        </p:nvGrpSpPr>
        <p:grpSpPr>
          <a:xfrm>
            <a:off x="5297763" y="588030"/>
            <a:ext cx="6158150" cy="3599133"/>
            <a:chOff x="5297763" y="588030"/>
            <a:chExt cx="6158150" cy="3599133"/>
          </a:xfrm>
        </p:grpSpPr>
        <p:pic>
          <p:nvPicPr>
            <p:cNvPr id="5" name="Imagem 4" descr="Tabela&#10;&#10;Descrição gerada automaticamente">
              <a:extLst>
                <a:ext uri="{FF2B5EF4-FFF2-40B4-BE49-F238E27FC236}">
                  <a16:creationId xmlns:a16="http://schemas.microsoft.com/office/drawing/2014/main" id="{AB251A8B-7C41-16F6-60A6-1607929B586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97763" y="588030"/>
              <a:ext cx="6158150" cy="3599133"/>
            </a:xfrm>
            <a:prstGeom prst="rect">
              <a:avLst/>
            </a:prstGeom>
          </p:spPr>
        </p:pic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7227FC7F-F237-D544-77F2-23CFBBC88210}"/>
                </a:ext>
              </a:extLst>
            </p:cNvPr>
            <p:cNvSpPr txBox="1"/>
            <p:nvPr/>
          </p:nvSpPr>
          <p:spPr>
            <a:xfrm>
              <a:off x="7691587" y="2542212"/>
              <a:ext cx="1370502" cy="276999"/>
            </a:xfrm>
            <a:custGeom>
              <a:avLst/>
              <a:gdLst>
                <a:gd name="connsiteX0" fmla="*/ 0 w 1370502"/>
                <a:gd name="connsiteY0" fmla="*/ 0 h 276999"/>
                <a:gd name="connsiteX1" fmla="*/ 1370502 w 1370502"/>
                <a:gd name="connsiteY1" fmla="*/ 0 h 276999"/>
                <a:gd name="connsiteX2" fmla="*/ 1370502 w 1370502"/>
                <a:gd name="connsiteY2" fmla="*/ 276999 h 276999"/>
                <a:gd name="connsiteX3" fmla="*/ 0 w 1370502"/>
                <a:gd name="connsiteY3" fmla="*/ 276999 h 276999"/>
                <a:gd name="connsiteX4" fmla="*/ 0 w 1370502"/>
                <a:gd name="connsiteY4" fmla="*/ 0 h 276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0502" h="276999" fill="none" extrusionOk="0">
                  <a:moveTo>
                    <a:pt x="0" y="0"/>
                  </a:moveTo>
                  <a:cubicBezTo>
                    <a:pt x="346542" y="-41528"/>
                    <a:pt x="934669" y="-42656"/>
                    <a:pt x="1370502" y="0"/>
                  </a:cubicBezTo>
                  <a:cubicBezTo>
                    <a:pt x="1384974" y="121756"/>
                    <a:pt x="1368209" y="216885"/>
                    <a:pt x="1370502" y="276999"/>
                  </a:cubicBezTo>
                  <a:cubicBezTo>
                    <a:pt x="1061189" y="372358"/>
                    <a:pt x="137875" y="207799"/>
                    <a:pt x="0" y="276999"/>
                  </a:cubicBezTo>
                  <a:cubicBezTo>
                    <a:pt x="13294" y="179544"/>
                    <a:pt x="-14350" y="112173"/>
                    <a:pt x="0" y="0"/>
                  </a:cubicBezTo>
                  <a:close/>
                </a:path>
                <a:path w="1370502" h="276999" stroke="0" extrusionOk="0">
                  <a:moveTo>
                    <a:pt x="0" y="0"/>
                  </a:moveTo>
                  <a:cubicBezTo>
                    <a:pt x="209060" y="112149"/>
                    <a:pt x="1054183" y="-66095"/>
                    <a:pt x="1370502" y="0"/>
                  </a:cubicBezTo>
                  <a:cubicBezTo>
                    <a:pt x="1372628" y="41565"/>
                    <a:pt x="1360132" y="194310"/>
                    <a:pt x="1370502" y="276999"/>
                  </a:cubicBezTo>
                  <a:cubicBezTo>
                    <a:pt x="1207853" y="398628"/>
                    <a:pt x="190376" y="268324"/>
                    <a:pt x="0" y="276999"/>
                  </a:cubicBezTo>
                  <a:cubicBezTo>
                    <a:pt x="-5118" y="209672"/>
                    <a:pt x="24037" y="126097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pt-BR" b="1" dirty="0" err="1">
                  <a:solidFill>
                    <a:srgbClr val="FF0000"/>
                  </a:solidFill>
                </a:rPr>
                <a:t>matched</a:t>
              </a:r>
              <a:endParaRPr lang="pt-BR" b="1" dirty="0">
                <a:solidFill>
                  <a:srgbClr val="FF0000"/>
                </a:solidFill>
              </a:endParaRPr>
            </a:p>
          </p:txBody>
        </p:sp>
        <p:sp>
          <p:nvSpPr>
            <p:cNvPr id="24" name="CaixaDeTexto 23">
              <a:extLst>
                <a:ext uri="{FF2B5EF4-FFF2-40B4-BE49-F238E27FC236}">
                  <a16:creationId xmlns:a16="http://schemas.microsoft.com/office/drawing/2014/main" id="{262FC5FB-59C9-C51E-4F76-E148D050AEF5}"/>
                </a:ext>
              </a:extLst>
            </p:cNvPr>
            <p:cNvSpPr txBox="1"/>
            <p:nvPr/>
          </p:nvSpPr>
          <p:spPr>
            <a:xfrm>
              <a:off x="7691587" y="1426622"/>
              <a:ext cx="1370502" cy="276999"/>
            </a:xfrm>
            <a:custGeom>
              <a:avLst/>
              <a:gdLst>
                <a:gd name="connsiteX0" fmla="*/ 0 w 1370502"/>
                <a:gd name="connsiteY0" fmla="*/ 0 h 276999"/>
                <a:gd name="connsiteX1" fmla="*/ 1370502 w 1370502"/>
                <a:gd name="connsiteY1" fmla="*/ 0 h 276999"/>
                <a:gd name="connsiteX2" fmla="*/ 1370502 w 1370502"/>
                <a:gd name="connsiteY2" fmla="*/ 276999 h 276999"/>
                <a:gd name="connsiteX3" fmla="*/ 0 w 1370502"/>
                <a:gd name="connsiteY3" fmla="*/ 276999 h 276999"/>
                <a:gd name="connsiteX4" fmla="*/ 0 w 1370502"/>
                <a:gd name="connsiteY4" fmla="*/ 0 h 276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0502" h="276999" fill="none" extrusionOk="0">
                  <a:moveTo>
                    <a:pt x="0" y="0"/>
                  </a:moveTo>
                  <a:cubicBezTo>
                    <a:pt x="346542" y="-41528"/>
                    <a:pt x="934669" y="-42656"/>
                    <a:pt x="1370502" y="0"/>
                  </a:cubicBezTo>
                  <a:cubicBezTo>
                    <a:pt x="1384974" y="121756"/>
                    <a:pt x="1368209" y="216885"/>
                    <a:pt x="1370502" y="276999"/>
                  </a:cubicBezTo>
                  <a:cubicBezTo>
                    <a:pt x="1061189" y="372358"/>
                    <a:pt x="137875" y="207799"/>
                    <a:pt x="0" y="276999"/>
                  </a:cubicBezTo>
                  <a:cubicBezTo>
                    <a:pt x="13294" y="179544"/>
                    <a:pt x="-14350" y="112173"/>
                    <a:pt x="0" y="0"/>
                  </a:cubicBezTo>
                  <a:close/>
                </a:path>
                <a:path w="1370502" h="276999" stroke="0" extrusionOk="0">
                  <a:moveTo>
                    <a:pt x="0" y="0"/>
                  </a:moveTo>
                  <a:cubicBezTo>
                    <a:pt x="209060" y="112149"/>
                    <a:pt x="1054183" y="-66095"/>
                    <a:pt x="1370502" y="0"/>
                  </a:cubicBezTo>
                  <a:cubicBezTo>
                    <a:pt x="1372628" y="41565"/>
                    <a:pt x="1360132" y="194310"/>
                    <a:pt x="1370502" y="276999"/>
                  </a:cubicBezTo>
                  <a:cubicBezTo>
                    <a:pt x="1207853" y="398628"/>
                    <a:pt x="190376" y="268324"/>
                    <a:pt x="0" y="276999"/>
                  </a:cubicBezTo>
                  <a:cubicBezTo>
                    <a:pt x="-5118" y="209672"/>
                    <a:pt x="24037" y="126097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pt-BR" b="1" dirty="0" err="1">
                  <a:solidFill>
                    <a:srgbClr val="FF0000"/>
                  </a:solidFill>
                </a:rPr>
                <a:t>did</a:t>
              </a:r>
              <a:endParaRPr lang="pt-BR" b="1" dirty="0">
                <a:solidFill>
                  <a:srgbClr val="FF0000"/>
                </a:solidFill>
              </a:endParaRPr>
            </a:p>
          </p:txBody>
        </p:sp>
        <p:sp>
          <p:nvSpPr>
            <p:cNvPr id="25" name="CaixaDeTexto 24">
              <a:extLst>
                <a:ext uri="{FF2B5EF4-FFF2-40B4-BE49-F238E27FC236}">
                  <a16:creationId xmlns:a16="http://schemas.microsoft.com/office/drawing/2014/main" id="{688C8A8C-E3DA-16AD-2B7E-2D278459D7BA}"/>
                </a:ext>
              </a:extLst>
            </p:cNvPr>
            <p:cNvSpPr txBox="1"/>
            <p:nvPr/>
          </p:nvSpPr>
          <p:spPr>
            <a:xfrm>
              <a:off x="7737896" y="3666745"/>
              <a:ext cx="1370502" cy="276999"/>
            </a:xfrm>
            <a:custGeom>
              <a:avLst/>
              <a:gdLst>
                <a:gd name="connsiteX0" fmla="*/ 0 w 1370502"/>
                <a:gd name="connsiteY0" fmla="*/ 0 h 276999"/>
                <a:gd name="connsiteX1" fmla="*/ 1370502 w 1370502"/>
                <a:gd name="connsiteY1" fmla="*/ 0 h 276999"/>
                <a:gd name="connsiteX2" fmla="*/ 1370502 w 1370502"/>
                <a:gd name="connsiteY2" fmla="*/ 276999 h 276999"/>
                <a:gd name="connsiteX3" fmla="*/ 0 w 1370502"/>
                <a:gd name="connsiteY3" fmla="*/ 276999 h 276999"/>
                <a:gd name="connsiteX4" fmla="*/ 0 w 1370502"/>
                <a:gd name="connsiteY4" fmla="*/ 0 h 276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0502" h="276999" fill="none" extrusionOk="0">
                  <a:moveTo>
                    <a:pt x="0" y="0"/>
                  </a:moveTo>
                  <a:cubicBezTo>
                    <a:pt x="346542" y="-41528"/>
                    <a:pt x="934669" y="-42656"/>
                    <a:pt x="1370502" y="0"/>
                  </a:cubicBezTo>
                  <a:cubicBezTo>
                    <a:pt x="1384974" y="121756"/>
                    <a:pt x="1368209" y="216885"/>
                    <a:pt x="1370502" y="276999"/>
                  </a:cubicBezTo>
                  <a:cubicBezTo>
                    <a:pt x="1061189" y="372358"/>
                    <a:pt x="137875" y="207799"/>
                    <a:pt x="0" y="276999"/>
                  </a:cubicBezTo>
                  <a:cubicBezTo>
                    <a:pt x="13294" y="179544"/>
                    <a:pt x="-14350" y="112173"/>
                    <a:pt x="0" y="0"/>
                  </a:cubicBezTo>
                  <a:close/>
                </a:path>
                <a:path w="1370502" h="276999" stroke="0" extrusionOk="0">
                  <a:moveTo>
                    <a:pt x="0" y="0"/>
                  </a:moveTo>
                  <a:cubicBezTo>
                    <a:pt x="209060" y="112149"/>
                    <a:pt x="1054183" y="-66095"/>
                    <a:pt x="1370502" y="0"/>
                  </a:cubicBezTo>
                  <a:cubicBezTo>
                    <a:pt x="1372628" y="41565"/>
                    <a:pt x="1360132" y="194310"/>
                    <a:pt x="1370502" y="276999"/>
                  </a:cubicBezTo>
                  <a:cubicBezTo>
                    <a:pt x="1207853" y="398628"/>
                    <a:pt x="190376" y="268324"/>
                    <a:pt x="0" y="276999"/>
                  </a:cubicBezTo>
                  <a:cubicBezTo>
                    <a:pt x="-5118" y="209672"/>
                    <a:pt x="24037" y="126097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pt-BR" b="1" dirty="0" err="1">
                  <a:solidFill>
                    <a:srgbClr val="FF0000"/>
                  </a:solidFill>
                </a:rPr>
                <a:t>took</a:t>
              </a:r>
              <a:endParaRPr lang="pt-BR" b="1" dirty="0">
                <a:solidFill>
                  <a:srgbClr val="FF0000"/>
                </a:solidFill>
              </a:endParaRPr>
            </a:p>
          </p:txBody>
        </p:sp>
        <p:sp>
          <p:nvSpPr>
            <p:cNvPr id="26" name="CaixaDeTexto 25">
              <a:extLst>
                <a:ext uri="{FF2B5EF4-FFF2-40B4-BE49-F238E27FC236}">
                  <a16:creationId xmlns:a16="http://schemas.microsoft.com/office/drawing/2014/main" id="{3ED98513-0D2C-0B6B-F51A-0068380AAEA7}"/>
                </a:ext>
              </a:extLst>
            </p:cNvPr>
            <p:cNvSpPr txBox="1"/>
            <p:nvPr/>
          </p:nvSpPr>
          <p:spPr>
            <a:xfrm>
              <a:off x="9768203" y="2000118"/>
              <a:ext cx="1370502" cy="276999"/>
            </a:xfrm>
            <a:custGeom>
              <a:avLst/>
              <a:gdLst>
                <a:gd name="connsiteX0" fmla="*/ 0 w 1370502"/>
                <a:gd name="connsiteY0" fmla="*/ 0 h 276999"/>
                <a:gd name="connsiteX1" fmla="*/ 1370502 w 1370502"/>
                <a:gd name="connsiteY1" fmla="*/ 0 h 276999"/>
                <a:gd name="connsiteX2" fmla="*/ 1370502 w 1370502"/>
                <a:gd name="connsiteY2" fmla="*/ 276999 h 276999"/>
                <a:gd name="connsiteX3" fmla="*/ 0 w 1370502"/>
                <a:gd name="connsiteY3" fmla="*/ 276999 h 276999"/>
                <a:gd name="connsiteX4" fmla="*/ 0 w 1370502"/>
                <a:gd name="connsiteY4" fmla="*/ 0 h 276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0502" h="276999" fill="none" extrusionOk="0">
                  <a:moveTo>
                    <a:pt x="0" y="0"/>
                  </a:moveTo>
                  <a:cubicBezTo>
                    <a:pt x="346542" y="-41528"/>
                    <a:pt x="934669" y="-42656"/>
                    <a:pt x="1370502" y="0"/>
                  </a:cubicBezTo>
                  <a:cubicBezTo>
                    <a:pt x="1384974" y="121756"/>
                    <a:pt x="1368209" y="216885"/>
                    <a:pt x="1370502" y="276999"/>
                  </a:cubicBezTo>
                  <a:cubicBezTo>
                    <a:pt x="1061189" y="372358"/>
                    <a:pt x="137875" y="207799"/>
                    <a:pt x="0" y="276999"/>
                  </a:cubicBezTo>
                  <a:cubicBezTo>
                    <a:pt x="13294" y="179544"/>
                    <a:pt x="-14350" y="112173"/>
                    <a:pt x="0" y="0"/>
                  </a:cubicBezTo>
                  <a:close/>
                </a:path>
                <a:path w="1370502" h="276999" stroke="0" extrusionOk="0">
                  <a:moveTo>
                    <a:pt x="0" y="0"/>
                  </a:moveTo>
                  <a:cubicBezTo>
                    <a:pt x="209060" y="112149"/>
                    <a:pt x="1054183" y="-66095"/>
                    <a:pt x="1370502" y="0"/>
                  </a:cubicBezTo>
                  <a:cubicBezTo>
                    <a:pt x="1372628" y="41565"/>
                    <a:pt x="1360132" y="194310"/>
                    <a:pt x="1370502" y="276999"/>
                  </a:cubicBezTo>
                  <a:cubicBezTo>
                    <a:pt x="1207853" y="398628"/>
                    <a:pt x="190376" y="268324"/>
                    <a:pt x="0" y="276999"/>
                  </a:cubicBezTo>
                  <a:cubicBezTo>
                    <a:pt x="-5118" y="209672"/>
                    <a:pt x="24037" y="126097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pt-BR" b="1" dirty="0" err="1">
                  <a:solidFill>
                    <a:srgbClr val="FF0000"/>
                  </a:solidFill>
                </a:rPr>
                <a:t>held</a:t>
              </a:r>
              <a:endParaRPr lang="pt-BR" b="1" dirty="0">
                <a:solidFill>
                  <a:srgbClr val="FF0000"/>
                </a:solidFill>
              </a:endParaRPr>
            </a:p>
          </p:txBody>
        </p:sp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id="{033977DF-68D2-0B29-BC5F-DCC314B5F3A2}"/>
                </a:ext>
              </a:extLst>
            </p:cNvPr>
            <p:cNvSpPr txBox="1"/>
            <p:nvPr/>
          </p:nvSpPr>
          <p:spPr>
            <a:xfrm>
              <a:off x="9768203" y="3152001"/>
              <a:ext cx="1370502" cy="276999"/>
            </a:xfrm>
            <a:custGeom>
              <a:avLst/>
              <a:gdLst>
                <a:gd name="connsiteX0" fmla="*/ 0 w 1370502"/>
                <a:gd name="connsiteY0" fmla="*/ 0 h 276999"/>
                <a:gd name="connsiteX1" fmla="*/ 1370502 w 1370502"/>
                <a:gd name="connsiteY1" fmla="*/ 0 h 276999"/>
                <a:gd name="connsiteX2" fmla="*/ 1370502 w 1370502"/>
                <a:gd name="connsiteY2" fmla="*/ 276999 h 276999"/>
                <a:gd name="connsiteX3" fmla="*/ 0 w 1370502"/>
                <a:gd name="connsiteY3" fmla="*/ 276999 h 276999"/>
                <a:gd name="connsiteX4" fmla="*/ 0 w 1370502"/>
                <a:gd name="connsiteY4" fmla="*/ 0 h 276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0502" h="276999" fill="none" extrusionOk="0">
                  <a:moveTo>
                    <a:pt x="0" y="0"/>
                  </a:moveTo>
                  <a:cubicBezTo>
                    <a:pt x="346542" y="-41528"/>
                    <a:pt x="934669" y="-42656"/>
                    <a:pt x="1370502" y="0"/>
                  </a:cubicBezTo>
                  <a:cubicBezTo>
                    <a:pt x="1384974" y="121756"/>
                    <a:pt x="1368209" y="216885"/>
                    <a:pt x="1370502" y="276999"/>
                  </a:cubicBezTo>
                  <a:cubicBezTo>
                    <a:pt x="1061189" y="372358"/>
                    <a:pt x="137875" y="207799"/>
                    <a:pt x="0" y="276999"/>
                  </a:cubicBezTo>
                  <a:cubicBezTo>
                    <a:pt x="13294" y="179544"/>
                    <a:pt x="-14350" y="112173"/>
                    <a:pt x="0" y="0"/>
                  </a:cubicBezTo>
                  <a:close/>
                </a:path>
                <a:path w="1370502" h="276999" stroke="0" extrusionOk="0">
                  <a:moveTo>
                    <a:pt x="0" y="0"/>
                  </a:moveTo>
                  <a:cubicBezTo>
                    <a:pt x="209060" y="112149"/>
                    <a:pt x="1054183" y="-66095"/>
                    <a:pt x="1370502" y="0"/>
                  </a:cubicBezTo>
                  <a:cubicBezTo>
                    <a:pt x="1372628" y="41565"/>
                    <a:pt x="1360132" y="194310"/>
                    <a:pt x="1370502" y="276999"/>
                  </a:cubicBezTo>
                  <a:cubicBezTo>
                    <a:pt x="1207853" y="398628"/>
                    <a:pt x="190376" y="268324"/>
                    <a:pt x="0" y="276999"/>
                  </a:cubicBezTo>
                  <a:cubicBezTo>
                    <a:pt x="-5118" y="209672"/>
                    <a:pt x="24037" y="126097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pt-BR" b="1" dirty="0" err="1">
                  <a:solidFill>
                    <a:srgbClr val="FF0000"/>
                  </a:solidFill>
                </a:rPr>
                <a:t>seen</a:t>
              </a:r>
              <a:endParaRPr lang="pt-BR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382389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VOCABULARY CORNER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FDB4BE6D-CD9D-0066-8CA6-DD3BA1B8E13B}"/>
              </a:ext>
            </a:extLst>
          </p:cNvPr>
          <p:cNvSpPr txBox="1">
            <a:spLocks/>
          </p:cNvSpPr>
          <p:nvPr/>
        </p:nvSpPr>
        <p:spPr bwMode="black">
          <a:xfrm>
            <a:off x="643467" y="3014978"/>
            <a:ext cx="3363974" cy="1174991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Unit 1:</a:t>
            </a:r>
          </a:p>
          <a:p>
            <a:r>
              <a:rPr lang="en-US" sz="2400" dirty="0"/>
              <a:t>Internet slang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50095ED7-21FD-7101-855C-3F76ABC815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89694412"/>
              </p:ext>
            </p:extLst>
          </p:nvPr>
        </p:nvGraphicFramePr>
        <p:xfrm>
          <a:off x="6153644" y="643467"/>
          <a:ext cx="4539006" cy="57101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3705932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VOCABULARY CORNER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FDB4BE6D-CD9D-0066-8CA6-DD3BA1B8E13B}"/>
              </a:ext>
            </a:extLst>
          </p:cNvPr>
          <p:cNvSpPr txBox="1">
            <a:spLocks/>
          </p:cNvSpPr>
          <p:nvPr/>
        </p:nvSpPr>
        <p:spPr bwMode="black">
          <a:xfrm>
            <a:off x="643467" y="3014978"/>
            <a:ext cx="3363974" cy="1174991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Unit 1:</a:t>
            </a:r>
          </a:p>
          <a:p>
            <a:r>
              <a:rPr lang="en-US" sz="2400" dirty="0"/>
              <a:t>Internet slang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50095ED7-21FD-7101-855C-3F76ABC815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72596838"/>
              </p:ext>
            </p:extLst>
          </p:nvPr>
        </p:nvGraphicFramePr>
        <p:xfrm>
          <a:off x="6153644" y="643467"/>
          <a:ext cx="4539006" cy="57101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6506322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VOCABULARY CORNER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FDB4BE6D-CD9D-0066-8CA6-DD3BA1B8E13B}"/>
              </a:ext>
            </a:extLst>
          </p:cNvPr>
          <p:cNvSpPr txBox="1">
            <a:spLocks/>
          </p:cNvSpPr>
          <p:nvPr/>
        </p:nvSpPr>
        <p:spPr bwMode="black">
          <a:xfrm>
            <a:off x="643467" y="3014978"/>
            <a:ext cx="3363974" cy="1174991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Unit 3: word formation: prefixes</a:t>
            </a:r>
          </a:p>
        </p:txBody>
      </p: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1F46C012-D5E9-8855-CA5C-9284C14B0F16}"/>
              </a:ext>
            </a:extLst>
          </p:cNvPr>
          <p:cNvGrpSpPr/>
          <p:nvPr/>
        </p:nvGrpSpPr>
        <p:grpSpPr>
          <a:xfrm>
            <a:off x="5044947" y="2056369"/>
            <a:ext cx="6756400" cy="2849588"/>
            <a:chOff x="5044947" y="2056369"/>
            <a:chExt cx="6756400" cy="2849588"/>
          </a:xfrm>
        </p:grpSpPr>
        <p:pic>
          <p:nvPicPr>
            <p:cNvPr id="11" name="Imagem 10" descr="Gráfico de dispersão&#10;&#10;Descrição gerada automaticamente com confiança baixa">
              <a:extLst>
                <a:ext uri="{FF2B5EF4-FFF2-40B4-BE49-F238E27FC236}">
                  <a16:creationId xmlns:a16="http://schemas.microsoft.com/office/drawing/2014/main" id="{C0D787BF-4561-37FE-BC35-20F08D4DB9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44947" y="2056369"/>
              <a:ext cx="6756400" cy="2133600"/>
            </a:xfrm>
            <a:prstGeom prst="rect">
              <a:avLst/>
            </a:prstGeom>
          </p:spPr>
        </p:pic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521DDBFE-1EE2-DCC1-9D67-A3E82EADB475}"/>
                </a:ext>
              </a:extLst>
            </p:cNvPr>
            <p:cNvSpPr txBox="1"/>
            <p:nvPr/>
          </p:nvSpPr>
          <p:spPr>
            <a:xfrm>
              <a:off x="6804480" y="2624073"/>
              <a:ext cx="1559292" cy="615553"/>
            </a:xfrm>
            <a:custGeom>
              <a:avLst/>
              <a:gdLst>
                <a:gd name="connsiteX0" fmla="*/ 0 w 1559292"/>
                <a:gd name="connsiteY0" fmla="*/ 0 h 615553"/>
                <a:gd name="connsiteX1" fmla="*/ 1559292 w 1559292"/>
                <a:gd name="connsiteY1" fmla="*/ 0 h 615553"/>
                <a:gd name="connsiteX2" fmla="*/ 1559292 w 1559292"/>
                <a:gd name="connsiteY2" fmla="*/ 615553 h 615553"/>
                <a:gd name="connsiteX3" fmla="*/ 0 w 1559292"/>
                <a:gd name="connsiteY3" fmla="*/ 615553 h 615553"/>
                <a:gd name="connsiteX4" fmla="*/ 0 w 1559292"/>
                <a:gd name="connsiteY4" fmla="*/ 0 h 615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59292" h="615553" fill="none" extrusionOk="0">
                  <a:moveTo>
                    <a:pt x="0" y="0"/>
                  </a:moveTo>
                  <a:cubicBezTo>
                    <a:pt x="195990" y="-107561"/>
                    <a:pt x="925652" y="54"/>
                    <a:pt x="1559292" y="0"/>
                  </a:cubicBezTo>
                  <a:cubicBezTo>
                    <a:pt x="1570133" y="268381"/>
                    <a:pt x="1596950" y="331155"/>
                    <a:pt x="1559292" y="615553"/>
                  </a:cubicBezTo>
                  <a:cubicBezTo>
                    <a:pt x="1201477" y="526436"/>
                    <a:pt x="394705" y="722633"/>
                    <a:pt x="0" y="615553"/>
                  </a:cubicBezTo>
                  <a:cubicBezTo>
                    <a:pt x="11140" y="356599"/>
                    <a:pt x="-26361" y="181473"/>
                    <a:pt x="0" y="0"/>
                  </a:cubicBezTo>
                  <a:close/>
                </a:path>
                <a:path w="1559292" h="615553" stroke="0" extrusionOk="0">
                  <a:moveTo>
                    <a:pt x="0" y="0"/>
                  </a:moveTo>
                  <a:cubicBezTo>
                    <a:pt x="738211" y="18780"/>
                    <a:pt x="813929" y="128367"/>
                    <a:pt x="1559292" y="0"/>
                  </a:cubicBezTo>
                  <a:cubicBezTo>
                    <a:pt x="1535089" y="102414"/>
                    <a:pt x="1599978" y="528942"/>
                    <a:pt x="1559292" y="615553"/>
                  </a:cubicBezTo>
                  <a:cubicBezTo>
                    <a:pt x="1045109" y="547959"/>
                    <a:pt x="715210" y="723503"/>
                    <a:pt x="0" y="615553"/>
                  </a:cubicBezTo>
                  <a:cubicBezTo>
                    <a:pt x="-2343" y="346423"/>
                    <a:pt x="-28039" y="6214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pt-BR" sz="2000" b="1" dirty="0" err="1">
                  <a:solidFill>
                    <a:srgbClr val="FF0000"/>
                  </a:solidFill>
                </a:rPr>
                <a:t>in</a:t>
              </a:r>
              <a:r>
                <a:rPr lang="pt-BR" sz="2000" dirty="0" err="1">
                  <a:solidFill>
                    <a:srgbClr val="FF0000"/>
                  </a:solidFill>
                </a:rPr>
                <a:t>dependent</a:t>
              </a:r>
              <a:r>
                <a:rPr lang="pt-BR" sz="2000" dirty="0">
                  <a:solidFill>
                    <a:srgbClr val="FF0000"/>
                  </a:solidFill>
                </a:rPr>
                <a:t>, </a:t>
              </a:r>
              <a:r>
                <a:rPr lang="pt-BR" sz="2000" b="1" dirty="0" err="1">
                  <a:solidFill>
                    <a:srgbClr val="FF0000"/>
                  </a:solidFill>
                </a:rPr>
                <a:t>in</a:t>
              </a:r>
              <a:r>
                <a:rPr lang="pt-BR" sz="2000" dirty="0" err="1">
                  <a:solidFill>
                    <a:srgbClr val="FF0000"/>
                  </a:solidFill>
                </a:rPr>
                <a:t>evitable</a:t>
              </a:r>
              <a:endParaRPr lang="pt-BR" sz="2000" dirty="0">
                <a:solidFill>
                  <a:srgbClr val="FF0000"/>
                </a:solidFill>
              </a:endParaRPr>
            </a:p>
          </p:txBody>
        </p:sp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4002EF35-43CC-ACF3-59AE-72ED034410F0}"/>
                </a:ext>
              </a:extLst>
            </p:cNvPr>
            <p:cNvSpPr txBox="1"/>
            <p:nvPr/>
          </p:nvSpPr>
          <p:spPr>
            <a:xfrm>
              <a:off x="8423147" y="2777960"/>
              <a:ext cx="1559292" cy="307777"/>
            </a:xfrm>
            <a:custGeom>
              <a:avLst/>
              <a:gdLst>
                <a:gd name="connsiteX0" fmla="*/ 0 w 1559292"/>
                <a:gd name="connsiteY0" fmla="*/ 0 h 307777"/>
                <a:gd name="connsiteX1" fmla="*/ 1559292 w 1559292"/>
                <a:gd name="connsiteY1" fmla="*/ 0 h 307777"/>
                <a:gd name="connsiteX2" fmla="*/ 1559292 w 1559292"/>
                <a:gd name="connsiteY2" fmla="*/ 307777 h 307777"/>
                <a:gd name="connsiteX3" fmla="*/ 0 w 1559292"/>
                <a:gd name="connsiteY3" fmla="*/ 307777 h 307777"/>
                <a:gd name="connsiteX4" fmla="*/ 0 w 1559292"/>
                <a:gd name="connsiteY4" fmla="*/ 0 h 307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59292" h="307777" fill="none" extrusionOk="0">
                  <a:moveTo>
                    <a:pt x="0" y="0"/>
                  </a:moveTo>
                  <a:cubicBezTo>
                    <a:pt x="195990" y="-107561"/>
                    <a:pt x="925652" y="54"/>
                    <a:pt x="1559292" y="0"/>
                  </a:cubicBezTo>
                  <a:cubicBezTo>
                    <a:pt x="1545015" y="99743"/>
                    <a:pt x="1574048" y="170504"/>
                    <a:pt x="1559292" y="307777"/>
                  </a:cubicBezTo>
                  <a:cubicBezTo>
                    <a:pt x="1201477" y="218660"/>
                    <a:pt x="394705" y="414857"/>
                    <a:pt x="0" y="307777"/>
                  </a:cubicBezTo>
                  <a:cubicBezTo>
                    <a:pt x="-18407" y="207393"/>
                    <a:pt x="-4177" y="41837"/>
                    <a:pt x="0" y="0"/>
                  </a:cubicBezTo>
                  <a:close/>
                </a:path>
                <a:path w="1559292" h="307777" stroke="0" extrusionOk="0">
                  <a:moveTo>
                    <a:pt x="0" y="0"/>
                  </a:moveTo>
                  <a:cubicBezTo>
                    <a:pt x="738211" y="18780"/>
                    <a:pt x="813929" y="128367"/>
                    <a:pt x="1559292" y="0"/>
                  </a:cubicBezTo>
                  <a:cubicBezTo>
                    <a:pt x="1566984" y="56473"/>
                    <a:pt x="1576999" y="233743"/>
                    <a:pt x="1559292" y="307777"/>
                  </a:cubicBezTo>
                  <a:cubicBezTo>
                    <a:pt x="1045109" y="240183"/>
                    <a:pt x="715210" y="415727"/>
                    <a:pt x="0" y="307777"/>
                  </a:cubicBezTo>
                  <a:cubicBezTo>
                    <a:pt x="25340" y="200698"/>
                    <a:pt x="-1999" y="43378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pt-BR" sz="2000" dirty="0" err="1">
                  <a:solidFill>
                    <a:srgbClr val="FF0000"/>
                  </a:solidFill>
                </a:rPr>
                <a:t>adjective</a:t>
              </a:r>
              <a:endParaRPr lang="pt-BR" sz="2000" dirty="0">
                <a:solidFill>
                  <a:srgbClr val="FF0000"/>
                </a:solidFill>
              </a:endParaRPr>
            </a:p>
          </p:txBody>
        </p:sp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5B8C67F3-507A-A4BE-AA96-29D619D161A7}"/>
                </a:ext>
              </a:extLst>
            </p:cNvPr>
            <p:cNvSpPr txBox="1"/>
            <p:nvPr/>
          </p:nvSpPr>
          <p:spPr>
            <a:xfrm>
              <a:off x="10112247" y="2624076"/>
              <a:ext cx="1559292" cy="615553"/>
            </a:xfrm>
            <a:custGeom>
              <a:avLst/>
              <a:gdLst>
                <a:gd name="connsiteX0" fmla="*/ 0 w 1559292"/>
                <a:gd name="connsiteY0" fmla="*/ 0 h 615553"/>
                <a:gd name="connsiteX1" fmla="*/ 1559292 w 1559292"/>
                <a:gd name="connsiteY1" fmla="*/ 0 h 615553"/>
                <a:gd name="connsiteX2" fmla="*/ 1559292 w 1559292"/>
                <a:gd name="connsiteY2" fmla="*/ 615553 h 615553"/>
                <a:gd name="connsiteX3" fmla="*/ 0 w 1559292"/>
                <a:gd name="connsiteY3" fmla="*/ 615553 h 615553"/>
                <a:gd name="connsiteX4" fmla="*/ 0 w 1559292"/>
                <a:gd name="connsiteY4" fmla="*/ 0 h 615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59292" h="615553" fill="none" extrusionOk="0">
                  <a:moveTo>
                    <a:pt x="0" y="0"/>
                  </a:moveTo>
                  <a:cubicBezTo>
                    <a:pt x="195990" y="-107561"/>
                    <a:pt x="925652" y="54"/>
                    <a:pt x="1559292" y="0"/>
                  </a:cubicBezTo>
                  <a:cubicBezTo>
                    <a:pt x="1570133" y="268381"/>
                    <a:pt x="1596950" y="331155"/>
                    <a:pt x="1559292" y="615553"/>
                  </a:cubicBezTo>
                  <a:cubicBezTo>
                    <a:pt x="1201477" y="526436"/>
                    <a:pt x="394705" y="722633"/>
                    <a:pt x="0" y="615553"/>
                  </a:cubicBezTo>
                  <a:cubicBezTo>
                    <a:pt x="11140" y="356599"/>
                    <a:pt x="-26361" y="181473"/>
                    <a:pt x="0" y="0"/>
                  </a:cubicBezTo>
                  <a:close/>
                </a:path>
                <a:path w="1559292" h="615553" stroke="0" extrusionOk="0">
                  <a:moveTo>
                    <a:pt x="0" y="0"/>
                  </a:moveTo>
                  <a:cubicBezTo>
                    <a:pt x="738211" y="18780"/>
                    <a:pt x="813929" y="128367"/>
                    <a:pt x="1559292" y="0"/>
                  </a:cubicBezTo>
                  <a:cubicBezTo>
                    <a:pt x="1535089" y="102414"/>
                    <a:pt x="1599978" y="528942"/>
                    <a:pt x="1559292" y="615553"/>
                  </a:cubicBezTo>
                  <a:cubicBezTo>
                    <a:pt x="1045109" y="547959"/>
                    <a:pt x="715210" y="723503"/>
                    <a:pt x="0" y="615553"/>
                  </a:cubicBezTo>
                  <a:cubicBezTo>
                    <a:pt x="-2343" y="346423"/>
                    <a:pt x="-28039" y="6214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pt-BR" sz="2000" dirty="0" err="1">
                  <a:solidFill>
                    <a:srgbClr val="FF0000"/>
                  </a:solidFill>
                </a:rPr>
                <a:t>Personal</a:t>
              </a:r>
              <a:r>
                <a:rPr lang="pt-BR" sz="2000" dirty="0">
                  <a:solidFill>
                    <a:srgbClr val="FF0000"/>
                  </a:solidFill>
                </a:rPr>
                <a:t> </a:t>
              </a:r>
              <a:r>
                <a:rPr lang="pt-BR" sz="2000" dirty="0" err="1">
                  <a:solidFill>
                    <a:srgbClr val="FF0000"/>
                  </a:solidFill>
                </a:rPr>
                <a:t>answers</a:t>
              </a:r>
              <a:r>
                <a:rPr lang="pt-BR" sz="2000" dirty="0">
                  <a:solidFill>
                    <a:srgbClr val="FF0000"/>
                  </a:solidFill>
                </a:rPr>
                <a:t>.</a:t>
              </a:r>
            </a:p>
          </p:txBody>
        </p:sp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92BA76A5-8212-4A13-3F1C-C9915732AF6B}"/>
                </a:ext>
              </a:extLst>
            </p:cNvPr>
            <p:cNvSpPr txBox="1"/>
            <p:nvPr/>
          </p:nvSpPr>
          <p:spPr>
            <a:xfrm>
              <a:off x="6804480" y="3367074"/>
              <a:ext cx="1559292" cy="1538883"/>
            </a:xfrm>
            <a:custGeom>
              <a:avLst/>
              <a:gdLst>
                <a:gd name="connsiteX0" fmla="*/ 0 w 1559292"/>
                <a:gd name="connsiteY0" fmla="*/ 0 h 1538883"/>
                <a:gd name="connsiteX1" fmla="*/ 1559292 w 1559292"/>
                <a:gd name="connsiteY1" fmla="*/ 0 h 1538883"/>
                <a:gd name="connsiteX2" fmla="*/ 1559292 w 1559292"/>
                <a:gd name="connsiteY2" fmla="*/ 1538883 h 1538883"/>
                <a:gd name="connsiteX3" fmla="*/ 0 w 1559292"/>
                <a:gd name="connsiteY3" fmla="*/ 1538883 h 1538883"/>
                <a:gd name="connsiteX4" fmla="*/ 0 w 1559292"/>
                <a:gd name="connsiteY4" fmla="*/ 0 h 1538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59292" h="1538883" fill="none" extrusionOk="0">
                  <a:moveTo>
                    <a:pt x="0" y="0"/>
                  </a:moveTo>
                  <a:cubicBezTo>
                    <a:pt x="195990" y="-107561"/>
                    <a:pt x="925652" y="54"/>
                    <a:pt x="1559292" y="0"/>
                  </a:cubicBezTo>
                  <a:cubicBezTo>
                    <a:pt x="1598349" y="366193"/>
                    <a:pt x="1514810" y="1041554"/>
                    <a:pt x="1559292" y="1538883"/>
                  </a:cubicBezTo>
                  <a:cubicBezTo>
                    <a:pt x="1201477" y="1449766"/>
                    <a:pt x="394705" y="1645963"/>
                    <a:pt x="0" y="1538883"/>
                  </a:cubicBezTo>
                  <a:cubicBezTo>
                    <a:pt x="-127729" y="1062747"/>
                    <a:pt x="-55164" y="637844"/>
                    <a:pt x="0" y="0"/>
                  </a:cubicBezTo>
                  <a:close/>
                </a:path>
                <a:path w="1559292" h="1538883" stroke="0" extrusionOk="0">
                  <a:moveTo>
                    <a:pt x="0" y="0"/>
                  </a:moveTo>
                  <a:cubicBezTo>
                    <a:pt x="738211" y="18780"/>
                    <a:pt x="813929" y="128367"/>
                    <a:pt x="1559292" y="0"/>
                  </a:cubicBezTo>
                  <a:cubicBezTo>
                    <a:pt x="1619028" y="446601"/>
                    <a:pt x="1628622" y="1366699"/>
                    <a:pt x="1559292" y="1538883"/>
                  </a:cubicBezTo>
                  <a:cubicBezTo>
                    <a:pt x="1045109" y="1471289"/>
                    <a:pt x="715210" y="1646833"/>
                    <a:pt x="0" y="1538883"/>
                  </a:cubicBezTo>
                  <a:cubicBezTo>
                    <a:pt x="25354" y="1174388"/>
                    <a:pt x="-56071" y="642462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pt-BR" sz="2000" b="1" dirty="0" err="1">
                  <a:solidFill>
                    <a:srgbClr val="FF0000"/>
                  </a:solidFill>
                </a:rPr>
                <a:t>un</a:t>
              </a:r>
              <a:r>
                <a:rPr lang="pt-BR" sz="2000" dirty="0" err="1">
                  <a:solidFill>
                    <a:srgbClr val="FF0000"/>
                  </a:solidFill>
                </a:rPr>
                <a:t>equal</a:t>
              </a:r>
              <a:r>
                <a:rPr lang="pt-BR" sz="2000" dirty="0">
                  <a:solidFill>
                    <a:srgbClr val="FF0000"/>
                  </a:solidFill>
                </a:rPr>
                <a:t>, </a:t>
              </a:r>
              <a:r>
                <a:rPr lang="pt-BR" sz="2000" b="1" dirty="0" err="1">
                  <a:solidFill>
                    <a:srgbClr val="FF0000"/>
                  </a:solidFill>
                </a:rPr>
                <a:t>un</a:t>
              </a:r>
              <a:r>
                <a:rPr lang="pt-BR" sz="2000" dirty="0" err="1">
                  <a:solidFill>
                    <a:srgbClr val="FF0000"/>
                  </a:solidFill>
                </a:rPr>
                <a:t>happy</a:t>
              </a:r>
              <a:r>
                <a:rPr lang="pt-BR" sz="2000" dirty="0">
                  <a:solidFill>
                    <a:srgbClr val="FF0000"/>
                  </a:solidFill>
                </a:rPr>
                <a:t>, </a:t>
              </a:r>
              <a:r>
                <a:rPr lang="pt-BR" sz="2000" b="1" dirty="0" err="1">
                  <a:solidFill>
                    <a:srgbClr val="FF0000"/>
                  </a:solidFill>
                </a:rPr>
                <a:t>un</a:t>
              </a:r>
              <a:r>
                <a:rPr lang="pt-BR" sz="2000" dirty="0" err="1">
                  <a:solidFill>
                    <a:srgbClr val="FF0000"/>
                  </a:solidFill>
                </a:rPr>
                <a:t>just</a:t>
              </a:r>
              <a:r>
                <a:rPr lang="pt-BR" sz="2000" dirty="0">
                  <a:solidFill>
                    <a:srgbClr val="FF0000"/>
                  </a:solidFill>
                </a:rPr>
                <a:t>,</a:t>
              </a:r>
            </a:p>
            <a:p>
              <a:pPr algn="ctr"/>
              <a:r>
                <a:rPr lang="pt-BR" sz="2000" b="1" dirty="0" err="1">
                  <a:solidFill>
                    <a:srgbClr val="FF0000"/>
                  </a:solidFill>
                </a:rPr>
                <a:t>un</a:t>
              </a:r>
              <a:r>
                <a:rPr lang="pt-BR" sz="2000" dirty="0" err="1">
                  <a:solidFill>
                    <a:srgbClr val="FF0000"/>
                  </a:solidFill>
                </a:rPr>
                <a:t>safe</a:t>
              </a:r>
              <a:r>
                <a:rPr lang="pt-BR" sz="2000" dirty="0">
                  <a:solidFill>
                    <a:srgbClr val="FF0000"/>
                  </a:solidFill>
                </a:rPr>
                <a:t>, </a:t>
              </a:r>
              <a:r>
                <a:rPr lang="pt-BR" sz="2000" b="1" dirty="0" err="1">
                  <a:solidFill>
                    <a:srgbClr val="FF0000"/>
                  </a:solidFill>
                </a:rPr>
                <a:t>un</a:t>
              </a:r>
              <a:r>
                <a:rPr lang="pt-BR" sz="2000" dirty="0" err="1">
                  <a:solidFill>
                    <a:srgbClr val="FF0000"/>
                  </a:solidFill>
                </a:rPr>
                <a:t>sustainable</a:t>
              </a:r>
              <a:endParaRPr lang="pt-BR" sz="2000" dirty="0">
                <a:solidFill>
                  <a:srgbClr val="FF0000"/>
                </a:solidFill>
              </a:endParaRPr>
            </a:p>
          </p:txBody>
        </p:sp>
        <p:sp>
          <p:nvSpPr>
            <p:cNvPr id="20" name="CaixaDeTexto 19">
              <a:extLst>
                <a:ext uri="{FF2B5EF4-FFF2-40B4-BE49-F238E27FC236}">
                  <a16:creationId xmlns:a16="http://schemas.microsoft.com/office/drawing/2014/main" id="{469B0467-B7C4-F4AE-D784-20C479894F31}"/>
                </a:ext>
              </a:extLst>
            </p:cNvPr>
            <p:cNvSpPr txBox="1"/>
            <p:nvPr/>
          </p:nvSpPr>
          <p:spPr>
            <a:xfrm>
              <a:off x="8423147" y="3520961"/>
              <a:ext cx="1559292" cy="307777"/>
            </a:xfrm>
            <a:custGeom>
              <a:avLst/>
              <a:gdLst>
                <a:gd name="connsiteX0" fmla="*/ 0 w 1559292"/>
                <a:gd name="connsiteY0" fmla="*/ 0 h 307777"/>
                <a:gd name="connsiteX1" fmla="*/ 1559292 w 1559292"/>
                <a:gd name="connsiteY1" fmla="*/ 0 h 307777"/>
                <a:gd name="connsiteX2" fmla="*/ 1559292 w 1559292"/>
                <a:gd name="connsiteY2" fmla="*/ 307777 h 307777"/>
                <a:gd name="connsiteX3" fmla="*/ 0 w 1559292"/>
                <a:gd name="connsiteY3" fmla="*/ 307777 h 307777"/>
                <a:gd name="connsiteX4" fmla="*/ 0 w 1559292"/>
                <a:gd name="connsiteY4" fmla="*/ 0 h 307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59292" h="307777" fill="none" extrusionOk="0">
                  <a:moveTo>
                    <a:pt x="0" y="0"/>
                  </a:moveTo>
                  <a:cubicBezTo>
                    <a:pt x="195990" y="-107561"/>
                    <a:pt x="925652" y="54"/>
                    <a:pt x="1559292" y="0"/>
                  </a:cubicBezTo>
                  <a:cubicBezTo>
                    <a:pt x="1545015" y="99743"/>
                    <a:pt x="1574048" y="170504"/>
                    <a:pt x="1559292" y="307777"/>
                  </a:cubicBezTo>
                  <a:cubicBezTo>
                    <a:pt x="1201477" y="218660"/>
                    <a:pt x="394705" y="414857"/>
                    <a:pt x="0" y="307777"/>
                  </a:cubicBezTo>
                  <a:cubicBezTo>
                    <a:pt x="-18407" y="207393"/>
                    <a:pt x="-4177" y="41837"/>
                    <a:pt x="0" y="0"/>
                  </a:cubicBezTo>
                  <a:close/>
                </a:path>
                <a:path w="1559292" h="307777" stroke="0" extrusionOk="0">
                  <a:moveTo>
                    <a:pt x="0" y="0"/>
                  </a:moveTo>
                  <a:cubicBezTo>
                    <a:pt x="738211" y="18780"/>
                    <a:pt x="813929" y="128367"/>
                    <a:pt x="1559292" y="0"/>
                  </a:cubicBezTo>
                  <a:cubicBezTo>
                    <a:pt x="1566984" y="56473"/>
                    <a:pt x="1576999" y="233743"/>
                    <a:pt x="1559292" y="307777"/>
                  </a:cubicBezTo>
                  <a:cubicBezTo>
                    <a:pt x="1045109" y="240183"/>
                    <a:pt x="715210" y="415727"/>
                    <a:pt x="0" y="307777"/>
                  </a:cubicBezTo>
                  <a:cubicBezTo>
                    <a:pt x="25340" y="200698"/>
                    <a:pt x="-1999" y="43378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pt-BR" sz="2000" dirty="0" err="1">
                  <a:solidFill>
                    <a:srgbClr val="FF0000"/>
                  </a:solidFill>
                </a:rPr>
                <a:t>adjective</a:t>
              </a:r>
              <a:endParaRPr lang="pt-BR" sz="2000" dirty="0">
                <a:solidFill>
                  <a:srgbClr val="FF0000"/>
                </a:solidFill>
              </a:endParaRPr>
            </a:p>
          </p:txBody>
        </p:sp>
        <p:sp>
          <p:nvSpPr>
            <p:cNvPr id="21" name="CaixaDeTexto 20">
              <a:extLst>
                <a:ext uri="{FF2B5EF4-FFF2-40B4-BE49-F238E27FC236}">
                  <a16:creationId xmlns:a16="http://schemas.microsoft.com/office/drawing/2014/main" id="{487C81BA-E46C-5DBD-6AA8-887B512F75E0}"/>
                </a:ext>
              </a:extLst>
            </p:cNvPr>
            <p:cNvSpPr txBox="1"/>
            <p:nvPr/>
          </p:nvSpPr>
          <p:spPr>
            <a:xfrm>
              <a:off x="10112247" y="3367077"/>
              <a:ext cx="1559292" cy="615553"/>
            </a:xfrm>
            <a:custGeom>
              <a:avLst/>
              <a:gdLst>
                <a:gd name="connsiteX0" fmla="*/ 0 w 1559292"/>
                <a:gd name="connsiteY0" fmla="*/ 0 h 615553"/>
                <a:gd name="connsiteX1" fmla="*/ 1559292 w 1559292"/>
                <a:gd name="connsiteY1" fmla="*/ 0 h 615553"/>
                <a:gd name="connsiteX2" fmla="*/ 1559292 w 1559292"/>
                <a:gd name="connsiteY2" fmla="*/ 615553 h 615553"/>
                <a:gd name="connsiteX3" fmla="*/ 0 w 1559292"/>
                <a:gd name="connsiteY3" fmla="*/ 615553 h 615553"/>
                <a:gd name="connsiteX4" fmla="*/ 0 w 1559292"/>
                <a:gd name="connsiteY4" fmla="*/ 0 h 615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59292" h="615553" fill="none" extrusionOk="0">
                  <a:moveTo>
                    <a:pt x="0" y="0"/>
                  </a:moveTo>
                  <a:cubicBezTo>
                    <a:pt x="195990" y="-107561"/>
                    <a:pt x="925652" y="54"/>
                    <a:pt x="1559292" y="0"/>
                  </a:cubicBezTo>
                  <a:cubicBezTo>
                    <a:pt x="1570133" y="268381"/>
                    <a:pt x="1596950" y="331155"/>
                    <a:pt x="1559292" y="615553"/>
                  </a:cubicBezTo>
                  <a:cubicBezTo>
                    <a:pt x="1201477" y="526436"/>
                    <a:pt x="394705" y="722633"/>
                    <a:pt x="0" y="615553"/>
                  </a:cubicBezTo>
                  <a:cubicBezTo>
                    <a:pt x="11140" y="356599"/>
                    <a:pt x="-26361" y="181473"/>
                    <a:pt x="0" y="0"/>
                  </a:cubicBezTo>
                  <a:close/>
                </a:path>
                <a:path w="1559292" h="615553" stroke="0" extrusionOk="0">
                  <a:moveTo>
                    <a:pt x="0" y="0"/>
                  </a:moveTo>
                  <a:cubicBezTo>
                    <a:pt x="738211" y="18780"/>
                    <a:pt x="813929" y="128367"/>
                    <a:pt x="1559292" y="0"/>
                  </a:cubicBezTo>
                  <a:cubicBezTo>
                    <a:pt x="1535089" y="102414"/>
                    <a:pt x="1599978" y="528942"/>
                    <a:pt x="1559292" y="615553"/>
                  </a:cubicBezTo>
                  <a:cubicBezTo>
                    <a:pt x="1045109" y="547959"/>
                    <a:pt x="715210" y="723503"/>
                    <a:pt x="0" y="615553"/>
                  </a:cubicBezTo>
                  <a:cubicBezTo>
                    <a:pt x="-2343" y="346423"/>
                    <a:pt x="-28039" y="6214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pt-BR" sz="2000" dirty="0" err="1">
                  <a:solidFill>
                    <a:srgbClr val="FF0000"/>
                  </a:solidFill>
                </a:rPr>
                <a:t>Personal</a:t>
              </a:r>
              <a:r>
                <a:rPr lang="pt-BR" sz="2000" dirty="0">
                  <a:solidFill>
                    <a:srgbClr val="FF0000"/>
                  </a:solidFill>
                </a:rPr>
                <a:t> </a:t>
              </a:r>
              <a:r>
                <a:rPr lang="pt-BR" sz="2000" dirty="0" err="1">
                  <a:solidFill>
                    <a:srgbClr val="FF0000"/>
                  </a:solidFill>
                </a:rPr>
                <a:t>answers</a:t>
              </a:r>
              <a:r>
                <a:rPr lang="pt-BR" sz="2000" dirty="0">
                  <a:solidFill>
                    <a:srgbClr val="FF0000"/>
                  </a:solidFill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0562032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VOCABULARY CORNER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FDB4BE6D-CD9D-0066-8CA6-DD3BA1B8E13B}"/>
              </a:ext>
            </a:extLst>
          </p:cNvPr>
          <p:cNvSpPr txBox="1">
            <a:spLocks/>
          </p:cNvSpPr>
          <p:nvPr/>
        </p:nvSpPr>
        <p:spPr bwMode="black">
          <a:xfrm>
            <a:off x="643467" y="3014978"/>
            <a:ext cx="3363974" cy="1174991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Unit 3: linking words/phrases</a:t>
            </a:r>
          </a:p>
        </p:txBody>
      </p:sp>
      <p:pic>
        <p:nvPicPr>
          <p:cNvPr id="5" name="Imagem 4" descr="Diagrama&#10;&#10;Descrição gerada automaticamente com confiança baixa">
            <a:extLst>
              <a:ext uri="{FF2B5EF4-FFF2-40B4-BE49-F238E27FC236}">
                <a16:creationId xmlns:a16="http://schemas.microsoft.com/office/drawing/2014/main" id="{1A5F9D47-16C4-3CA0-FA61-A2922154B4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8477" y="831850"/>
            <a:ext cx="6589341" cy="51943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6D1515A8-BD97-C8B6-879C-A1EA8DB7D5E1}"/>
              </a:ext>
            </a:extLst>
          </p:cNvPr>
          <p:cNvSpPr txBox="1"/>
          <p:nvPr/>
        </p:nvSpPr>
        <p:spPr>
          <a:xfrm>
            <a:off x="5482775" y="2181997"/>
            <a:ext cx="1868050" cy="307777"/>
          </a:xfrm>
          <a:custGeom>
            <a:avLst/>
            <a:gdLst>
              <a:gd name="connsiteX0" fmla="*/ 0 w 1868050"/>
              <a:gd name="connsiteY0" fmla="*/ 0 h 307777"/>
              <a:gd name="connsiteX1" fmla="*/ 1868050 w 1868050"/>
              <a:gd name="connsiteY1" fmla="*/ 0 h 307777"/>
              <a:gd name="connsiteX2" fmla="*/ 1868050 w 1868050"/>
              <a:gd name="connsiteY2" fmla="*/ 307777 h 307777"/>
              <a:gd name="connsiteX3" fmla="*/ 0 w 1868050"/>
              <a:gd name="connsiteY3" fmla="*/ 307777 h 307777"/>
              <a:gd name="connsiteX4" fmla="*/ 0 w 1868050"/>
              <a:gd name="connsiteY4" fmla="*/ 0 h 307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8050" h="307777" fill="none" extrusionOk="0">
                <a:moveTo>
                  <a:pt x="0" y="0"/>
                </a:moveTo>
                <a:cubicBezTo>
                  <a:pt x="758132" y="-55647"/>
                  <a:pt x="1585083" y="3273"/>
                  <a:pt x="1868050" y="0"/>
                </a:cubicBezTo>
                <a:cubicBezTo>
                  <a:pt x="1853773" y="99743"/>
                  <a:pt x="1882806" y="170504"/>
                  <a:pt x="1868050" y="307777"/>
                </a:cubicBezTo>
                <a:cubicBezTo>
                  <a:pt x="1514929" y="185061"/>
                  <a:pt x="492543" y="336445"/>
                  <a:pt x="0" y="307777"/>
                </a:cubicBezTo>
                <a:cubicBezTo>
                  <a:pt x="-18407" y="207393"/>
                  <a:pt x="-4177" y="41837"/>
                  <a:pt x="0" y="0"/>
                </a:cubicBezTo>
                <a:close/>
              </a:path>
              <a:path w="1868050" h="307777" stroke="0" extrusionOk="0">
                <a:moveTo>
                  <a:pt x="0" y="0"/>
                </a:moveTo>
                <a:cubicBezTo>
                  <a:pt x="568690" y="96731"/>
                  <a:pt x="1052853" y="147700"/>
                  <a:pt x="1868050" y="0"/>
                </a:cubicBezTo>
                <a:cubicBezTo>
                  <a:pt x="1875742" y="56473"/>
                  <a:pt x="1885757" y="233743"/>
                  <a:pt x="1868050" y="307777"/>
                </a:cubicBezTo>
                <a:cubicBezTo>
                  <a:pt x="1178368" y="365950"/>
                  <a:pt x="598607" y="314509"/>
                  <a:pt x="0" y="307777"/>
                </a:cubicBezTo>
                <a:cubicBezTo>
                  <a:pt x="25340" y="200698"/>
                  <a:pt x="-1999" y="4337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lIns="0" tIns="0" rIns="0" bIns="0" rtlCol="0">
            <a:spAutoFit/>
          </a:bodyPr>
          <a:lstStyle/>
          <a:p>
            <a:r>
              <a:rPr lang="pt-BR" sz="2000" dirty="0">
                <a:solidFill>
                  <a:srgbClr val="FF0000"/>
                </a:solidFill>
              </a:rPr>
              <a:t>In </a:t>
            </a:r>
            <a:r>
              <a:rPr lang="pt-BR" sz="2000" dirty="0" err="1">
                <a:solidFill>
                  <a:srgbClr val="FF0000"/>
                </a:solidFill>
              </a:rPr>
              <a:t>addition</a:t>
            </a:r>
            <a:r>
              <a:rPr lang="pt-BR" sz="2000" dirty="0">
                <a:solidFill>
                  <a:srgbClr val="FF0000"/>
                </a:solidFill>
              </a:rPr>
              <a:t> </a:t>
            </a:r>
            <a:r>
              <a:rPr lang="pt-BR" sz="2000" dirty="0" err="1">
                <a:solidFill>
                  <a:srgbClr val="FF0000"/>
                </a:solidFill>
              </a:rPr>
              <a:t>to</a:t>
            </a:r>
            <a:endParaRPr lang="pt-BR" sz="2000" dirty="0">
              <a:solidFill>
                <a:srgbClr val="FF0000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980B54C0-89CB-EDF9-E216-1309B2899CA7}"/>
              </a:ext>
            </a:extLst>
          </p:cNvPr>
          <p:cNvSpPr txBox="1"/>
          <p:nvPr/>
        </p:nvSpPr>
        <p:spPr>
          <a:xfrm>
            <a:off x="9280900" y="2217622"/>
            <a:ext cx="1868050" cy="615553"/>
          </a:xfrm>
          <a:custGeom>
            <a:avLst/>
            <a:gdLst>
              <a:gd name="connsiteX0" fmla="*/ 0 w 1868050"/>
              <a:gd name="connsiteY0" fmla="*/ 0 h 615553"/>
              <a:gd name="connsiteX1" fmla="*/ 1868050 w 1868050"/>
              <a:gd name="connsiteY1" fmla="*/ 0 h 615553"/>
              <a:gd name="connsiteX2" fmla="*/ 1868050 w 1868050"/>
              <a:gd name="connsiteY2" fmla="*/ 615553 h 615553"/>
              <a:gd name="connsiteX3" fmla="*/ 0 w 1868050"/>
              <a:gd name="connsiteY3" fmla="*/ 615553 h 615553"/>
              <a:gd name="connsiteX4" fmla="*/ 0 w 1868050"/>
              <a:gd name="connsiteY4" fmla="*/ 0 h 615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8050" h="615553" fill="none" extrusionOk="0">
                <a:moveTo>
                  <a:pt x="0" y="0"/>
                </a:moveTo>
                <a:cubicBezTo>
                  <a:pt x="758132" y="-55647"/>
                  <a:pt x="1585083" y="3273"/>
                  <a:pt x="1868050" y="0"/>
                </a:cubicBezTo>
                <a:cubicBezTo>
                  <a:pt x="1878891" y="268381"/>
                  <a:pt x="1905708" y="331155"/>
                  <a:pt x="1868050" y="615553"/>
                </a:cubicBezTo>
                <a:cubicBezTo>
                  <a:pt x="1514929" y="492837"/>
                  <a:pt x="492543" y="644221"/>
                  <a:pt x="0" y="615553"/>
                </a:cubicBezTo>
                <a:cubicBezTo>
                  <a:pt x="11140" y="356599"/>
                  <a:pt x="-26361" y="181473"/>
                  <a:pt x="0" y="0"/>
                </a:cubicBezTo>
                <a:close/>
              </a:path>
              <a:path w="1868050" h="615553" stroke="0" extrusionOk="0">
                <a:moveTo>
                  <a:pt x="0" y="0"/>
                </a:moveTo>
                <a:cubicBezTo>
                  <a:pt x="568690" y="96731"/>
                  <a:pt x="1052853" y="147700"/>
                  <a:pt x="1868050" y="0"/>
                </a:cubicBezTo>
                <a:cubicBezTo>
                  <a:pt x="1843847" y="102414"/>
                  <a:pt x="1908736" y="528942"/>
                  <a:pt x="1868050" y="615553"/>
                </a:cubicBezTo>
                <a:cubicBezTo>
                  <a:pt x="1178368" y="673726"/>
                  <a:pt x="598607" y="622285"/>
                  <a:pt x="0" y="615553"/>
                </a:cubicBezTo>
                <a:cubicBezTo>
                  <a:pt x="-2343" y="346423"/>
                  <a:pt x="-28039" y="62146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lIns="0" tIns="0" rIns="0" bIns="0" rtlCol="0">
            <a:spAutoFit/>
          </a:bodyPr>
          <a:lstStyle/>
          <a:p>
            <a:r>
              <a:rPr lang="pt-BR" sz="2000" dirty="0" err="1">
                <a:solidFill>
                  <a:srgbClr val="FF0000"/>
                </a:solidFill>
              </a:rPr>
              <a:t>So</a:t>
            </a:r>
            <a:endParaRPr lang="pt-BR" sz="2000" dirty="0">
              <a:solidFill>
                <a:srgbClr val="FF0000"/>
              </a:solidFill>
            </a:endParaRPr>
          </a:p>
          <a:p>
            <a:r>
              <a:rPr lang="pt-BR" sz="2000" dirty="0" err="1">
                <a:solidFill>
                  <a:srgbClr val="FF0000"/>
                </a:solidFill>
              </a:rPr>
              <a:t>Therefore</a:t>
            </a:r>
            <a:endParaRPr lang="pt-BR" sz="2000" dirty="0">
              <a:solidFill>
                <a:srgbClr val="FF0000"/>
              </a:solidFill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3DE76898-E1D0-1C3E-804F-CFDE42F6287C}"/>
              </a:ext>
            </a:extLst>
          </p:cNvPr>
          <p:cNvSpPr txBox="1"/>
          <p:nvPr/>
        </p:nvSpPr>
        <p:spPr>
          <a:xfrm>
            <a:off x="5482775" y="5101347"/>
            <a:ext cx="1868050" cy="307777"/>
          </a:xfrm>
          <a:custGeom>
            <a:avLst/>
            <a:gdLst>
              <a:gd name="connsiteX0" fmla="*/ 0 w 1868050"/>
              <a:gd name="connsiteY0" fmla="*/ 0 h 307777"/>
              <a:gd name="connsiteX1" fmla="*/ 1868050 w 1868050"/>
              <a:gd name="connsiteY1" fmla="*/ 0 h 307777"/>
              <a:gd name="connsiteX2" fmla="*/ 1868050 w 1868050"/>
              <a:gd name="connsiteY2" fmla="*/ 307777 h 307777"/>
              <a:gd name="connsiteX3" fmla="*/ 0 w 1868050"/>
              <a:gd name="connsiteY3" fmla="*/ 307777 h 307777"/>
              <a:gd name="connsiteX4" fmla="*/ 0 w 1868050"/>
              <a:gd name="connsiteY4" fmla="*/ 0 h 307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8050" h="307777" fill="none" extrusionOk="0">
                <a:moveTo>
                  <a:pt x="0" y="0"/>
                </a:moveTo>
                <a:cubicBezTo>
                  <a:pt x="758132" y="-55647"/>
                  <a:pt x="1585083" y="3273"/>
                  <a:pt x="1868050" y="0"/>
                </a:cubicBezTo>
                <a:cubicBezTo>
                  <a:pt x="1853773" y="99743"/>
                  <a:pt x="1882806" y="170504"/>
                  <a:pt x="1868050" y="307777"/>
                </a:cubicBezTo>
                <a:cubicBezTo>
                  <a:pt x="1514929" y="185061"/>
                  <a:pt x="492543" y="336445"/>
                  <a:pt x="0" y="307777"/>
                </a:cubicBezTo>
                <a:cubicBezTo>
                  <a:pt x="-18407" y="207393"/>
                  <a:pt x="-4177" y="41837"/>
                  <a:pt x="0" y="0"/>
                </a:cubicBezTo>
                <a:close/>
              </a:path>
              <a:path w="1868050" h="307777" stroke="0" extrusionOk="0">
                <a:moveTo>
                  <a:pt x="0" y="0"/>
                </a:moveTo>
                <a:cubicBezTo>
                  <a:pt x="568690" y="96731"/>
                  <a:pt x="1052853" y="147700"/>
                  <a:pt x="1868050" y="0"/>
                </a:cubicBezTo>
                <a:cubicBezTo>
                  <a:pt x="1875742" y="56473"/>
                  <a:pt x="1885757" y="233743"/>
                  <a:pt x="1868050" y="307777"/>
                </a:cubicBezTo>
                <a:cubicBezTo>
                  <a:pt x="1178368" y="365950"/>
                  <a:pt x="598607" y="314509"/>
                  <a:pt x="0" y="307777"/>
                </a:cubicBezTo>
                <a:cubicBezTo>
                  <a:pt x="25340" y="200698"/>
                  <a:pt x="-1999" y="4337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lIns="0" tIns="0" rIns="0" bIns="0" rtlCol="0">
            <a:spAutoFit/>
          </a:bodyPr>
          <a:lstStyle/>
          <a:p>
            <a:r>
              <a:rPr lang="pt-BR" sz="2000" dirty="0" err="1">
                <a:solidFill>
                  <a:srgbClr val="FF0000"/>
                </a:solidFill>
              </a:rPr>
              <a:t>Unless</a:t>
            </a:r>
            <a:endParaRPr lang="pt-BR" sz="2000" dirty="0">
              <a:solidFill>
                <a:srgbClr val="FF0000"/>
              </a:solidFill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7D1B7117-AB3C-4BCF-6188-F323067B24A2}"/>
              </a:ext>
            </a:extLst>
          </p:cNvPr>
          <p:cNvSpPr txBox="1"/>
          <p:nvPr/>
        </p:nvSpPr>
        <p:spPr>
          <a:xfrm>
            <a:off x="9280900" y="4065058"/>
            <a:ext cx="1868050" cy="307777"/>
          </a:xfrm>
          <a:custGeom>
            <a:avLst/>
            <a:gdLst>
              <a:gd name="connsiteX0" fmla="*/ 0 w 1868050"/>
              <a:gd name="connsiteY0" fmla="*/ 0 h 307777"/>
              <a:gd name="connsiteX1" fmla="*/ 1868050 w 1868050"/>
              <a:gd name="connsiteY1" fmla="*/ 0 h 307777"/>
              <a:gd name="connsiteX2" fmla="*/ 1868050 w 1868050"/>
              <a:gd name="connsiteY2" fmla="*/ 307777 h 307777"/>
              <a:gd name="connsiteX3" fmla="*/ 0 w 1868050"/>
              <a:gd name="connsiteY3" fmla="*/ 307777 h 307777"/>
              <a:gd name="connsiteX4" fmla="*/ 0 w 1868050"/>
              <a:gd name="connsiteY4" fmla="*/ 0 h 307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8050" h="307777" fill="none" extrusionOk="0">
                <a:moveTo>
                  <a:pt x="0" y="0"/>
                </a:moveTo>
                <a:cubicBezTo>
                  <a:pt x="758132" y="-55647"/>
                  <a:pt x="1585083" y="3273"/>
                  <a:pt x="1868050" y="0"/>
                </a:cubicBezTo>
                <a:cubicBezTo>
                  <a:pt x="1853773" y="99743"/>
                  <a:pt x="1882806" y="170504"/>
                  <a:pt x="1868050" y="307777"/>
                </a:cubicBezTo>
                <a:cubicBezTo>
                  <a:pt x="1514929" y="185061"/>
                  <a:pt x="492543" y="336445"/>
                  <a:pt x="0" y="307777"/>
                </a:cubicBezTo>
                <a:cubicBezTo>
                  <a:pt x="-18407" y="207393"/>
                  <a:pt x="-4177" y="41837"/>
                  <a:pt x="0" y="0"/>
                </a:cubicBezTo>
                <a:close/>
              </a:path>
              <a:path w="1868050" h="307777" stroke="0" extrusionOk="0">
                <a:moveTo>
                  <a:pt x="0" y="0"/>
                </a:moveTo>
                <a:cubicBezTo>
                  <a:pt x="568690" y="96731"/>
                  <a:pt x="1052853" y="147700"/>
                  <a:pt x="1868050" y="0"/>
                </a:cubicBezTo>
                <a:cubicBezTo>
                  <a:pt x="1875742" y="56473"/>
                  <a:pt x="1885757" y="233743"/>
                  <a:pt x="1868050" y="307777"/>
                </a:cubicBezTo>
                <a:cubicBezTo>
                  <a:pt x="1178368" y="365950"/>
                  <a:pt x="598607" y="314509"/>
                  <a:pt x="0" y="307777"/>
                </a:cubicBezTo>
                <a:cubicBezTo>
                  <a:pt x="25340" y="200698"/>
                  <a:pt x="-1999" y="4337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lIns="0" tIns="0" rIns="0" bIns="0" rtlCol="0">
            <a:spAutoFit/>
          </a:bodyPr>
          <a:lstStyle/>
          <a:p>
            <a:r>
              <a:rPr lang="pt-BR" sz="2000" dirty="0" err="1">
                <a:solidFill>
                  <a:srgbClr val="FF0000"/>
                </a:solidFill>
              </a:rPr>
              <a:t>After</a:t>
            </a:r>
            <a:r>
              <a:rPr lang="pt-BR" sz="2000" dirty="0">
                <a:solidFill>
                  <a:srgbClr val="FF0000"/>
                </a:solidFill>
              </a:rPr>
              <a:t> </a:t>
            </a:r>
            <a:r>
              <a:rPr lang="pt-BR" sz="2000" dirty="0" err="1">
                <a:solidFill>
                  <a:srgbClr val="FF0000"/>
                </a:solidFill>
              </a:rPr>
              <a:t>that</a:t>
            </a:r>
            <a:endParaRPr lang="pt-BR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63250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VOCABULARY CORNER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FDB4BE6D-CD9D-0066-8CA6-DD3BA1B8E13B}"/>
              </a:ext>
            </a:extLst>
          </p:cNvPr>
          <p:cNvSpPr txBox="1">
            <a:spLocks/>
          </p:cNvSpPr>
          <p:nvPr/>
        </p:nvSpPr>
        <p:spPr bwMode="black">
          <a:xfrm>
            <a:off x="643467" y="3014978"/>
            <a:ext cx="3363974" cy="1174991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Unit 4: collocations</a:t>
            </a:r>
          </a:p>
        </p:txBody>
      </p:sp>
      <p:grpSp>
        <p:nvGrpSpPr>
          <p:cNvPr id="31" name="Agrupar 30">
            <a:extLst>
              <a:ext uri="{FF2B5EF4-FFF2-40B4-BE49-F238E27FC236}">
                <a16:creationId xmlns:a16="http://schemas.microsoft.com/office/drawing/2014/main" id="{5BED81B7-108A-0AE9-9C94-22B43AD69605}"/>
              </a:ext>
            </a:extLst>
          </p:cNvPr>
          <p:cNvGrpSpPr/>
          <p:nvPr/>
        </p:nvGrpSpPr>
        <p:grpSpPr>
          <a:xfrm>
            <a:off x="4825367" y="1390286"/>
            <a:ext cx="3406217" cy="4077427"/>
            <a:chOff x="4429498" y="2235200"/>
            <a:chExt cx="2694785" cy="3511561"/>
          </a:xfrm>
        </p:grpSpPr>
        <p:pic>
          <p:nvPicPr>
            <p:cNvPr id="11" name="Imagem 10" descr="Diagrama&#10;&#10;Descrição gerada automaticamente">
              <a:extLst>
                <a:ext uri="{FF2B5EF4-FFF2-40B4-BE49-F238E27FC236}">
                  <a16:creationId xmlns:a16="http://schemas.microsoft.com/office/drawing/2014/main" id="{BC9DC50C-5095-10C3-DCB4-2FED750293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27447" y="2235200"/>
              <a:ext cx="2396836" cy="2387600"/>
            </a:xfrm>
            <a:prstGeom prst="rect">
              <a:avLst/>
            </a:prstGeom>
          </p:spPr>
        </p:pic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2E956B6A-BBDF-1A70-2C27-4F8CC784874C}"/>
                </a:ext>
              </a:extLst>
            </p:cNvPr>
            <p:cNvSpPr txBox="1"/>
            <p:nvPr/>
          </p:nvSpPr>
          <p:spPr>
            <a:xfrm>
              <a:off x="4691822" y="2642549"/>
              <a:ext cx="701803" cy="461665"/>
            </a:xfrm>
            <a:custGeom>
              <a:avLst/>
              <a:gdLst>
                <a:gd name="connsiteX0" fmla="*/ 0 w 701803"/>
                <a:gd name="connsiteY0" fmla="*/ 0 h 461665"/>
                <a:gd name="connsiteX1" fmla="*/ 701803 w 701803"/>
                <a:gd name="connsiteY1" fmla="*/ 0 h 461665"/>
                <a:gd name="connsiteX2" fmla="*/ 701803 w 701803"/>
                <a:gd name="connsiteY2" fmla="*/ 461665 h 461665"/>
                <a:gd name="connsiteX3" fmla="*/ 0 w 701803"/>
                <a:gd name="connsiteY3" fmla="*/ 461665 h 461665"/>
                <a:gd name="connsiteX4" fmla="*/ 0 w 701803"/>
                <a:gd name="connsiteY4" fmla="*/ 0 h 46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1803" h="461665" fill="none" extrusionOk="0">
                  <a:moveTo>
                    <a:pt x="0" y="0"/>
                  </a:moveTo>
                  <a:cubicBezTo>
                    <a:pt x="269605" y="60298"/>
                    <a:pt x="353363" y="47139"/>
                    <a:pt x="701803" y="0"/>
                  </a:cubicBezTo>
                  <a:cubicBezTo>
                    <a:pt x="699655" y="186521"/>
                    <a:pt x="699510" y="313513"/>
                    <a:pt x="701803" y="461665"/>
                  </a:cubicBezTo>
                  <a:cubicBezTo>
                    <a:pt x="427385" y="512336"/>
                    <a:pt x="80771" y="523042"/>
                    <a:pt x="0" y="461665"/>
                  </a:cubicBezTo>
                  <a:cubicBezTo>
                    <a:pt x="-3326" y="342772"/>
                    <a:pt x="-14350" y="47724"/>
                    <a:pt x="0" y="0"/>
                  </a:cubicBezTo>
                  <a:close/>
                </a:path>
                <a:path w="701803" h="461665" stroke="0" extrusionOk="0">
                  <a:moveTo>
                    <a:pt x="0" y="0"/>
                  </a:moveTo>
                  <a:cubicBezTo>
                    <a:pt x="318762" y="-21999"/>
                    <a:pt x="375539" y="-60832"/>
                    <a:pt x="701803" y="0"/>
                  </a:cubicBezTo>
                  <a:cubicBezTo>
                    <a:pt x="720549" y="143527"/>
                    <a:pt x="674813" y="261265"/>
                    <a:pt x="701803" y="461665"/>
                  </a:cubicBezTo>
                  <a:cubicBezTo>
                    <a:pt x="363540" y="483878"/>
                    <a:pt x="164045" y="453648"/>
                    <a:pt x="0" y="461665"/>
                  </a:cubicBezTo>
                  <a:cubicBezTo>
                    <a:pt x="11502" y="333756"/>
                    <a:pt x="40657" y="173872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 dirty="0" err="1">
                  <a:solidFill>
                    <a:schemeClr val="bg1"/>
                  </a:solidFill>
                </a:rPr>
                <a:t>act</a:t>
              </a:r>
              <a:endParaRPr lang="pt-BR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B8F58465-BB84-F8E3-2C4F-BEA41527AFE5}"/>
                </a:ext>
              </a:extLst>
            </p:cNvPr>
            <p:cNvSpPr txBox="1"/>
            <p:nvPr/>
          </p:nvSpPr>
          <p:spPr>
            <a:xfrm>
              <a:off x="4429498" y="3760148"/>
              <a:ext cx="976002" cy="461665"/>
            </a:xfrm>
            <a:custGeom>
              <a:avLst/>
              <a:gdLst>
                <a:gd name="connsiteX0" fmla="*/ 0 w 976002"/>
                <a:gd name="connsiteY0" fmla="*/ 0 h 461665"/>
                <a:gd name="connsiteX1" fmla="*/ 976002 w 976002"/>
                <a:gd name="connsiteY1" fmla="*/ 0 h 461665"/>
                <a:gd name="connsiteX2" fmla="*/ 976002 w 976002"/>
                <a:gd name="connsiteY2" fmla="*/ 461665 h 461665"/>
                <a:gd name="connsiteX3" fmla="*/ 0 w 976002"/>
                <a:gd name="connsiteY3" fmla="*/ 461665 h 461665"/>
                <a:gd name="connsiteX4" fmla="*/ 0 w 976002"/>
                <a:gd name="connsiteY4" fmla="*/ 0 h 46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6002" h="461665" fill="none" extrusionOk="0">
                  <a:moveTo>
                    <a:pt x="0" y="0"/>
                  </a:moveTo>
                  <a:cubicBezTo>
                    <a:pt x="267175" y="-64180"/>
                    <a:pt x="720825" y="-70168"/>
                    <a:pt x="976002" y="0"/>
                  </a:cubicBezTo>
                  <a:cubicBezTo>
                    <a:pt x="973854" y="186521"/>
                    <a:pt x="973709" y="313513"/>
                    <a:pt x="976002" y="461665"/>
                  </a:cubicBezTo>
                  <a:cubicBezTo>
                    <a:pt x="819901" y="515510"/>
                    <a:pt x="197168" y="498496"/>
                    <a:pt x="0" y="461665"/>
                  </a:cubicBezTo>
                  <a:cubicBezTo>
                    <a:pt x="-3326" y="342772"/>
                    <a:pt x="-14350" y="47724"/>
                    <a:pt x="0" y="0"/>
                  </a:cubicBezTo>
                  <a:close/>
                </a:path>
                <a:path w="976002" h="461665" stroke="0" extrusionOk="0">
                  <a:moveTo>
                    <a:pt x="0" y="0"/>
                  </a:moveTo>
                  <a:cubicBezTo>
                    <a:pt x="357972" y="-21112"/>
                    <a:pt x="515170" y="66376"/>
                    <a:pt x="976002" y="0"/>
                  </a:cubicBezTo>
                  <a:cubicBezTo>
                    <a:pt x="994748" y="143527"/>
                    <a:pt x="949012" y="261265"/>
                    <a:pt x="976002" y="461665"/>
                  </a:cubicBezTo>
                  <a:cubicBezTo>
                    <a:pt x="613811" y="537082"/>
                    <a:pt x="461633" y="475220"/>
                    <a:pt x="0" y="461665"/>
                  </a:cubicBezTo>
                  <a:cubicBezTo>
                    <a:pt x="11502" y="333756"/>
                    <a:pt x="40657" y="173872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 dirty="0">
                  <a:solidFill>
                    <a:schemeClr val="bg1"/>
                  </a:solidFill>
                </a:rPr>
                <a:t>make</a:t>
              </a:r>
            </a:p>
          </p:txBody>
        </p:sp>
        <p:pic>
          <p:nvPicPr>
            <p:cNvPr id="16" name="Imagem 15" descr="Diagrama&#10;&#10;Descrição gerada automaticamente">
              <a:extLst>
                <a:ext uri="{FF2B5EF4-FFF2-40B4-BE49-F238E27FC236}">
                  <a16:creationId xmlns:a16="http://schemas.microsoft.com/office/drawing/2014/main" id="{B3A59F5C-544F-AB5E-F4A5-B377CEFED2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27447" y="4531799"/>
              <a:ext cx="2396836" cy="1214962"/>
            </a:xfrm>
            <a:prstGeom prst="rect">
              <a:avLst/>
            </a:prstGeom>
          </p:spPr>
        </p:pic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D57B2E02-3EFD-5CC6-04EE-C000B92D93CD}"/>
                </a:ext>
              </a:extLst>
            </p:cNvPr>
            <p:cNvSpPr txBox="1"/>
            <p:nvPr/>
          </p:nvSpPr>
          <p:spPr>
            <a:xfrm>
              <a:off x="4488873" y="4932786"/>
              <a:ext cx="976002" cy="461665"/>
            </a:xfrm>
            <a:custGeom>
              <a:avLst/>
              <a:gdLst>
                <a:gd name="connsiteX0" fmla="*/ 0 w 976002"/>
                <a:gd name="connsiteY0" fmla="*/ 0 h 461665"/>
                <a:gd name="connsiteX1" fmla="*/ 976002 w 976002"/>
                <a:gd name="connsiteY1" fmla="*/ 0 h 461665"/>
                <a:gd name="connsiteX2" fmla="*/ 976002 w 976002"/>
                <a:gd name="connsiteY2" fmla="*/ 461665 h 461665"/>
                <a:gd name="connsiteX3" fmla="*/ 0 w 976002"/>
                <a:gd name="connsiteY3" fmla="*/ 461665 h 461665"/>
                <a:gd name="connsiteX4" fmla="*/ 0 w 976002"/>
                <a:gd name="connsiteY4" fmla="*/ 0 h 46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6002" h="461665" fill="none" extrusionOk="0">
                  <a:moveTo>
                    <a:pt x="0" y="0"/>
                  </a:moveTo>
                  <a:cubicBezTo>
                    <a:pt x="267175" y="-64180"/>
                    <a:pt x="720825" y="-70168"/>
                    <a:pt x="976002" y="0"/>
                  </a:cubicBezTo>
                  <a:cubicBezTo>
                    <a:pt x="973854" y="186521"/>
                    <a:pt x="973709" y="313513"/>
                    <a:pt x="976002" y="461665"/>
                  </a:cubicBezTo>
                  <a:cubicBezTo>
                    <a:pt x="819901" y="515510"/>
                    <a:pt x="197168" y="498496"/>
                    <a:pt x="0" y="461665"/>
                  </a:cubicBezTo>
                  <a:cubicBezTo>
                    <a:pt x="-3326" y="342772"/>
                    <a:pt x="-14350" y="47724"/>
                    <a:pt x="0" y="0"/>
                  </a:cubicBezTo>
                  <a:close/>
                </a:path>
                <a:path w="976002" h="461665" stroke="0" extrusionOk="0">
                  <a:moveTo>
                    <a:pt x="0" y="0"/>
                  </a:moveTo>
                  <a:cubicBezTo>
                    <a:pt x="357972" y="-21112"/>
                    <a:pt x="515170" y="66376"/>
                    <a:pt x="976002" y="0"/>
                  </a:cubicBezTo>
                  <a:cubicBezTo>
                    <a:pt x="994748" y="143527"/>
                    <a:pt x="949012" y="261265"/>
                    <a:pt x="976002" y="461665"/>
                  </a:cubicBezTo>
                  <a:cubicBezTo>
                    <a:pt x="613811" y="537082"/>
                    <a:pt x="461633" y="475220"/>
                    <a:pt x="0" y="461665"/>
                  </a:cubicBezTo>
                  <a:cubicBezTo>
                    <a:pt x="11502" y="333756"/>
                    <a:pt x="40657" y="173872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 dirty="0" err="1">
                  <a:solidFill>
                    <a:schemeClr val="bg1"/>
                  </a:solidFill>
                </a:rPr>
                <a:t>paint</a:t>
              </a:r>
              <a:endParaRPr lang="pt-BR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6" name="Agrupar 35">
            <a:extLst>
              <a:ext uri="{FF2B5EF4-FFF2-40B4-BE49-F238E27FC236}">
                <a16:creationId xmlns:a16="http://schemas.microsoft.com/office/drawing/2014/main" id="{611F5A40-C0CA-0EC7-A7AF-AB417F4FFF28}"/>
              </a:ext>
            </a:extLst>
          </p:cNvPr>
          <p:cNvGrpSpPr/>
          <p:nvPr/>
        </p:nvGrpSpPr>
        <p:grpSpPr>
          <a:xfrm>
            <a:off x="8608193" y="1390286"/>
            <a:ext cx="3412735" cy="4404107"/>
            <a:chOff x="8593218" y="1714499"/>
            <a:chExt cx="3412735" cy="4404107"/>
          </a:xfrm>
        </p:grpSpPr>
        <p:pic>
          <p:nvPicPr>
            <p:cNvPr id="22" name="Imagem 21" descr="Diagrama&#10;&#10;Descrição gerada automaticamente">
              <a:extLst>
                <a:ext uri="{FF2B5EF4-FFF2-40B4-BE49-F238E27FC236}">
                  <a16:creationId xmlns:a16="http://schemas.microsoft.com/office/drawing/2014/main" id="{9CD541F8-0136-9805-3A9B-DC34C36423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69055" y="3100672"/>
              <a:ext cx="3036898" cy="3017934"/>
            </a:xfrm>
            <a:prstGeom prst="rect">
              <a:avLst/>
            </a:prstGeom>
          </p:spPr>
        </p:pic>
        <p:pic>
          <p:nvPicPr>
            <p:cNvPr id="23" name="Imagem 22" descr="Diagrama&#10;&#10;Descrição gerada automaticamente">
              <a:extLst>
                <a:ext uri="{FF2B5EF4-FFF2-40B4-BE49-F238E27FC236}">
                  <a16:creationId xmlns:a16="http://schemas.microsoft.com/office/drawing/2014/main" id="{0B4B469D-E631-E5AE-7A62-8EC69D5641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69055" y="1714499"/>
              <a:ext cx="3029608" cy="1508967"/>
            </a:xfrm>
            <a:prstGeom prst="rect">
              <a:avLst/>
            </a:prstGeom>
          </p:spPr>
        </p:pic>
        <p:sp>
          <p:nvSpPr>
            <p:cNvPr id="32" name="CaixaDeTexto 31">
              <a:extLst>
                <a:ext uri="{FF2B5EF4-FFF2-40B4-BE49-F238E27FC236}">
                  <a16:creationId xmlns:a16="http://schemas.microsoft.com/office/drawing/2014/main" id="{9F74C55D-68E9-A1A2-62ED-04287991DB32}"/>
                </a:ext>
              </a:extLst>
            </p:cNvPr>
            <p:cNvSpPr txBox="1"/>
            <p:nvPr/>
          </p:nvSpPr>
          <p:spPr>
            <a:xfrm>
              <a:off x="8593218" y="2197020"/>
              <a:ext cx="1392247" cy="461665"/>
            </a:xfrm>
            <a:custGeom>
              <a:avLst/>
              <a:gdLst>
                <a:gd name="connsiteX0" fmla="*/ 0 w 1392247"/>
                <a:gd name="connsiteY0" fmla="*/ 0 h 461665"/>
                <a:gd name="connsiteX1" fmla="*/ 1392247 w 1392247"/>
                <a:gd name="connsiteY1" fmla="*/ 0 h 461665"/>
                <a:gd name="connsiteX2" fmla="*/ 1392247 w 1392247"/>
                <a:gd name="connsiteY2" fmla="*/ 461665 h 461665"/>
                <a:gd name="connsiteX3" fmla="*/ 0 w 1392247"/>
                <a:gd name="connsiteY3" fmla="*/ 461665 h 461665"/>
                <a:gd name="connsiteX4" fmla="*/ 0 w 1392247"/>
                <a:gd name="connsiteY4" fmla="*/ 0 h 46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2247" h="461665" fill="none" extrusionOk="0">
                  <a:moveTo>
                    <a:pt x="0" y="0"/>
                  </a:moveTo>
                  <a:cubicBezTo>
                    <a:pt x="626969" y="100652"/>
                    <a:pt x="766900" y="119192"/>
                    <a:pt x="1392247" y="0"/>
                  </a:cubicBezTo>
                  <a:cubicBezTo>
                    <a:pt x="1390099" y="186521"/>
                    <a:pt x="1389954" y="313513"/>
                    <a:pt x="1392247" y="461665"/>
                  </a:cubicBezTo>
                  <a:cubicBezTo>
                    <a:pt x="940536" y="398196"/>
                    <a:pt x="594665" y="464233"/>
                    <a:pt x="0" y="461665"/>
                  </a:cubicBezTo>
                  <a:cubicBezTo>
                    <a:pt x="-3326" y="342772"/>
                    <a:pt x="-14350" y="47724"/>
                    <a:pt x="0" y="0"/>
                  </a:cubicBezTo>
                  <a:close/>
                </a:path>
                <a:path w="1392247" h="461665" stroke="0" extrusionOk="0">
                  <a:moveTo>
                    <a:pt x="0" y="0"/>
                  </a:moveTo>
                  <a:cubicBezTo>
                    <a:pt x="379685" y="114341"/>
                    <a:pt x="996341" y="67712"/>
                    <a:pt x="1392247" y="0"/>
                  </a:cubicBezTo>
                  <a:cubicBezTo>
                    <a:pt x="1410993" y="143527"/>
                    <a:pt x="1365257" y="261265"/>
                    <a:pt x="1392247" y="461665"/>
                  </a:cubicBezTo>
                  <a:cubicBezTo>
                    <a:pt x="839513" y="563609"/>
                    <a:pt x="596883" y="389806"/>
                    <a:pt x="0" y="461665"/>
                  </a:cubicBezTo>
                  <a:cubicBezTo>
                    <a:pt x="11502" y="333756"/>
                    <a:pt x="40657" y="173872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 dirty="0" err="1">
                  <a:solidFill>
                    <a:schemeClr val="bg1"/>
                  </a:solidFill>
                </a:rPr>
                <a:t>perform</a:t>
              </a:r>
              <a:endParaRPr lang="pt-BR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34" name="CaixaDeTexto 33">
              <a:extLst>
                <a:ext uri="{FF2B5EF4-FFF2-40B4-BE49-F238E27FC236}">
                  <a16:creationId xmlns:a16="http://schemas.microsoft.com/office/drawing/2014/main" id="{8C6FCDF7-803A-D2DA-B6F1-4CF23601E569}"/>
                </a:ext>
              </a:extLst>
            </p:cNvPr>
            <p:cNvSpPr txBox="1"/>
            <p:nvPr/>
          </p:nvSpPr>
          <p:spPr>
            <a:xfrm>
              <a:off x="8672506" y="3653842"/>
              <a:ext cx="1233670" cy="461665"/>
            </a:xfrm>
            <a:custGeom>
              <a:avLst/>
              <a:gdLst>
                <a:gd name="connsiteX0" fmla="*/ 0 w 1233670"/>
                <a:gd name="connsiteY0" fmla="*/ 0 h 461665"/>
                <a:gd name="connsiteX1" fmla="*/ 1233670 w 1233670"/>
                <a:gd name="connsiteY1" fmla="*/ 0 h 461665"/>
                <a:gd name="connsiteX2" fmla="*/ 1233670 w 1233670"/>
                <a:gd name="connsiteY2" fmla="*/ 461665 h 461665"/>
                <a:gd name="connsiteX3" fmla="*/ 0 w 1233670"/>
                <a:gd name="connsiteY3" fmla="*/ 461665 h 461665"/>
                <a:gd name="connsiteX4" fmla="*/ 0 w 1233670"/>
                <a:gd name="connsiteY4" fmla="*/ 0 h 46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3670" h="461665" fill="none" extrusionOk="0">
                  <a:moveTo>
                    <a:pt x="0" y="0"/>
                  </a:moveTo>
                  <a:cubicBezTo>
                    <a:pt x="411830" y="-25806"/>
                    <a:pt x="773402" y="19271"/>
                    <a:pt x="1233670" y="0"/>
                  </a:cubicBezTo>
                  <a:cubicBezTo>
                    <a:pt x="1231522" y="186521"/>
                    <a:pt x="1231377" y="313513"/>
                    <a:pt x="1233670" y="461665"/>
                  </a:cubicBezTo>
                  <a:cubicBezTo>
                    <a:pt x="727201" y="378585"/>
                    <a:pt x="303321" y="514145"/>
                    <a:pt x="0" y="461665"/>
                  </a:cubicBezTo>
                  <a:cubicBezTo>
                    <a:pt x="-3326" y="342772"/>
                    <a:pt x="-14350" y="47724"/>
                    <a:pt x="0" y="0"/>
                  </a:cubicBezTo>
                  <a:close/>
                </a:path>
                <a:path w="1233670" h="461665" stroke="0" extrusionOk="0">
                  <a:moveTo>
                    <a:pt x="0" y="0"/>
                  </a:moveTo>
                  <a:cubicBezTo>
                    <a:pt x="329549" y="101164"/>
                    <a:pt x="1052898" y="79389"/>
                    <a:pt x="1233670" y="0"/>
                  </a:cubicBezTo>
                  <a:cubicBezTo>
                    <a:pt x="1252416" y="143527"/>
                    <a:pt x="1206680" y="261265"/>
                    <a:pt x="1233670" y="461665"/>
                  </a:cubicBezTo>
                  <a:cubicBezTo>
                    <a:pt x="966095" y="521011"/>
                    <a:pt x="229665" y="541957"/>
                    <a:pt x="0" y="461665"/>
                  </a:cubicBezTo>
                  <a:cubicBezTo>
                    <a:pt x="11502" y="333756"/>
                    <a:pt x="40657" y="173872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 dirty="0" err="1">
                  <a:solidFill>
                    <a:schemeClr val="bg1"/>
                  </a:solidFill>
                </a:rPr>
                <a:t>sing</a:t>
              </a:r>
              <a:endParaRPr lang="pt-BR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35" name="CaixaDeTexto 34">
              <a:extLst>
                <a:ext uri="{FF2B5EF4-FFF2-40B4-BE49-F238E27FC236}">
                  <a16:creationId xmlns:a16="http://schemas.microsoft.com/office/drawing/2014/main" id="{F3EFE99B-68C2-27DE-DA88-4B8F558AC1F7}"/>
                </a:ext>
              </a:extLst>
            </p:cNvPr>
            <p:cNvSpPr txBox="1"/>
            <p:nvPr/>
          </p:nvSpPr>
          <p:spPr>
            <a:xfrm>
              <a:off x="8672506" y="5086553"/>
              <a:ext cx="1233670" cy="461665"/>
            </a:xfrm>
            <a:custGeom>
              <a:avLst/>
              <a:gdLst>
                <a:gd name="connsiteX0" fmla="*/ 0 w 1233670"/>
                <a:gd name="connsiteY0" fmla="*/ 0 h 461665"/>
                <a:gd name="connsiteX1" fmla="*/ 1233670 w 1233670"/>
                <a:gd name="connsiteY1" fmla="*/ 0 h 461665"/>
                <a:gd name="connsiteX2" fmla="*/ 1233670 w 1233670"/>
                <a:gd name="connsiteY2" fmla="*/ 461665 h 461665"/>
                <a:gd name="connsiteX3" fmla="*/ 0 w 1233670"/>
                <a:gd name="connsiteY3" fmla="*/ 461665 h 461665"/>
                <a:gd name="connsiteX4" fmla="*/ 0 w 1233670"/>
                <a:gd name="connsiteY4" fmla="*/ 0 h 46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3670" h="461665" fill="none" extrusionOk="0">
                  <a:moveTo>
                    <a:pt x="0" y="0"/>
                  </a:moveTo>
                  <a:cubicBezTo>
                    <a:pt x="411830" y="-25806"/>
                    <a:pt x="773402" y="19271"/>
                    <a:pt x="1233670" y="0"/>
                  </a:cubicBezTo>
                  <a:cubicBezTo>
                    <a:pt x="1231522" y="186521"/>
                    <a:pt x="1231377" y="313513"/>
                    <a:pt x="1233670" y="461665"/>
                  </a:cubicBezTo>
                  <a:cubicBezTo>
                    <a:pt x="727201" y="378585"/>
                    <a:pt x="303321" y="514145"/>
                    <a:pt x="0" y="461665"/>
                  </a:cubicBezTo>
                  <a:cubicBezTo>
                    <a:pt x="-3326" y="342772"/>
                    <a:pt x="-14350" y="47724"/>
                    <a:pt x="0" y="0"/>
                  </a:cubicBezTo>
                  <a:close/>
                </a:path>
                <a:path w="1233670" h="461665" stroke="0" extrusionOk="0">
                  <a:moveTo>
                    <a:pt x="0" y="0"/>
                  </a:moveTo>
                  <a:cubicBezTo>
                    <a:pt x="329549" y="101164"/>
                    <a:pt x="1052898" y="79389"/>
                    <a:pt x="1233670" y="0"/>
                  </a:cubicBezTo>
                  <a:cubicBezTo>
                    <a:pt x="1252416" y="143527"/>
                    <a:pt x="1206680" y="261265"/>
                    <a:pt x="1233670" y="461665"/>
                  </a:cubicBezTo>
                  <a:cubicBezTo>
                    <a:pt x="966095" y="521011"/>
                    <a:pt x="229665" y="541957"/>
                    <a:pt x="0" y="461665"/>
                  </a:cubicBezTo>
                  <a:cubicBezTo>
                    <a:pt x="11502" y="333756"/>
                    <a:pt x="40657" y="173872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 dirty="0" err="1">
                  <a:solidFill>
                    <a:schemeClr val="bg1"/>
                  </a:solidFill>
                </a:rPr>
                <a:t>write</a:t>
              </a:r>
              <a:endParaRPr lang="pt-BR" sz="2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276426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VOCABULARY CORNER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FDB4BE6D-CD9D-0066-8CA6-DD3BA1B8E13B}"/>
              </a:ext>
            </a:extLst>
          </p:cNvPr>
          <p:cNvSpPr txBox="1">
            <a:spLocks/>
          </p:cNvSpPr>
          <p:nvPr/>
        </p:nvSpPr>
        <p:spPr bwMode="black">
          <a:xfrm>
            <a:off x="643467" y="3014978"/>
            <a:ext cx="3363974" cy="1174991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Unit 4: linking words/phrases</a:t>
            </a:r>
          </a:p>
        </p:txBody>
      </p:sp>
      <p:pic>
        <p:nvPicPr>
          <p:cNvPr id="5" name="Imagem 4" descr="Uma imagem contendo Aplicativo&#10;&#10;Descrição gerada automaticamente">
            <a:extLst>
              <a:ext uri="{FF2B5EF4-FFF2-40B4-BE49-F238E27FC236}">
                <a16:creationId xmlns:a16="http://schemas.microsoft.com/office/drawing/2014/main" id="{13292236-E31F-4478-7F62-7830B1B0B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9864" y="2517541"/>
            <a:ext cx="7226566" cy="1822917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02DB7E4-4C16-FB1A-325B-0C8AB349FFF1}"/>
              </a:ext>
            </a:extLst>
          </p:cNvPr>
          <p:cNvSpPr txBox="1"/>
          <p:nvPr/>
        </p:nvSpPr>
        <p:spPr>
          <a:xfrm>
            <a:off x="5174017" y="3638098"/>
            <a:ext cx="1868050" cy="307777"/>
          </a:xfrm>
          <a:custGeom>
            <a:avLst/>
            <a:gdLst>
              <a:gd name="connsiteX0" fmla="*/ 0 w 1868050"/>
              <a:gd name="connsiteY0" fmla="*/ 0 h 307777"/>
              <a:gd name="connsiteX1" fmla="*/ 1868050 w 1868050"/>
              <a:gd name="connsiteY1" fmla="*/ 0 h 307777"/>
              <a:gd name="connsiteX2" fmla="*/ 1868050 w 1868050"/>
              <a:gd name="connsiteY2" fmla="*/ 307777 h 307777"/>
              <a:gd name="connsiteX3" fmla="*/ 0 w 1868050"/>
              <a:gd name="connsiteY3" fmla="*/ 307777 h 307777"/>
              <a:gd name="connsiteX4" fmla="*/ 0 w 1868050"/>
              <a:gd name="connsiteY4" fmla="*/ 0 h 307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8050" h="307777" fill="none" extrusionOk="0">
                <a:moveTo>
                  <a:pt x="0" y="0"/>
                </a:moveTo>
                <a:cubicBezTo>
                  <a:pt x="758132" y="-55647"/>
                  <a:pt x="1585083" y="3273"/>
                  <a:pt x="1868050" y="0"/>
                </a:cubicBezTo>
                <a:cubicBezTo>
                  <a:pt x="1853773" y="99743"/>
                  <a:pt x="1882806" y="170504"/>
                  <a:pt x="1868050" y="307777"/>
                </a:cubicBezTo>
                <a:cubicBezTo>
                  <a:pt x="1514929" y="185061"/>
                  <a:pt x="492543" y="336445"/>
                  <a:pt x="0" y="307777"/>
                </a:cubicBezTo>
                <a:cubicBezTo>
                  <a:pt x="-18407" y="207393"/>
                  <a:pt x="-4177" y="41837"/>
                  <a:pt x="0" y="0"/>
                </a:cubicBezTo>
                <a:close/>
              </a:path>
              <a:path w="1868050" h="307777" stroke="0" extrusionOk="0">
                <a:moveTo>
                  <a:pt x="0" y="0"/>
                </a:moveTo>
                <a:cubicBezTo>
                  <a:pt x="568690" y="96731"/>
                  <a:pt x="1052853" y="147700"/>
                  <a:pt x="1868050" y="0"/>
                </a:cubicBezTo>
                <a:cubicBezTo>
                  <a:pt x="1875742" y="56473"/>
                  <a:pt x="1885757" y="233743"/>
                  <a:pt x="1868050" y="307777"/>
                </a:cubicBezTo>
                <a:cubicBezTo>
                  <a:pt x="1178368" y="365950"/>
                  <a:pt x="598607" y="314509"/>
                  <a:pt x="0" y="307777"/>
                </a:cubicBezTo>
                <a:cubicBezTo>
                  <a:pt x="25340" y="200698"/>
                  <a:pt x="-1999" y="4337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lIns="0" tIns="0" rIns="0" bIns="0" rtlCol="0">
            <a:spAutoFit/>
          </a:bodyPr>
          <a:lstStyle/>
          <a:p>
            <a:r>
              <a:rPr lang="pt-BR" sz="2000" dirty="0" err="1">
                <a:solidFill>
                  <a:srgbClr val="FF0000"/>
                </a:solidFill>
              </a:rPr>
              <a:t>Nevertheless</a:t>
            </a:r>
            <a:endParaRPr lang="pt-BR" sz="2000" dirty="0">
              <a:solidFill>
                <a:srgbClr val="FF0000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40C2868-6986-0BE7-65E9-E9DBE18D47AA}"/>
              </a:ext>
            </a:extLst>
          </p:cNvPr>
          <p:cNvSpPr txBox="1"/>
          <p:nvPr/>
        </p:nvSpPr>
        <p:spPr>
          <a:xfrm>
            <a:off x="9407140" y="3675012"/>
            <a:ext cx="1868050" cy="615553"/>
          </a:xfrm>
          <a:custGeom>
            <a:avLst/>
            <a:gdLst>
              <a:gd name="connsiteX0" fmla="*/ 0 w 1868050"/>
              <a:gd name="connsiteY0" fmla="*/ 0 h 615553"/>
              <a:gd name="connsiteX1" fmla="*/ 1868050 w 1868050"/>
              <a:gd name="connsiteY1" fmla="*/ 0 h 615553"/>
              <a:gd name="connsiteX2" fmla="*/ 1868050 w 1868050"/>
              <a:gd name="connsiteY2" fmla="*/ 615553 h 615553"/>
              <a:gd name="connsiteX3" fmla="*/ 0 w 1868050"/>
              <a:gd name="connsiteY3" fmla="*/ 615553 h 615553"/>
              <a:gd name="connsiteX4" fmla="*/ 0 w 1868050"/>
              <a:gd name="connsiteY4" fmla="*/ 0 h 615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8050" h="615553" fill="none" extrusionOk="0">
                <a:moveTo>
                  <a:pt x="0" y="0"/>
                </a:moveTo>
                <a:cubicBezTo>
                  <a:pt x="758132" y="-55647"/>
                  <a:pt x="1585083" y="3273"/>
                  <a:pt x="1868050" y="0"/>
                </a:cubicBezTo>
                <a:cubicBezTo>
                  <a:pt x="1878891" y="268381"/>
                  <a:pt x="1905708" y="331155"/>
                  <a:pt x="1868050" y="615553"/>
                </a:cubicBezTo>
                <a:cubicBezTo>
                  <a:pt x="1514929" y="492837"/>
                  <a:pt x="492543" y="644221"/>
                  <a:pt x="0" y="615553"/>
                </a:cubicBezTo>
                <a:cubicBezTo>
                  <a:pt x="11140" y="356599"/>
                  <a:pt x="-26361" y="181473"/>
                  <a:pt x="0" y="0"/>
                </a:cubicBezTo>
                <a:close/>
              </a:path>
              <a:path w="1868050" h="615553" stroke="0" extrusionOk="0">
                <a:moveTo>
                  <a:pt x="0" y="0"/>
                </a:moveTo>
                <a:cubicBezTo>
                  <a:pt x="568690" y="96731"/>
                  <a:pt x="1052853" y="147700"/>
                  <a:pt x="1868050" y="0"/>
                </a:cubicBezTo>
                <a:cubicBezTo>
                  <a:pt x="1843847" y="102414"/>
                  <a:pt x="1908736" y="528942"/>
                  <a:pt x="1868050" y="615553"/>
                </a:cubicBezTo>
                <a:cubicBezTo>
                  <a:pt x="1178368" y="673726"/>
                  <a:pt x="598607" y="622285"/>
                  <a:pt x="0" y="615553"/>
                </a:cubicBezTo>
                <a:cubicBezTo>
                  <a:pt x="-2343" y="346423"/>
                  <a:pt x="-28039" y="62146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lIns="0" tIns="0" rIns="0" bIns="0" rtlCol="0">
            <a:spAutoFit/>
          </a:bodyPr>
          <a:lstStyle/>
          <a:p>
            <a:r>
              <a:rPr lang="pt-BR" sz="2000" dirty="0" err="1">
                <a:solidFill>
                  <a:srgbClr val="FF0000"/>
                </a:solidFill>
              </a:rPr>
              <a:t>So</a:t>
            </a:r>
            <a:endParaRPr lang="pt-BR" sz="2000" dirty="0">
              <a:solidFill>
                <a:srgbClr val="FF0000"/>
              </a:solidFill>
            </a:endParaRPr>
          </a:p>
          <a:p>
            <a:r>
              <a:rPr lang="pt-BR" sz="2000" dirty="0" err="1">
                <a:solidFill>
                  <a:srgbClr val="FF0000"/>
                </a:solidFill>
              </a:rPr>
              <a:t>Therefore</a:t>
            </a:r>
            <a:endParaRPr lang="pt-BR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50951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VOCABULARY CORNER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FDB4BE6D-CD9D-0066-8CA6-DD3BA1B8E13B}"/>
              </a:ext>
            </a:extLst>
          </p:cNvPr>
          <p:cNvSpPr txBox="1">
            <a:spLocks/>
          </p:cNvSpPr>
          <p:nvPr/>
        </p:nvSpPr>
        <p:spPr bwMode="black">
          <a:xfrm>
            <a:off x="643467" y="3014978"/>
            <a:ext cx="3363974" cy="1174991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Unit 5: health problems</a:t>
            </a:r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A8A7D40A-42F6-1857-2DFD-F1311B54867B}"/>
              </a:ext>
            </a:extLst>
          </p:cNvPr>
          <p:cNvGrpSpPr/>
          <p:nvPr/>
        </p:nvGrpSpPr>
        <p:grpSpPr>
          <a:xfrm>
            <a:off x="4784597" y="1059426"/>
            <a:ext cx="7277100" cy="4488211"/>
            <a:chOff x="4784597" y="1059426"/>
            <a:chExt cx="7277100" cy="4488211"/>
          </a:xfrm>
        </p:grpSpPr>
        <p:grpSp>
          <p:nvGrpSpPr>
            <p:cNvPr id="6" name="Agrupar 5">
              <a:extLst>
                <a:ext uri="{FF2B5EF4-FFF2-40B4-BE49-F238E27FC236}">
                  <a16:creationId xmlns:a16="http://schemas.microsoft.com/office/drawing/2014/main" id="{F353CCCB-14B8-DAEA-FFE8-8B2CB04A78A2}"/>
                </a:ext>
              </a:extLst>
            </p:cNvPr>
            <p:cNvGrpSpPr/>
            <p:nvPr/>
          </p:nvGrpSpPr>
          <p:grpSpPr>
            <a:xfrm>
              <a:off x="4784597" y="1059426"/>
              <a:ext cx="7277100" cy="3911104"/>
              <a:chOff x="4784597" y="1603169"/>
              <a:chExt cx="7277100" cy="3911104"/>
            </a:xfrm>
          </p:grpSpPr>
          <p:pic>
            <p:nvPicPr>
              <p:cNvPr id="5" name="Imagem 4" descr="Desenho de personagem de desenho animado&#10;&#10;Descrição gerada automaticamente com confiança média">
                <a:extLst>
                  <a:ext uri="{FF2B5EF4-FFF2-40B4-BE49-F238E27FC236}">
                    <a16:creationId xmlns:a16="http://schemas.microsoft.com/office/drawing/2014/main" id="{2ACF9E89-2D6B-7273-5389-81CA2E51D9F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784597" y="1603169"/>
                <a:ext cx="7277100" cy="1508166"/>
              </a:xfrm>
              <a:prstGeom prst="rect">
                <a:avLst/>
              </a:prstGeom>
            </p:spPr>
          </p:pic>
          <p:pic>
            <p:nvPicPr>
              <p:cNvPr id="7" name="Imagem 6" descr="Desenho técnico&#10;&#10;Descrição gerada automaticamente com confiança média">
                <a:extLst>
                  <a:ext uri="{FF2B5EF4-FFF2-40B4-BE49-F238E27FC236}">
                    <a16:creationId xmlns:a16="http://schemas.microsoft.com/office/drawing/2014/main" id="{E5210EDB-02E9-99F6-6782-D427F4FCB76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784597" y="4006107"/>
                <a:ext cx="1898242" cy="1508166"/>
              </a:xfrm>
              <a:prstGeom prst="rect">
                <a:avLst/>
              </a:prstGeom>
            </p:spPr>
          </p:pic>
          <p:pic>
            <p:nvPicPr>
              <p:cNvPr id="8" name="Imagem 7" descr="Desenho técnico&#10;&#10;Descrição gerada automaticamente com confiança média">
                <a:extLst>
                  <a:ext uri="{FF2B5EF4-FFF2-40B4-BE49-F238E27FC236}">
                    <a16:creationId xmlns:a16="http://schemas.microsoft.com/office/drawing/2014/main" id="{7F4C3734-2DEF-4D6A-BAA7-6E54D1C94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449486" y="4041733"/>
                <a:ext cx="1947322" cy="1472540"/>
              </a:xfrm>
              <a:prstGeom prst="rect">
                <a:avLst/>
              </a:prstGeom>
            </p:spPr>
          </p:pic>
          <p:pic>
            <p:nvPicPr>
              <p:cNvPr id="4" name="Imagem 3" descr="Desenho técnico&#10;&#10;Descrição gerada automaticamente com confiança média">
                <a:extLst>
                  <a:ext uri="{FF2B5EF4-FFF2-40B4-BE49-F238E27FC236}">
                    <a16:creationId xmlns:a16="http://schemas.microsoft.com/office/drawing/2014/main" id="{9FBCFA3C-59A7-9924-0B99-018187EE72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0338027" y="4018146"/>
                <a:ext cx="1723670" cy="1496127"/>
              </a:xfrm>
              <a:prstGeom prst="rect">
                <a:avLst/>
              </a:prstGeom>
            </p:spPr>
          </p:pic>
        </p:grp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5BA52DA4-C10C-5E00-2B01-8EE290C8884F}"/>
                </a:ext>
              </a:extLst>
            </p:cNvPr>
            <p:cNvSpPr txBox="1"/>
            <p:nvPr/>
          </p:nvSpPr>
          <p:spPr>
            <a:xfrm>
              <a:off x="4784597" y="2654424"/>
              <a:ext cx="2240859" cy="461665"/>
            </a:xfrm>
            <a:custGeom>
              <a:avLst/>
              <a:gdLst>
                <a:gd name="connsiteX0" fmla="*/ 0 w 2240859"/>
                <a:gd name="connsiteY0" fmla="*/ 0 h 461665"/>
                <a:gd name="connsiteX1" fmla="*/ 2240859 w 2240859"/>
                <a:gd name="connsiteY1" fmla="*/ 0 h 461665"/>
                <a:gd name="connsiteX2" fmla="*/ 2240859 w 2240859"/>
                <a:gd name="connsiteY2" fmla="*/ 461665 h 461665"/>
                <a:gd name="connsiteX3" fmla="*/ 0 w 2240859"/>
                <a:gd name="connsiteY3" fmla="*/ 461665 h 461665"/>
                <a:gd name="connsiteX4" fmla="*/ 0 w 2240859"/>
                <a:gd name="connsiteY4" fmla="*/ 0 h 46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0859" h="461665" fill="none" extrusionOk="0">
                  <a:moveTo>
                    <a:pt x="0" y="0"/>
                  </a:moveTo>
                  <a:cubicBezTo>
                    <a:pt x="846441" y="-49533"/>
                    <a:pt x="1759910" y="-14809"/>
                    <a:pt x="2240859" y="0"/>
                  </a:cubicBezTo>
                  <a:cubicBezTo>
                    <a:pt x="2238711" y="186521"/>
                    <a:pt x="2238566" y="313513"/>
                    <a:pt x="2240859" y="461665"/>
                  </a:cubicBezTo>
                  <a:cubicBezTo>
                    <a:pt x="1882829" y="413434"/>
                    <a:pt x="765643" y="546120"/>
                    <a:pt x="0" y="461665"/>
                  </a:cubicBezTo>
                  <a:cubicBezTo>
                    <a:pt x="-3326" y="342772"/>
                    <a:pt x="-14350" y="47724"/>
                    <a:pt x="0" y="0"/>
                  </a:cubicBezTo>
                  <a:close/>
                </a:path>
                <a:path w="2240859" h="461665" stroke="0" extrusionOk="0">
                  <a:moveTo>
                    <a:pt x="0" y="0"/>
                  </a:moveTo>
                  <a:cubicBezTo>
                    <a:pt x="628368" y="118645"/>
                    <a:pt x="1917371" y="116012"/>
                    <a:pt x="2240859" y="0"/>
                  </a:cubicBezTo>
                  <a:cubicBezTo>
                    <a:pt x="2259605" y="143527"/>
                    <a:pt x="2213869" y="261265"/>
                    <a:pt x="2240859" y="461665"/>
                  </a:cubicBezTo>
                  <a:cubicBezTo>
                    <a:pt x="1653625" y="596265"/>
                    <a:pt x="617009" y="304469"/>
                    <a:pt x="0" y="461665"/>
                  </a:cubicBezTo>
                  <a:cubicBezTo>
                    <a:pt x="11502" y="333756"/>
                    <a:pt x="40657" y="173872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 dirty="0" err="1"/>
                <a:t>backache</a:t>
              </a:r>
              <a:endParaRPr lang="pt-BR" sz="2400" b="1" dirty="0"/>
            </a:p>
          </p:txBody>
        </p:sp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52254EDD-0399-34A0-7BB9-E1D1584A6461}"/>
                </a:ext>
              </a:extLst>
            </p:cNvPr>
            <p:cNvSpPr txBox="1"/>
            <p:nvPr/>
          </p:nvSpPr>
          <p:spPr>
            <a:xfrm>
              <a:off x="7449486" y="2654424"/>
              <a:ext cx="2240859" cy="461665"/>
            </a:xfrm>
            <a:custGeom>
              <a:avLst/>
              <a:gdLst>
                <a:gd name="connsiteX0" fmla="*/ 0 w 2240859"/>
                <a:gd name="connsiteY0" fmla="*/ 0 h 461665"/>
                <a:gd name="connsiteX1" fmla="*/ 2240859 w 2240859"/>
                <a:gd name="connsiteY1" fmla="*/ 0 h 461665"/>
                <a:gd name="connsiteX2" fmla="*/ 2240859 w 2240859"/>
                <a:gd name="connsiteY2" fmla="*/ 461665 h 461665"/>
                <a:gd name="connsiteX3" fmla="*/ 0 w 2240859"/>
                <a:gd name="connsiteY3" fmla="*/ 461665 h 461665"/>
                <a:gd name="connsiteX4" fmla="*/ 0 w 2240859"/>
                <a:gd name="connsiteY4" fmla="*/ 0 h 46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0859" h="461665" fill="none" extrusionOk="0">
                  <a:moveTo>
                    <a:pt x="0" y="0"/>
                  </a:moveTo>
                  <a:cubicBezTo>
                    <a:pt x="846441" y="-49533"/>
                    <a:pt x="1759910" y="-14809"/>
                    <a:pt x="2240859" y="0"/>
                  </a:cubicBezTo>
                  <a:cubicBezTo>
                    <a:pt x="2238711" y="186521"/>
                    <a:pt x="2238566" y="313513"/>
                    <a:pt x="2240859" y="461665"/>
                  </a:cubicBezTo>
                  <a:cubicBezTo>
                    <a:pt x="1882829" y="413434"/>
                    <a:pt x="765643" y="546120"/>
                    <a:pt x="0" y="461665"/>
                  </a:cubicBezTo>
                  <a:cubicBezTo>
                    <a:pt x="-3326" y="342772"/>
                    <a:pt x="-14350" y="47724"/>
                    <a:pt x="0" y="0"/>
                  </a:cubicBezTo>
                  <a:close/>
                </a:path>
                <a:path w="2240859" h="461665" stroke="0" extrusionOk="0">
                  <a:moveTo>
                    <a:pt x="0" y="0"/>
                  </a:moveTo>
                  <a:cubicBezTo>
                    <a:pt x="628368" y="118645"/>
                    <a:pt x="1917371" y="116012"/>
                    <a:pt x="2240859" y="0"/>
                  </a:cubicBezTo>
                  <a:cubicBezTo>
                    <a:pt x="2259605" y="143527"/>
                    <a:pt x="2213869" y="261265"/>
                    <a:pt x="2240859" y="461665"/>
                  </a:cubicBezTo>
                  <a:cubicBezTo>
                    <a:pt x="1653625" y="596265"/>
                    <a:pt x="617009" y="304469"/>
                    <a:pt x="0" y="461665"/>
                  </a:cubicBezTo>
                  <a:cubicBezTo>
                    <a:pt x="11502" y="333756"/>
                    <a:pt x="40657" y="173872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 dirty="0" err="1"/>
                <a:t>broken</a:t>
              </a:r>
              <a:r>
                <a:rPr lang="pt-BR" sz="2400" b="1" dirty="0"/>
                <a:t> </a:t>
              </a:r>
              <a:r>
                <a:rPr lang="pt-BR" sz="2400" b="1" dirty="0" err="1"/>
                <a:t>leg</a:t>
              </a:r>
              <a:endParaRPr lang="pt-BR" sz="2400" b="1" dirty="0"/>
            </a:p>
          </p:txBody>
        </p:sp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0EEB58B6-F2C8-9665-2C8E-E40C687E3B69}"/>
                </a:ext>
              </a:extLst>
            </p:cNvPr>
            <p:cNvSpPr txBox="1"/>
            <p:nvPr/>
          </p:nvSpPr>
          <p:spPr>
            <a:xfrm>
              <a:off x="10114375" y="2654424"/>
              <a:ext cx="1859594" cy="461665"/>
            </a:xfrm>
            <a:custGeom>
              <a:avLst/>
              <a:gdLst>
                <a:gd name="connsiteX0" fmla="*/ 0 w 1859594"/>
                <a:gd name="connsiteY0" fmla="*/ 0 h 461665"/>
                <a:gd name="connsiteX1" fmla="*/ 1859594 w 1859594"/>
                <a:gd name="connsiteY1" fmla="*/ 0 h 461665"/>
                <a:gd name="connsiteX2" fmla="*/ 1859594 w 1859594"/>
                <a:gd name="connsiteY2" fmla="*/ 461665 h 461665"/>
                <a:gd name="connsiteX3" fmla="*/ 0 w 1859594"/>
                <a:gd name="connsiteY3" fmla="*/ 461665 h 461665"/>
                <a:gd name="connsiteX4" fmla="*/ 0 w 1859594"/>
                <a:gd name="connsiteY4" fmla="*/ 0 h 46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9594" h="461665" fill="none" extrusionOk="0">
                  <a:moveTo>
                    <a:pt x="0" y="0"/>
                  </a:moveTo>
                  <a:cubicBezTo>
                    <a:pt x="849859" y="-112286"/>
                    <a:pt x="944276" y="-133815"/>
                    <a:pt x="1859594" y="0"/>
                  </a:cubicBezTo>
                  <a:cubicBezTo>
                    <a:pt x="1857446" y="186521"/>
                    <a:pt x="1857301" y="313513"/>
                    <a:pt x="1859594" y="461665"/>
                  </a:cubicBezTo>
                  <a:cubicBezTo>
                    <a:pt x="1323132" y="505486"/>
                    <a:pt x="374959" y="560279"/>
                    <a:pt x="0" y="461665"/>
                  </a:cubicBezTo>
                  <a:cubicBezTo>
                    <a:pt x="-3326" y="342772"/>
                    <a:pt x="-14350" y="47724"/>
                    <a:pt x="0" y="0"/>
                  </a:cubicBezTo>
                  <a:close/>
                </a:path>
                <a:path w="1859594" h="461665" stroke="0" extrusionOk="0">
                  <a:moveTo>
                    <a:pt x="0" y="0"/>
                  </a:moveTo>
                  <a:cubicBezTo>
                    <a:pt x="511212" y="54051"/>
                    <a:pt x="1047847" y="108717"/>
                    <a:pt x="1859594" y="0"/>
                  </a:cubicBezTo>
                  <a:cubicBezTo>
                    <a:pt x="1878340" y="143527"/>
                    <a:pt x="1832604" y="261265"/>
                    <a:pt x="1859594" y="461665"/>
                  </a:cubicBezTo>
                  <a:cubicBezTo>
                    <a:pt x="1261703" y="619834"/>
                    <a:pt x="848746" y="333516"/>
                    <a:pt x="0" y="461665"/>
                  </a:cubicBezTo>
                  <a:cubicBezTo>
                    <a:pt x="11502" y="333756"/>
                    <a:pt x="40657" y="173872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 dirty="0"/>
                <a:t>cold</a:t>
              </a:r>
            </a:p>
          </p:txBody>
        </p:sp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60C3B85F-0DD9-2F96-451A-A0064D06760C}"/>
                </a:ext>
              </a:extLst>
            </p:cNvPr>
            <p:cNvSpPr txBox="1"/>
            <p:nvPr/>
          </p:nvSpPr>
          <p:spPr>
            <a:xfrm>
              <a:off x="4784597" y="5085972"/>
              <a:ext cx="2240859" cy="461665"/>
            </a:xfrm>
            <a:custGeom>
              <a:avLst/>
              <a:gdLst>
                <a:gd name="connsiteX0" fmla="*/ 0 w 2240859"/>
                <a:gd name="connsiteY0" fmla="*/ 0 h 461665"/>
                <a:gd name="connsiteX1" fmla="*/ 2240859 w 2240859"/>
                <a:gd name="connsiteY1" fmla="*/ 0 h 461665"/>
                <a:gd name="connsiteX2" fmla="*/ 2240859 w 2240859"/>
                <a:gd name="connsiteY2" fmla="*/ 461665 h 461665"/>
                <a:gd name="connsiteX3" fmla="*/ 0 w 2240859"/>
                <a:gd name="connsiteY3" fmla="*/ 461665 h 461665"/>
                <a:gd name="connsiteX4" fmla="*/ 0 w 2240859"/>
                <a:gd name="connsiteY4" fmla="*/ 0 h 46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0859" h="461665" fill="none" extrusionOk="0">
                  <a:moveTo>
                    <a:pt x="0" y="0"/>
                  </a:moveTo>
                  <a:cubicBezTo>
                    <a:pt x="846441" y="-49533"/>
                    <a:pt x="1759910" y="-14809"/>
                    <a:pt x="2240859" y="0"/>
                  </a:cubicBezTo>
                  <a:cubicBezTo>
                    <a:pt x="2238711" y="186521"/>
                    <a:pt x="2238566" y="313513"/>
                    <a:pt x="2240859" y="461665"/>
                  </a:cubicBezTo>
                  <a:cubicBezTo>
                    <a:pt x="1882829" y="413434"/>
                    <a:pt x="765643" y="546120"/>
                    <a:pt x="0" y="461665"/>
                  </a:cubicBezTo>
                  <a:cubicBezTo>
                    <a:pt x="-3326" y="342772"/>
                    <a:pt x="-14350" y="47724"/>
                    <a:pt x="0" y="0"/>
                  </a:cubicBezTo>
                  <a:close/>
                </a:path>
                <a:path w="2240859" h="461665" stroke="0" extrusionOk="0">
                  <a:moveTo>
                    <a:pt x="0" y="0"/>
                  </a:moveTo>
                  <a:cubicBezTo>
                    <a:pt x="628368" y="118645"/>
                    <a:pt x="1917371" y="116012"/>
                    <a:pt x="2240859" y="0"/>
                  </a:cubicBezTo>
                  <a:cubicBezTo>
                    <a:pt x="2259605" y="143527"/>
                    <a:pt x="2213869" y="261265"/>
                    <a:pt x="2240859" y="461665"/>
                  </a:cubicBezTo>
                  <a:cubicBezTo>
                    <a:pt x="1653625" y="596265"/>
                    <a:pt x="617009" y="304469"/>
                    <a:pt x="0" y="461665"/>
                  </a:cubicBezTo>
                  <a:cubicBezTo>
                    <a:pt x="11502" y="333756"/>
                    <a:pt x="40657" y="173872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 dirty="0" err="1"/>
                <a:t>earache</a:t>
              </a:r>
              <a:endParaRPr lang="pt-BR" sz="2400" b="1" dirty="0"/>
            </a:p>
          </p:txBody>
        </p:sp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FF92C542-04CD-C996-E893-3E1C711E8DA6}"/>
                </a:ext>
              </a:extLst>
            </p:cNvPr>
            <p:cNvSpPr txBox="1"/>
            <p:nvPr/>
          </p:nvSpPr>
          <p:spPr>
            <a:xfrm>
              <a:off x="7449486" y="5085972"/>
              <a:ext cx="2240859" cy="461665"/>
            </a:xfrm>
            <a:custGeom>
              <a:avLst/>
              <a:gdLst>
                <a:gd name="connsiteX0" fmla="*/ 0 w 2240859"/>
                <a:gd name="connsiteY0" fmla="*/ 0 h 461665"/>
                <a:gd name="connsiteX1" fmla="*/ 2240859 w 2240859"/>
                <a:gd name="connsiteY1" fmla="*/ 0 h 461665"/>
                <a:gd name="connsiteX2" fmla="*/ 2240859 w 2240859"/>
                <a:gd name="connsiteY2" fmla="*/ 461665 h 461665"/>
                <a:gd name="connsiteX3" fmla="*/ 0 w 2240859"/>
                <a:gd name="connsiteY3" fmla="*/ 461665 h 461665"/>
                <a:gd name="connsiteX4" fmla="*/ 0 w 2240859"/>
                <a:gd name="connsiteY4" fmla="*/ 0 h 46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0859" h="461665" fill="none" extrusionOk="0">
                  <a:moveTo>
                    <a:pt x="0" y="0"/>
                  </a:moveTo>
                  <a:cubicBezTo>
                    <a:pt x="846441" y="-49533"/>
                    <a:pt x="1759910" y="-14809"/>
                    <a:pt x="2240859" y="0"/>
                  </a:cubicBezTo>
                  <a:cubicBezTo>
                    <a:pt x="2238711" y="186521"/>
                    <a:pt x="2238566" y="313513"/>
                    <a:pt x="2240859" y="461665"/>
                  </a:cubicBezTo>
                  <a:cubicBezTo>
                    <a:pt x="1882829" y="413434"/>
                    <a:pt x="765643" y="546120"/>
                    <a:pt x="0" y="461665"/>
                  </a:cubicBezTo>
                  <a:cubicBezTo>
                    <a:pt x="-3326" y="342772"/>
                    <a:pt x="-14350" y="47724"/>
                    <a:pt x="0" y="0"/>
                  </a:cubicBezTo>
                  <a:close/>
                </a:path>
                <a:path w="2240859" h="461665" stroke="0" extrusionOk="0">
                  <a:moveTo>
                    <a:pt x="0" y="0"/>
                  </a:moveTo>
                  <a:cubicBezTo>
                    <a:pt x="628368" y="118645"/>
                    <a:pt x="1917371" y="116012"/>
                    <a:pt x="2240859" y="0"/>
                  </a:cubicBezTo>
                  <a:cubicBezTo>
                    <a:pt x="2259605" y="143527"/>
                    <a:pt x="2213869" y="261265"/>
                    <a:pt x="2240859" y="461665"/>
                  </a:cubicBezTo>
                  <a:cubicBezTo>
                    <a:pt x="1653625" y="596265"/>
                    <a:pt x="617009" y="304469"/>
                    <a:pt x="0" y="461665"/>
                  </a:cubicBezTo>
                  <a:cubicBezTo>
                    <a:pt x="11502" y="333756"/>
                    <a:pt x="40657" y="173872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 dirty="0" err="1"/>
                <a:t>fever</a:t>
              </a:r>
              <a:endParaRPr lang="pt-BR" sz="2400" b="1" dirty="0"/>
            </a:p>
          </p:txBody>
        </p:sp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D193B336-20C9-9B42-7C01-4EED7707793D}"/>
                </a:ext>
              </a:extLst>
            </p:cNvPr>
            <p:cNvSpPr txBox="1"/>
            <p:nvPr/>
          </p:nvSpPr>
          <p:spPr>
            <a:xfrm>
              <a:off x="10114375" y="5085972"/>
              <a:ext cx="1859594" cy="461665"/>
            </a:xfrm>
            <a:custGeom>
              <a:avLst/>
              <a:gdLst>
                <a:gd name="connsiteX0" fmla="*/ 0 w 1859594"/>
                <a:gd name="connsiteY0" fmla="*/ 0 h 461665"/>
                <a:gd name="connsiteX1" fmla="*/ 1859594 w 1859594"/>
                <a:gd name="connsiteY1" fmla="*/ 0 h 461665"/>
                <a:gd name="connsiteX2" fmla="*/ 1859594 w 1859594"/>
                <a:gd name="connsiteY2" fmla="*/ 461665 h 461665"/>
                <a:gd name="connsiteX3" fmla="*/ 0 w 1859594"/>
                <a:gd name="connsiteY3" fmla="*/ 461665 h 461665"/>
                <a:gd name="connsiteX4" fmla="*/ 0 w 1859594"/>
                <a:gd name="connsiteY4" fmla="*/ 0 h 46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9594" h="461665" fill="none" extrusionOk="0">
                  <a:moveTo>
                    <a:pt x="0" y="0"/>
                  </a:moveTo>
                  <a:cubicBezTo>
                    <a:pt x="849859" y="-112286"/>
                    <a:pt x="944276" y="-133815"/>
                    <a:pt x="1859594" y="0"/>
                  </a:cubicBezTo>
                  <a:cubicBezTo>
                    <a:pt x="1857446" y="186521"/>
                    <a:pt x="1857301" y="313513"/>
                    <a:pt x="1859594" y="461665"/>
                  </a:cubicBezTo>
                  <a:cubicBezTo>
                    <a:pt x="1323132" y="505486"/>
                    <a:pt x="374959" y="560279"/>
                    <a:pt x="0" y="461665"/>
                  </a:cubicBezTo>
                  <a:cubicBezTo>
                    <a:pt x="-3326" y="342772"/>
                    <a:pt x="-14350" y="47724"/>
                    <a:pt x="0" y="0"/>
                  </a:cubicBezTo>
                  <a:close/>
                </a:path>
                <a:path w="1859594" h="461665" stroke="0" extrusionOk="0">
                  <a:moveTo>
                    <a:pt x="0" y="0"/>
                  </a:moveTo>
                  <a:cubicBezTo>
                    <a:pt x="511212" y="54051"/>
                    <a:pt x="1047847" y="108717"/>
                    <a:pt x="1859594" y="0"/>
                  </a:cubicBezTo>
                  <a:cubicBezTo>
                    <a:pt x="1878340" y="143527"/>
                    <a:pt x="1832604" y="261265"/>
                    <a:pt x="1859594" y="461665"/>
                  </a:cubicBezTo>
                  <a:cubicBezTo>
                    <a:pt x="1261703" y="619834"/>
                    <a:pt x="848746" y="333516"/>
                    <a:pt x="0" y="461665"/>
                  </a:cubicBezTo>
                  <a:cubicBezTo>
                    <a:pt x="11502" y="333756"/>
                    <a:pt x="40657" y="173872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 dirty="0" err="1"/>
                <a:t>flu</a:t>
              </a:r>
              <a:endParaRPr lang="pt-BR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76453962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VOCABULARY CORNER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FDB4BE6D-CD9D-0066-8CA6-DD3BA1B8E13B}"/>
              </a:ext>
            </a:extLst>
          </p:cNvPr>
          <p:cNvSpPr txBox="1">
            <a:spLocks/>
          </p:cNvSpPr>
          <p:nvPr/>
        </p:nvSpPr>
        <p:spPr bwMode="black">
          <a:xfrm>
            <a:off x="643467" y="3014978"/>
            <a:ext cx="3363974" cy="1174991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Unit 5: health problems</a:t>
            </a:r>
          </a:p>
        </p:txBody>
      </p: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9A8F9E22-B5AD-E823-1CA2-B9953A3B4E84}"/>
              </a:ext>
            </a:extLst>
          </p:cNvPr>
          <p:cNvGrpSpPr/>
          <p:nvPr/>
        </p:nvGrpSpPr>
        <p:grpSpPr>
          <a:xfrm>
            <a:off x="4784597" y="1150338"/>
            <a:ext cx="7189372" cy="4397299"/>
            <a:chOff x="4784597" y="1150338"/>
            <a:chExt cx="7189372" cy="4397299"/>
          </a:xfrm>
        </p:grpSpPr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5BA52DA4-C10C-5E00-2B01-8EE290C8884F}"/>
                </a:ext>
              </a:extLst>
            </p:cNvPr>
            <p:cNvSpPr txBox="1"/>
            <p:nvPr/>
          </p:nvSpPr>
          <p:spPr>
            <a:xfrm>
              <a:off x="4784597" y="2654424"/>
              <a:ext cx="2240859" cy="461665"/>
            </a:xfrm>
            <a:custGeom>
              <a:avLst/>
              <a:gdLst>
                <a:gd name="connsiteX0" fmla="*/ 0 w 2240859"/>
                <a:gd name="connsiteY0" fmla="*/ 0 h 461665"/>
                <a:gd name="connsiteX1" fmla="*/ 2240859 w 2240859"/>
                <a:gd name="connsiteY1" fmla="*/ 0 h 461665"/>
                <a:gd name="connsiteX2" fmla="*/ 2240859 w 2240859"/>
                <a:gd name="connsiteY2" fmla="*/ 461665 h 461665"/>
                <a:gd name="connsiteX3" fmla="*/ 0 w 2240859"/>
                <a:gd name="connsiteY3" fmla="*/ 461665 h 461665"/>
                <a:gd name="connsiteX4" fmla="*/ 0 w 2240859"/>
                <a:gd name="connsiteY4" fmla="*/ 0 h 46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0859" h="461665" fill="none" extrusionOk="0">
                  <a:moveTo>
                    <a:pt x="0" y="0"/>
                  </a:moveTo>
                  <a:cubicBezTo>
                    <a:pt x="846441" y="-49533"/>
                    <a:pt x="1759910" y="-14809"/>
                    <a:pt x="2240859" y="0"/>
                  </a:cubicBezTo>
                  <a:cubicBezTo>
                    <a:pt x="2238711" y="186521"/>
                    <a:pt x="2238566" y="313513"/>
                    <a:pt x="2240859" y="461665"/>
                  </a:cubicBezTo>
                  <a:cubicBezTo>
                    <a:pt x="1882829" y="413434"/>
                    <a:pt x="765643" y="546120"/>
                    <a:pt x="0" y="461665"/>
                  </a:cubicBezTo>
                  <a:cubicBezTo>
                    <a:pt x="-3326" y="342772"/>
                    <a:pt x="-14350" y="47724"/>
                    <a:pt x="0" y="0"/>
                  </a:cubicBezTo>
                  <a:close/>
                </a:path>
                <a:path w="2240859" h="461665" stroke="0" extrusionOk="0">
                  <a:moveTo>
                    <a:pt x="0" y="0"/>
                  </a:moveTo>
                  <a:cubicBezTo>
                    <a:pt x="628368" y="118645"/>
                    <a:pt x="1917371" y="116012"/>
                    <a:pt x="2240859" y="0"/>
                  </a:cubicBezTo>
                  <a:cubicBezTo>
                    <a:pt x="2259605" y="143527"/>
                    <a:pt x="2213869" y="261265"/>
                    <a:pt x="2240859" y="461665"/>
                  </a:cubicBezTo>
                  <a:cubicBezTo>
                    <a:pt x="1653625" y="596265"/>
                    <a:pt x="617009" y="304469"/>
                    <a:pt x="0" y="461665"/>
                  </a:cubicBezTo>
                  <a:cubicBezTo>
                    <a:pt x="11502" y="333756"/>
                    <a:pt x="40657" y="173872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 dirty="0" err="1"/>
                <a:t>headache</a:t>
              </a:r>
              <a:endParaRPr lang="pt-BR" sz="2400" b="1" dirty="0"/>
            </a:p>
          </p:txBody>
        </p:sp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52254EDD-0399-34A0-7BB9-E1D1584A6461}"/>
                </a:ext>
              </a:extLst>
            </p:cNvPr>
            <p:cNvSpPr txBox="1"/>
            <p:nvPr/>
          </p:nvSpPr>
          <p:spPr>
            <a:xfrm>
              <a:off x="7449486" y="2654424"/>
              <a:ext cx="2240859" cy="461665"/>
            </a:xfrm>
            <a:custGeom>
              <a:avLst/>
              <a:gdLst>
                <a:gd name="connsiteX0" fmla="*/ 0 w 2240859"/>
                <a:gd name="connsiteY0" fmla="*/ 0 h 461665"/>
                <a:gd name="connsiteX1" fmla="*/ 2240859 w 2240859"/>
                <a:gd name="connsiteY1" fmla="*/ 0 h 461665"/>
                <a:gd name="connsiteX2" fmla="*/ 2240859 w 2240859"/>
                <a:gd name="connsiteY2" fmla="*/ 461665 h 461665"/>
                <a:gd name="connsiteX3" fmla="*/ 0 w 2240859"/>
                <a:gd name="connsiteY3" fmla="*/ 461665 h 461665"/>
                <a:gd name="connsiteX4" fmla="*/ 0 w 2240859"/>
                <a:gd name="connsiteY4" fmla="*/ 0 h 46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0859" h="461665" fill="none" extrusionOk="0">
                  <a:moveTo>
                    <a:pt x="0" y="0"/>
                  </a:moveTo>
                  <a:cubicBezTo>
                    <a:pt x="846441" y="-49533"/>
                    <a:pt x="1759910" y="-14809"/>
                    <a:pt x="2240859" y="0"/>
                  </a:cubicBezTo>
                  <a:cubicBezTo>
                    <a:pt x="2238711" y="186521"/>
                    <a:pt x="2238566" y="313513"/>
                    <a:pt x="2240859" y="461665"/>
                  </a:cubicBezTo>
                  <a:cubicBezTo>
                    <a:pt x="1882829" y="413434"/>
                    <a:pt x="765643" y="546120"/>
                    <a:pt x="0" y="461665"/>
                  </a:cubicBezTo>
                  <a:cubicBezTo>
                    <a:pt x="-3326" y="342772"/>
                    <a:pt x="-14350" y="47724"/>
                    <a:pt x="0" y="0"/>
                  </a:cubicBezTo>
                  <a:close/>
                </a:path>
                <a:path w="2240859" h="461665" stroke="0" extrusionOk="0">
                  <a:moveTo>
                    <a:pt x="0" y="0"/>
                  </a:moveTo>
                  <a:cubicBezTo>
                    <a:pt x="628368" y="118645"/>
                    <a:pt x="1917371" y="116012"/>
                    <a:pt x="2240859" y="0"/>
                  </a:cubicBezTo>
                  <a:cubicBezTo>
                    <a:pt x="2259605" y="143527"/>
                    <a:pt x="2213869" y="261265"/>
                    <a:pt x="2240859" y="461665"/>
                  </a:cubicBezTo>
                  <a:cubicBezTo>
                    <a:pt x="1653625" y="596265"/>
                    <a:pt x="617009" y="304469"/>
                    <a:pt x="0" y="461665"/>
                  </a:cubicBezTo>
                  <a:cubicBezTo>
                    <a:pt x="11502" y="333756"/>
                    <a:pt x="40657" y="173872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 dirty="0" err="1"/>
                <a:t>nausea</a:t>
              </a:r>
              <a:endParaRPr lang="pt-BR" sz="2400" b="1" dirty="0"/>
            </a:p>
          </p:txBody>
        </p:sp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0EEB58B6-F2C8-9665-2C8E-E40C687E3B69}"/>
                </a:ext>
              </a:extLst>
            </p:cNvPr>
            <p:cNvSpPr txBox="1"/>
            <p:nvPr/>
          </p:nvSpPr>
          <p:spPr>
            <a:xfrm>
              <a:off x="10114375" y="2654424"/>
              <a:ext cx="1859594" cy="461665"/>
            </a:xfrm>
            <a:custGeom>
              <a:avLst/>
              <a:gdLst>
                <a:gd name="connsiteX0" fmla="*/ 0 w 1859594"/>
                <a:gd name="connsiteY0" fmla="*/ 0 h 461665"/>
                <a:gd name="connsiteX1" fmla="*/ 1859594 w 1859594"/>
                <a:gd name="connsiteY1" fmla="*/ 0 h 461665"/>
                <a:gd name="connsiteX2" fmla="*/ 1859594 w 1859594"/>
                <a:gd name="connsiteY2" fmla="*/ 461665 h 461665"/>
                <a:gd name="connsiteX3" fmla="*/ 0 w 1859594"/>
                <a:gd name="connsiteY3" fmla="*/ 461665 h 461665"/>
                <a:gd name="connsiteX4" fmla="*/ 0 w 1859594"/>
                <a:gd name="connsiteY4" fmla="*/ 0 h 46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9594" h="461665" fill="none" extrusionOk="0">
                  <a:moveTo>
                    <a:pt x="0" y="0"/>
                  </a:moveTo>
                  <a:cubicBezTo>
                    <a:pt x="849859" y="-112286"/>
                    <a:pt x="944276" y="-133815"/>
                    <a:pt x="1859594" y="0"/>
                  </a:cubicBezTo>
                  <a:cubicBezTo>
                    <a:pt x="1857446" y="186521"/>
                    <a:pt x="1857301" y="313513"/>
                    <a:pt x="1859594" y="461665"/>
                  </a:cubicBezTo>
                  <a:cubicBezTo>
                    <a:pt x="1323132" y="505486"/>
                    <a:pt x="374959" y="560279"/>
                    <a:pt x="0" y="461665"/>
                  </a:cubicBezTo>
                  <a:cubicBezTo>
                    <a:pt x="-3326" y="342772"/>
                    <a:pt x="-14350" y="47724"/>
                    <a:pt x="0" y="0"/>
                  </a:cubicBezTo>
                  <a:close/>
                </a:path>
                <a:path w="1859594" h="461665" stroke="0" extrusionOk="0">
                  <a:moveTo>
                    <a:pt x="0" y="0"/>
                  </a:moveTo>
                  <a:cubicBezTo>
                    <a:pt x="511212" y="54051"/>
                    <a:pt x="1047847" y="108717"/>
                    <a:pt x="1859594" y="0"/>
                  </a:cubicBezTo>
                  <a:cubicBezTo>
                    <a:pt x="1878340" y="143527"/>
                    <a:pt x="1832604" y="261265"/>
                    <a:pt x="1859594" y="461665"/>
                  </a:cubicBezTo>
                  <a:cubicBezTo>
                    <a:pt x="1261703" y="619834"/>
                    <a:pt x="848746" y="333516"/>
                    <a:pt x="0" y="461665"/>
                  </a:cubicBezTo>
                  <a:cubicBezTo>
                    <a:pt x="11502" y="333756"/>
                    <a:pt x="40657" y="173872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 dirty="0" err="1"/>
                <a:t>rash</a:t>
              </a:r>
              <a:endParaRPr lang="pt-BR" sz="2400" b="1" dirty="0"/>
            </a:p>
          </p:txBody>
        </p:sp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60C3B85F-0DD9-2F96-451A-A0064D06760C}"/>
                </a:ext>
              </a:extLst>
            </p:cNvPr>
            <p:cNvSpPr txBox="1"/>
            <p:nvPr/>
          </p:nvSpPr>
          <p:spPr>
            <a:xfrm>
              <a:off x="4784597" y="5085972"/>
              <a:ext cx="2240859" cy="461665"/>
            </a:xfrm>
            <a:custGeom>
              <a:avLst/>
              <a:gdLst>
                <a:gd name="connsiteX0" fmla="*/ 0 w 2240859"/>
                <a:gd name="connsiteY0" fmla="*/ 0 h 461665"/>
                <a:gd name="connsiteX1" fmla="*/ 2240859 w 2240859"/>
                <a:gd name="connsiteY1" fmla="*/ 0 h 461665"/>
                <a:gd name="connsiteX2" fmla="*/ 2240859 w 2240859"/>
                <a:gd name="connsiteY2" fmla="*/ 461665 h 461665"/>
                <a:gd name="connsiteX3" fmla="*/ 0 w 2240859"/>
                <a:gd name="connsiteY3" fmla="*/ 461665 h 461665"/>
                <a:gd name="connsiteX4" fmla="*/ 0 w 2240859"/>
                <a:gd name="connsiteY4" fmla="*/ 0 h 46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0859" h="461665" fill="none" extrusionOk="0">
                  <a:moveTo>
                    <a:pt x="0" y="0"/>
                  </a:moveTo>
                  <a:cubicBezTo>
                    <a:pt x="846441" y="-49533"/>
                    <a:pt x="1759910" y="-14809"/>
                    <a:pt x="2240859" y="0"/>
                  </a:cubicBezTo>
                  <a:cubicBezTo>
                    <a:pt x="2238711" y="186521"/>
                    <a:pt x="2238566" y="313513"/>
                    <a:pt x="2240859" y="461665"/>
                  </a:cubicBezTo>
                  <a:cubicBezTo>
                    <a:pt x="1882829" y="413434"/>
                    <a:pt x="765643" y="546120"/>
                    <a:pt x="0" y="461665"/>
                  </a:cubicBezTo>
                  <a:cubicBezTo>
                    <a:pt x="-3326" y="342772"/>
                    <a:pt x="-14350" y="47724"/>
                    <a:pt x="0" y="0"/>
                  </a:cubicBezTo>
                  <a:close/>
                </a:path>
                <a:path w="2240859" h="461665" stroke="0" extrusionOk="0">
                  <a:moveTo>
                    <a:pt x="0" y="0"/>
                  </a:moveTo>
                  <a:cubicBezTo>
                    <a:pt x="628368" y="118645"/>
                    <a:pt x="1917371" y="116012"/>
                    <a:pt x="2240859" y="0"/>
                  </a:cubicBezTo>
                  <a:cubicBezTo>
                    <a:pt x="2259605" y="143527"/>
                    <a:pt x="2213869" y="261265"/>
                    <a:pt x="2240859" y="461665"/>
                  </a:cubicBezTo>
                  <a:cubicBezTo>
                    <a:pt x="1653625" y="596265"/>
                    <a:pt x="617009" y="304469"/>
                    <a:pt x="0" y="461665"/>
                  </a:cubicBezTo>
                  <a:cubicBezTo>
                    <a:pt x="11502" y="333756"/>
                    <a:pt x="40657" y="173872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 dirty="0"/>
                <a:t>sore </a:t>
              </a:r>
              <a:r>
                <a:rPr lang="pt-BR" sz="2400" b="1" dirty="0" err="1"/>
                <a:t>throat</a:t>
              </a:r>
              <a:endParaRPr lang="pt-BR" sz="2400" b="1" dirty="0"/>
            </a:p>
          </p:txBody>
        </p:sp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FF92C542-04CD-C996-E893-3E1C711E8DA6}"/>
                </a:ext>
              </a:extLst>
            </p:cNvPr>
            <p:cNvSpPr txBox="1"/>
            <p:nvPr/>
          </p:nvSpPr>
          <p:spPr>
            <a:xfrm>
              <a:off x="7449486" y="5085972"/>
              <a:ext cx="2240859" cy="461665"/>
            </a:xfrm>
            <a:custGeom>
              <a:avLst/>
              <a:gdLst>
                <a:gd name="connsiteX0" fmla="*/ 0 w 2240859"/>
                <a:gd name="connsiteY0" fmla="*/ 0 h 461665"/>
                <a:gd name="connsiteX1" fmla="*/ 2240859 w 2240859"/>
                <a:gd name="connsiteY1" fmla="*/ 0 h 461665"/>
                <a:gd name="connsiteX2" fmla="*/ 2240859 w 2240859"/>
                <a:gd name="connsiteY2" fmla="*/ 461665 h 461665"/>
                <a:gd name="connsiteX3" fmla="*/ 0 w 2240859"/>
                <a:gd name="connsiteY3" fmla="*/ 461665 h 461665"/>
                <a:gd name="connsiteX4" fmla="*/ 0 w 2240859"/>
                <a:gd name="connsiteY4" fmla="*/ 0 h 46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0859" h="461665" fill="none" extrusionOk="0">
                  <a:moveTo>
                    <a:pt x="0" y="0"/>
                  </a:moveTo>
                  <a:cubicBezTo>
                    <a:pt x="846441" y="-49533"/>
                    <a:pt x="1759910" y="-14809"/>
                    <a:pt x="2240859" y="0"/>
                  </a:cubicBezTo>
                  <a:cubicBezTo>
                    <a:pt x="2238711" y="186521"/>
                    <a:pt x="2238566" y="313513"/>
                    <a:pt x="2240859" y="461665"/>
                  </a:cubicBezTo>
                  <a:cubicBezTo>
                    <a:pt x="1882829" y="413434"/>
                    <a:pt x="765643" y="546120"/>
                    <a:pt x="0" y="461665"/>
                  </a:cubicBezTo>
                  <a:cubicBezTo>
                    <a:pt x="-3326" y="342772"/>
                    <a:pt x="-14350" y="47724"/>
                    <a:pt x="0" y="0"/>
                  </a:cubicBezTo>
                  <a:close/>
                </a:path>
                <a:path w="2240859" h="461665" stroke="0" extrusionOk="0">
                  <a:moveTo>
                    <a:pt x="0" y="0"/>
                  </a:moveTo>
                  <a:cubicBezTo>
                    <a:pt x="628368" y="118645"/>
                    <a:pt x="1917371" y="116012"/>
                    <a:pt x="2240859" y="0"/>
                  </a:cubicBezTo>
                  <a:cubicBezTo>
                    <a:pt x="2259605" y="143527"/>
                    <a:pt x="2213869" y="261265"/>
                    <a:pt x="2240859" y="461665"/>
                  </a:cubicBezTo>
                  <a:cubicBezTo>
                    <a:pt x="1653625" y="596265"/>
                    <a:pt x="617009" y="304469"/>
                    <a:pt x="0" y="461665"/>
                  </a:cubicBezTo>
                  <a:cubicBezTo>
                    <a:pt x="11502" y="333756"/>
                    <a:pt x="40657" y="173872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 dirty="0" err="1"/>
                <a:t>stomachache</a:t>
              </a:r>
              <a:endParaRPr lang="pt-BR" sz="2400" b="1" dirty="0"/>
            </a:p>
          </p:txBody>
        </p:sp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D193B336-20C9-9B42-7C01-4EED7707793D}"/>
                </a:ext>
              </a:extLst>
            </p:cNvPr>
            <p:cNvSpPr txBox="1"/>
            <p:nvPr/>
          </p:nvSpPr>
          <p:spPr>
            <a:xfrm>
              <a:off x="10114375" y="5085972"/>
              <a:ext cx="1859594" cy="461665"/>
            </a:xfrm>
            <a:custGeom>
              <a:avLst/>
              <a:gdLst>
                <a:gd name="connsiteX0" fmla="*/ 0 w 1859594"/>
                <a:gd name="connsiteY0" fmla="*/ 0 h 461665"/>
                <a:gd name="connsiteX1" fmla="*/ 1859594 w 1859594"/>
                <a:gd name="connsiteY1" fmla="*/ 0 h 461665"/>
                <a:gd name="connsiteX2" fmla="*/ 1859594 w 1859594"/>
                <a:gd name="connsiteY2" fmla="*/ 461665 h 461665"/>
                <a:gd name="connsiteX3" fmla="*/ 0 w 1859594"/>
                <a:gd name="connsiteY3" fmla="*/ 461665 h 461665"/>
                <a:gd name="connsiteX4" fmla="*/ 0 w 1859594"/>
                <a:gd name="connsiteY4" fmla="*/ 0 h 46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9594" h="461665" fill="none" extrusionOk="0">
                  <a:moveTo>
                    <a:pt x="0" y="0"/>
                  </a:moveTo>
                  <a:cubicBezTo>
                    <a:pt x="849859" y="-112286"/>
                    <a:pt x="944276" y="-133815"/>
                    <a:pt x="1859594" y="0"/>
                  </a:cubicBezTo>
                  <a:cubicBezTo>
                    <a:pt x="1857446" y="186521"/>
                    <a:pt x="1857301" y="313513"/>
                    <a:pt x="1859594" y="461665"/>
                  </a:cubicBezTo>
                  <a:cubicBezTo>
                    <a:pt x="1323132" y="505486"/>
                    <a:pt x="374959" y="560279"/>
                    <a:pt x="0" y="461665"/>
                  </a:cubicBezTo>
                  <a:cubicBezTo>
                    <a:pt x="-3326" y="342772"/>
                    <a:pt x="-14350" y="47724"/>
                    <a:pt x="0" y="0"/>
                  </a:cubicBezTo>
                  <a:close/>
                </a:path>
                <a:path w="1859594" h="461665" stroke="0" extrusionOk="0">
                  <a:moveTo>
                    <a:pt x="0" y="0"/>
                  </a:moveTo>
                  <a:cubicBezTo>
                    <a:pt x="511212" y="54051"/>
                    <a:pt x="1047847" y="108717"/>
                    <a:pt x="1859594" y="0"/>
                  </a:cubicBezTo>
                  <a:cubicBezTo>
                    <a:pt x="1878340" y="143527"/>
                    <a:pt x="1832604" y="261265"/>
                    <a:pt x="1859594" y="461665"/>
                  </a:cubicBezTo>
                  <a:cubicBezTo>
                    <a:pt x="1261703" y="619834"/>
                    <a:pt x="848746" y="333516"/>
                    <a:pt x="0" y="461665"/>
                  </a:cubicBezTo>
                  <a:cubicBezTo>
                    <a:pt x="11502" y="333756"/>
                    <a:pt x="40657" y="173872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 dirty="0" err="1"/>
                <a:t>toothache</a:t>
              </a:r>
              <a:endParaRPr lang="pt-BR" sz="2400" b="1" dirty="0"/>
            </a:p>
          </p:txBody>
        </p:sp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8516282E-E922-0112-96DB-5C6C0B97F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00929" y="1150338"/>
              <a:ext cx="1520480" cy="1423942"/>
            </a:xfrm>
            <a:prstGeom prst="rect">
              <a:avLst/>
            </a:prstGeom>
          </p:spPr>
        </p:pic>
        <p:pic>
          <p:nvPicPr>
            <p:cNvPr id="19" name="Imagem 18">
              <a:extLst>
                <a:ext uri="{FF2B5EF4-FFF2-40B4-BE49-F238E27FC236}">
                  <a16:creationId xmlns:a16="http://schemas.microsoft.com/office/drawing/2014/main" id="{ADB0F593-E840-DF69-6485-0FC6803E46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08667" y="1222743"/>
              <a:ext cx="1737691" cy="1351537"/>
            </a:xfrm>
            <a:prstGeom prst="rect">
              <a:avLst/>
            </a:prstGeom>
          </p:spPr>
        </p:pic>
        <p:pic>
          <p:nvPicPr>
            <p:cNvPr id="20" name="Imagem 19">
              <a:extLst>
                <a:ext uri="{FF2B5EF4-FFF2-40B4-BE49-F238E27FC236}">
                  <a16:creationId xmlns:a16="http://schemas.microsoft.com/office/drawing/2014/main" id="{147C87B7-9A37-266A-42DC-50DA53DA0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208324" y="1295146"/>
              <a:ext cx="1641153" cy="1279134"/>
            </a:xfrm>
            <a:prstGeom prst="rect">
              <a:avLst/>
            </a:prstGeom>
          </p:spPr>
        </p:pic>
        <p:pic>
          <p:nvPicPr>
            <p:cNvPr id="21" name="Imagem 20">
              <a:extLst>
                <a:ext uri="{FF2B5EF4-FFF2-40B4-BE49-F238E27FC236}">
                  <a16:creationId xmlns:a16="http://schemas.microsoft.com/office/drawing/2014/main" id="{A78F554D-BF8F-573E-3578-992819198F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02529" y="3620221"/>
              <a:ext cx="1134326" cy="1375672"/>
            </a:xfrm>
            <a:prstGeom prst="rect">
              <a:avLst/>
            </a:prstGeom>
          </p:spPr>
        </p:pic>
        <p:pic>
          <p:nvPicPr>
            <p:cNvPr id="23" name="Imagem 22">
              <a:extLst>
                <a:ext uri="{FF2B5EF4-FFF2-40B4-BE49-F238E27FC236}">
                  <a16:creationId xmlns:a16="http://schemas.microsoft.com/office/drawing/2014/main" id="{DFDCA64E-8375-0027-839F-F041E2C8E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86467" y="3710633"/>
              <a:ext cx="1061923" cy="1303269"/>
            </a:xfrm>
            <a:prstGeom prst="rect">
              <a:avLst/>
            </a:prstGeom>
          </p:spPr>
        </p:pic>
        <p:pic>
          <p:nvPicPr>
            <p:cNvPr id="24" name="Imagem 23">
              <a:extLst>
                <a:ext uri="{FF2B5EF4-FFF2-40B4-BE49-F238E27FC236}">
                  <a16:creationId xmlns:a16="http://schemas.microsoft.com/office/drawing/2014/main" id="{31DC08E7-9B15-6409-E762-E2A56AFCEE9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163874" y="3664895"/>
              <a:ext cx="1810095" cy="1399807"/>
            </a:xfrm>
            <a:prstGeom prst="rect">
              <a:avLst/>
            </a:prstGeom>
          </p:spPr>
        </p:pic>
      </p:grp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74FF65A3-3FEF-4A50-58E1-67ADD5765F2C}"/>
              </a:ext>
            </a:extLst>
          </p:cNvPr>
          <p:cNvSpPr txBox="1"/>
          <p:nvPr/>
        </p:nvSpPr>
        <p:spPr>
          <a:xfrm rot="16200000">
            <a:off x="11010923" y="3966076"/>
            <a:ext cx="190117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" dirty="0">
                <a:solidFill>
                  <a:srgbClr val="2F2F2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ILUTRAÇÕES: GALVÃO BERTAZZI</a:t>
            </a:r>
          </a:p>
        </p:txBody>
      </p:sp>
    </p:spTree>
    <p:extLst>
      <p:ext uri="{BB962C8B-B14F-4D97-AF65-F5344CB8AC3E}">
        <p14:creationId xmlns:p14="http://schemas.microsoft.com/office/powerpoint/2010/main" val="259802799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VOCABULARY CORNER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FDB4BE6D-CD9D-0066-8CA6-DD3BA1B8E13B}"/>
              </a:ext>
            </a:extLst>
          </p:cNvPr>
          <p:cNvSpPr txBox="1">
            <a:spLocks/>
          </p:cNvSpPr>
          <p:nvPr/>
        </p:nvSpPr>
        <p:spPr bwMode="black">
          <a:xfrm>
            <a:off x="643467" y="3014978"/>
            <a:ext cx="3363974" cy="1174991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Unit 6: collocations</a:t>
            </a: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86A5F15A-B23E-58AD-5D27-E484D707774B}"/>
              </a:ext>
            </a:extLst>
          </p:cNvPr>
          <p:cNvGrpSpPr/>
          <p:nvPr/>
        </p:nvGrpSpPr>
        <p:grpSpPr>
          <a:xfrm>
            <a:off x="4674658" y="1899227"/>
            <a:ext cx="7482583" cy="3059545"/>
            <a:chOff x="4674658" y="1899227"/>
            <a:chExt cx="7482583" cy="3059545"/>
          </a:xfrm>
        </p:grpSpPr>
        <p:pic>
          <p:nvPicPr>
            <p:cNvPr id="5" name="Imagem 4" descr="Interface gráfica do usuário, chat ou mensagem de texto&#10;&#10;Descrição gerada automaticamente">
              <a:extLst>
                <a:ext uri="{FF2B5EF4-FFF2-40B4-BE49-F238E27FC236}">
                  <a16:creationId xmlns:a16="http://schemas.microsoft.com/office/drawing/2014/main" id="{AA4937FA-D363-23F9-E1CB-EFBF217A61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74658" y="1899227"/>
              <a:ext cx="7482583" cy="3059545"/>
            </a:xfrm>
            <a:prstGeom prst="rect">
              <a:avLst/>
            </a:prstGeom>
          </p:spPr>
        </p:pic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D4FADE91-AFDC-359D-B23A-A7839D61FC1C}"/>
                </a:ext>
              </a:extLst>
            </p:cNvPr>
            <p:cNvSpPr txBox="1"/>
            <p:nvPr/>
          </p:nvSpPr>
          <p:spPr>
            <a:xfrm>
              <a:off x="7406579" y="2830312"/>
              <a:ext cx="1370502" cy="369332"/>
            </a:xfrm>
            <a:custGeom>
              <a:avLst/>
              <a:gdLst>
                <a:gd name="connsiteX0" fmla="*/ 0 w 1370502"/>
                <a:gd name="connsiteY0" fmla="*/ 0 h 369332"/>
                <a:gd name="connsiteX1" fmla="*/ 1370502 w 1370502"/>
                <a:gd name="connsiteY1" fmla="*/ 0 h 369332"/>
                <a:gd name="connsiteX2" fmla="*/ 1370502 w 1370502"/>
                <a:gd name="connsiteY2" fmla="*/ 369332 h 369332"/>
                <a:gd name="connsiteX3" fmla="*/ 0 w 1370502"/>
                <a:gd name="connsiteY3" fmla="*/ 369332 h 369332"/>
                <a:gd name="connsiteX4" fmla="*/ 0 w 1370502"/>
                <a:gd name="connsiteY4" fmla="*/ 0 h 369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0502" h="369332" fill="none" extrusionOk="0">
                  <a:moveTo>
                    <a:pt x="0" y="0"/>
                  </a:moveTo>
                  <a:cubicBezTo>
                    <a:pt x="346542" y="-41528"/>
                    <a:pt x="934669" y="-42656"/>
                    <a:pt x="1370502" y="0"/>
                  </a:cubicBezTo>
                  <a:cubicBezTo>
                    <a:pt x="1360044" y="136842"/>
                    <a:pt x="1343279" y="302669"/>
                    <a:pt x="1370502" y="369332"/>
                  </a:cubicBezTo>
                  <a:cubicBezTo>
                    <a:pt x="1061189" y="464691"/>
                    <a:pt x="137875" y="300132"/>
                    <a:pt x="0" y="369332"/>
                  </a:cubicBezTo>
                  <a:cubicBezTo>
                    <a:pt x="-11636" y="186919"/>
                    <a:pt x="-6040" y="115751"/>
                    <a:pt x="0" y="0"/>
                  </a:cubicBezTo>
                  <a:close/>
                </a:path>
                <a:path w="1370502" h="369332" stroke="0" extrusionOk="0">
                  <a:moveTo>
                    <a:pt x="0" y="0"/>
                  </a:moveTo>
                  <a:cubicBezTo>
                    <a:pt x="209060" y="112149"/>
                    <a:pt x="1054183" y="-66095"/>
                    <a:pt x="1370502" y="0"/>
                  </a:cubicBezTo>
                  <a:cubicBezTo>
                    <a:pt x="1347698" y="167616"/>
                    <a:pt x="1368442" y="247698"/>
                    <a:pt x="1370502" y="369332"/>
                  </a:cubicBezTo>
                  <a:cubicBezTo>
                    <a:pt x="1207853" y="490961"/>
                    <a:pt x="190376" y="360657"/>
                    <a:pt x="0" y="369332"/>
                  </a:cubicBezTo>
                  <a:cubicBezTo>
                    <a:pt x="19812" y="326466"/>
                    <a:pt x="15727" y="93631"/>
                    <a:pt x="0" y="0"/>
                  </a:cubicBezTo>
                  <a:close/>
                </a:path>
              </a:pathLst>
            </a:custGeom>
            <a:solidFill>
              <a:srgbClr val="E7EEF6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pt-BR" sz="2400" dirty="0" err="1">
                  <a:solidFill>
                    <a:srgbClr val="FF0000"/>
                  </a:solidFill>
                </a:rPr>
                <a:t>develop</a:t>
              </a:r>
              <a:endParaRPr lang="pt-BR" sz="2400" dirty="0">
                <a:solidFill>
                  <a:srgbClr val="FF0000"/>
                </a:solidFill>
              </a:endParaRPr>
            </a:p>
          </p:txBody>
        </p:sp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94D63376-1523-E2A4-C595-EC8A15946B42}"/>
                </a:ext>
              </a:extLst>
            </p:cNvPr>
            <p:cNvSpPr txBox="1"/>
            <p:nvPr/>
          </p:nvSpPr>
          <p:spPr>
            <a:xfrm>
              <a:off x="7394703" y="4372125"/>
              <a:ext cx="1974927" cy="478387"/>
            </a:xfrm>
            <a:custGeom>
              <a:avLst/>
              <a:gdLst>
                <a:gd name="connsiteX0" fmla="*/ 0 w 1974927"/>
                <a:gd name="connsiteY0" fmla="*/ 0 h 478387"/>
                <a:gd name="connsiteX1" fmla="*/ 1974927 w 1974927"/>
                <a:gd name="connsiteY1" fmla="*/ 0 h 478387"/>
                <a:gd name="connsiteX2" fmla="*/ 1974927 w 1974927"/>
                <a:gd name="connsiteY2" fmla="*/ 478387 h 478387"/>
                <a:gd name="connsiteX3" fmla="*/ 0 w 1974927"/>
                <a:gd name="connsiteY3" fmla="*/ 478387 h 478387"/>
                <a:gd name="connsiteX4" fmla="*/ 0 w 1974927"/>
                <a:gd name="connsiteY4" fmla="*/ 0 h 478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4927" h="478387" fill="none" extrusionOk="0">
                  <a:moveTo>
                    <a:pt x="0" y="0"/>
                  </a:moveTo>
                  <a:cubicBezTo>
                    <a:pt x="849068" y="-49533"/>
                    <a:pt x="1055738" y="-14809"/>
                    <a:pt x="1974927" y="0"/>
                  </a:cubicBezTo>
                  <a:cubicBezTo>
                    <a:pt x="2015506" y="186317"/>
                    <a:pt x="2014970" y="294368"/>
                    <a:pt x="1974927" y="478387"/>
                  </a:cubicBezTo>
                  <a:cubicBezTo>
                    <a:pt x="1030712" y="430156"/>
                    <a:pt x="719873" y="562842"/>
                    <a:pt x="0" y="478387"/>
                  </a:cubicBezTo>
                  <a:cubicBezTo>
                    <a:pt x="-29696" y="324987"/>
                    <a:pt x="35844" y="140518"/>
                    <a:pt x="0" y="0"/>
                  </a:cubicBezTo>
                  <a:close/>
                </a:path>
                <a:path w="1974927" h="478387" stroke="0" extrusionOk="0">
                  <a:moveTo>
                    <a:pt x="0" y="0"/>
                  </a:moveTo>
                  <a:cubicBezTo>
                    <a:pt x="739626" y="118645"/>
                    <a:pt x="1029441" y="116012"/>
                    <a:pt x="1974927" y="0"/>
                  </a:cubicBezTo>
                  <a:cubicBezTo>
                    <a:pt x="2011584" y="186917"/>
                    <a:pt x="1981739" y="294270"/>
                    <a:pt x="1974927" y="478387"/>
                  </a:cubicBezTo>
                  <a:cubicBezTo>
                    <a:pt x="1479138" y="612987"/>
                    <a:pt x="535867" y="321191"/>
                    <a:pt x="0" y="478387"/>
                  </a:cubicBezTo>
                  <a:cubicBezTo>
                    <a:pt x="-30840" y="298759"/>
                    <a:pt x="-12212" y="139718"/>
                    <a:pt x="0" y="0"/>
                  </a:cubicBezTo>
                  <a:close/>
                </a:path>
              </a:pathLst>
            </a:custGeom>
            <a:solidFill>
              <a:srgbClr val="E7EEF6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lIns="0" tIns="0" rIns="0" bIns="108000" rtlCol="0">
              <a:spAutoFit/>
            </a:bodyPr>
            <a:lstStyle/>
            <a:p>
              <a:r>
                <a:rPr lang="pt-BR" sz="2400" dirty="0" err="1">
                  <a:solidFill>
                    <a:srgbClr val="FF0000"/>
                  </a:solidFill>
                </a:rPr>
                <a:t>feel</a:t>
              </a:r>
              <a:r>
                <a:rPr lang="pt-BR" sz="2400" dirty="0">
                  <a:solidFill>
                    <a:srgbClr val="FF0000"/>
                  </a:solidFill>
                </a:rPr>
                <a:t>, </a:t>
              </a:r>
              <a:r>
                <a:rPr lang="pt-BR" sz="2400" dirty="0" err="1">
                  <a:solidFill>
                    <a:srgbClr val="FF0000"/>
                  </a:solidFill>
                </a:rPr>
                <a:t>have</a:t>
              </a:r>
              <a:r>
                <a:rPr lang="pt-BR" sz="2400" dirty="0">
                  <a:solidFill>
                    <a:srgbClr val="FF0000"/>
                  </a:solidFill>
                </a:rPr>
                <a:t>, </a:t>
              </a:r>
              <a:r>
                <a:rPr lang="pt-BR" sz="2400" dirty="0" err="1">
                  <a:solidFill>
                    <a:srgbClr val="FF0000"/>
                  </a:solidFill>
                </a:rPr>
                <a:t>share</a:t>
              </a:r>
              <a:endParaRPr lang="pt-BR" sz="2400" dirty="0">
                <a:solidFill>
                  <a:srgbClr val="FF0000"/>
                </a:solidFill>
              </a:endParaRPr>
            </a:p>
          </p:txBody>
        </p:sp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E9AC76C0-E42B-7199-87A8-C6918598715D}"/>
                </a:ext>
              </a:extLst>
            </p:cNvPr>
            <p:cNvSpPr txBox="1"/>
            <p:nvPr/>
          </p:nvSpPr>
          <p:spPr>
            <a:xfrm>
              <a:off x="9945920" y="2830312"/>
              <a:ext cx="1370502" cy="369332"/>
            </a:xfrm>
            <a:custGeom>
              <a:avLst/>
              <a:gdLst>
                <a:gd name="connsiteX0" fmla="*/ 0 w 1370502"/>
                <a:gd name="connsiteY0" fmla="*/ 0 h 369332"/>
                <a:gd name="connsiteX1" fmla="*/ 1370502 w 1370502"/>
                <a:gd name="connsiteY1" fmla="*/ 0 h 369332"/>
                <a:gd name="connsiteX2" fmla="*/ 1370502 w 1370502"/>
                <a:gd name="connsiteY2" fmla="*/ 369332 h 369332"/>
                <a:gd name="connsiteX3" fmla="*/ 0 w 1370502"/>
                <a:gd name="connsiteY3" fmla="*/ 369332 h 369332"/>
                <a:gd name="connsiteX4" fmla="*/ 0 w 1370502"/>
                <a:gd name="connsiteY4" fmla="*/ 0 h 369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0502" h="369332" fill="none" extrusionOk="0">
                  <a:moveTo>
                    <a:pt x="0" y="0"/>
                  </a:moveTo>
                  <a:cubicBezTo>
                    <a:pt x="346542" y="-41528"/>
                    <a:pt x="934669" y="-42656"/>
                    <a:pt x="1370502" y="0"/>
                  </a:cubicBezTo>
                  <a:cubicBezTo>
                    <a:pt x="1360044" y="136842"/>
                    <a:pt x="1343279" y="302669"/>
                    <a:pt x="1370502" y="369332"/>
                  </a:cubicBezTo>
                  <a:cubicBezTo>
                    <a:pt x="1061189" y="464691"/>
                    <a:pt x="137875" y="300132"/>
                    <a:pt x="0" y="369332"/>
                  </a:cubicBezTo>
                  <a:cubicBezTo>
                    <a:pt x="-11636" y="186919"/>
                    <a:pt x="-6040" y="115751"/>
                    <a:pt x="0" y="0"/>
                  </a:cubicBezTo>
                  <a:close/>
                </a:path>
                <a:path w="1370502" h="369332" stroke="0" extrusionOk="0">
                  <a:moveTo>
                    <a:pt x="0" y="0"/>
                  </a:moveTo>
                  <a:cubicBezTo>
                    <a:pt x="209060" y="112149"/>
                    <a:pt x="1054183" y="-66095"/>
                    <a:pt x="1370502" y="0"/>
                  </a:cubicBezTo>
                  <a:cubicBezTo>
                    <a:pt x="1347698" y="167616"/>
                    <a:pt x="1368442" y="247698"/>
                    <a:pt x="1370502" y="369332"/>
                  </a:cubicBezTo>
                  <a:cubicBezTo>
                    <a:pt x="1207853" y="490961"/>
                    <a:pt x="190376" y="360657"/>
                    <a:pt x="0" y="369332"/>
                  </a:cubicBezTo>
                  <a:cubicBezTo>
                    <a:pt x="19812" y="326466"/>
                    <a:pt x="15727" y="93631"/>
                    <a:pt x="0" y="0"/>
                  </a:cubicBezTo>
                  <a:close/>
                </a:path>
              </a:pathLst>
            </a:custGeom>
            <a:solidFill>
              <a:srgbClr val="E7EEF6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pt-BR" sz="2400" dirty="0">
                  <a:solidFill>
                    <a:srgbClr val="FF0000"/>
                  </a:solidFill>
                </a:rPr>
                <a:t>in</a:t>
              </a:r>
            </a:p>
          </p:txBody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B7C998C4-962B-90BF-C128-EC694375791F}"/>
                </a:ext>
              </a:extLst>
            </p:cNvPr>
            <p:cNvSpPr txBox="1"/>
            <p:nvPr/>
          </p:nvSpPr>
          <p:spPr>
            <a:xfrm>
              <a:off x="9943552" y="4372125"/>
              <a:ext cx="1370502" cy="369332"/>
            </a:xfrm>
            <a:custGeom>
              <a:avLst/>
              <a:gdLst>
                <a:gd name="connsiteX0" fmla="*/ 0 w 1370502"/>
                <a:gd name="connsiteY0" fmla="*/ 0 h 369332"/>
                <a:gd name="connsiteX1" fmla="*/ 1370502 w 1370502"/>
                <a:gd name="connsiteY1" fmla="*/ 0 h 369332"/>
                <a:gd name="connsiteX2" fmla="*/ 1370502 w 1370502"/>
                <a:gd name="connsiteY2" fmla="*/ 369332 h 369332"/>
                <a:gd name="connsiteX3" fmla="*/ 0 w 1370502"/>
                <a:gd name="connsiteY3" fmla="*/ 369332 h 369332"/>
                <a:gd name="connsiteX4" fmla="*/ 0 w 1370502"/>
                <a:gd name="connsiteY4" fmla="*/ 0 h 369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0502" h="369332" fill="none" extrusionOk="0">
                  <a:moveTo>
                    <a:pt x="0" y="0"/>
                  </a:moveTo>
                  <a:cubicBezTo>
                    <a:pt x="346542" y="-41528"/>
                    <a:pt x="934669" y="-42656"/>
                    <a:pt x="1370502" y="0"/>
                  </a:cubicBezTo>
                  <a:cubicBezTo>
                    <a:pt x="1360044" y="136842"/>
                    <a:pt x="1343279" y="302669"/>
                    <a:pt x="1370502" y="369332"/>
                  </a:cubicBezTo>
                  <a:cubicBezTo>
                    <a:pt x="1061189" y="464691"/>
                    <a:pt x="137875" y="300132"/>
                    <a:pt x="0" y="369332"/>
                  </a:cubicBezTo>
                  <a:cubicBezTo>
                    <a:pt x="-11636" y="186919"/>
                    <a:pt x="-6040" y="115751"/>
                    <a:pt x="0" y="0"/>
                  </a:cubicBezTo>
                  <a:close/>
                </a:path>
                <a:path w="1370502" h="369332" stroke="0" extrusionOk="0">
                  <a:moveTo>
                    <a:pt x="0" y="0"/>
                  </a:moveTo>
                  <a:cubicBezTo>
                    <a:pt x="209060" y="112149"/>
                    <a:pt x="1054183" y="-66095"/>
                    <a:pt x="1370502" y="0"/>
                  </a:cubicBezTo>
                  <a:cubicBezTo>
                    <a:pt x="1347698" y="167616"/>
                    <a:pt x="1368442" y="247698"/>
                    <a:pt x="1370502" y="369332"/>
                  </a:cubicBezTo>
                  <a:cubicBezTo>
                    <a:pt x="1207853" y="490961"/>
                    <a:pt x="190376" y="360657"/>
                    <a:pt x="0" y="369332"/>
                  </a:cubicBezTo>
                  <a:cubicBezTo>
                    <a:pt x="19812" y="326466"/>
                    <a:pt x="15727" y="93631"/>
                    <a:pt x="0" y="0"/>
                  </a:cubicBezTo>
                  <a:close/>
                </a:path>
              </a:pathLst>
            </a:custGeom>
            <a:solidFill>
              <a:srgbClr val="E7EEF6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pt-BR" sz="2400" dirty="0" err="1">
                  <a:solidFill>
                    <a:srgbClr val="FF0000"/>
                  </a:solidFill>
                </a:rPr>
                <a:t>with</a:t>
              </a:r>
              <a:endParaRPr lang="pt-BR" sz="24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59026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>
                <a:solidFill>
                  <a:schemeClr val="bg1"/>
                </a:solidFill>
              </a:rPr>
              <a:t>UNIT 0</a:t>
            </a:r>
          </a:p>
        </p:txBody>
      </p:sp>
      <p:sp>
        <p:nvSpPr>
          <p:cNvPr id="17" name="Título 1">
            <a:extLst>
              <a:ext uri="{FF2B5EF4-FFF2-40B4-BE49-F238E27FC236}">
                <a16:creationId xmlns:a16="http://schemas.microsoft.com/office/drawing/2014/main" id="{950E993F-E09D-8F55-3C93-32669CB47E20}"/>
              </a:ext>
            </a:extLst>
          </p:cNvPr>
          <p:cNvSpPr txBox="1">
            <a:spLocks/>
          </p:cNvSpPr>
          <p:nvPr/>
        </p:nvSpPr>
        <p:spPr bwMode="black">
          <a:xfrm>
            <a:off x="643467" y="2865893"/>
            <a:ext cx="3363974" cy="1174991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Evaluating websites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EA1F2D3-230F-EC69-1EB9-F3C7F7CCE9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1174" y="1198499"/>
            <a:ext cx="7308855" cy="4464000"/>
          </a:xfrm>
          <a:prstGeom prst="rect">
            <a:avLst/>
          </a:prstGeom>
          <a:ln>
            <a:noFill/>
          </a:ln>
        </p:spPr>
      </p:pic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AF72F4C1-772B-72ED-A66C-BF74CD57BD4F}"/>
              </a:ext>
            </a:extLst>
          </p:cNvPr>
          <p:cNvSpPr txBox="1">
            <a:spLocks/>
          </p:cNvSpPr>
          <p:nvPr/>
        </p:nvSpPr>
        <p:spPr>
          <a:xfrm>
            <a:off x="4771174" y="5659501"/>
            <a:ext cx="7230663" cy="8745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JOHNS HOPKINS SHERIDAN LIBRARIES. </a:t>
            </a:r>
            <a:r>
              <a:rPr lang="pt-BR" sz="1200" b="1" dirty="0" err="1">
                <a:solidFill>
                  <a:srgbClr val="2F2F2E"/>
                </a:solidFill>
                <a:latin typeface="Helvetica" pitchFamily="2" charset="0"/>
              </a:rPr>
              <a:t>Accuracy</a:t>
            </a:r>
            <a:r>
              <a:rPr lang="pt-BR" sz="1200" b="1" dirty="0">
                <a:solidFill>
                  <a:srgbClr val="2F2F2E"/>
                </a:solidFill>
                <a:latin typeface="Helvetica" pitchFamily="2" charset="0"/>
              </a:rPr>
              <a:t> checklist. 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19 jun. 2021. Disponível em: https://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guides.library.jhu.edu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/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evaluate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/social-media. Acesso em: 1 jul. 2022.</a:t>
            </a:r>
            <a:endParaRPr lang="pt-BR" sz="1200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27A9D42-B9D2-F9E2-4483-260B8F9F1A8D}"/>
              </a:ext>
            </a:extLst>
          </p:cNvPr>
          <p:cNvSpPr txBox="1"/>
          <p:nvPr/>
        </p:nvSpPr>
        <p:spPr>
          <a:xfrm rot="16200000">
            <a:off x="10970078" y="4347896"/>
            <a:ext cx="200445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" dirty="0">
                <a:solidFill>
                  <a:srgbClr val="2F2F2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HTTPS://GUIDES.LIBRARY.JHU.EDU/</a:t>
            </a:r>
          </a:p>
        </p:txBody>
      </p:sp>
    </p:spTree>
    <p:extLst>
      <p:ext uri="{BB962C8B-B14F-4D97-AF65-F5344CB8AC3E}">
        <p14:creationId xmlns:p14="http://schemas.microsoft.com/office/powerpoint/2010/main" val="265755337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VOCABULARY CORNER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FDB4BE6D-CD9D-0066-8CA6-DD3BA1B8E13B}"/>
              </a:ext>
            </a:extLst>
          </p:cNvPr>
          <p:cNvSpPr txBox="1">
            <a:spLocks/>
          </p:cNvSpPr>
          <p:nvPr/>
        </p:nvSpPr>
        <p:spPr bwMode="black">
          <a:xfrm>
            <a:off x="643467" y="3014978"/>
            <a:ext cx="3363974" cy="1174991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Unit 7: natural disasters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72AABEB1-BCF2-5F09-4639-9943E59C60F5}"/>
              </a:ext>
            </a:extLst>
          </p:cNvPr>
          <p:cNvGrpSpPr/>
          <p:nvPr/>
        </p:nvGrpSpPr>
        <p:grpSpPr>
          <a:xfrm>
            <a:off x="5633147" y="643467"/>
            <a:ext cx="5580000" cy="5262414"/>
            <a:chOff x="5633147" y="643467"/>
            <a:chExt cx="5580000" cy="5262414"/>
          </a:xfrm>
        </p:grpSpPr>
        <p:pic>
          <p:nvPicPr>
            <p:cNvPr id="5" name="Imagem 4" descr="Tela de jogo de vídeo game&#10;&#10;Descrição gerada automaticamente com confiança média">
              <a:extLst>
                <a:ext uri="{FF2B5EF4-FFF2-40B4-BE49-F238E27FC236}">
                  <a16:creationId xmlns:a16="http://schemas.microsoft.com/office/drawing/2014/main" id="{77A13CA0-4418-00DA-795D-89992BA91E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33147" y="643467"/>
              <a:ext cx="5580000" cy="4852963"/>
            </a:xfrm>
            <a:prstGeom prst="rect">
              <a:avLst/>
            </a:prstGeom>
          </p:spPr>
        </p:pic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CEF4DCF2-9253-47D9-2D0E-BD80BABBD94C}"/>
                </a:ext>
              </a:extLst>
            </p:cNvPr>
            <p:cNvSpPr txBox="1"/>
            <p:nvPr/>
          </p:nvSpPr>
          <p:spPr>
            <a:xfrm>
              <a:off x="6160603" y="2813009"/>
              <a:ext cx="2240859" cy="461665"/>
            </a:xfrm>
            <a:custGeom>
              <a:avLst/>
              <a:gdLst>
                <a:gd name="connsiteX0" fmla="*/ 0 w 2240859"/>
                <a:gd name="connsiteY0" fmla="*/ 0 h 461665"/>
                <a:gd name="connsiteX1" fmla="*/ 2240859 w 2240859"/>
                <a:gd name="connsiteY1" fmla="*/ 0 h 461665"/>
                <a:gd name="connsiteX2" fmla="*/ 2240859 w 2240859"/>
                <a:gd name="connsiteY2" fmla="*/ 461665 h 461665"/>
                <a:gd name="connsiteX3" fmla="*/ 0 w 2240859"/>
                <a:gd name="connsiteY3" fmla="*/ 461665 h 461665"/>
                <a:gd name="connsiteX4" fmla="*/ 0 w 2240859"/>
                <a:gd name="connsiteY4" fmla="*/ 0 h 46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0859" h="461665" fill="none" extrusionOk="0">
                  <a:moveTo>
                    <a:pt x="0" y="0"/>
                  </a:moveTo>
                  <a:cubicBezTo>
                    <a:pt x="846441" y="-49533"/>
                    <a:pt x="1759910" y="-14809"/>
                    <a:pt x="2240859" y="0"/>
                  </a:cubicBezTo>
                  <a:cubicBezTo>
                    <a:pt x="2238711" y="186521"/>
                    <a:pt x="2238566" y="313513"/>
                    <a:pt x="2240859" y="461665"/>
                  </a:cubicBezTo>
                  <a:cubicBezTo>
                    <a:pt x="1882829" y="413434"/>
                    <a:pt x="765643" y="546120"/>
                    <a:pt x="0" y="461665"/>
                  </a:cubicBezTo>
                  <a:cubicBezTo>
                    <a:pt x="-3326" y="342772"/>
                    <a:pt x="-14350" y="47724"/>
                    <a:pt x="0" y="0"/>
                  </a:cubicBezTo>
                  <a:close/>
                </a:path>
                <a:path w="2240859" h="461665" stroke="0" extrusionOk="0">
                  <a:moveTo>
                    <a:pt x="0" y="0"/>
                  </a:moveTo>
                  <a:cubicBezTo>
                    <a:pt x="628368" y="118645"/>
                    <a:pt x="1917371" y="116012"/>
                    <a:pt x="2240859" y="0"/>
                  </a:cubicBezTo>
                  <a:cubicBezTo>
                    <a:pt x="2259605" y="143527"/>
                    <a:pt x="2213869" y="261265"/>
                    <a:pt x="2240859" y="461665"/>
                  </a:cubicBezTo>
                  <a:cubicBezTo>
                    <a:pt x="1653625" y="596265"/>
                    <a:pt x="617009" y="304469"/>
                    <a:pt x="0" y="461665"/>
                  </a:cubicBezTo>
                  <a:cubicBezTo>
                    <a:pt x="11502" y="333756"/>
                    <a:pt x="40657" y="173872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 dirty="0" err="1"/>
                <a:t>bushfire</a:t>
              </a:r>
              <a:endParaRPr lang="pt-BR" sz="2400" b="1" dirty="0"/>
            </a:p>
          </p:txBody>
        </p:sp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1B946C9B-0197-9ACD-DD3C-6440C498F992}"/>
                </a:ext>
              </a:extLst>
            </p:cNvPr>
            <p:cNvSpPr txBox="1"/>
            <p:nvPr/>
          </p:nvSpPr>
          <p:spPr>
            <a:xfrm>
              <a:off x="6160603" y="5444216"/>
              <a:ext cx="2240859" cy="461665"/>
            </a:xfrm>
            <a:custGeom>
              <a:avLst/>
              <a:gdLst>
                <a:gd name="connsiteX0" fmla="*/ 0 w 2240859"/>
                <a:gd name="connsiteY0" fmla="*/ 0 h 461665"/>
                <a:gd name="connsiteX1" fmla="*/ 2240859 w 2240859"/>
                <a:gd name="connsiteY1" fmla="*/ 0 h 461665"/>
                <a:gd name="connsiteX2" fmla="*/ 2240859 w 2240859"/>
                <a:gd name="connsiteY2" fmla="*/ 461665 h 461665"/>
                <a:gd name="connsiteX3" fmla="*/ 0 w 2240859"/>
                <a:gd name="connsiteY3" fmla="*/ 461665 h 461665"/>
                <a:gd name="connsiteX4" fmla="*/ 0 w 2240859"/>
                <a:gd name="connsiteY4" fmla="*/ 0 h 46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0859" h="461665" fill="none" extrusionOk="0">
                  <a:moveTo>
                    <a:pt x="0" y="0"/>
                  </a:moveTo>
                  <a:cubicBezTo>
                    <a:pt x="846441" y="-49533"/>
                    <a:pt x="1759910" y="-14809"/>
                    <a:pt x="2240859" y="0"/>
                  </a:cubicBezTo>
                  <a:cubicBezTo>
                    <a:pt x="2238711" y="186521"/>
                    <a:pt x="2238566" y="313513"/>
                    <a:pt x="2240859" y="461665"/>
                  </a:cubicBezTo>
                  <a:cubicBezTo>
                    <a:pt x="1882829" y="413434"/>
                    <a:pt x="765643" y="546120"/>
                    <a:pt x="0" y="461665"/>
                  </a:cubicBezTo>
                  <a:cubicBezTo>
                    <a:pt x="-3326" y="342772"/>
                    <a:pt x="-14350" y="47724"/>
                    <a:pt x="0" y="0"/>
                  </a:cubicBezTo>
                  <a:close/>
                </a:path>
                <a:path w="2240859" h="461665" stroke="0" extrusionOk="0">
                  <a:moveTo>
                    <a:pt x="0" y="0"/>
                  </a:moveTo>
                  <a:cubicBezTo>
                    <a:pt x="628368" y="118645"/>
                    <a:pt x="1917371" y="116012"/>
                    <a:pt x="2240859" y="0"/>
                  </a:cubicBezTo>
                  <a:cubicBezTo>
                    <a:pt x="2259605" y="143527"/>
                    <a:pt x="2213869" y="261265"/>
                    <a:pt x="2240859" y="461665"/>
                  </a:cubicBezTo>
                  <a:cubicBezTo>
                    <a:pt x="1653625" y="596265"/>
                    <a:pt x="617009" y="304469"/>
                    <a:pt x="0" y="461665"/>
                  </a:cubicBezTo>
                  <a:cubicBezTo>
                    <a:pt x="11502" y="333756"/>
                    <a:pt x="40657" y="173872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 dirty="0" err="1"/>
                <a:t>drought</a:t>
              </a:r>
              <a:endParaRPr lang="pt-BR" sz="2400" b="1" dirty="0"/>
            </a:p>
          </p:txBody>
        </p:sp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7218E1F8-5B25-FD3F-02A9-67D6ED7788E8}"/>
                </a:ext>
              </a:extLst>
            </p:cNvPr>
            <p:cNvSpPr txBox="1"/>
            <p:nvPr/>
          </p:nvSpPr>
          <p:spPr>
            <a:xfrm>
              <a:off x="8928918" y="2813009"/>
              <a:ext cx="2240859" cy="461665"/>
            </a:xfrm>
            <a:custGeom>
              <a:avLst/>
              <a:gdLst>
                <a:gd name="connsiteX0" fmla="*/ 0 w 2240859"/>
                <a:gd name="connsiteY0" fmla="*/ 0 h 461665"/>
                <a:gd name="connsiteX1" fmla="*/ 2240859 w 2240859"/>
                <a:gd name="connsiteY1" fmla="*/ 0 h 461665"/>
                <a:gd name="connsiteX2" fmla="*/ 2240859 w 2240859"/>
                <a:gd name="connsiteY2" fmla="*/ 461665 h 461665"/>
                <a:gd name="connsiteX3" fmla="*/ 0 w 2240859"/>
                <a:gd name="connsiteY3" fmla="*/ 461665 h 461665"/>
                <a:gd name="connsiteX4" fmla="*/ 0 w 2240859"/>
                <a:gd name="connsiteY4" fmla="*/ 0 h 46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0859" h="461665" fill="none" extrusionOk="0">
                  <a:moveTo>
                    <a:pt x="0" y="0"/>
                  </a:moveTo>
                  <a:cubicBezTo>
                    <a:pt x="846441" y="-49533"/>
                    <a:pt x="1759910" y="-14809"/>
                    <a:pt x="2240859" y="0"/>
                  </a:cubicBezTo>
                  <a:cubicBezTo>
                    <a:pt x="2238711" y="186521"/>
                    <a:pt x="2238566" y="313513"/>
                    <a:pt x="2240859" y="461665"/>
                  </a:cubicBezTo>
                  <a:cubicBezTo>
                    <a:pt x="1882829" y="413434"/>
                    <a:pt x="765643" y="546120"/>
                    <a:pt x="0" y="461665"/>
                  </a:cubicBezTo>
                  <a:cubicBezTo>
                    <a:pt x="-3326" y="342772"/>
                    <a:pt x="-14350" y="47724"/>
                    <a:pt x="0" y="0"/>
                  </a:cubicBezTo>
                  <a:close/>
                </a:path>
                <a:path w="2240859" h="461665" stroke="0" extrusionOk="0">
                  <a:moveTo>
                    <a:pt x="0" y="0"/>
                  </a:moveTo>
                  <a:cubicBezTo>
                    <a:pt x="628368" y="118645"/>
                    <a:pt x="1917371" y="116012"/>
                    <a:pt x="2240859" y="0"/>
                  </a:cubicBezTo>
                  <a:cubicBezTo>
                    <a:pt x="2259605" y="143527"/>
                    <a:pt x="2213869" y="261265"/>
                    <a:pt x="2240859" y="461665"/>
                  </a:cubicBezTo>
                  <a:cubicBezTo>
                    <a:pt x="1653625" y="596265"/>
                    <a:pt x="617009" y="304469"/>
                    <a:pt x="0" y="461665"/>
                  </a:cubicBezTo>
                  <a:cubicBezTo>
                    <a:pt x="11502" y="333756"/>
                    <a:pt x="40657" y="173872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 dirty="0" err="1"/>
                <a:t>earthquake</a:t>
              </a:r>
              <a:endParaRPr lang="pt-BR" sz="2400" b="1" dirty="0"/>
            </a:p>
          </p:txBody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A5ADA6C2-5F34-0D2D-57E6-162DE74249A9}"/>
                </a:ext>
              </a:extLst>
            </p:cNvPr>
            <p:cNvSpPr txBox="1"/>
            <p:nvPr/>
          </p:nvSpPr>
          <p:spPr>
            <a:xfrm>
              <a:off x="8928918" y="5444216"/>
              <a:ext cx="2240859" cy="461665"/>
            </a:xfrm>
            <a:custGeom>
              <a:avLst/>
              <a:gdLst>
                <a:gd name="connsiteX0" fmla="*/ 0 w 2240859"/>
                <a:gd name="connsiteY0" fmla="*/ 0 h 461665"/>
                <a:gd name="connsiteX1" fmla="*/ 2240859 w 2240859"/>
                <a:gd name="connsiteY1" fmla="*/ 0 h 461665"/>
                <a:gd name="connsiteX2" fmla="*/ 2240859 w 2240859"/>
                <a:gd name="connsiteY2" fmla="*/ 461665 h 461665"/>
                <a:gd name="connsiteX3" fmla="*/ 0 w 2240859"/>
                <a:gd name="connsiteY3" fmla="*/ 461665 h 461665"/>
                <a:gd name="connsiteX4" fmla="*/ 0 w 2240859"/>
                <a:gd name="connsiteY4" fmla="*/ 0 h 46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0859" h="461665" fill="none" extrusionOk="0">
                  <a:moveTo>
                    <a:pt x="0" y="0"/>
                  </a:moveTo>
                  <a:cubicBezTo>
                    <a:pt x="846441" y="-49533"/>
                    <a:pt x="1759910" y="-14809"/>
                    <a:pt x="2240859" y="0"/>
                  </a:cubicBezTo>
                  <a:cubicBezTo>
                    <a:pt x="2238711" y="186521"/>
                    <a:pt x="2238566" y="313513"/>
                    <a:pt x="2240859" y="461665"/>
                  </a:cubicBezTo>
                  <a:cubicBezTo>
                    <a:pt x="1882829" y="413434"/>
                    <a:pt x="765643" y="546120"/>
                    <a:pt x="0" y="461665"/>
                  </a:cubicBezTo>
                  <a:cubicBezTo>
                    <a:pt x="-3326" y="342772"/>
                    <a:pt x="-14350" y="47724"/>
                    <a:pt x="0" y="0"/>
                  </a:cubicBezTo>
                  <a:close/>
                </a:path>
                <a:path w="2240859" h="461665" stroke="0" extrusionOk="0">
                  <a:moveTo>
                    <a:pt x="0" y="0"/>
                  </a:moveTo>
                  <a:cubicBezTo>
                    <a:pt x="628368" y="118645"/>
                    <a:pt x="1917371" y="116012"/>
                    <a:pt x="2240859" y="0"/>
                  </a:cubicBezTo>
                  <a:cubicBezTo>
                    <a:pt x="2259605" y="143527"/>
                    <a:pt x="2213869" y="261265"/>
                    <a:pt x="2240859" y="461665"/>
                  </a:cubicBezTo>
                  <a:cubicBezTo>
                    <a:pt x="1653625" y="596265"/>
                    <a:pt x="617009" y="304469"/>
                    <a:pt x="0" y="461665"/>
                  </a:cubicBezTo>
                  <a:cubicBezTo>
                    <a:pt x="11502" y="333756"/>
                    <a:pt x="40657" y="173872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 dirty="0" err="1"/>
                <a:t>flood</a:t>
              </a:r>
              <a:endParaRPr lang="pt-BR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18095213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VOCABULARY CORNER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FDB4BE6D-CD9D-0066-8CA6-DD3BA1B8E13B}"/>
              </a:ext>
            </a:extLst>
          </p:cNvPr>
          <p:cNvSpPr txBox="1">
            <a:spLocks/>
          </p:cNvSpPr>
          <p:nvPr/>
        </p:nvSpPr>
        <p:spPr bwMode="black">
          <a:xfrm>
            <a:off x="643467" y="3014978"/>
            <a:ext cx="3363974" cy="1174991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Unit 7: natural disasters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6D8C55B9-22E4-1D0A-984A-D3198D89AFF0}"/>
              </a:ext>
            </a:extLst>
          </p:cNvPr>
          <p:cNvGrpSpPr/>
          <p:nvPr/>
        </p:nvGrpSpPr>
        <p:grpSpPr>
          <a:xfrm>
            <a:off x="5633147" y="643467"/>
            <a:ext cx="5580000" cy="5297754"/>
            <a:chOff x="5633147" y="643467"/>
            <a:chExt cx="5580000" cy="5297754"/>
          </a:xfrm>
        </p:grpSpPr>
        <p:pic>
          <p:nvPicPr>
            <p:cNvPr id="5" name="Imagem 4" descr="Site&#10;&#10;Descrição gerada automaticamente com confiança média">
              <a:extLst>
                <a:ext uri="{FF2B5EF4-FFF2-40B4-BE49-F238E27FC236}">
                  <a16:creationId xmlns:a16="http://schemas.microsoft.com/office/drawing/2014/main" id="{FEE99D58-C691-3430-63F7-991FF78C9E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33147" y="643467"/>
              <a:ext cx="5580000" cy="4920203"/>
            </a:xfrm>
            <a:prstGeom prst="rect">
              <a:avLst/>
            </a:prstGeom>
          </p:spPr>
        </p:pic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5803A52D-5740-736C-7442-787262BAED0C}"/>
                </a:ext>
              </a:extLst>
            </p:cNvPr>
            <p:cNvSpPr txBox="1"/>
            <p:nvPr/>
          </p:nvSpPr>
          <p:spPr>
            <a:xfrm>
              <a:off x="6012491" y="2735679"/>
              <a:ext cx="2240859" cy="461665"/>
            </a:xfrm>
            <a:custGeom>
              <a:avLst/>
              <a:gdLst>
                <a:gd name="connsiteX0" fmla="*/ 0 w 2240859"/>
                <a:gd name="connsiteY0" fmla="*/ 0 h 461665"/>
                <a:gd name="connsiteX1" fmla="*/ 2240859 w 2240859"/>
                <a:gd name="connsiteY1" fmla="*/ 0 h 461665"/>
                <a:gd name="connsiteX2" fmla="*/ 2240859 w 2240859"/>
                <a:gd name="connsiteY2" fmla="*/ 461665 h 461665"/>
                <a:gd name="connsiteX3" fmla="*/ 0 w 2240859"/>
                <a:gd name="connsiteY3" fmla="*/ 461665 h 461665"/>
                <a:gd name="connsiteX4" fmla="*/ 0 w 2240859"/>
                <a:gd name="connsiteY4" fmla="*/ 0 h 46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0859" h="461665" fill="none" extrusionOk="0">
                  <a:moveTo>
                    <a:pt x="0" y="0"/>
                  </a:moveTo>
                  <a:cubicBezTo>
                    <a:pt x="846441" y="-49533"/>
                    <a:pt x="1759910" y="-14809"/>
                    <a:pt x="2240859" y="0"/>
                  </a:cubicBezTo>
                  <a:cubicBezTo>
                    <a:pt x="2238711" y="186521"/>
                    <a:pt x="2238566" y="313513"/>
                    <a:pt x="2240859" y="461665"/>
                  </a:cubicBezTo>
                  <a:cubicBezTo>
                    <a:pt x="1882829" y="413434"/>
                    <a:pt x="765643" y="546120"/>
                    <a:pt x="0" y="461665"/>
                  </a:cubicBezTo>
                  <a:cubicBezTo>
                    <a:pt x="-3326" y="342772"/>
                    <a:pt x="-14350" y="47724"/>
                    <a:pt x="0" y="0"/>
                  </a:cubicBezTo>
                  <a:close/>
                </a:path>
                <a:path w="2240859" h="461665" stroke="0" extrusionOk="0">
                  <a:moveTo>
                    <a:pt x="0" y="0"/>
                  </a:moveTo>
                  <a:cubicBezTo>
                    <a:pt x="628368" y="118645"/>
                    <a:pt x="1917371" y="116012"/>
                    <a:pt x="2240859" y="0"/>
                  </a:cubicBezTo>
                  <a:cubicBezTo>
                    <a:pt x="2259605" y="143527"/>
                    <a:pt x="2213869" y="261265"/>
                    <a:pt x="2240859" y="461665"/>
                  </a:cubicBezTo>
                  <a:cubicBezTo>
                    <a:pt x="1653625" y="596265"/>
                    <a:pt x="617009" y="304469"/>
                    <a:pt x="0" y="461665"/>
                  </a:cubicBezTo>
                  <a:cubicBezTo>
                    <a:pt x="11502" y="333756"/>
                    <a:pt x="40657" y="173872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 dirty="0" err="1"/>
                <a:t>hurricane</a:t>
              </a:r>
              <a:endParaRPr lang="pt-BR" sz="2400" b="1" dirty="0"/>
            </a:p>
          </p:txBody>
        </p:sp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563234E1-A541-3266-7C0B-D4FA448F0E63}"/>
                </a:ext>
              </a:extLst>
            </p:cNvPr>
            <p:cNvSpPr txBox="1"/>
            <p:nvPr/>
          </p:nvSpPr>
          <p:spPr>
            <a:xfrm>
              <a:off x="6012491" y="5479556"/>
              <a:ext cx="2240859" cy="461665"/>
            </a:xfrm>
            <a:custGeom>
              <a:avLst/>
              <a:gdLst>
                <a:gd name="connsiteX0" fmla="*/ 0 w 2240859"/>
                <a:gd name="connsiteY0" fmla="*/ 0 h 461665"/>
                <a:gd name="connsiteX1" fmla="*/ 2240859 w 2240859"/>
                <a:gd name="connsiteY1" fmla="*/ 0 h 461665"/>
                <a:gd name="connsiteX2" fmla="*/ 2240859 w 2240859"/>
                <a:gd name="connsiteY2" fmla="*/ 461665 h 461665"/>
                <a:gd name="connsiteX3" fmla="*/ 0 w 2240859"/>
                <a:gd name="connsiteY3" fmla="*/ 461665 h 461665"/>
                <a:gd name="connsiteX4" fmla="*/ 0 w 2240859"/>
                <a:gd name="connsiteY4" fmla="*/ 0 h 46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0859" h="461665" fill="none" extrusionOk="0">
                  <a:moveTo>
                    <a:pt x="0" y="0"/>
                  </a:moveTo>
                  <a:cubicBezTo>
                    <a:pt x="846441" y="-49533"/>
                    <a:pt x="1759910" y="-14809"/>
                    <a:pt x="2240859" y="0"/>
                  </a:cubicBezTo>
                  <a:cubicBezTo>
                    <a:pt x="2238711" y="186521"/>
                    <a:pt x="2238566" y="313513"/>
                    <a:pt x="2240859" y="461665"/>
                  </a:cubicBezTo>
                  <a:cubicBezTo>
                    <a:pt x="1882829" y="413434"/>
                    <a:pt x="765643" y="546120"/>
                    <a:pt x="0" y="461665"/>
                  </a:cubicBezTo>
                  <a:cubicBezTo>
                    <a:pt x="-3326" y="342772"/>
                    <a:pt x="-14350" y="47724"/>
                    <a:pt x="0" y="0"/>
                  </a:cubicBezTo>
                  <a:close/>
                </a:path>
                <a:path w="2240859" h="461665" stroke="0" extrusionOk="0">
                  <a:moveTo>
                    <a:pt x="0" y="0"/>
                  </a:moveTo>
                  <a:cubicBezTo>
                    <a:pt x="628368" y="118645"/>
                    <a:pt x="1917371" y="116012"/>
                    <a:pt x="2240859" y="0"/>
                  </a:cubicBezTo>
                  <a:cubicBezTo>
                    <a:pt x="2259605" y="143527"/>
                    <a:pt x="2213869" y="261265"/>
                    <a:pt x="2240859" y="461665"/>
                  </a:cubicBezTo>
                  <a:cubicBezTo>
                    <a:pt x="1653625" y="596265"/>
                    <a:pt x="617009" y="304469"/>
                    <a:pt x="0" y="461665"/>
                  </a:cubicBezTo>
                  <a:cubicBezTo>
                    <a:pt x="11502" y="333756"/>
                    <a:pt x="40657" y="173872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 dirty="0" err="1"/>
                <a:t>landslide</a:t>
              </a:r>
              <a:endParaRPr lang="pt-BR" sz="2400" b="1" dirty="0"/>
            </a:p>
          </p:txBody>
        </p:sp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E06E5A38-BDEB-9C88-6030-64E20E6A291F}"/>
                </a:ext>
              </a:extLst>
            </p:cNvPr>
            <p:cNvSpPr txBox="1"/>
            <p:nvPr/>
          </p:nvSpPr>
          <p:spPr>
            <a:xfrm>
              <a:off x="8875808" y="2735679"/>
              <a:ext cx="2240859" cy="461665"/>
            </a:xfrm>
            <a:custGeom>
              <a:avLst/>
              <a:gdLst>
                <a:gd name="connsiteX0" fmla="*/ 0 w 2240859"/>
                <a:gd name="connsiteY0" fmla="*/ 0 h 461665"/>
                <a:gd name="connsiteX1" fmla="*/ 2240859 w 2240859"/>
                <a:gd name="connsiteY1" fmla="*/ 0 h 461665"/>
                <a:gd name="connsiteX2" fmla="*/ 2240859 w 2240859"/>
                <a:gd name="connsiteY2" fmla="*/ 461665 h 461665"/>
                <a:gd name="connsiteX3" fmla="*/ 0 w 2240859"/>
                <a:gd name="connsiteY3" fmla="*/ 461665 h 461665"/>
                <a:gd name="connsiteX4" fmla="*/ 0 w 2240859"/>
                <a:gd name="connsiteY4" fmla="*/ 0 h 46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0859" h="461665" fill="none" extrusionOk="0">
                  <a:moveTo>
                    <a:pt x="0" y="0"/>
                  </a:moveTo>
                  <a:cubicBezTo>
                    <a:pt x="846441" y="-49533"/>
                    <a:pt x="1759910" y="-14809"/>
                    <a:pt x="2240859" y="0"/>
                  </a:cubicBezTo>
                  <a:cubicBezTo>
                    <a:pt x="2238711" y="186521"/>
                    <a:pt x="2238566" y="313513"/>
                    <a:pt x="2240859" y="461665"/>
                  </a:cubicBezTo>
                  <a:cubicBezTo>
                    <a:pt x="1882829" y="413434"/>
                    <a:pt x="765643" y="546120"/>
                    <a:pt x="0" y="461665"/>
                  </a:cubicBezTo>
                  <a:cubicBezTo>
                    <a:pt x="-3326" y="342772"/>
                    <a:pt x="-14350" y="47724"/>
                    <a:pt x="0" y="0"/>
                  </a:cubicBezTo>
                  <a:close/>
                </a:path>
                <a:path w="2240859" h="461665" stroke="0" extrusionOk="0">
                  <a:moveTo>
                    <a:pt x="0" y="0"/>
                  </a:moveTo>
                  <a:cubicBezTo>
                    <a:pt x="628368" y="118645"/>
                    <a:pt x="1917371" y="116012"/>
                    <a:pt x="2240859" y="0"/>
                  </a:cubicBezTo>
                  <a:cubicBezTo>
                    <a:pt x="2259605" y="143527"/>
                    <a:pt x="2213869" y="261265"/>
                    <a:pt x="2240859" y="461665"/>
                  </a:cubicBezTo>
                  <a:cubicBezTo>
                    <a:pt x="1653625" y="596265"/>
                    <a:pt x="617009" y="304469"/>
                    <a:pt x="0" y="461665"/>
                  </a:cubicBezTo>
                  <a:cubicBezTo>
                    <a:pt x="11502" y="333756"/>
                    <a:pt x="40657" y="173872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 dirty="0"/>
                <a:t>avalanche</a:t>
              </a:r>
            </a:p>
          </p:txBody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1B1F0FB3-6AE9-03EC-C9C9-9C897ABDC9AB}"/>
                </a:ext>
              </a:extLst>
            </p:cNvPr>
            <p:cNvSpPr txBox="1"/>
            <p:nvPr/>
          </p:nvSpPr>
          <p:spPr>
            <a:xfrm>
              <a:off x="8780806" y="5479556"/>
              <a:ext cx="2240859" cy="461665"/>
            </a:xfrm>
            <a:custGeom>
              <a:avLst/>
              <a:gdLst>
                <a:gd name="connsiteX0" fmla="*/ 0 w 2240859"/>
                <a:gd name="connsiteY0" fmla="*/ 0 h 461665"/>
                <a:gd name="connsiteX1" fmla="*/ 2240859 w 2240859"/>
                <a:gd name="connsiteY1" fmla="*/ 0 h 461665"/>
                <a:gd name="connsiteX2" fmla="*/ 2240859 w 2240859"/>
                <a:gd name="connsiteY2" fmla="*/ 461665 h 461665"/>
                <a:gd name="connsiteX3" fmla="*/ 0 w 2240859"/>
                <a:gd name="connsiteY3" fmla="*/ 461665 h 461665"/>
                <a:gd name="connsiteX4" fmla="*/ 0 w 2240859"/>
                <a:gd name="connsiteY4" fmla="*/ 0 h 46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0859" h="461665" fill="none" extrusionOk="0">
                  <a:moveTo>
                    <a:pt x="0" y="0"/>
                  </a:moveTo>
                  <a:cubicBezTo>
                    <a:pt x="846441" y="-49533"/>
                    <a:pt x="1759910" y="-14809"/>
                    <a:pt x="2240859" y="0"/>
                  </a:cubicBezTo>
                  <a:cubicBezTo>
                    <a:pt x="2238711" y="186521"/>
                    <a:pt x="2238566" y="313513"/>
                    <a:pt x="2240859" y="461665"/>
                  </a:cubicBezTo>
                  <a:cubicBezTo>
                    <a:pt x="1882829" y="413434"/>
                    <a:pt x="765643" y="546120"/>
                    <a:pt x="0" y="461665"/>
                  </a:cubicBezTo>
                  <a:cubicBezTo>
                    <a:pt x="-3326" y="342772"/>
                    <a:pt x="-14350" y="47724"/>
                    <a:pt x="0" y="0"/>
                  </a:cubicBezTo>
                  <a:close/>
                </a:path>
                <a:path w="2240859" h="461665" stroke="0" extrusionOk="0">
                  <a:moveTo>
                    <a:pt x="0" y="0"/>
                  </a:moveTo>
                  <a:cubicBezTo>
                    <a:pt x="628368" y="118645"/>
                    <a:pt x="1917371" y="116012"/>
                    <a:pt x="2240859" y="0"/>
                  </a:cubicBezTo>
                  <a:cubicBezTo>
                    <a:pt x="2259605" y="143527"/>
                    <a:pt x="2213869" y="261265"/>
                    <a:pt x="2240859" y="461665"/>
                  </a:cubicBezTo>
                  <a:cubicBezTo>
                    <a:pt x="1653625" y="596265"/>
                    <a:pt x="617009" y="304469"/>
                    <a:pt x="0" y="461665"/>
                  </a:cubicBezTo>
                  <a:cubicBezTo>
                    <a:pt x="11502" y="333756"/>
                    <a:pt x="40657" y="173872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 dirty="0"/>
                <a:t>tsunami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4472869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VOCABULARY CORNER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FDB4BE6D-CD9D-0066-8CA6-DD3BA1B8E13B}"/>
              </a:ext>
            </a:extLst>
          </p:cNvPr>
          <p:cNvSpPr txBox="1">
            <a:spLocks/>
          </p:cNvSpPr>
          <p:nvPr/>
        </p:nvSpPr>
        <p:spPr bwMode="black">
          <a:xfrm>
            <a:off x="643467" y="3014978"/>
            <a:ext cx="3363974" cy="1174991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Unit 7: the weather</a:t>
            </a:r>
          </a:p>
        </p:txBody>
      </p: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DE873DD3-CA7A-7B02-C25B-ED767C880025}"/>
              </a:ext>
            </a:extLst>
          </p:cNvPr>
          <p:cNvGrpSpPr/>
          <p:nvPr/>
        </p:nvGrpSpPr>
        <p:grpSpPr>
          <a:xfrm>
            <a:off x="4778117" y="1808307"/>
            <a:ext cx="7290061" cy="3655551"/>
            <a:chOff x="4778117" y="1808307"/>
            <a:chExt cx="7290061" cy="3655551"/>
          </a:xfrm>
        </p:grpSpPr>
        <p:pic>
          <p:nvPicPr>
            <p:cNvPr id="14" name="Imagem 13" descr="Ícone&#10;&#10;Descrição gerada automaticamente com confiança média">
              <a:extLst>
                <a:ext uri="{FF2B5EF4-FFF2-40B4-BE49-F238E27FC236}">
                  <a16:creationId xmlns:a16="http://schemas.microsoft.com/office/drawing/2014/main" id="{A405E7B1-3E18-0E7C-00CD-800A193BC6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78117" y="1808307"/>
              <a:ext cx="7290061" cy="3241386"/>
            </a:xfrm>
            <a:prstGeom prst="rect">
              <a:avLst/>
            </a:prstGeom>
          </p:spPr>
        </p:pic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85E3AD61-BB2D-79FC-07DD-1C11AC51FF64}"/>
                </a:ext>
              </a:extLst>
            </p:cNvPr>
            <p:cNvSpPr txBox="1"/>
            <p:nvPr/>
          </p:nvSpPr>
          <p:spPr>
            <a:xfrm>
              <a:off x="5036481" y="3198167"/>
              <a:ext cx="1483072" cy="461665"/>
            </a:xfrm>
            <a:custGeom>
              <a:avLst/>
              <a:gdLst>
                <a:gd name="connsiteX0" fmla="*/ 0 w 1483072"/>
                <a:gd name="connsiteY0" fmla="*/ 0 h 461665"/>
                <a:gd name="connsiteX1" fmla="*/ 1483072 w 1483072"/>
                <a:gd name="connsiteY1" fmla="*/ 0 h 461665"/>
                <a:gd name="connsiteX2" fmla="*/ 1483072 w 1483072"/>
                <a:gd name="connsiteY2" fmla="*/ 461665 h 461665"/>
                <a:gd name="connsiteX3" fmla="*/ 0 w 1483072"/>
                <a:gd name="connsiteY3" fmla="*/ 461665 h 461665"/>
                <a:gd name="connsiteX4" fmla="*/ 0 w 1483072"/>
                <a:gd name="connsiteY4" fmla="*/ 0 h 46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3072" h="461665" fill="none" extrusionOk="0">
                  <a:moveTo>
                    <a:pt x="0" y="0"/>
                  </a:moveTo>
                  <a:cubicBezTo>
                    <a:pt x="407784" y="111184"/>
                    <a:pt x="766110" y="15555"/>
                    <a:pt x="1483072" y="0"/>
                  </a:cubicBezTo>
                  <a:cubicBezTo>
                    <a:pt x="1480924" y="186521"/>
                    <a:pt x="1480779" y="313513"/>
                    <a:pt x="1483072" y="461665"/>
                  </a:cubicBezTo>
                  <a:cubicBezTo>
                    <a:pt x="817950" y="423372"/>
                    <a:pt x="173620" y="593783"/>
                    <a:pt x="0" y="461665"/>
                  </a:cubicBezTo>
                  <a:cubicBezTo>
                    <a:pt x="-3326" y="342772"/>
                    <a:pt x="-14350" y="47724"/>
                    <a:pt x="0" y="0"/>
                  </a:cubicBezTo>
                  <a:close/>
                </a:path>
                <a:path w="1483072" h="461665" stroke="0" extrusionOk="0">
                  <a:moveTo>
                    <a:pt x="0" y="0"/>
                  </a:moveTo>
                  <a:cubicBezTo>
                    <a:pt x="477157" y="-122967"/>
                    <a:pt x="1282061" y="-56308"/>
                    <a:pt x="1483072" y="0"/>
                  </a:cubicBezTo>
                  <a:cubicBezTo>
                    <a:pt x="1501818" y="143527"/>
                    <a:pt x="1456082" y="261265"/>
                    <a:pt x="1483072" y="461665"/>
                  </a:cubicBezTo>
                  <a:cubicBezTo>
                    <a:pt x="752712" y="588014"/>
                    <a:pt x="242031" y="437333"/>
                    <a:pt x="0" y="461665"/>
                  </a:cubicBezTo>
                  <a:cubicBezTo>
                    <a:pt x="11502" y="333756"/>
                    <a:pt x="40657" y="173872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 dirty="0" err="1"/>
                <a:t>cloudy</a:t>
              </a:r>
              <a:endParaRPr lang="pt-BR" sz="2400" b="1" dirty="0"/>
            </a:p>
          </p:txBody>
        </p:sp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67903A34-7672-5A5E-564C-1F061AD0FD6F}"/>
                </a:ext>
              </a:extLst>
            </p:cNvPr>
            <p:cNvSpPr txBox="1"/>
            <p:nvPr/>
          </p:nvSpPr>
          <p:spPr>
            <a:xfrm>
              <a:off x="5036481" y="5002192"/>
              <a:ext cx="1483072" cy="461665"/>
            </a:xfrm>
            <a:custGeom>
              <a:avLst/>
              <a:gdLst>
                <a:gd name="connsiteX0" fmla="*/ 0 w 1483072"/>
                <a:gd name="connsiteY0" fmla="*/ 0 h 461665"/>
                <a:gd name="connsiteX1" fmla="*/ 1483072 w 1483072"/>
                <a:gd name="connsiteY1" fmla="*/ 0 h 461665"/>
                <a:gd name="connsiteX2" fmla="*/ 1483072 w 1483072"/>
                <a:gd name="connsiteY2" fmla="*/ 461665 h 461665"/>
                <a:gd name="connsiteX3" fmla="*/ 0 w 1483072"/>
                <a:gd name="connsiteY3" fmla="*/ 461665 h 461665"/>
                <a:gd name="connsiteX4" fmla="*/ 0 w 1483072"/>
                <a:gd name="connsiteY4" fmla="*/ 0 h 46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3072" h="461665" fill="none" extrusionOk="0">
                  <a:moveTo>
                    <a:pt x="0" y="0"/>
                  </a:moveTo>
                  <a:cubicBezTo>
                    <a:pt x="407784" y="111184"/>
                    <a:pt x="766110" y="15555"/>
                    <a:pt x="1483072" y="0"/>
                  </a:cubicBezTo>
                  <a:cubicBezTo>
                    <a:pt x="1480924" y="186521"/>
                    <a:pt x="1480779" y="313513"/>
                    <a:pt x="1483072" y="461665"/>
                  </a:cubicBezTo>
                  <a:cubicBezTo>
                    <a:pt x="817950" y="423372"/>
                    <a:pt x="173620" y="593783"/>
                    <a:pt x="0" y="461665"/>
                  </a:cubicBezTo>
                  <a:cubicBezTo>
                    <a:pt x="-3326" y="342772"/>
                    <a:pt x="-14350" y="47724"/>
                    <a:pt x="0" y="0"/>
                  </a:cubicBezTo>
                  <a:close/>
                </a:path>
                <a:path w="1483072" h="461665" stroke="0" extrusionOk="0">
                  <a:moveTo>
                    <a:pt x="0" y="0"/>
                  </a:moveTo>
                  <a:cubicBezTo>
                    <a:pt x="477157" y="-122967"/>
                    <a:pt x="1282061" y="-56308"/>
                    <a:pt x="1483072" y="0"/>
                  </a:cubicBezTo>
                  <a:cubicBezTo>
                    <a:pt x="1501818" y="143527"/>
                    <a:pt x="1456082" y="261265"/>
                    <a:pt x="1483072" y="461665"/>
                  </a:cubicBezTo>
                  <a:cubicBezTo>
                    <a:pt x="752712" y="588014"/>
                    <a:pt x="242031" y="437333"/>
                    <a:pt x="0" y="461665"/>
                  </a:cubicBezTo>
                  <a:cubicBezTo>
                    <a:pt x="11502" y="333756"/>
                    <a:pt x="40657" y="173872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 dirty="0" err="1"/>
                <a:t>foggy</a:t>
              </a:r>
              <a:endParaRPr lang="pt-BR" sz="2400" b="1" dirty="0"/>
            </a:p>
          </p:txBody>
        </p:sp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D8E3CDB6-C084-0300-224C-64C50956C51D}"/>
                </a:ext>
              </a:extLst>
            </p:cNvPr>
            <p:cNvSpPr txBox="1"/>
            <p:nvPr/>
          </p:nvSpPr>
          <p:spPr>
            <a:xfrm>
              <a:off x="6825417" y="3198167"/>
              <a:ext cx="1483072" cy="461665"/>
            </a:xfrm>
            <a:custGeom>
              <a:avLst/>
              <a:gdLst>
                <a:gd name="connsiteX0" fmla="*/ 0 w 1483072"/>
                <a:gd name="connsiteY0" fmla="*/ 0 h 461665"/>
                <a:gd name="connsiteX1" fmla="*/ 1483072 w 1483072"/>
                <a:gd name="connsiteY1" fmla="*/ 0 h 461665"/>
                <a:gd name="connsiteX2" fmla="*/ 1483072 w 1483072"/>
                <a:gd name="connsiteY2" fmla="*/ 461665 h 461665"/>
                <a:gd name="connsiteX3" fmla="*/ 0 w 1483072"/>
                <a:gd name="connsiteY3" fmla="*/ 461665 h 461665"/>
                <a:gd name="connsiteX4" fmla="*/ 0 w 1483072"/>
                <a:gd name="connsiteY4" fmla="*/ 0 h 46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3072" h="461665" fill="none" extrusionOk="0">
                  <a:moveTo>
                    <a:pt x="0" y="0"/>
                  </a:moveTo>
                  <a:cubicBezTo>
                    <a:pt x="407784" y="111184"/>
                    <a:pt x="766110" y="15555"/>
                    <a:pt x="1483072" y="0"/>
                  </a:cubicBezTo>
                  <a:cubicBezTo>
                    <a:pt x="1480924" y="186521"/>
                    <a:pt x="1480779" y="313513"/>
                    <a:pt x="1483072" y="461665"/>
                  </a:cubicBezTo>
                  <a:cubicBezTo>
                    <a:pt x="817950" y="423372"/>
                    <a:pt x="173620" y="593783"/>
                    <a:pt x="0" y="461665"/>
                  </a:cubicBezTo>
                  <a:cubicBezTo>
                    <a:pt x="-3326" y="342772"/>
                    <a:pt x="-14350" y="47724"/>
                    <a:pt x="0" y="0"/>
                  </a:cubicBezTo>
                  <a:close/>
                </a:path>
                <a:path w="1483072" h="461665" stroke="0" extrusionOk="0">
                  <a:moveTo>
                    <a:pt x="0" y="0"/>
                  </a:moveTo>
                  <a:cubicBezTo>
                    <a:pt x="477157" y="-122967"/>
                    <a:pt x="1282061" y="-56308"/>
                    <a:pt x="1483072" y="0"/>
                  </a:cubicBezTo>
                  <a:cubicBezTo>
                    <a:pt x="1501818" y="143527"/>
                    <a:pt x="1456082" y="261265"/>
                    <a:pt x="1483072" y="461665"/>
                  </a:cubicBezTo>
                  <a:cubicBezTo>
                    <a:pt x="752712" y="588014"/>
                    <a:pt x="242031" y="437333"/>
                    <a:pt x="0" y="461665"/>
                  </a:cubicBezTo>
                  <a:cubicBezTo>
                    <a:pt x="11502" y="333756"/>
                    <a:pt x="40657" y="173872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 dirty="0" err="1"/>
                <a:t>rainy</a:t>
              </a:r>
              <a:endParaRPr lang="pt-BR" sz="2400" b="1" dirty="0"/>
            </a:p>
          </p:txBody>
        </p:sp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C7B8CC30-2B39-BA67-44E0-6D6CF978975C}"/>
                </a:ext>
              </a:extLst>
            </p:cNvPr>
            <p:cNvSpPr txBox="1"/>
            <p:nvPr/>
          </p:nvSpPr>
          <p:spPr>
            <a:xfrm>
              <a:off x="6825417" y="5002192"/>
              <a:ext cx="1483072" cy="461665"/>
            </a:xfrm>
            <a:custGeom>
              <a:avLst/>
              <a:gdLst>
                <a:gd name="connsiteX0" fmla="*/ 0 w 1483072"/>
                <a:gd name="connsiteY0" fmla="*/ 0 h 461665"/>
                <a:gd name="connsiteX1" fmla="*/ 1483072 w 1483072"/>
                <a:gd name="connsiteY1" fmla="*/ 0 h 461665"/>
                <a:gd name="connsiteX2" fmla="*/ 1483072 w 1483072"/>
                <a:gd name="connsiteY2" fmla="*/ 461665 h 461665"/>
                <a:gd name="connsiteX3" fmla="*/ 0 w 1483072"/>
                <a:gd name="connsiteY3" fmla="*/ 461665 h 461665"/>
                <a:gd name="connsiteX4" fmla="*/ 0 w 1483072"/>
                <a:gd name="connsiteY4" fmla="*/ 0 h 46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3072" h="461665" fill="none" extrusionOk="0">
                  <a:moveTo>
                    <a:pt x="0" y="0"/>
                  </a:moveTo>
                  <a:cubicBezTo>
                    <a:pt x="407784" y="111184"/>
                    <a:pt x="766110" y="15555"/>
                    <a:pt x="1483072" y="0"/>
                  </a:cubicBezTo>
                  <a:cubicBezTo>
                    <a:pt x="1480924" y="186521"/>
                    <a:pt x="1480779" y="313513"/>
                    <a:pt x="1483072" y="461665"/>
                  </a:cubicBezTo>
                  <a:cubicBezTo>
                    <a:pt x="817950" y="423372"/>
                    <a:pt x="173620" y="593783"/>
                    <a:pt x="0" y="461665"/>
                  </a:cubicBezTo>
                  <a:cubicBezTo>
                    <a:pt x="-3326" y="342772"/>
                    <a:pt x="-14350" y="47724"/>
                    <a:pt x="0" y="0"/>
                  </a:cubicBezTo>
                  <a:close/>
                </a:path>
                <a:path w="1483072" h="461665" stroke="0" extrusionOk="0">
                  <a:moveTo>
                    <a:pt x="0" y="0"/>
                  </a:moveTo>
                  <a:cubicBezTo>
                    <a:pt x="477157" y="-122967"/>
                    <a:pt x="1282061" y="-56308"/>
                    <a:pt x="1483072" y="0"/>
                  </a:cubicBezTo>
                  <a:cubicBezTo>
                    <a:pt x="1501818" y="143527"/>
                    <a:pt x="1456082" y="261265"/>
                    <a:pt x="1483072" y="461665"/>
                  </a:cubicBezTo>
                  <a:cubicBezTo>
                    <a:pt x="752712" y="588014"/>
                    <a:pt x="242031" y="437333"/>
                    <a:pt x="0" y="461665"/>
                  </a:cubicBezTo>
                  <a:cubicBezTo>
                    <a:pt x="11502" y="333756"/>
                    <a:pt x="40657" y="173872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 dirty="0" err="1"/>
                <a:t>snowy</a:t>
              </a:r>
              <a:endParaRPr lang="pt-BR" sz="2400" b="1" dirty="0"/>
            </a:p>
          </p:txBody>
        </p:sp>
        <p:sp>
          <p:nvSpPr>
            <p:cNvPr id="20" name="CaixaDeTexto 19">
              <a:extLst>
                <a:ext uri="{FF2B5EF4-FFF2-40B4-BE49-F238E27FC236}">
                  <a16:creationId xmlns:a16="http://schemas.microsoft.com/office/drawing/2014/main" id="{DCAFD3D7-DF04-D0DC-F943-714F0F6278FF}"/>
                </a:ext>
              </a:extLst>
            </p:cNvPr>
            <p:cNvSpPr txBox="1"/>
            <p:nvPr/>
          </p:nvSpPr>
          <p:spPr>
            <a:xfrm>
              <a:off x="8634011" y="5002193"/>
              <a:ext cx="1483072" cy="461665"/>
            </a:xfrm>
            <a:custGeom>
              <a:avLst/>
              <a:gdLst>
                <a:gd name="connsiteX0" fmla="*/ 0 w 1483072"/>
                <a:gd name="connsiteY0" fmla="*/ 0 h 461665"/>
                <a:gd name="connsiteX1" fmla="*/ 1483072 w 1483072"/>
                <a:gd name="connsiteY1" fmla="*/ 0 h 461665"/>
                <a:gd name="connsiteX2" fmla="*/ 1483072 w 1483072"/>
                <a:gd name="connsiteY2" fmla="*/ 461665 h 461665"/>
                <a:gd name="connsiteX3" fmla="*/ 0 w 1483072"/>
                <a:gd name="connsiteY3" fmla="*/ 461665 h 461665"/>
                <a:gd name="connsiteX4" fmla="*/ 0 w 1483072"/>
                <a:gd name="connsiteY4" fmla="*/ 0 h 46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3072" h="461665" fill="none" extrusionOk="0">
                  <a:moveTo>
                    <a:pt x="0" y="0"/>
                  </a:moveTo>
                  <a:cubicBezTo>
                    <a:pt x="407784" y="111184"/>
                    <a:pt x="766110" y="15555"/>
                    <a:pt x="1483072" y="0"/>
                  </a:cubicBezTo>
                  <a:cubicBezTo>
                    <a:pt x="1480924" y="186521"/>
                    <a:pt x="1480779" y="313513"/>
                    <a:pt x="1483072" y="461665"/>
                  </a:cubicBezTo>
                  <a:cubicBezTo>
                    <a:pt x="817950" y="423372"/>
                    <a:pt x="173620" y="593783"/>
                    <a:pt x="0" y="461665"/>
                  </a:cubicBezTo>
                  <a:cubicBezTo>
                    <a:pt x="-3326" y="342772"/>
                    <a:pt x="-14350" y="47724"/>
                    <a:pt x="0" y="0"/>
                  </a:cubicBezTo>
                  <a:close/>
                </a:path>
                <a:path w="1483072" h="461665" stroke="0" extrusionOk="0">
                  <a:moveTo>
                    <a:pt x="0" y="0"/>
                  </a:moveTo>
                  <a:cubicBezTo>
                    <a:pt x="477157" y="-122967"/>
                    <a:pt x="1282061" y="-56308"/>
                    <a:pt x="1483072" y="0"/>
                  </a:cubicBezTo>
                  <a:cubicBezTo>
                    <a:pt x="1501818" y="143527"/>
                    <a:pt x="1456082" y="261265"/>
                    <a:pt x="1483072" y="461665"/>
                  </a:cubicBezTo>
                  <a:cubicBezTo>
                    <a:pt x="752712" y="588014"/>
                    <a:pt x="242031" y="437333"/>
                    <a:pt x="0" y="461665"/>
                  </a:cubicBezTo>
                  <a:cubicBezTo>
                    <a:pt x="11502" y="333756"/>
                    <a:pt x="40657" y="173872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 dirty="0" err="1"/>
                <a:t>sunny</a:t>
              </a:r>
              <a:endParaRPr lang="pt-BR" sz="2400" b="1" dirty="0"/>
            </a:p>
          </p:txBody>
        </p:sp>
        <p:sp>
          <p:nvSpPr>
            <p:cNvPr id="21" name="CaixaDeTexto 20">
              <a:extLst>
                <a:ext uri="{FF2B5EF4-FFF2-40B4-BE49-F238E27FC236}">
                  <a16:creationId xmlns:a16="http://schemas.microsoft.com/office/drawing/2014/main" id="{3F97DD93-922D-3F20-1C6B-72F34419B585}"/>
                </a:ext>
              </a:extLst>
            </p:cNvPr>
            <p:cNvSpPr txBox="1"/>
            <p:nvPr/>
          </p:nvSpPr>
          <p:spPr>
            <a:xfrm>
              <a:off x="8634011" y="3198167"/>
              <a:ext cx="1483072" cy="461665"/>
            </a:xfrm>
            <a:custGeom>
              <a:avLst/>
              <a:gdLst>
                <a:gd name="connsiteX0" fmla="*/ 0 w 1483072"/>
                <a:gd name="connsiteY0" fmla="*/ 0 h 461665"/>
                <a:gd name="connsiteX1" fmla="*/ 1483072 w 1483072"/>
                <a:gd name="connsiteY1" fmla="*/ 0 h 461665"/>
                <a:gd name="connsiteX2" fmla="*/ 1483072 w 1483072"/>
                <a:gd name="connsiteY2" fmla="*/ 461665 h 461665"/>
                <a:gd name="connsiteX3" fmla="*/ 0 w 1483072"/>
                <a:gd name="connsiteY3" fmla="*/ 461665 h 461665"/>
                <a:gd name="connsiteX4" fmla="*/ 0 w 1483072"/>
                <a:gd name="connsiteY4" fmla="*/ 0 h 46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3072" h="461665" fill="none" extrusionOk="0">
                  <a:moveTo>
                    <a:pt x="0" y="0"/>
                  </a:moveTo>
                  <a:cubicBezTo>
                    <a:pt x="407784" y="111184"/>
                    <a:pt x="766110" y="15555"/>
                    <a:pt x="1483072" y="0"/>
                  </a:cubicBezTo>
                  <a:cubicBezTo>
                    <a:pt x="1480924" y="186521"/>
                    <a:pt x="1480779" y="313513"/>
                    <a:pt x="1483072" y="461665"/>
                  </a:cubicBezTo>
                  <a:cubicBezTo>
                    <a:pt x="817950" y="423372"/>
                    <a:pt x="173620" y="593783"/>
                    <a:pt x="0" y="461665"/>
                  </a:cubicBezTo>
                  <a:cubicBezTo>
                    <a:pt x="-3326" y="342772"/>
                    <a:pt x="-14350" y="47724"/>
                    <a:pt x="0" y="0"/>
                  </a:cubicBezTo>
                  <a:close/>
                </a:path>
                <a:path w="1483072" h="461665" stroke="0" extrusionOk="0">
                  <a:moveTo>
                    <a:pt x="0" y="0"/>
                  </a:moveTo>
                  <a:cubicBezTo>
                    <a:pt x="477157" y="-122967"/>
                    <a:pt x="1282061" y="-56308"/>
                    <a:pt x="1483072" y="0"/>
                  </a:cubicBezTo>
                  <a:cubicBezTo>
                    <a:pt x="1501818" y="143527"/>
                    <a:pt x="1456082" y="261265"/>
                    <a:pt x="1483072" y="461665"/>
                  </a:cubicBezTo>
                  <a:cubicBezTo>
                    <a:pt x="752712" y="588014"/>
                    <a:pt x="242031" y="437333"/>
                    <a:pt x="0" y="461665"/>
                  </a:cubicBezTo>
                  <a:cubicBezTo>
                    <a:pt x="11502" y="333756"/>
                    <a:pt x="40657" y="173872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 dirty="0" err="1"/>
                <a:t>stormy</a:t>
              </a:r>
              <a:endParaRPr lang="pt-BR" sz="2400" b="1" dirty="0"/>
            </a:p>
          </p:txBody>
        </p: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3C2836E1-CC0A-0765-BE20-8E9EC3A8DD72}"/>
                </a:ext>
              </a:extLst>
            </p:cNvPr>
            <p:cNvSpPr txBox="1"/>
            <p:nvPr/>
          </p:nvSpPr>
          <p:spPr>
            <a:xfrm>
              <a:off x="10442605" y="3198167"/>
              <a:ext cx="1483072" cy="461665"/>
            </a:xfrm>
            <a:custGeom>
              <a:avLst/>
              <a:gdLst>
                <a:gd name="connsiteX0" fmla="*/ 0 w 1483072"/>
                <a:gd name="connsiteY0" fmla="*/ 0 h 461665"/>
                <a:gd name="connsiteX1" fmla="*/ 1483072 w 1483072"/>
                <a:gd name="connsiteY1" fmla="*/ 0 h 461665"/>
                <a:gd name="connsiteX2" fmla="*/ 1483072 w 1483072"/>
                <a:gd name="connsiteY2" fmla="*/ 461665 h 461665"/>
                <a:gd name="connsiteX3" fmla="*/ 0 w 1483072"/>
                <a:gd name="connsiteY3" fmla="*/ 461665 h 461665"/>
                <a:gd name="connsiteX4" fmla="*/ 0 w 1483072"/>
                <a:gd name="connsiteY4" fmla="*/ 0 h 46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3072" h="461665" fill="none" extrusionOk="0">
                  <a:moveTo>
                    <a:pt x="0" y="0"/>
                  </a:moveTo>
                  <a:cubicBezTo>
                    <a:pt x="407784" y="111184"/>
                    <a:pt x="766110" y="15555"/>
                    <a:pt x="1483072" y="0"/>
                  </a:cubicBezTo>
                  <a:cubicBezTo>
                    <a:pt x="1480924" y="186521"/>
                    <a:pt x="1480779" y="313513"/>
                    <a:pt x="1483072" y="461665"/>
                  </a:cubicBezTo>
                  <a:cubicBezTo>
                    <a:pt x="817950" y="423372"/>
                    <a:pt x="173620" y="593783"/>
                    <a:pt x="0" y="461665"/>
                  </a:cubicBezTo>
                  <a:cubicBezTo>
                    <a:pt x="-3326" y="342772"/>
                    <a:pt x="-14350" y="47724"/>
                    <a:pt x="0" y="0"/>
                  </a:cubicBezTo>
                  <a:close/>
                </a:path>
                <a:path w="1483072" h="461665" stroke="0" extrusionOk="0">
                  <a:moveTo>
                    <a:pt x="0" y="0"/>
                  </a:moveTo>
                  <a:cubicBezTo>
                    <a:pt x="477157" y="-122967"/>
                    <a:pt x="1282061" y="-56308"/>
                    <a:pt x="1483072" y="0"/>
                  </a:cubicBezTo>
                  <a:cubicBezTo>
                    <a:pt x="1501818" y="143527"/>
                    <a:pt x="1456082" y="261265"/>
                    <a:pt x="1483072" y="461665"/>
                  </a:cubicBezTo>
                  <a:cubicBezTo>
                    <a:pt x="752712" y="588014"/>
                    <a:pt x="242031" y="437333"/>
                    <a:pt x="0" y="461665"/>
                  </a:cubicBezTo>
                  <a:cubicBezTo>
                    <a:pt x="11502" y="333756"/>
                    <a:pt x="40657" y="173872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 dirty="0" err="1"/>
                <a:t>windy</a:t>
              </a:r>
              <a:endParaRPr lang="pt-BR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07686426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VOCABULARY CORNER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FDB4BE6D-CD9D-0066-8CA6-DD3BA1B8E13B}"/>
              </a:ext>
            </a:extLst>
          </p:cNvPr>
          <p:cNvSpPr txBox="1">
            <a:spLocks/>
          </p:cNvSpPr>
          <p:nvPr/>
        </p:nvSpPr>
        <p:spPr bwMode="black">
          <a:xfrm>
            <a:off x="643467" y="3014978"/>
            <a:ext cx="3363974" cy="1174991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Unit 8: linking words/phrases</a:t>
            </a:r>
          </a:p>
        </p:txBody>
      </p:sp>
      <p:pic>
        <p:nvPicPr>
          <p:cNvPr id="5" name="Imagem 4" descr="Uma imagem contendo Texto&#10;&#10;Descrição gerada automaticamente">
            <a:extLst>
              <a:ext uri="{FF2B5EF4-FFF2-40B4-BE49-F238E27FC236}">
                <a16:creationId xmlns:a16="http://schemas.microsoft.com/office/drawing/2014/main" id="{98BABCD9-2720-2C0E-9C80-AAFF50A0D6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5736" y="2451759"/>
            <a:ext cx="5374823" cy="1954481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EC1D994C-A773-2D7B-0C32-08BAB425AC8E}"/>
              </a:ext>
            </a:extLst>
          </p:cNvPr>
          <p:cNvSpPr txBox="1"/>
          <p:nvPr/>
        </p:nvSpPr>
        <p:spPr>
          <a:xfrm>
            <a:off x="8594111" y="3219249"/>
            <a:ext cx="1370502" cy="369332"/>
          </a:xfrm>
          <a:custGeom>
            <a:avLst/>
            <a:gdLst>
              <a:gd name="connsiteX0" fmla="*/ 0 w 1370502"/>
              <a:gd name="connsiteY0" fmla="*/ 0 h 369332"/>
              <a:gd name="connsiteX1" fmla="*/ 1370502 w 1370502"/>
              <a:gd name="connsiteY1" fmla="*/ 0 h 369332"/>
              <a:gd name="connsiteX2" fmla="*/ 1370502 w 1370502"/>
              <a:gd name="connsiteY2" fmla="*/ 369332 h 369332"/>
              <a:gd name="connsiteX3" fmla="*/ 0 w 1370502"/>
              <a:gd name="connsiteY3" fmla="*/ 369332 h 369332"/>
              <a:gd name="connsiteX4" fmla="*/ 0 w 1370502"/>
              <a:gd name="connsiteY4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0502" h="369332" fill="none" extrusionOk="0">
                <a:moveTo>
                  <a:pt x="0" y="0"/>
                </a:moveTo>
                <a:cubicBezTo>
                  <a:pt x="346542" y="-41528"/>
                  <a:pt x="934669" y="-42656"/>
                  <a:pt x="1370502" y="0"/>
                </a:cubicBezTo>
                <a:cubicBezTo>
                  <a:pt x="1360044" y="136842"/>
                  <a:pt x="1343279" y="302669"/>
                  <a:pt x="1370502" y="369332"/>
                </a:cubicBezTo>
                <a:cubicBezTo>
                  <a:pt x="1061189" y="464691"/>
                  <a:pt x="137875" y="300132"/>
                  <a:pt x="0" y="369332"/>
                </a:cubicBezTo>
                <a:cubicBezTo>
                  <a:pt x="-11636" y="186919"/>
                  <a:pt x="-6040" y="115751"/>
                  <a:pt x="0" y="0"/>
                </a:cubicBezTo>
                <a:close/>
              </a:path>
              <a:path w="1370502" h="369332" stroke="0" extrusionOk="0">
                <a:moveTo>
                  <a:pt x="0" y="0"/>
                </a:moveTo>
                <a:cubicBezTo>
                  <a:pt x="209060" y="112149"/>
                  <a:pt x="1054183" y="-66095"/>
                  <a:pt x="1370502" y="0"/>
                </a:cubicBezTo>
                <a:cubicBezTo>
                  <a:pt x="1347698" y="167616"/>
                  <a:pt x="1368442" y="247698"/>
                  <a:pt x="1370502" y="369332"/>
                </a:cubicBezTo>
                <a:cubicBezTo>
                  <a:pt x="1207853" y="490961"/>
                  <a:pt x="190376" y="360657"/>
                  <a:pt x="0" y="369332"/>
                </a:cubicBezTo>
                <a:cubicBezTo>
                  <a:pt x="19812" y="326466"/>
                  <a:pt x="15727" y="9363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175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lIns="0" tIns="0" rIns="0" bIns="0" rtlCol="0">
            <a:spAutoFit/>
          </a:bodyPr>
          <a:lstStyle/>
          <a:p>
            <a:r>
              <a:rPr lang="pt-BR" sz="2400" dirty="0" err="1">
                <a:solidFill>
                  <a:srgbClr val="FF0000"/>
                </a:solidFill>
              </a:rPr>
              <a:t>Such</a:t>
            </a:r>
            <a:r>
              <a:rPr lang="pt-BR" sz="2400" dirty="0">
                <a:solidFill>
                  <a:srgbClr val="FF0000"/>
                </a:solidFill>
              </a:rPr>
              <a:t> as</a:t>
            </a:r>
          </a:p>
        </p:txBody>
      </p:sp>
    </p:spTree>
    <p:extLst>
      <p:ext uri="{BB962C8B-B14F-4D97-AF65-F5344CB8AC3E}">
        <p14:creationId xmlns:p14="http://schemas.microsoft.com/office/powerpoint/2010/main" val="251864696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VOCABULARY CORNER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FDB4BE6D-CD9D-0066-8CA6-DD3BA1B8E13B}"/>
              </a:ext>
            </a:extLst>
          </p:cNvPr>
          <p:cNvSpPr txBox="1">
            <a:spLocks/>
          </p:cNvSpPr>
          <p:nvPr/>
        </p:nvSpPr>
        <p:spPr bwMode="black">
          <a:xfrm>
            <a:off x="643467" y="3014978"/>
            <a:ext cx="3363974" cy="1174991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Unit 8: kinds of movie</a:t>
            </a:r>
          </a:p>
        </p:txBody>
      </p: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A1040A07-408C-B585-A290-6EE5910896F9}"/>
              </a:ext>
            </a:extLst>
          </p:cNvPr>
          <p:cNvGrpSpPr/>
          <p:nvPr/>
        </p:nvGrpSpPr>
        <p:grpSpPr>
          <a:xfrm>
            <a:off x="5486953" y="125702"/>
            <a:ext cx="5872389" cy="6606595"/>
            <a:chOff x="5676144" y="167603"/>
            <a:chExt cx="5872389" cy="6606595"/>
          </a:xfrm>
        </p:grpSpPr>
        <p:pic>
          <p:nvPicPr>
            <p:cNvPr id="5" name="Imagem 4" descr="Site&#10;&#10;Descrição gerada automaticamente">
              <a:extLst>
                <a:ext uri="{FF2B5EF4-FFF2-40B4-BE49-F238E27FC236}">
                  <a16:creationId xmlns:a16="http://schemas.microsoft.com/office/drawing/2014/main" id="{45CCDA69-5F06-E380-E4CF-0BBE26CB0C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61529" y="167603"/>
              <a:ext cx="1812055" cy="6522794"/>
            </a:xfrm>
            <a:prstGeom prst="rect">
              <a:avLst/>
            </a:prstGeom>
          </p:spPr>
        </p:pic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E9A3AB2C-2EF1-1D76-B755-8719687F1987}"/>
                </a:ext>
              </a:extLst>
            </p:cNvPr>
            <p:cNvSpPr txBox="1"/>
            <p:nvPr/>
          </p:nvSpPr>
          <p:spPr>
            <a:xfrm>
              <a:off x="5763041" y="2015335"/>
              <a:ext cx="2119036" cy="461665"/>
            </a:xfrm>
            <a:custGeom>
              <a:avLst/>
              <a:gdLst>
                <a:gd name="connsiteX0" fmla="*/ 0 w 2119036"/>
                <a:gd name="connsiteY0" fmla="*/ 0 h 461665"/>
                <a:gd name="connsiteX1" fmla="*/ 2119036 w 2119036"/>
                <a:gd name="connsiteY1" fmla="*/ 0 h 461665"/>
                <a:gd name="connsiteX2" fmla="*/ 2119036 w 2119036"/>
                <a:gd name="connsiteY2" fmla="*/ 461665 h 461665"/>
                <a:gd name="connsiteX3" fmla="*/ 0 w 2119036"/>
                <a:gd name="connsiteY3" fmla="*/ 461665 h 461665"/>
                <a:gd name="connsiteX4" fmla="*/ 0 w 2119036"/>
                <a:gd name="connsiteY4" fmla="*/ 0 h 46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19036" h="461665" fill="none" extrusionOk="0">
                  <a:moveTo>
                    <a:pt x="0" y="0"/>
                  </a:moveTo>
                  <a:cubicBezTo>
                    <a:pt x="783156" y="-49533"/>
                    <a:pt x="1113854" y="-14809"/>
                    <a:pt x="2119036" y="0"/>
                  </a:cubicBezTo>
                  <a:cubicBezTo>
                    <a:pt x="2116888" y="186521"/>
                    <a:pt x="2116743" y="313513"/>
                    <a:pt x="2119036" y="461665"/>
                  </a:cubicBezTo>
                  <a:cubicBezTo>
                    <a:pt x="1109846" y="413434"/>
                    <a:pt x="833195" y="546120"/>
                    <a:pt x="0" y="461665"/>
                  </a:cubicBezTo>
                  <a:cubicBezTo>
                    <a:pt x="-3326" y="342772"/>
                    <a:pt x="-14350" y="47724"/>
                    <a:pt x="0" y="0"/>
                  </a:cubicBezTo>
                  <a:close/>
                </a:path>
                <a:path w="2119036" h="461665" stroke="0" extrusionOk="0">
                  <a:moveTo>
                    <a:pt x="0" y="0"/>
                  </a:moveTo>
                  <a:cubicBezTo>
                    <a:pt x="458960" y="118645"/>
                    <a:pt x="1687447" y="116012"/>
                    <a:pt x="2119036" y="0"/>
                  </a:cubicBezTo>
                  <a:cubicBezTo>
                    <a:pt x="2137782" y="143527"/>
                    <a:pt x="2092046" y="261265"/>
                    <a:pt x="2119036" y="461665"/>
                  </a:cubicBezTo>
                  <a:cubicBezTo>
                    <a:pt x="1770037" y="596265"/>
                    <a:pt x="798774" y="304469"/>
                    <a:pt x="0" y="461665"/>
                  </a:cubicBezTo>
                  <a:cubicBezTo>
                    <a:pt x="11502" y="333756"/>
                    <a:pt x="40657" y="173872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 dirty="0" err="1"/>
                <a:t>adventure</a:t>
              </a:r>
              <a:endParaRPr lang="pt-BR" sz="2400" b="1" dirty="0"/>
            </a:p>
          </p:txBody>
        </p:sp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6D33CAFC-4060-13A2-6F33-32CA7FB8D4BC}"/>
                </a:ext>
              </a:extLst>
            </p:cNvPr>
            <p:cNvSpPr txBox="1"/>
            <p:nvPr/>
          </p:nvSpPr>
          <p:spPr>
            <a:xfrm>
              <a:off x="5676144" y="4205834"/>
              <a:ext cx="2119036" cy="461665"/>
            </a:xfrm>
            <a:custGeom>
              <a:avLst/>
              <a:gdLst>
                <a:gd name="connsiteX0" fmla="*/ 0 w 2119036"/>
                <a:gd name="connsiteY0" fmla="*/ 0 h 461665"/>
                <a:gd name="connsiteX1" fmla="*/ 2119036 w 2119036"/>
                <a:gd name="connsiteY1" fmla="*/ 0 h 461665"/>
                <a:gd name="connsiteX2" fmla="*/ 2119036 w 2119036"/>
                <a:gd name="connsiteY2" fmla="*/ 461665 h 461665"/>
                <a:gd name="connsiteX3" fmla="*/ 0 w 2119036"/>
                <a:gd name="connsiteY3" fmla="*/ 461665 h 461665"/>
                <a:gd name="connsiteX4" fmla="*/ 0 w 2119036"/>
                <a:gd name="connsiteY4" fmla="*/ 0 h 46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19036" h="461665" fill="none" extrusionOk="0">
                  <a:moveTo>
                    <a:pt x="0" y="0"/>
                  </a:moveTo>
                  <a:cubicBezTo>
                    <a:pt x="783156" y="-49533"/>
                    <a:pt x="1113854" y="-14809"/>
                    <a:pt x="2119036" y="0"/>
                  </a:cubicBezTo>
                  <a:cubicBezTo>
                    <a:pt x="2116888" y="186521"/>
                    <a:pt x="2116743" y="313513"/>
                    <a:pt x="2119036" y="461665"/>
                  </a:cubicBezTo>
                  <a:cubicBezTo>
                    <a:pt x="1109846" y="413434"/>
                    <a:pt x="833195" y="546120"/>
                    <a:pt x="0" y="461665"/>
                  </a:cubicBezTo>
                  <a:cubicBezTo>
                    <a:pt x="-3326" y="342772"/>
                    <a:pt x="-14350" y="47724"/>
                    <a:pt x="0" y="0"/>
                  </a:cubicBezTo>
                  <a:close/>
                </a:path>
                <a:path w="2119036" h="461665" stroke="0" extrusionOk="0">
                  <a:moveTo>
                    <a:pt x="0" y="0"/>
                  </a:moveTo>
                  <a:cubicBezTo>
                    <a:pt x="458960" y="118645"/>
                    <a:pt x="1687447" y="116012"/>
                    <a:pt x="2119036" y="0"/>
                  </a:cubicBezTo>
                  <a:cubicBezTo>
                    <a:pt x="2137782" y="143527"/>
                    <a:pt x="2092046" y="261265"/>
                    <a:pt x="2119036" y="461665"/>
                  </a:cubicBezTo>
                  <a:cubicBezTo>
                    <a:pt x="1770037" y="596265"/>
                    <a:pt x="798774" y="304469"/>
                    <a:pt x="0" y="461665"/>
                  </a:cubicBezTo>
                  <a:cubicBezTo>
                    <a:pt x="11502" y="333756"/>
                    <a:pt x="40657" y="173872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 dirty="0" err="1"/>
                <a:t>action</a:t>
              </a:r>
              <a:endParaRPr lang="pt-BR" sz="2400" b="1" dirty="0"/>
            </a:p>
          </p:txBody>
        </p:sp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059E11AD-29CC-714F-2DE6-01ECEF94F7E6}"/>
                </a:ext>
              </a:extLst>
            </p:cNvPr>
            <p:cNvSpPr txBox="1"/>
            <p:nvPr/>
          </p:nvSpPr>
          <p:spPr>
            <a:xfrm>
              <a:off x="5763041" y="6312533"/>
              <a:ext cx="2119036" cy="461665"/>
            </a:xfrm>
            <a:custGeom>
              <a:avLst/>
              <a:gdLst>
                <a:gd name="connsiteX0" fmla="*/ 0 w 2119036"/>
                <a:gd name="connsiteY0" fmla="*/ 0 h 461665"/>
                <a:gd name="connsiteX1" fmla="*/ 2119036 w 2119036"/>
                <a:gd name="connsiteY1" fmla="*/ 0 h 461665"/>
                <a:gd name="connsiteX2" fmla="*/ 2119036 w 2119036"/>
                <a:gd name="connsiteY2" fmla="*/ 461665 h 461665"/>
                <a:gd name="connsiteX3" fmla="*/ 0 w 2119036"/>
                <a:gd name="connsiteY3" fmla="*/ 461665 h 461665"/>
                <a:gd name="connsiteX4" fmla="*/ 0 w 2119036"/>
                <a:gd name="connsiteY4" fmla="*/ 0 h 46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19036" h="461665" fill="none" extrusionOk="0">
                  <a:moveTo>
                    <a:pt x="0" y="0"/>
                  </a:moveTo>
                  <a:cubicBezTo>
                    <a:pt x="783156" y="-49533"/>
                    <a:pt x="1113854" y="-14809"/>
                    <a:pt x="2119036" y="0"/>
                  </a:cubicBezTo>
                  <a:cubicBezTo>
                    <a:pt x="2116888" y="186521"/>
                    <a:pt x="2116743" y="313513"/>
                    <a:pt x="2119036" y="461665"/>
                  </a:cubicBezTo>
                  <a:cubicBezTo>
                    <a:pt x="1109846" y="413434"/>
                    <a:pt x="833195" y="546120"/>
                    <a:pt x="0" y="461665"/>
                  </a:cubicBezTo>
                  <a:cubicBezTo>
                    <a:pt x="-3326" y="342772"/>
                    <a:pt x="-14350" y="47724"/>
                    <a:pt x="0" y="0"/>
                  </a:cubicBezTo>
                  <a:close/>
                </a:path>
                <a:path w="2119036" h="461665" stroke="0" extrusionOk="0">
                  <a:moveTo>
                    <a:pt x="0" y="0"/>
                  </a:moveTo>
                  <a:cubicBezTo>
                    <a:pt x="458960" y="118645"/>
                    <a:pt x="1687447" y="116012"/>
                    <a:pt x="2119036" y="0"/>
                  </a:cubicBezTo>
                  <a:cubicBezTo>
                    <a:pt x="2137782" y="143527"/>
                    <a:pt x="2092046" y="261265"/>
                    <a:pt x="2119036" y="461665"/>
                  </a:cubicBezTo>
                  <a:cubicBezTo>
                    <a:pt x="1770037" y="596265"/>
                    <a:pt x="798774" y="304469"/>
                    <a:pt x="0" y="461665"/>
                  </a:cubicBezTo>
                  <a:cubicBezTo>
                    <a:pt x="11502" y="333756"/>
                    <a:pt x="40657" y="173872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 dirty="0" err="1"/>
                <a:t>animation</a:t>
              </a:r>
              <a:endParaRPr lang="pt-BR" sz="2400" b="1" dirty="0"/>
            </a:p>
          </p:txBody>
        </p:sp>
        <p:pic>
          <p:nvPicPr>
            <p:cNvPr id="14" name="Imagem 13" descr="Site&#10;&#10;Descrição gerada automaticamente">
              <a:extLst>
                <a:ext uri="{FF2B5EF4-FFF2-40B4-BE49-F238E27FC236}">
                  <a16:creationId xmlns:a16="http://schemas.microsoft.com/office/drawing/2014/main" id="{DC7BFC35-5587-BEB9-98CB-50845C155D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736478" y="197564"/>
              <a:ext cx="1812055" cy="6522794"/>
            </a:xfrm>
            <a:prstGeom prst="rect">
              <a:avLst/>
            </a:prstGeom>
          </p:spPr>
        </p:pic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EDCAD519-E473-5A1C-096E-0D5AA808A6F7}"/>
                </a:ext>
              </a:extLst>
            </p:cNvPr>
            <p:cNvSpPr txBox="1"/>
            <p:nvPr/>
          </p:nvSpPr>
          <p:spPr>
            <a:xfrm>
              <a:off x="8793669" y="2034143"/>
              <a:ext cx="2376482" cy="461665"/>
            </a:xfrm>
            <a:custGeom>
              <a:avLst/>
              <a:gdLst>
                <a:gd name="connsiteX0" fmla="*/ 0 w 2376482"/>
                <a:gd name="connsiteY0" fmla="*/ 0 h 461665"/>
                <a:gd name="connsiteX1" fmla="*/ 2376482 w 2376482"/>
                <a:gd name="connsiteY1" fmla="*/ 0 h 461665"/>
                <a:gd name="connsiteX2" fmla="*/ 2376482 w 2376482"/>
                <a:gd name="connsiteY2" fmla="*/ 461665 h 461665"/>
                <a:gd name="connsiteX3" fmla="*/ 0 w 2376482"/>
                <a:gd name="connsiteY3" fmla="*/ 461665 h 461665"/>
                <a:gd name="connsiteX4" fmla="*/ 0 w 2376482"/>
                <a:gd name="connsiteY4" fmla="*/ 0 h 46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6482" h="461665" fill="none" extrusionOk="0">
                  <a:moveTo>
                    <a:pt x="0" y="0"/>
                  </a:moveTo>
                  <a:cubicBezTo>
                    <a:pt x="1149721" y="-49533"/>
                    <a:pt x="2060717" y="-14809"/>
                    <a:pt x="2376482" y="0"/>
                  </a:cubicBezTo>
                  <a:cubicBezTo>
                    <a:pt x="2374334" y="186521"/>
                    <a:pt x="2374189" y="313513"/>
                    <a:pt x="2376482" y="461665"/>
                  </a:cubicBezTo>
                  <a:cubicBezTo>
                    <a:pt x="1483383" y="413434"/>
                    <a:pt x="237955" y="546120"/>
                    <a:pt x="0" y="461665"/>
                  </a:cubicBezTo>
                  <a:cubicBezTo>
                    <a:pt x="-3326" y="342772"/>
                    <a:pt x="-14350" y="47724"/>
                    <a:pt x="0" y="0"/>
                  </a:cubicBezTo>
                  <a:close/>
                </a:path>
                <a:path w="2376482" h="461665" stroke="0" extrusionOk="0">
                  <a:moveTo>
                    <a:pt x="0" y="0"/>
                  </a:moveTo>
                  <a:cubicBezTo>
                    <a:pt x="1032767" y="118645"/>
                    <a:pt x="1884069" y="116012"/>
                    <a:pt x="2376482" y="0"/>
                  </a:cubicBezTo>
                  <a:cubicBezTo>
                    <a:pt x="2395228" y="143527"/>
                    <a:pt x="2349492" y="261265"/>
                    <a:pt x="2376482" y="461665"/>
                  </a:cubicBezTo>
                  <a:cubicBezTo>
                    <a:pt x="1527884" y="596265"/>
                    <a:pt x="798280" y="304469"/>
                    <a:pt x="0" y="461665"/>
                  </a:cubicBezTo>
                  <a:cubicBezTo>
                    <a:pt x="11502" y="333756"/>
                    <a:pt x="40657" y="173872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 dirty="0" err="1"/>
                <a:t>comedy</a:t>
              </a:r>
              <a:endParaRPr lang="pt-BR" sz="2400" b="1" dirty="0"/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D7987F8A-60B6-5A55-9239-2C1F40A8D42C}"/>
                </a:ext>
              </a:extLst>
            </p:cNvPr>
            <p:cNvSpPr txBox="1"/>
            <p:nvPr/>
          </p:nvSpPr>
          <p:spPr>
            <a:xfrm>
              <a:off x="8793668" y="4261502"/>
              <a:ext cx="2376483" cy="461665"/>
            </a:xfrm>
            <a:custGeom>
              <a:avLst/>
              <a:gdLst>
                <a:gd name="connsiteX0" fmla="*/ 0 w 2376483"/>
                <a:gd name="connsiteY0" fmla="*/ 0 h 461665"/>
                <a:gd name="connsiteX1" fmla="*/ 2376483 w 2376483"/>
                <a:gd name="connsiteY1" fmla="*/ 0 h 461665"/>
                <a:gd name="connsiteX2" fmla="*/ 2376483 w 2376483"/>
                <a:gd name="connsiteY2" fmla="*/ 461665 h 461665"/>
                <a:gd name="connsiteX3" fmla="*/ 0 w 2376483"/>
                <a:gd name="connsiteY3" fmla="*/ 461665 h 461665"/>
                <a:gd name="connsiteX4" fmla="*/ 0 w 2376483"/>
                <a:gd name="connsiteY4" fmla="*/ 0 h 46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6483" h="461665" fill="none" extrusionOk="0">
                  <a:moveTo>
                    <a:pt x="0" y="0"/>
                  </a:moveTo>
                  <a:cubicBezTo>
                    <a:pt x="1148606" y="-49533"/>
                    <a:pt x="2059325" y="-14809"/>
                    <a:pt x="2376483" y="0"/>
                  </a:cubicBezTo>
                  <a:cubicBezTo>
                    <a:pt x="2374335" y="186521"/>
                    <a:pt x="2374190" y="313513"/>
                    <a:pt x="2376483" y="461665"/>
                  </a:cubicBezTo>
                  <a:cubicBezTo>
                    <a:pt x="1484576" y="413434"/>
                    <a:pt x="238381" y="546120"/>
                    <a:pt x="0" y="461665"/>
                  </a:cubicBezTo>
                  <a:cubicBezTo>
                    <a:pt x="-3326" y="342772"/>
                    <a:pt x="-14350" y="47724"/>
                    <a:pt x="0" y="0"/>
                  </a:cubicBezTo>
                  <a:close/>
                </a:path>
                <a:path w="2376483" h="461665" stroke="0" extrusionOk="0">
                  <a:moveTo>
                    <a:pt x="0" y="0"/>
                  </a:moveTo>
                  <a:cubicBezTo>
                    <a:pt x="1032565" y="118645"/>
                    <a:pt x="1883448" y="116012"/>
                    <a:pt x="2376483" y="0"/>
                  </a:cubicBezTo>
                  <a:cubicBezTo>
                    <a:pt x="2395229" y="143527"/>
                    <a:pt x="2349493" y="261265"/>
                    <a:pt x="2376483" y="461665"/>
                  </a:cubicBezTo>
                  <a:cubicBezTo>
                    <a:pt x="1528775" y="596265"/>
                    <a:pt x="799709" y="304469"/>
                    <a:pt x="0" y="461665"/>
                  </a:cubicBezTo>
                  <a:cubicBezTo>
                    <a:pt x="11502" y="333756"/>
                    <a:pt x="40657" y="173872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 dirty="0" err="1"/>
                <a:t>documentary</a:t>
              </a:r>
              <a:endParaRPr lang="pt-BR" sz="2400" b="1" dirty="0"/>
            </a:p>
          </p:txBody>
        </p:sp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AD8568C5-8370-DC09-B52A-C9B7DC856148}"/>
                </a:ext>
              </a:extLst>
            </p:cNvPr>
            <p:cNvSpPr txBox="1"/>
            <p:nvPr/>
          </p:nvSpPr>
          <p:spPr>
            <a:xfrm>
              <a:off x="8793667" y="6312532"/>
              <a:ext cx="2376484" cy="461665"/>
            </a:xfrm>
            <a:custGeom>
              <a:avLst/>
              <a:gdLst>
                <a:gd name="connsiteX0" fmla="*/ 0 w 2376484"/>
                <a:gd name="connsiteY0" fmla="*/ 0 h 461665"/>
                <a:gd name="connsiteX1" fmla="*/ 2376484 w 2376484"/>
                <a:gd name="connsiteY1" fmla="*/ 0 h 461665"/>
                <a:gd name="connsiteX2" fmla="*/ 2376484 w 2376484"/>
                <a:gd name="connsiteY2" fmla="*/ 461665 h 461665"/>
                <a:gd name="connsiteX3" fmla="*/ 0 w 2376484"/>
                <a:gd name="connsiteY3" fmla="*/ 461665 h 461665"/>
                <a:gd name="connsiteX4" fmla="*/ 0 w 2376484"/>
                <a:gd name="connsiteY4" fmla="*/ 0 h 46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6484" h="461665" fill="none" extrusionOk="0">
                  <a:moveTo>
                    <a:pt x="0" y="0"/>
                  </a:moveTo>
                  <a:cubicBezTo>
                    <a:pt x="1147491" y="-49533"/>
                    <a:pt x="2057933" y="-14809"/>
                    <a:pt x="2376484" y="0"/>
                  </a:cubicBezTo>
                  <a:cubicBezTo>
                    <a:pt x="2374336" y="186521"/>
                    <a:pt x="2374191" y="313513"/>
                    <a:pt x="2376484" y="461665"/>
                  </a:cubicBezTo>
                  <a:cubicBezTo>
                    <a:pt x="1485769" y="413434"/>
                    <a:pt x="238807" y="546120"/>
                    <a:pt x="0" y="461665"/>
                  </a:cubicBezTo>
                  <a:cubicBezTo>
                    <a:pt x="-3326" y="342772"/>
                    <a:pt x="-14350" y="47724"/>
                    <a:pt x="0" y="0"/>
                  </a:cubicBezTo>
                  <a:close/>
                </a:path>
                <a:path w="2376484" h="461665" stroke="0" extrusionOk="0">
                  <a:moveTo>
                    <a:pt x="0" y="0"/>
                  </a:moveTo>
                  <a:cubicBezTo>
                    <a:pt x="1032363" y="118645"/>
                    <a:pt x="1882826" y="116012"/>
                    <a:pt x="2376484" y="0"/>
                  </a:cubicBezTo>
                  <a:cubicBezTo>
                    <a:pt x="2395230" y="143527"/>
                    <a:pt x="2349494" y="261265"/>
                    <a:pt x="2376484" y="461665"/>
                  </a:cubicBezTo>
                  <a:cubicBezTo>
                    <a:pt x="1529666" y="596265"/>
                    <a:pt x="801138" y="304469"/>
                    <a:pt x="0" y="461665"/>
                  </a:cubicBezTo>
                  <a:cubicBezTo>
                    <a:pt x="11502" y="333756"/>
                    <a:pt x="40657" y="173872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 dirty="0"/>
                <a:t>drama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4791783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VOCABULARY CORNER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FDB4BE6D-CD9D-0066-8CA6-DD3BA1B8E13B}"/>
              </a:ext>
            </a:extLst>
          </p:cNvPr>
          <p:cNvSpPr txBox="1">
            <a:spLocks/>
          </p:cNvSpPr>
          <p:nvPr/>
        </p:nvSpPr>
        <p:spPr bwMode="black">
          <a:xfrm>
            <a:off x="643467" y="3014978"/>
            <a:ext cx="3363974" cy="1174991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Unit 8: kinds of movie</a:t>
            </a:r>
          </a:p>
        </p:txBody>
      </p: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75FF2317-C020-E5EB-2D61-BB83F5D2B3E2}"/>
              </a:ext>
            </a:extLst>
          </p:cNvPr>
          <p:cNvGrpSpPr/>
          <p:nvPr/>
        </p:nvGrpSpPr>
        <p:grpSpPr>
          <a:xfrm>
            <a:off x="5482840" y="86655"/>
            <a:ext cx="5880614" cy="6684689"/>
            <a:chOff x="5525361" y="89508"/>
            <a:chExt cx="5880614" cy="6684689"/>
          </a:xfrm>
        </p:grpSpPr>
        <p:pic>
          <p:nvPicPr>
            <p:cNvPr id="14" name="Imagem 13" descr="Site&#10;&#10;Descrição gerada automaticamente">
              <a:extLst>
                <a:ext uri="{FF2B5EF4-FFF2-40B4-BE49-F238E27FC236}">
                  <a16:creationId xmlns:a16="http://schemas.microsoft.com/office/drawing/2014/main" id="{A2B6D6A2-8FB0-4C84-C4C1-C682792D58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96889" y="89508"/>
              <a:ext cx="1881356" cy="6684689"/>
            </a:xfrm>
            <a:prstGeom prst="rect">
              <a:avLst/>
            </a:prstGeom>
          </p:spPr>
        </p:pic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E9A3AB2C-2EF1-1D76-B755-8719687F1987}"/>
                </a:ext>
              </a:extLst>
            </p:cNvPr>
            <p:cNvSpPr txBox="1"/>
            <p:nvPr/>
          </p:nvSpPr>
          <p:spPr>
            <a:xfrm>
              <a:off x="5525361" y="1928208"/>
              <a:ext cx="2119036" cy="461665"/>
            </a:xfrm>
            <a:custGeom>
              <a:avLst/>
              <a:gdLst>
                <a:gd name="connsiteX0" fmla="*/ 0 w 2119036"/>
                <a:gd name="connsiteY0" fmla="*/ 0 h 461665"/>
                <a:gd name="connsiteX1" fmla="*/ 2119036 w 2119036"/>
                <a:gd name="connsiteY1" fmla="*/ 0 h 461665"/>
                <a:gd name="connsiteX2" fmla="*/ 2119036 w 2119036"/>
                <a:gd name="connsiteY2" fmla="*/ 461665 h 461665"/>
                <a:gd name="connsiteX3" fmla="*/ 0 w 2119036"/>
                <a:gd name="connsiteY3" fmla="*/ 461665 h 461665"/>
                <a:gd name="connsiteX4" fmla="*/ 0 w 2119036"/>
                <a:gd name="connsiteY4" fmla="*/ 0 h 46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19036" h="461665" fill="none" extrusionOk="0">
                  <a:moveTo>
                    <a:pt x="0" y="0"/>
                  </a:moveTo>
                  <a:cubicBezTo>
                    <a:pt x="783156" y="-49533"/>
                    <a:pt x="1113854" y="-14809"/>
                    <a:pt x="2119036" y="0"/>
                  </a:cubicBezTo>
                  <a:cubicBezTo>
                    <a:pt x="2116888" y="186521"/>
                    <a:pt x="2116743" y="313513"/>
                    <a:pt x="2119036" y="461665"/>
                  </a:cubicBezTo>
                  <a:cubicBezTo>
                    <a:pt x="1109846" y="413434"/>
                    <a:pt x="833195" y="546120"/>
                    <a:pt x="0" y="461665"/>
                  </a:cubicBezTo>
                  <a:cubicBezTo>
                    <a:pt x="-3326" y="342772"/>
                    <a:pt x="-14350" y="47724"/>
                    <a:pt x="0" y="0"/>
                  </a:cubicBezTo>
                  <a:close/>
                </a:path>
                <a:path w="2119036" h="461665" stroke="0" extrusionOk="0">
                  <a:moveTo>
                    <a:pt x="0" y="0"/>
                  </a:moveTo>
                  <a:cubicBezTo>
                    <a:pt x="458960" y="118645"/>
                    <a:pt x="1687447" y="116012"/>
                    <a:pt x="2119036" y="0"/>
                  </a:cubicBezTo>
                  <a:cubicBezTo>
                    <a:pt x="2137782" y="143527"/>
                    <a:pt x="2092046" y="261265"/>
                    <a:pt x="2119036" y="461665"/>
                  </a:cubicBezTo>
                  <a:cubicBezTo>
                    <a:pt x="1770037" y="596265"/>
                    <a:pt x="798774" y="304469"/>
                    <a:pt x="0" y="461665"/>
                  </a:cubicBezTo>
                  <a:cubicBezTo>
                    <a:pt x="11502" y="333756"/>
                    <a:pt x="40657" y="173872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 dirty="0" err="1"/>
                <a:t>fantasy</a:t>
              </a:r>
              <a:endParaRPr lang="pt-BR" sz="2400" b="1" dirty="0"/>
            </a:p>
          </p:txBody>
        </p:sp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059E11AD-29CC-714F-2DE6-01ECEF94F7E6}"/>
                </a:ext>
              </a:extLst>
            </p:cNvPr>
            <p:cNvSpPr txBox="1"/>
            <p:nvPr/>
          </p:nvSpPr>
          <p:spPr>
            <a:xfrm>
              <a:off x="5525361" y="6312532"/>
              <a:ext cx="2119036" cy="461665"/>
            </a:xfrm>
            <a:custGeom>
              <a:avLst/>
              <a:gdLst>
                <a:gd name="connsiteX0" fmla="*/ 0 w 2119036"/>
                <a:gd name="connsiteY0" fmla="*/ 0 h 461665"/>
                <a:gd name="connsiteX1" fmla="*/ 2119036 w 2119036"/>
                <a:gd name="connsiteY1" fmla="*/ 0 h 461665"/>
                <a:gd name="connsiteX2" fmla="*/ 2119036 w 2119036"/>
                <a:gd name="connsiteY2" fmla="*/ 461665 h 461665"/>
                <a:gd name="connsiteX3" fmla="*/ 0 w 2119036"/>
                <a:gd name="connsiteY3" fmla="*/ 461665 h 461665"/>
                <a:gd name="connsiteX4" fmla="*/ 0 w 2119036"/>
                <a:gd name="connsiteY4" fmla="*/ 0 h 46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19036" h="461665" fill="none" extrusionOk="0">
                  <a:moveTo>
                    <a:pt x="0" y="0"/>
                  </a:moveTo>
                  <a:cubicBezTo>
                    <a:pt x="783156" y="-49533"/>
                    <a:pt x="1113854" y="-14809"/>
                    <a:pt x="2119036" y="0"/>
                  </a:cubicBezTo>
                  <a:cubicBezTo>
                    <a:pt x="2116888" y="186521"/>
                    <a:pt x="2116743" y="313513"/>
                    <a:pt x="2119036" y="461665"/>
                  </a:cubicBezTo>
                  <a:cubicBezTo>
                    <a:pt x="1109846" y="413434"/>
                    <a:pt x="833195" y="546120"/>
                    <a:pt x="0" y="461665"/>
                  </a:cubicBezTo>
                  <a:cubicBezTo>
                    <a:pt x="-3326" y="342772"/>
                    <a:pt x="-14350" y="47724"/>
                    <a:pt x="0" y="0"/>
                  </a:cubicBezTo>
                  <a:close/>
                </a:path>
                <a:path w="2119036" h="461665" stroke="0" extrusionOk="0">
                  <a:moveTo>
                    <a:pt x="0" y="0"/>
                  </a:moveTo>
                  <a:cubicBezTo>
                    <a:pt x="458960" y="118645"/>
                    <a:pt x="1687447" y="116012"/>
                    <a:pt x="2119036" y="0"/>
                  </a:cubicBezTo>
                  <a:cubicBezTo>
                    <a:pt x="2137782" y="143527"/>
                    <a:pt x="2092046" y="261265"/>
                    <a:pt x="2119036" y="461665"/>
                  </a:cubicBezTo>
                  <a:cubicBezTo>
                    <a:pt x="1770037" y="596265"/>
                    <a:pt x="798774" y="304469"/>
                    <a:pt x="0" y="461665"/>
                  </a:cubicBezTo>
                  <a:cubicBezTo>
                    <a:pt x="11502" y="333756"/>
                    <a:pt x="40657" y="173872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 dirty="0"/>
                <a:t>romance</a:t>
              </a:r>
            </a:p>
          </p:txBody>
        </p:sp>
        <p:pic>
          <p:nvPicPr>
            <p:cNvPr id="15" name="Imagem 14" descr="Site&#10;&#10;Descrição gerada automaticamente">
              <a:extLst>
                <a:ext uri="{FF2B5EF4-FFF2-40B4-BE49-F238E27FC236}">
                  <a16:creationId xmlns:a16="http://schemas.microsoft.com/office/drawing/2014/main" id="{85F85C3F-E043-FB97-6883-C9DC5BDE6B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377541" y="89508"/>
              <a:ext cx="2028434" cy="6684689"/>
            </a:xfrm>
            <a:prstGeom prst="rect">
              <a:avLst/>
            </a:prstGeom>
          </p:spPr>
        </p:pic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272F35CE-ECDB-D2FC-0849-0797F4EB32F3}"/>
                </a:ext>
              </a:extLst>
            </p:cNvPr>
            <p:cNvSpPr/>
            <p:nvPr/>
          </p:nvSpPr>
          <p:spPr>
            <a:xfrm>
              <a:off x="7398327" y="4442762"/>
              <a:ext cx="866899" cy="2308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6D33CAFC-4060-13A2-6F33-32CA7FB8D4BC}"/>
                </a:ext>
              </a:extLst>
            </p:cNvPr>
            <p:cNvSpPr txBox="1"/>
            <p:nvPr/>
          </p:nvSpPr>
          <p:spPr>
            <a:xfrm>
              <a:off x="5525361" y="4211930"/>
              <a:ext cx="2119036" cy="446276"/>
            </a:xfrm>
            <a:custGeom>
              <a:avLst/>
              <a:gdLst>
                <a:gd name="connsiteX0" fmla="*/ 0 w 2119036"/>
                <a:gd name="connsiteY0" fmla="*/ 0 h 446276"/>
                <a:gd name="connsiteX1" fmla="*/ 2119036 w 2119036"/>
                <a:gd name="connsiteY1" fmla="*/ 0 h 446276"/>
                <a:gd name="connsiteX2" fmla="*/ 2119036 w 2119036"/>
                <a:gd name="connsiteY2" fmla="*/ 446276 h 446276"/>
                <a:gd name="connsiteX3" fmla="*/ 0 w 2119036"/>
                <a:gd name="connsiteY3" fmla="*/ 446276 h 446276"/>
                <a:gd name="connsiteX4" fmla="*/ 0 w 2119036"/>
                <a:gd name="connsiteY4" fmla="*/ 0 h 446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19036" h="446276" fill="none" extrusionOk="0">
                  <a:moveTo>
                    <a:pt x="0" y="0"/>
                  </a:moveTo>
                  <a:cubicBezTo>
                    <a:pt x="783156" y="-49533"/>
                    <a:pt x="1113854" y="-14809"/>
                    <a:pt x="2119036" y="0"/>
                  </a:cubicBezTo>
                  <a:cubicBezTo>
                    <a:pt x="2078899" y="74666"/>
                    <a:pt x="2139185" y="324507"/>
                    <a:pt x="2119036" y="446276"/>
                  </a:cubicBezTo>
                  <a:cubicBezTo>
                    <a:pt x="1109846" y="398045"/>
                    <a:pt x="833195" y="530731"/>
                    <a:pt x="0" y="446276"/>
                  </a:cubicBezTo>
                  <a:cubicBezTo>
                    <a:pt x="-15366" y="378012"/>
                    <a:pt x="-3386" y="211917"/>
                    <a:pt x="0" y="0"/>
                  </a:cubicBezTo>
                  <a:close/>
                </a:path>
                <a:path w="2119036" h="446276" stroke="0" extrusionOk="0">
                  <a:moveTo>
                    <a:pt x="0" y="0"/>
                  </a:moveTo>
                  <a:cubicBezTo>
                    <a:pt x="458960" y="118645"/>
                    <a:pt x="1687447" y="116012"/>
                    <a:pt x="2119036" y="0"/>
                  </a:cubicBezTo>
                  <a:cubicBezTo>
                    <a:pt x="2093882" y="136330"/>
                    <a:pt x="2100656" y="377279"/>
                    <a:pt x="2119036" y="446276"/>
                  </a:cubicBezTo>
                  <a:cubicBezTo>
                    <a:pt x="1770037" y="580876"/>
                    <a:pt x="798774" y="289080"/>
                    <a:pt x="0" y="446276"/>
                  </a:cubicBezTo>
                  <a:cubicBezTo>
                    <a:pt x="-34199" y="307326"/>
                    <a:pt x="25804" y="98071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300" b="1" dirty="0" err="1"/>
                <a:t>science</a:t>
              </a:r>
              <a:r>
                <a:rPr lang="pt-BR" sz="2300" b="1" dirty="0"/>
                <a:t> </a:t>
              </a:r>
              <a:r>
                <a:rPr lang="pt-BR" sz="2300" b="1" dirty="0" err="1"/>
                <a:t>fiction</a:t>
              </a:r>
              <a:endParaRPr lang="pt-BR" sz="2300" b="1" dirty="0"/>
            </a:p>
          </p:txBody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EDCAD519-E473-5A1C-096E-0D5AA808A6F7}"/>
                </a:ext>
              </a:extLst>
            </p:cNvPr>
            <p:cNvSpPr txBox="1"/>
            <p:nvPr/>
          </p:nvSpPr>
          <p:spPr>
            <a:xfrm>
              <a:off x="8398022" y="2022267"/>
              <a:ext cx="2376482" cy="461665"/>
            </a:xfrm>
            <a:custGeom>
              <a:avLst/>
              <a:gdLst>
                <a:gd name="connsiteX0" fmla="*/ 0 w 2376482"/>
                <a:gd name="connsiteY0" fmla="*/ 0 h 461665"/>
                <a:gd name="connsiteX1" fmla="*/ 2376482 w 2376482"/>
                <a:gd name="connsiteY1" fmla="*/ 0 h 461665"/>
                <a:gd name="connsiteX2" fmla="*/ 2376482 w 2376482"/>
                <a:gd name="connsiteY2" fmla="*/ 461665 h 461665"/>
                <a:gd name="connsiteX3" fmla="*/ 0 w 2376482"/>
                <a:gd name="connsiteY3" fmla="*/ 461665 h 461665"/>
                <a:gd name="connsiteX4" fmla="*/ 0 w 2376482"/>
                <a:gd name="connsiteY4" fmla="*/ 0 h 46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6482" h="461665" fill="none" extrusionOk="0">
                  <a:moveTo>
                    <a:pt x="0" y="0"/>
                  </a:moveTo>
                  <a:cubicBezTo>
                    <a:pt x="1149721" y="-49533"/>
                    <a:pt x="2060717" y="-14809"/>
                    <a:pt x="2376482" y="0"/>
                  </a:cubicBezTo>
                  <a:cubicBezTo>
                    <a:pt x="2374334" y="186521"/>
                    <a:pt x="2374189" y="313513"/>
                    <a:pt x="2376482" y="461665"/>
                  </a:cubicBezTo>
                  <a:cubicBezTo>
                    <a:pt x="1483383" y="413434"/>
                    <a:pt x="237955" y="546120"/>
                    <a:pt x="0" y="461665"/>
                  </a:cubicBezTo>
                  <a:cubicBezTo>
                    <a:pt x="-3326" y="342772"/>
                    <a:pt x="-14350" y="47724"/>
                    <a:pt x="0" y="0"/>
                  </a:cubicBezTo>
                  <a:close/>
                </a:path>
                <a:path w="2376482" h="461665" stroke="0" extrusionOk="0">
                  <a:moveTo>
                    <a:pt x="0" y="0"/>
                  </a:moveTo>
                  <a:cubicBezTo>
                    <a:pt x="1032767" y="118645"/>
                    <a:pt x="1884069" y="116012"/>
                    <a:pt x="2376482" y="0"/>
                  </a:cubicBezTo>
                  <a:cubicBezTo>
                    <a:pt x="2395228" y="143527"/>
                    <a:pt x="2349492" y="261265"/>
                    <a:pt x="2376482" y="461665"/>
                  </a:cubicBezTo>
                  <a:cubicBezTo>
                    <a:pt x="1527884" y="596265"/>
                    <a:pt x="798280" y="304469"/>
                    <a:pt x="0" y="461665"/>
                  </a:cubicBezTo>
                  <a:cubicBezTo>
                    <a:pt x="11502" y="333756"/>
                    <a:pt x="40657" y="173872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 dirty="0"/>
                <a:t>musical</a:t>
              </a:r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D7987F8A-60B6-5A55-9239-2C1F40A8D42C}"/>
                </a:ext>
              </a:extLst>
            </p:cNvPr>
            <p:cNvSpPr txBox="1"/>
            <p:nvPr/>
          </p:nvSpPr>
          <p:spPr>
            <a:xfrm>
              <a:off x="8398022" y="4275366"/>
              <a:ext cx="2376483" cy="461665"/>
            </a:xfrm>
            <a:custGeom>
              <a:avLst/>
              <a:gdLst>
                <a:gd name="connsiteX0" fmla="*/ 0 w 2376483"/>
                <a:gd name="connsiteY0" fmla="*/ 0 h 461665"/>
                <a:gd name="connsiteX1" fmla="*/ 2376483 w 2376483"/>
                <a:gd name="connsiteY1" fmla="*/ 0 h 461665"/>
                <a:gd name="connsiteX2" fmla="*/ 2376483 w 2376483"/>
                <a:gd name="connsiteY2" fmla="*/ 461665 h 461665"/>
                <a:gd name="connsiteX3" fmla="*/ 0 w 2376483"/>
                <a:gd name="connsiteY3" fmla="*/ 461665 h 461665"/>
                <a:gd name="connsiteX4" fmla="*/ 0 w 2376483"/>
                <a:gd name="connsiteY4" fmla="*/ 0 h 46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6483" h="461665" fill="none" extrusionOk="0">
                  <a:moveTo>
                    <a:pt x="0" y="0"/>
                  </a:moveTo>
                  <a:cubicBezTo>
                    <a:pt x="1148606" y="-49533"/>
                    <a:pt x="2059325" y="-14809"/>
                    <a:pt x="2376483" y="0"/>
                  </a:cubicBezTo>
                  <a:cubicBezTo>
                    <a:pt x="2374335" y="186521"/>
                    <a:pt x="2374190" y="313513"/>
                    <a:pt x="2376483" y="461665"/>
                  </a:cubicBezTo>
                  <a:cubicBezTo>
                    <a:pt x="1484576" y="413434"/>
                    <a:pt x="238381" y="546120"/>
                    <a:pt x="0" y="461665"/>
                  </a:cubicBezTo>
                  <a:cubicBezTo>
                    <a:pt x="-3326" y="342772"/>
                    <a:pt x="-14350" y="47724"/>
                    <a:pt x="0" y="0"/>
                  </a:cubicBezTo>
                  <a:close/>
                </a:path>
                <a:path w="2376483" h="461665" stroke="0" extrusionOk="0">
                  <a:moveTo>
                    <a:pt x="0" y="0"/>
                  </a:moveTo>
                  <a:cubicBezTo>
                    <a:pt x="1032565" y="118645"/>
                    <a:pt x="1883448" y="116012"/>
                    <a:pt x="2376483" y="0"/>
                  </a:cubicBezTo>
                  <a:cubicBezTo>
                    <a:pt x="2395229" y="143527"/>
                    <a:pt x="2349493" y="261265"/>
                    <a:pt x="2376483" y="461665"/>
                  </a:cubicBezTo>
                  <a:cubicBezTo>
                    <a:pt x="1528775" y="596265"/>
                    <a:pt x="799709" y="304469"/>
                    <a:pt x="0" y="461665"/>
                  </a:cubicBezTo>
                  <a:cubicBezTo>
                    <a:pt x="11502" y="333756"/>
                    <a:pt x="40657" y="173872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 dirty="0"/>
                <a:t>thriller</a:t>
              </a:r>
            </a:p>
          </p:txBody>
        </p:sp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AD8568C5-8370-DC09-B52A-C9B7DC856148}"/>
                </a:ext>
              </a:extLst>
            </p:cNvPr>
            <p:cNvSpPr txBox="1"/>
            <p:nvPr/>
          </p:nvSpPr>
          <p:spPr>
            <a:xfrm>
              <a:off x="8415925" y="6312532"/>
              <a:ext cx="2376484" cy="461665"/>
            </a:xfrm>
            <a:custGeom>
              <a:avLst/>
              <a:gdLst>
                <a:gd name="connsiteX0" fmla="*/ 0 w 2376484"/>
                <a:gd name="connsiteY0" fmla="*/ 0 h 461665"/>
                <a:gd name="connsiteX1" fmla="*/ 2376484 w 2376484"/>
                <a:gd name="connsiteY1" fmla="*/ 0 h 461665"/>
                <a:gd name="connsiteX2" fmla="*/ 2376484 w 2376484"/>
                <a:gd name="connsiteY2" fmla="*/ 461665 h 461665"/>
                <a:gd name="connsiteX3" fmla="*/ 0 w 2376484"/>
                <a:gd name="connsiteY3" fmla="*/ 461665 h 461665"/>
                <a:gd name="connsiteX4" fmla="*/ 0 w 2376484"/>
                <a:gd name="connsiteY4" fmla="*/ 0 h 46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6484" h="461665" fill="none" extrusionOk="0">
                  <a:moveTo>
                    <a:pt x="0" y="0"/>
                  </a:moveTo>
                  <a:cubicBezTo>
                    <a:pt x="1147491" y="-49533"/>
                    <a:pt x="2057933" y="-14809"/>
                    <a:pt x="2376484" y="0"/>
                  </a:cubicBezTo>
                  <a:cubicBezTo>
                    <a:pt x="2374336" y="186521"/>
                    <a:pt x="2374191" y="313513"/>
                    <a:pt x="2376484" y="461665"/>
                  </a:cubicBezTo>
                  <a:cubicBezTo>
                    <a:pt x="1485769" y="413434"/>
                    <a:pt x="238807" y="546120"/>
                    <a:pt x="0" y="461665"/>
                  </a:cubicBezTo>
                  <a:cubicBezTo>
                    <a:pt x="-3326" y="342772"/>
                    <a:pt x="-14350" y="47724"/>
                    <a:pt x="0" y="0"/>
                  </a:cubicBezTo>
                  <a:close/>
                </a:path>
                <a:path w="2376484" h="461665" stroke="0" extrusionOk="0">
                  <a:moveTo>
                    <a:pt x="0" y="0"/>
                  </a:moveTo>
                  <a:cubicBezTo>
                    <a:pt x="1032363" y="118645"/>
                    <a:pt x="1882826" y="116012"/>
                    <a:pt x="2376484" y="0"/>
                  </a:cubicBezTo>
                  <a:cubicBezTo>
                    <a:pt x="2395230" y="143527"/>
                    <a:pt x="2349494" y="261265"/>
                    <a:pt x="2376484" y="461665"/>
                  </a:cubicBezTo>
                  <a:cubicBezTo>
                    <a:pt x="1529666" y="596265"/>
                    <a:pt x="801138" y="304469"/>
                    <a:pt x="0" y="461665"/>
                  </a:cubicBezTo>
                  <a:cubicBezTo>
                    <a:pt x="11502" y="333756"/>
                    <a:pt x="40657" y="173872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 dirty="0"/>
                <a:t>western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89269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LANGUAGE REFERENCE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FDB4BE6D-CD9D-0066-8CA6-DD3BA1B8E13B}"/>
              </a:ext>
            </a:extLst>
          </p:cNvPr>
          <p:cNvSpPr txBox="1">
            <a:spLocks/>
          </p:cNvSpPr>
          <p:nvPr/>
        </p:nvSpPr>
        <p:spPr bwMode="black">
          <a:xfrm>
            <a:off x="643467" y="3014978"/>
            <a:ext cx="3363974" cy="1174991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Unit 1:</a:t>
            </a:r>
          </a:p>
          <a:p>
            <a:r>
              <a:rPr lang="en-US" sz="2400" dirty="0"/>
              <a:t>REVIEW: RELATIVE PRONOUNS</a:t>
            </a:r>
          </a:p>
        </p:txBody>
      </p:sp>
      <p:pic>
        <p:nvPicPr>
          <p:cNvPr id="8" name="Imagem 7" descr="Interface gráfica do usuário, Texto, Aplicativo, Email&#10;&#10;Descrição gerada automaticamente">
            <a:extLst>
              <a:ext uri="{FF2B5EF4-FFF2-40B4-BE49-F238E27FC236}">
                <a16:creationId xmlns:a16="http://schemas.microsoft.com/office/drawing/2014/main" id="{F82E395F-D426-23BB-A65D-01F4CF5460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2697" y="1206500"/>
            <a:ext cx="7200900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77793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LANGUAGE REFERENCE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FDB4BE6D-CD9D-0066-8CA6-DD3BA1B8E13B}"/>
              </a:ext>
            </a:extLst>
          </p:cNvPr>
          <p:cNvSpPr txBox="1">
            <a:spLocks/>
          </p:cNvSpPr>
          <p:nvPr/>
        </p:nvSpPr>
        <p:spPr bwMode="black">
          <a:xfrm>
            <a:off x="643467" y="3014978"/>
            <a:ext cx="3363974" cy="1174991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Unit 1:</a:t>
            </a:r>
          </a:p>
          <a:p>
            <a:r>
              <a:rPr lang="en-US" sz="2400" dirty="0"/>
              <a:t>MODAL VERBS: SHOULD, MUST</a:t>
            </a:r>
          </a:p>
        </p:txBody>
      </p:sp>
      <p:pic>
        <p:nvPicPr>
          <p:cNvPr id="6" name="Imagem 5" descr="Interface gráfica do usuário, Texto, Aplicativo, Email&#10;&#10;Descrição gerada automaticamente">
            <a:extLst>
              <a:ext uri="{FF2B5EF4-FFF2-40B4-BE49-F238E27FC236}">
                <a16:creationId xmlns:a16="http://schemas.microsoft.com/office/drawing/2014/main" id="{B44A288A-EAA2-E5DE-F45F-87204A61BB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9047" y="1797050"/>
            <a:ext cx="7188200" cy="326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10462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LANGUAGE REFERENCE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FDB4BE6D-CD9D-0066-8CA6-DD3BA1B8E13B}"/>
              </a:ext>
            </a:extLst>
          </p:cNvPr>
          <p:cNvSpPr txBox="1">
            <a:spLocks/>
          </p:cNvSpPr>
          <p:nvPr/>
        </p:nvSpPr>
        <p:spPr bwMode="black">
          <a:xfrm>
            <a:off x="643467" y="3014978"/>
            <a:ext cx="3363974" cy="1174991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Unit 2:</a:t>
            </a:r>
          </a:p>
          <a:p>
            <a:r>
              <a:rPr lang="en-US" sz="2400" dirty="0"/>
              <a:t>MODAL VERBS: MAY, MIGHT, MUST</a:t>
            </a:r>
          </a:p>
        </p:txBody>
      </p:sp>
      <p:pic>
        <p:nvPicPr>
          <p:cNvPr id="5" name="Imagem 4" descr="Tabela&#10;&#10;Descrição gerada automaticamente com confiança baixa">
            <a:extLst>
              <a:ext uri="{FF2B5EF4-FFF2-40B4-BE49-F238E27FC236}">
                <a16:creationId xmlns:a16="http://schemas.microsoft.com/office/drawing/2014/main" id="{15296129-1E8E-577F-7473-6CB5244FF1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1897" y="1780023"/>
            <a:ext cx="7302500" cy="364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73357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LANGUAGE REFERENCE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FDB4BE6D-CD9D-0066-8CA6-DD3BA1B8E13B}"/>
              </a:ext>
            </a:extLst>
          </p:cNvPr>
          <p:cNvSpPr txBox="1">
            <a:spLocks/>
          </p:cNvSpPr>
          <p:nvPr/>
        </p:nvSpPr>
        <p:spPr bwMode="black">
          <a:xfrm>
            <a:off x="643467" y="3014978"/>
            <a:ext cx="3363974" cy="1174991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Unit 2: REFLEXIVE PRONOUNS</a:t>
            </a:r>
          </a:p>
        </p:txBody>
      </p:sp>
      <p:pic>
        <p:nvPicPr>
          <p:cNvPr id="5" name="Imagem 4" descr="Tabela&#10;&#10;Descrição gerada automaticamente">
            <a:extLst>
              <a:ext uri="{FF2B5EF4-FFF2-40B4-BE49-F238E27FC236}">
                <a16:creationId xmlns:a16="http://schemas.microsoft.com/office/drawing/2014/main" id="{7AEB03B1-F91D-D803-9D21-E6420A7CE6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6497" y="1551423"/>
            <a:ext cx="7353300" cy="410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2368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>
                <a:solidFill>
                  <a:schemeClr val="bg1"/>
                </a:solidFill>
              </a:rPr>
              <a:t>UNIT 0</a:t>
            </a: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81099E63-4B35-6BF9-8F89-BB1913C9B77F}"/>
              </a:ext>
            </a:extLst>
          </p:cNvPr>
          <p:cNvSpPr txBox="1">
            <a:spLocks/>
          </p:cNvSpPr>
          <p:nvPr/>
        </p:nvSpPr>
        <p:spPr>
          <a:xfrm>
            <a:off x="6273319" y="5926008"/>
            <a:ext cx="4457700" cy="87459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McKENZIE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, Janis. </a:t>
            </a:r>
            <a:r>
              <a:rPr lang="pt-BR" sz="1200" b="1" dirty="0" err="1">
                <a:solidFill>
                  <a:srgbClr val="2F2F2E"/>
                </a:solidFill>
                <a:latin typeface="Helvetica" pitchFamily="2" charset="0"/>
              </a:rPr>
              <a:t>How</a:t>
            </a:r>
            <a:r>
              <a:rPr lang="pt-BR" sz="1200" b="1" dirty="0">
                <a:solidFill>
                  <a:srgbClr val="2F2F2E"/>
                </a:solidFill>
                <a:latin typeface="Helvetica" pitchFamily="2" charset="0"/>
              </a:rPr>
              <a:t> </a:t>
            </a:r>
            <a:r>
              <a:rPr lang="pt-BR" sz="1200" b="1" dirty="0" err="1">
                <a:solidFill>
                  <a:srgbClr val="2F2F2E"/>
                </a:solidFill>
                <a:latin typeface="Helvetica" pitchFamily="2" charset="0"/>
              </a:rPr>
              <a:t>to</a:t>
            </a:r>
            <a:r>
              <a:rPr lang="pt-BR" sz="1200" b="1" dirty="0">
                <a:solidFill>
                  <a:srgbClr val="2F2F2E"/>
                </a:solidFill>
                <a:latin typeface="Helvetica" pitchFamily="2" charset="0"/>
              </a:rPr>
              <a:t> spot fake </a:t>
            </a:r>
            <a:r>
              <a:rPr lang="pt-BR" sz="1200" b="1" dirty="0" err="1">
                <a:solidFill>
                  <a:srgbClr val="2F2F2E"/>
                </a:solidFill>
                <a:latin typeface="Helvetica" pitchFamily="2" charset="0"/>
              </a:rPr>
              <a:t>news</a:t>
            </a:r>
            <a:r>
              <a:rPr lang="pt-BR" sz="1200" b="1" dirty="0">
                <a:solidFill>
                  <a:srgbClr val="2F2F2E"/>
                </a:solidFill>
                <a:latin typeface="Helvetica" pitchFamily="2" charset="0"/>
              </a:rPr>
              <a:t>: 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identifying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 propaganda, 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satire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, 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and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 false 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information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. Simon Fraser 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University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. 6 maio 2022. Disponível em: 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www.lib.sfu.ca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/help/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research-assistance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/fake-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news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. Acesso em: 1 jul. 2022.</a:t>
            </a:r>
            <a:endParaRPr lang="pt-BR" sz="1200" dirty="0"/>
          </a:p>
        </p:txBody>
      </p:sp>
      <p:sp>
        <p:nvSpPr>
          <p:cNvPr id="17" name="Título 1">
            <a:extLst>
              <a:ext uri="{FF2B5EF4-FFF2-40B4-BE49-F238E27FC236}">
                <a16:creationId xmlns:a16="http://schemas.microsoft.com/office/drawing/2014/main" id="{950E993F-E09D-8F55-3C93-32669CB47E20}"/>
              </a:ext>
            </a:extLst>
          </p:cNvPr>
          <p:cNvSpPr txBox="1">
            <a:spLocks/>
          </p:cNvSpPr>
          <p:nvPr/>
        </p:nvSpPr>
        <p:spPr bwMode="black">
          <a:xfrm>
            <a:off x="643467" y="2865893"/>
            <a:ext cx="3363974" cy="1174991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Evaluating websites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B95442AD-E1CB-9E8E-BE1A-F952AA5CA7D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2746" y="279351"/>
            <a:ext cx="4232486" cy="5631256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FA813782-7551-42E9-E370-96C803E9B454}"/>
              </a:ext>
            </a:extLst>
          </p:cNvPr>
          <p:cNvSpPr txBox="1"/>
          <p:nvPr/>
        </p:nvSpPr>
        <p:spPr>
          <a:xfrm rot="16200000">
            <a:off x="8173192" y="3360478"/>
            <a:ext cx="4900212" cy="2154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" dirty="0">
                <a:solidFill>
                  <a:srgbClr val="2F2F2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IFLA - INTERNATIONAL FEDERATION OF LIBRARY ASSOCIATIONS AND INSTITUTIONS</a:t>
            </a:r>
          </a:p>
        </p:txBody>
      </p:sp>
    </p:spTree>
    <p:extLst>
      <p:ext uri="{BB962C8B-B14F-4D97-AF65-F5344CB8AC3E}">
        <p14:creationId xmlns:p14="http://schemas.microsoft.com/office/powerpoint/2010/main" val="414025777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LANGUAGE REFERENCE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FDB4BE6D-CD9D-0066-8CA6-DD3BA1B8E13B}"/>
              </a:ext>
            </a:extLst>
          </p:cNvPr>
          <p:cNvSpPr txBox="1">
            <a:spLocks/>
          </p:cNvSpPr>
          <p:nvPr/>
        </p:nvSpPr>
        <p:spPr bwMode="black">
          <a:xfrm>
            <a:off x="643467" y="3014978"/>
            <a:ext cx="3363974" cy="1174991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Unit 3: FIRST CONDITIONAL</a:t>
            </a:r>
          </a:p>
        </p:txBody>
      </p:sp>
      <p:pic>
        <p:nvPicPr>
          <p:cNvPr id="5" name="Imagem 4" descr="Tabela&#10;&#10;Descrição gerada automaticamente com confiança baixa">
            <a:extLst>
              <a:ext uri="{FF2B5EF4-FFF2-40B4-BE49-F238E27FC236}">
                <a16:creationId xmlns:a16="http://schemas.microsoft.com/office/drawing/2014/main" id="{56B3F82D-C917-3F2A-90E1-510F252419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9197" y="2167373"/>
            <a:ext cx="7327900" cy="287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89844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LANGUAGE REFERENCE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FDB4BE6D-CD9D-0066-8CA6-DD3BA1B8E13B}"/>
              </a:ext>
            </a:extLst>
          </p:cNvPr>
          <p:cNvSpPr txBox="1">
            <a:spLocks/>
          </p:cNvSpPr>
          <p:nvPr/>
        </p:nvSpPr>
        <p:spPr bwMode="black">
          <a:xfrm>
            <a:off x="643467" y="3014978"/>
            <a:ext cx="3363974" cy="1174991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Unit 4:</a:t>
            </a:r>
          </a:p>
          <a:p>
            <a:r>
              <a:rPr lang="en-US" sz="2400" dirty="0"/>
              <a:t>Second conditional</a:t>
            </a:r>
          </a:p>
        </p:txBody>
      </p:sp>
      <p:pic>
        <p:nvPicPr>
          <p:cNvPr id="6" name="Imagem 5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F10EDAF8-3B2B-384F-C352-51EF9AAE46F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8259" y="1293617"/>
            <a:ext cx="6993977" cy="4270765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D31AC2A8-B34A-C952-643B-FA1CD0A27090}"/>
              </a:ext>
            </a:extLst>
          </p:cNvPr>
          <p:cNvSpPr/>
          <p:nvPr/>
        </p:nvSpPr>
        <p:spPr>
          <a:xfrm>
            <a:off x="10355283" y="5272644"/>
            <a:ext cx="1425039" cy="291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1055495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LANGUAGE REFERENCE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F9DABFBE-3298-3A9F-AEF1-80C7F7652BDA}"/>
              </a:ext>
            </a:extLst>
          </p:cNvPr>
          <p:cNvSpPr txBox="1">
            <a:spLocks/>
          </p:cNvSpPr>
          <p:nvPr/>
        </p:nvSpPr>
        <p:spPr bwMode="black">
          <a:xfrm>
            <a:off x="643467" y="3014978"/>
            <a:ext cx="3363974" cy="1174991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Unit 5:</a:t>
            </a:r>
          </a:p>
          <a:p>
            <a:r>
              <a:rPr lang="en-US" sz="2400" dirty="0"/>
              <a:t>Should, must, have to</a:t>
            </a:r>
          </a:p>
        </p:txBody>
      </p:sp>
      <p:pic>
        <p:nvPicPr>
          <p:cNvPr id="11" name="Imagem 10" descr="Uma imagem contendo Linha do tempo&#10;&#10;Descrição gerada automaticamente">
            <a:extLst>
              <a:ext uri="{FF2B5EF4-FFF2-40B4-BE49-F238E27FC236}">
                <a16:creationId xmlns:a16="http://schemas.microsoft.com/office/drawing/2014/main" id="{127900F1-479A-7649-205D-2F2202CCE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8097" y="637023"/>
            <a:ext cx="7150100" cy="593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82717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LANGUAGE REFERENCE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FDB4BE6D-CD9D-0066-8CA6-DD3BA1B8E13B}"/>
              </a:ext>
            </a:extLst>
          </p:cNvPr>
          <p:cNvSpPr txBox="1">
            <a:spLocks/>
          </p:cNvSpPr>
          <p:nvPr/>
        </p:nvSpPr>
        <p:spPr bwMode="black">
          <a:xfrm>
            <a:off x="643467" y="3014978"/>
            <a:ext cx="3363974" cy="1174991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Unit 6:</a:t>
            </a:r>
          </a:p>
          <a:p>
            <a:r>
              <a:rPr lang="en-US" sz="2400" dirty="0"/>
              <a:t>Passive voice</a:t>
            </a:r>
          </a:p>
        </p:txBody>
      </p:sp>
      <p:pic>
        <p:nvPicPr>
          <p:cNvPr id="5" name="Imagem 4" descr="Interface gráfica do usuário, Texto, Aplicativo, Email&#10;&#10;Descrição gerada automaticamente">
            <a:extLst>
              <a:ext uri="{FF2B5EF4-FFF2-40B4-BE49-F238E27FC236}">
                <a16:creationId xmlns:a16="http://schemas.microsoft.com/office/drawing/2014/main" id="{7C2861BE-2858-BC86-8481-AE3B22B46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9847" y="1507489"/>
            <a:ext cx="7086600" cy="2463800"/>
          </a:xfrm>
          <a:prstGeom prst="rect">
            <a:avLst/>
          </a:prstGeom>
        </p:spPr>
      </p:pic>
      <p:pic>
        <p:nvPicPr>
          <p:cNvPr id="8" name="Imagem 7" descr="Interface gráfica do usuário, Texto, Aplicativo, Email&#10;&#10;Descrição gerada automaticamente">
            <a:extLst>
              <a:ext uri="{FF2B5EF4-FFF2-40B4-BE49-F238E27FC236}">
                <a16:creationId xmlns:a16="http://schemas.microsoft.com/office/drawing/2014/main" id="{D225DF99-FCAA-1004-15C5-EFEB0CE415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9847" y="4189969"/>
            <a:ext cx="70485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35279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LANGUAGE REFERENCE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FDB4BE6D-CD9D-0066-8CA6-DD3BA1B8E13B}"/>
              </a:ext>
            </a:extLst>
          </p:cNvPr>
          <p:cNvSpPr txBox="1">
            <a:spLocks/>
          </p:cNvSpPr>
          <p:nvPr/>
        </p:nvSpPr>
        <p:spPr bwMode="black">
          <a:xfrm>
            <a:off x="643467" y="3014978"/>
            <a:ext cx="3363974" cy="1174991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Unit 6:</a:t>
            </a:r>
          </a:p>
          <a:p>
            <a:r>
              <a:rPr lang="en-US" sz="2400" dirty="0"/>
              <a:t>Passive voice</a:t>
            </a:r>
          </a:p>
        </p:txBody>
      </p:sp>
      <p:pic>
        <p:nvPicPr>
          <p:cNvPr id="6" name="Imagem 5" descr="Tabela&#10;&#10;Descrição gerada automaticamente">
            <a:extLst>
              <a:ext uri="{FF2B5EF4-FFF2-40B4-BE49-F238E27FC236}">
                <a16:creationId xmlns:a16="http://schemas.microsoft.com/office/drawing/2014/main" id="{85FCDAFE-1085-A567-D5C4-25429952F4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1035" y="1969009"/>
            <a:ext cx="7224225" cy="326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5837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LANGUAGE REFERENCE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FDB4BE6D-CD9D-0066-8CA6-DD3BA1B8E13B}"/>
              </a:ext>
            </a:extLst>
          </p:cNvPr>
          <p:cNvSpPr txBox="1">
            <a:spLocks/>
          </p:cNvSpPr>
          <p:nvPr/>
        </p:nvSpPr>
        <p:spPr bwMode="black">
          <a:xfrm>
            <a:off x="643467" y="3014978"/>
            <a:ext cx="3363974" cy="1174991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Unit 7: present perfect</a:t>
            </a:r>
          </a:p>
        </p:txBody>
      </p:sp>
      <p:pic>
        <p:nvPicPr>
          <p:cNvPr id="6" name="Imagem 5" descr="Interface gráfica do usuário&#10;&#10;Descrição gerada automaticamente com confiança baixa">
            <a:extLst>
              <a:ext uri="{FF2B5EF4-FFF2-40B4-BE49-F238E27FC236}">
                <a16:creationId xmlns:a16="http://schemas.microsoft.com/office/drawing/2014/main" id="{E563ADEB-5AF7-D9AA-4004-0A2639124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3356" y="862511"/>
            <a:ext cx="7219582" cy="547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50086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LANGUAGE REFERENCE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FDB4BE6D-CD9D-0066-8CA6-DD3BA1B8E13B}"/>
              </a:ext>
            </a:extLst>
          </p:cNvPr>
          <p:cNvSpPr txBox="1">
            <a:spLocks/>
          </p:cNvSpPr>
          <p:nvPr/>
        </p:nvSpPr>
        <p:spPr bwMode="black">
          <a:xfrm>
            <a:off x="643467" y="3014978"/>
            <a:ext cx="3363974" cy="1174991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Unit 7: present perfect</a:t>
            </a:r>
          </a:p>
        </p:txBody>
      </p:sp>
      <p:pic>
        <p:nvPicPr>
          <p:cNvPr id="5" name="Imagem 4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D2C6C094-03A6-1F28-7839-8B40DB08DE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2510" y="319561"/>
            <a:ext cx="7061275" cy="6218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00346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LANGUAGE REFERENCE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FDB4BE6D-CD9D-0066-8CA6-DD3BA1B8E13B}"/>
              </a:ext>
            </a:extLst>
          </p:cNvPr>
          <p:cNvSpPr txBox="1">
            <a:spLocks/>
          </p:cNvSpPr>
          <p:nvPr/>
        </p:nvSpPr>
        <p:spPr bwMode="black">
          <a:xfrm>
            <a:off x="643467" y="3014978"/>
            <a:ext cx="3363974" cy="1728044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Unit 7: </a:t>
            </a:r>
            <a:r>
              <a:rPr lang="en-US" sz="2400" dirty="0" err="1"/>
              <a:t>verbos</a:t>
            </a:r>
            <a:r>
              <a:rPr lang="en-US" sz="2400" dirty="0"/>
              <a:t> </a:t>
            </a:r>
            <a:r>
              <a:rPr lang="en-US" sz="2400" dirty="0" err="1"/>
              <a:t>irregulares</a:t>
            </a:r>
            <a:r>
              <a:rPr lang="en-US" sz="2400" dirty="0"/>
              <a:t> </a:t>
            </a:r>
            <a:r>
              <a:rPr lang="en-US" sz="2400" dirty="0" err="1"/>
              <a:t>agrupados</a:t>
            </a:r>
            <a:r>
              <a:rPr lang="en-US" sz="2400" dirty="0"/>
              <a:t> </a:t>
            </a:r>
            <a:r>
              <a:rPr lang="en-US" sz="2400" dirty="0" err="1"/>
              <a:t>por</a:t>
            </a:r>
            <a:r>
              <a:rPr lang="en-US" sz="2400" dirty="0"/>
              <a:t> </a:t>
            </a:r>
            <a:r>
              <a:rPr lang="en-US" sz="2400" dirty="0" err="1"/>
              <a:t>formas</a:t>
            </a:r>
            <a:r>
              <a:rPr lang="en-US" sz="2400" dirty="0"/>
              <a:t> </a:t>
            </a:r>
            <a:r>
              <a:rPr lang="en-US" sz="2400" dirty="0" err="1"/>
              <a:t>semelhantes</a:t>
            </a:r>
            <a:endParaRPr lang="en-US" sz="2400" dirty="0"/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6D3D3D32-CADC-F936-4DEF-A5C8EC554A78}"/>
              </a:ext>
            </a:extLst>
          </p:cNvPr>
          <p:cNvSpPr txBox="1">
            <a:spLocks/>
          </p:cNvSpPr>
          <p:nvPr/>
        </p:nvSpPr>
        <p:spPr bwMode="black">
          <a:xfrm>
            <a:off x="5059172" y="643467"/>
            <a:ext cx="6721701" cy="984165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chemeClr val="accent3"/>
                </a:solidFill>
              </a:rPr>
              <a:t>A. </a:t>
            </a:r>
            <a:r>
              <a:rPr lang="en-US" sz="2400" b="1" dirty="0" err="1"/>
              <a:t>Passado</a:t>
            </a:r>
            <a:r>
              <a:rPr lang="en-US" sz="2400" b="1" dirty="0"/>
              <a:t> e </a:t>
            </a:r>
            <a:r>
              <a:rPr lang="en-US" sz="2400" b="1" dirty="0" err="1"/>
              <a:t>particípio</a:t>
            </a:r>
            <a:r>
              <a:rPr lang="en-US" sz="2400" b="1" dirty="0"/>
              <a:t> </a:t>
            </a:r>
            <a:r>
              <a:rPr lang="en-US" sz="2400" b="1" dirty="0" err="1"/>
              <a:t>passado</a:t>
            </a:r>
            <a:r>
              <a:rPr lang="en-US" sz="2400" b="1" dirty="0"/>
              <a:t> </a:t>
            </a:r>
          </a:p>
          <a:p>
            <a:endParaRPr lang="en-US" sz="2400" b="1" dirty="0"/>
          </a:p>
          <a:p>
            <a:r>
              <a:rPr lang="en-US" sz="2400" b="1" dirty="0"/>
              <a:t>com o </a:t>
            </a:r>
            <a:r>
              <a:rPr lang="en-US" sz="2400" b="1" dirty="0" err="1"/>
              <a:t>som</a:t>
            </a:r>
            <a:endParaRPr lang="en-US" sz="2400" b="1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26706294-E042-196C-2CC6-5A488FDE4256}"/>
              </a:ext>
            </a:extLst>
          </p:cNvPr>
          <p:cNvSpPr txBox="1"/>
          <p:nvPr/>
        </p:nvSpPr>
        <p:spPr>
          <a:xfrm>
            <a:off x="9386929" y="1075489"/>
            <a:ext cx="900071" cy="43200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pt-BR" sz="2800" b="1" dirty="0">
                <a:solidFill>
                  <a:schemeClr val="accent3"/>
                </a:solidFill>
                <a:effectLst/>
                <a:latin typeface="+mj-lt"/>
              </a:rPr>
              <a:t>/</a:t>
            </a:r>
            <a:r>
              <a:rPr lang="pt-BR" sz="2800" b="1" dirty="0" err="1">
                <a:solidFill>
                  <a:schemeClr val="accent3"/>
                </a:solidFill>
                <a:effectLst/>
                <a:latin typeface="+mj-lt"/>
              </a:rPr>
              <a:t>ɔːt</a:t>
            </a:r>
            <a:r>
              <a:rPr lang="pt-BR" sz="2800" b="1" dirty="0">
                <a:solidFill>
                  <a:schemeClr val="accent3"/>
                </a:solidFill>
                <a:effectLst/>
                <a:latin typeface="+mj-lt"/>
              </a:rPr>
              <a:t>/</a:t>
            </a:r>
          </a:p>
        </p:txBody>
      </p:sp>
      <p:pic>
        <p:nvPicPr>
          <p:cNvPr id="6" name="Imagem 5" descr="Tabela&#10;&#10;Descrição gerada automaticamente">
            <a:extLst>
              <a:ext uri="{FF2B5EF4-FFF2-40B4-BE49-F238E27FC236}">
                <a16:creationId xmlns:a16="http://schemas.microsoft.com/office/drawing/2014/main" id="{971A6469-519A-0F5E-9883-C45B5FCD59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0372" y="2271099"/>
            <a:ext cx="7099300" cy="311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11392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LANGUAGE REFERENCE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FDB4BE6D-CD9D-0066-8CA6-DD3BA1B8E13B}"/>
              </a:ext>
            </a:extLst>
          </p:cNvPr>
          <p:cNvSpPr txBox="1">
            <a:spLocks/>
          </p:cNvSpPr>
          <p:nvPr/>
        </p:nvSpPr>
        <p:spPr bwMode="black">
          <a:xfrm>
            <a:off x="643467" y="3014978"/>
            <a:ext cx="3363974" cy="1728044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Unit 7: </a:t>
            </a:r>
            <a:r>
              <a:rPr lang="en-US" sz="2400" dirty="0" err="1"/>
              <a:t>verbos</a:t>
            </a:r>
            <a:r>
              <a:rPr lang="en-US" sz="2400" dirty="0"/>
              <a:t> </a:t>
            </a:r>
            <a:r>
              <a:rPr lang="en-US" sz="2400" dirty="0" err="1"/>
              <a:t>irregulares</a:t>
            </a:r>
            <a:r>
              <a:rPr lang="en-US" sz="2400" dirty="0"/>
              <a:t> </a:t>
            </a:r>
            <a:r>
              <a:rPr lang="en-US" sz="2400" dirty="0" err="1"/>
              <a:t>agrupados</a:t>
            </a:r>
            <a:r>
              <a:rPr lang="en-US" sz="2400" dirty="0"/>
              <a:t> </a:t>
            </a:r>
            <a:r>
              <a:rPr lang="en-US" sz="2400" dirty="0" err="1"/>
              <a:t>por</a:t>
            </a:r>
            <a:r>
              <a:rPr lang="en-US" sz="2400" dirty="0"/>
              <a:t> </a:t>
            </a:r>
            <a:r>
              <a:rPr lang="en-US" sz="2400" dirty="0" err="1"/>
              <a:t>formas</a:t>
            </a:r>
            <a:r>
              <a:rPr lang="en-US" sz="2400" dirty="0"/>
              <a:t> </a:t>
            </a:r>
            <a:r>
              <a:rPr lang="en-US" sz="2400" dirty="0" err="1"/>
              <a:t>semelhantes</a:t>
            </a:r>
            <a:endParaRPr lang="en-US" sz="2400" dirty="0"/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68A5272C-70CC-296C-D030-83F6CB01B247}"/>
              </a:ext>
            </a:extLst>
          </p:cNvPr>
          <p:cNvSpPr txBox="1">
            <a:spLocks/>
          </p:cNvSpPr>
          <p:nvPr/>
        </p:nvSpPr>
        <p:spPr bwMode="black">
          <a:xfrm>
            <a:off x="5059172" y="643467"/>
            <a:ext cx="6721701" cy="984165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chemeClr val="accent3"/>
                </a:solidFill>
              </a:rPr>
              <a:t>B. </a:t>
            </a:r>
            <a:r>
              <a:rPr lang="en-US" sz="2400" b="1" dirty="0" err="1"/>
              <a:t>Passado</a:t>
            </a:r>
            <a:r>
              <a:rPr lang="en-US" sz="2400" b="1" dirty="0"/>
              <a:t> e </a:t>
            </a:r>
            <a:r>
              <a:rPr lang="en-US" sz="2400" b="1" dirty="0" err="1"/>
              <a:t>particípio</a:t>
            </a:r>
            <a:r>
              <a:rPr lang="en-US" sz="2400" b="1" dirty="0"/>
              <a:t> </a:t>
            </a:r>
            <a:r>
              <a:rPr lang="en-US" sz="2400" b="1" dirty="0" err="1"/>
              <a:t>passado</a:t>
            </a:r>
            <a:r>
              <a:rPr lang="en-US" sz="2400" b="1" dirty="0"/>
              <a:t> </a:t>
            </a:r>
          </a:p>
          <a:p>
            <a:endParaRPr lang="en-US" sz="2400" b="1" dirty="0"/>
          </a:p>
          <a:p>
            <a:r>
              <a:rPr lang="en-US" sz="2400" b="1" dirty="0"/>
              <a:t>com o </a:t>
            </a:r>
            <a:r>
              <a:rPr lang="en-US" sz="2400" b="1" dirty="0" err="1"/>
              <a:t>som</a:t>
            </a:r>
            <a:endParaRPr lang="en-US" sz="2400" b="1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63E84058-BD46-481A-8EC3-97989B0633A9}"/>
              </a:ext>
            </a:extLst>
          </p:cNvPr>
          <p:cNvSpPr txBox="1"/>
          <p:nvPr/>
        </p:nvSpPr>
        <p:spPr>
          <a:xfrm>
            <a:off x="9423505" y="1070675"/>
            <a:ext cx="900071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pt-BR" sz="2800" b="1" dirty="0">
                <a:solidFill>
                  <a:schemeClr val="accent3"/>
                </a:solidFill>
                <a:effectLst/>
                <a:latin typeface="+mj-lt"/>
              </a:rPr>
              <a:t>/</a:t>
            </a:r>
            <a:r>
              <a:rPr lang="pt-BR" sz="2800" b="1" dirty="0" err="1">
                <a:solidFill>
                  <a:schemeClr val="accent3"/>
                </a:solidFill>
                <a:effectLst/>
                <a:latin typeface="+mj-lt"/>
              </a:rPr>
              <a:t>ɛnt</a:t>
            </a:r>
            <a:r>
              <a:rPr lang="pt-BR" sz="2800" b="1" dirty="0">
                <a:solidFill>
                  <a:schemeClr val="accent3"/>
                </a:solidFill>
                <a:effectLst/>
                <a:latin typeface="+mj-lt"/>
              </a:rPr>
              <a:t>/</a:t>
            </a:r>
          </a:p>
        </p:txBody>
      </p:sp>
      <p:pic>
        <p:nvPicPr>
          <p:cNvPr id="16" name="Imagem 15" descr="Tabela&#10;&#10;Descrição gerada automaticamente">
            <a:extLst>
              <a:ext uri="{FF2B5EF4-FFF2-40B4-BE49-F238E27FC236}">
                <a16:creationId xmlns:a16="http://schemas.microsoft.com/office/drawing/2014/main" id="{1998BD5F-E4DA-2F00-A4D1-A92CC5C306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797" y="2882050"/>
            <a:ext cx="7124700" cy="199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85349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LANGUAGE REFERENCE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FDB4BE6D-CD9D-0066-8CA6-DD3BA1B8E13B}"/>
              </a:ext>
            </a:extLst>
          </p:cNvPr>
          <p:cNvSpPr txBox="1">
            <a:spLocks/>
          </p:cNvSpPr>
          <p:nvPr/>
        </p:nvSpPr>
        <p:spPr bwMode="black">
          <a:xfrm>
            <a:off x="643467" y="3014978"/>
            <a:ext cx="3363974" cy="1728044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Unit 7: </a:t>
            </a:r>
            <a:r>
              <a:rPr lang="en-US" sz="2400" dirty="0" err="1"/>
              <a:t>verbos</a:t>
            </a:r>
            <a:r>
              <a:rPr lang="en-US" sz="2400" dirty="0"/>
              <a:t> </a:t>
            </a:r>
            <a:r>
              <a:rPr lang="en-US" sz="2400" dirty="0" err="1"/>
              <a:t>irregulares</a:t>
            </a:r>
            <a:r>
              <a:rPr lang="en-US" sz="2400" dirty="0"/>
              <a:t> </a:t>
            </a:r>
            <a:r>
              <a:rPr lang="en-US" sz="2400" dirty="0" err="1"/>
              <a:t>agrupados</a:t>
            </a:r>
            <a:r>
              <a:rPr lang="en-US" sz="2400" dirty="0"/>
              <a:t> </a:t>
            </a:r>
            <a:r>
              <a:rPr lang="en-US" sz="2400" dirty="0" err="1"/>
              <a:t>por</a:t>
            </a:r>
            <a:r>
              <a:rPr lang="en-US" sz="2400" dirty="0"/>
              <a:t> </a:t>
            </a:r>
            <a:r>
              <a:rPr lang="en-US" sz="2400" dirty="0" err="1"/>
              <a:t>formas</a:t>
            </a:r>
            <a:r>
              <a:rPr lang="en-US" sz="2400" dirty="0"/>
              <a:t> </a:t>
            </a:r>
            <a:r>
              <a:rPr lang="en-US" sz="2400" dirty="0" err="1"/>
              <a:t>semelhantes</a:t>
            </a:r>
            <a:endParaRPr lang="en-US" sz="2400" dirty="0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639048CB-0663-5059-A83C-C6BB387DB2CE}"/>
              </a:ext>
            </a:extLst>
          </p:cNvPr>
          <p:cNvSpPr txBox="1">
            <a:spLocks/>
          </p:cNvSpPr>
          <p:nvPr/>
        </p:nvSpPr>
        <p:spPr bwMode="black">
          <a:xfrm>
            <a:off x="5059172" y="643467"/>
            <a:ext cx="6721701" cy="984165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chemeClr val="accent3"/>
                </a:solidFill>
              </a:rPr>
              <a:t>c. </a:t>
            </a:r>
            <a:r>
              <a:rPr lang="en-US" sz="2400" b="1" dirty="0" err="1"/>
              <a:t>Passado</a:t>
            </a:r>
            <a:r>
              <a:rPr lang="en-US" sz="2400" b="1" dirty="0"/>
              <a:t> e </a:t>
            </a:r>
            <a:r>
              <a:rPr lang="en-US" sz="2400" b="1" dirty="0" err="1"/>
              <a:t>particípio</a:t>
            </a:r>
            <a:r>
              <a:rPr lang="en-US" sz="2400" b="1" dirty="0"/>
              <a:t> </a:t>
            </a:r>
            <a:r>
              <a:rPr lang="en-US" sz="2400" b="1" dirty="0" err="1"/>
              <a:t>passado</a:t>
            </a:r>
            <a:r>
              <a:rPr lang="en-US" sz="2400" b="1" dirty="0"/>
              <a:t> </a:t>
            </a:r>
          </a:p>
          <a:p>
            <a:endParaRPr lang="en-US" sz="2400" b="1" dirty="0"/>
          </a:p>
          <a:p>
            <a:r>
              <a:rPr lang="en-US" sz="2400" b="1" dirty="0"/>
              <a:t>com o </a:t>
            </a:r>
            <a:r>
              <a:rPr lang="en-US" sz="2400" b="1" dirty="0" err="1"/>
              <a:t>som</a:t>
            </a:r>
            <a:endParaRPr lang="en-US" sz="2400" b="1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4E005071-A77D-7DA5-DC82-7FE7934144BA}"/>
              </a:ext>
            </a:extLst>
          </p:cNvPr>
          <p:cNvSpPr txBox="1"/>
          <p:nvPr/>
        </p:nvSpPr>
        <p:spPr>
          <a:xfrm>
            <a:off x="9423505" y="1070675"/>
            <a:ext cx="900071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pt-BR" sz="2800" b="1" dirty="0">
                <a:solidFill>
                  <a:schemeClr val="accent3"/>
                </a:solidFill>
                <a:effectLst/>
                <a:latin typeface="+mj-lt"/>
              </a:rPr>
              <a:t>/</a:t>
            </a:r>
            <a:r>
              <a:rPr lang="pt-BR" sz="2800" b="1" dirty="0" err="1">
                <a:solidFill>
                  <a:schemeClr val="accent3"/>
                </a:solidFill>
                <a:effectLst/>
                <a:latin typeface="+mj-lt"/>
              </a:rPr>
              <a:t>ept</a:t>
            </a:r>
            <a:r>
              <a:rPr lang="pt-BR" sz="2800" b="1" dirty="0">
                <a:solidFill>
                  <a:schemeClr val="accent3"/>
                </a:solidFill>
                <a:effectLst/>
                <a:latin typeface="+mj-lt"/>
              </a:rPr>
              <a:t>/</a:t>
            </a:r>
          </a:p>
        </p:txBody>
      </p:sp>
      <p:pic>
        <p:nvPicPr>
          <p:cNvPr id="13" name="Imagem 12" descr="Tabela&#10;&#10;Descrição gerada automaticamente">
            <a:extLst>
              <a:ext uri="{FF2B5EF4-FFF2-40B4-BE49-F238E27FC236}">
                <a16:creationId xmlns:a16="http://schemas.microsoft.com/office/drawing/2014/main" id="{67F8518E-D2CA-2958-78B8-A12164E9F3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797" y="2869350"/>
            <a:ext cx="7124700" cy="20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9409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UNIT 1</a:t>
            </a:r>
          </a:p>
        </p:txBody>
      </p:sp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id="{5F48CA7A-0F86-D6A3-842C-58122F78C653}"/>
              </a:ext>
            </a:extLst>
          </p:cNvPr>
          <p:cNvSpPr txBox="1">
            <a:spLocks/>
          </p:cNvSpPr>
          <p:nvPr/>
        </p:nvSpPr>
        <p:spPr>
          <a:xfrm>
            <a:off x="5460999" y="6052009"/>
            <a:ext cx="5934075" cy="52267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MEDIA SMARTS. </a:t>
            </a:r>
            <a:r>
              <a:rPr lang="pt-BR" sz="1200" b="1" dirty="0" err="1">
                <a:solidFill>
                  <a:srgbClr val="2F2F2E"/>
                </a:solidFill>
                <a:latin typeface="Helvetica" pitchFamily="2" charset="0"/>
              </a:rPr>
              <a:t>Think</a:t>
            </a:r>
            <a:r>
              <a:rPr lang="pt-BR" sz="1200" b="1" dirty="0">
                <a:solidFill>
                  <a:srgbClr val="2F2F2E"/>
                </a:solidFill>
                <a:latin typeface="Helvetica" pitchFamily="2" charset="0"/>
              </a:rPr>
              <a:t> </a:t>
            </a:r>
            <a:r>
              <a:rPr lang="pt-BR" sz="1200" b="1" dirty="0" err="1">
                <a:solidFill>
                  <a:srgbClr val="2F2F2E"/>
                </a:solidFill>
                <a:latin typeface="Helvetica" pitchFamily="2" charset="0"/>
              </a:rPr>
              <a:t>before</a:t>
            </a:r>
            <a:r>
              <a:rPr lang="pt-BR" sz="1200" b="1" dirty="0">
                <a:solidFill>
                  <a:srgbClr val="2F2F2E"/>
                </a:solidFill>
                <a:latin typeface="Helvetica" pitchFamily="2" charset="0"/>
              </a:rPr>
              <a:t> </a:t>
            </a:r>
            <a:r>
              <a:rPr lang="pt-BR" sz="1200" b="1" dirty="0" err="1">
                <a:solidFill>
                  <a:srgbClr val="2F2F2E"/>
                </a:solidFill>
                <a:latin typeface="Helvetica" pitchFamily="2" charset="0"/>
              </a:rPr>
              <a:t>you</a:t>
            </a:r>
            <a:r>
              <a:rPr lang="pt-BR" sz="1200" b="1" dirty="0">
                <a:solidFill>
                  <a:srgbClr val="2F2F2E"/>
                </a:solidFill>
                <a:latin typeface="Helvetica" pitchFamily="2" charset="0"/>
              </a:rPr>
              <a:t> </a:t>
            </a:r>
            <a:r>
              <a:rPr lang="pt-BR" sz="1200" b="1" dirty="0" err="1">
                <a:solidFill>
                  <a:srgbClr val="2F2F2E"/>
                </a:solidFill>
                <a:latin typeface="Helvetica" pitchFamily="2" charset="0"/>
              </a:rPr>
              <a:t>share</a:t>
            </a:r>
            <a:r>
              <a:rPr lang="pt-BR" sz="1200" b="1" dirty="0">
                <a:solidFill>
                  <a:srgbClr val="2F2F2E"/>
                </a:solidFill>
                <a:latin typeface="Helvetica" pitchFamily="2" charset="0"/>
              </a:rPr>
              <a:t>. 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[2022?]. Disponível em: https://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mediasmarts.ca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/digital-media-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literacy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/digital-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issues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/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authenticating-information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/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ethics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-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sharing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-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information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-online/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think-you-share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. Acesso em: 6 jul. 2022.</a:t>
            </a:r>
            <a:endParaRPr lang="pt-BR" sz="1200" dirty="0"/>
          </a:p>
        </p:txBody>
      </p:sp>
      <p:pic>
        <p:nvPicPr>
          <p:cNvPr id="7" name="Imagem 6" descr="Interface gráfica do usuário, Texto, Aplicativo, Email&#10;&#10;Descrição gerada automaticamente">
            <a:extLst>
              <a:ext uri="{FF2B5EF4-FFF2-40B4-BE49-F238E27FC236}">
                <a16:creationId xmlns:a16="http://schemas.microsoft.com/office/drawing/2014/main" id="{4ADE5456-EB2A-E733-147B-B2F9AE60B23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906" y="283320"/>
            <a:ext cx="6009236" cy="4910997"/>
          </a:xfrm>
          <a:prstGeom prst="rect">
            <a:avLst/>
          </a:prstGeom>
        </p:spPr>
      </p:pic>
      <p:pic>
        <p:nvPicPr>
          <p:cNvPr id="11" name="Imagem 10" descr="Interface gráfica do usuário, Texto&#10;&#10;Descrição gerada automaticamente">
            <a:extLst>
              <a:ext uri="{FF2B5EF4-FFF2-40B4-BE49-F238E27FC236}">
                <a16:creationId xmlns:a16="http://schemas.microsoft.com/office/drawing/2014/main" id="{5CF40028-B3B6-4E18-AEE9-A884177399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0999" y="5127670"/>
            <a:ext cx="5934075" cy="92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23982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LANGUAGE REFERENCE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FDB4BE6D-CD9D-0066-8CA6-DD3BA1B8E13B}"/>
              </a:ext>
            </a:extLst>
          </p:cNvPr>
          <p:cNvSpPr txBox="1">
            <a:spLocks/>
          </p:cNvSpPr>
          <p:nvPr/>
        </p:nvSpPr>
        <p:spPr bwMode="black">
          <a:xfrm>
            <a:off x="643467" y="3014978"/>
            <a:ext cx="3363974" cy="1728044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Unit 7: </a:t>
            </a:r>
            <a:r>
              <a:rPr lang="en-US" sz="2400" dirty="0" err="1"/>
              <a:t>verbos</a:t>
            </a:r>
            <a:r>
              <a:rPr lang="en-US" sz="2400" dirty="0"/>
              <a:t> </a:t>
            </a:r>
            <a:r>
              <a:rPr lang="en-US" sz="2400" dirty="0" err="1"/>
              <a:t>irregulares</a:t>
            </a:r>
            <a:r>
              <a:rPr lang="en-US" sz="2400" dirty="0"/>
              <a:t> </a:t>
            </a:r>
            <a:r>
              <a:rPr lang="en-US" sz="2400" dirty="0" err="1"/>
              <a:t>agrupados</a:t>
            </a:r>
            <a:r>
              <a:rPr lang="en-US" sz="2400" dirty="0"/>
              <a:t> </a:t>
            </a:r>
            <a:r>
              <a:rPr lang="en-US" sz="2400" dirty="0" err="1"/>
              <a:t>por</a:t>
            </a:r>
            <a:r>
              <a:rPr lang="en-US" sz="2400" dirty="0"/>
              <a:t> </a:t>
            </a:r>
            <a:r>
              <a:rPr lang="en-US" sz="2400" dirty="0" err="1"/>
              <a:t>formas</a:t>
            </a:r>
            <a:r>
              <a:rPr lang="en-US" sz="2400" dirty="0"/>
              <a:t> </a:t>
            </a:r>
            <a:r>
              <a:rPr lang="en-US" sz="2400" dirty="0" err="1"/>
              <a:t>semelhantes</a:t>
            </a:r>
            <a:endParaRPr lang="en-US" sz="2400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D9D77821-E789-5268-B9DE-FED194F81E46}"/>
              </a:ext>
            </a:extLst>
          </p:cNvPr>
          <p:cNvSpPr txBox="1">
            <a:spLocks/>
          </p:cNvSpPr>
          <p:nvPr/>
        </p:nvSpPr>
        <p:spPr bwMode="black">
          <a:xfrm>
            <a:off x="5059172" y="643467"/>
            <a:ext cx="6721701" cy="984165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>
                <a:solidFill>
                  <a:schemeClr val="accent3"/>
                </a:solidFill>
              </a:rPr>
              <a:t>d. </a:t>
            </a:r>
            <a:r>
              <a:rPr lang="en-US" sz="1800" b="1" dirty="0" err="1"/>
              <a:t>Passado</a:t>
            </a:r>
            <a:r>
              <a:rPr lang="en-US" sz="1800" b="1" dirty="0"/>
              <a:t> com o </a:t>
            </a:r>
            <a:r>
              <a:rPr lang="en-US" sz="1800" b="1" dirty="0" err="1"/>
              <a:t>som</a:t>
            </a:r>
            <a:r>
              <a:rPr lang="en-US" sz="1800" b="1" dirty="0"/>
              <a:t> </a:t>
            </a:r>
          </a:p>
          <a:p>
            <a:pPr algn="l"/>
            <a:endParaRPr lang="en-US" sz="1800" b="1" dirty="0"/>
          </a:p>
          <a:p>
            <a:pPr algn="l"/>
            <a:r>
              <a:rPr lang="en-US" sz="1800" b="1" dirty="0"/>
              <a:t>E </a:t>
            </a:r>
            <a:r>
              <a:rPr lang="en-US" sz="1800" b="1" dirty="0" err="1"/>
              <a:t>particípio</a:t>
            </a:r>
            <a:r>
              <a:rPr lang="en-US" sz="1800" b="1" dirty="0"/>
              <a:t> </a:t>
            </a:r>
            <a:r>
              <a:rPr lang="en-US" sz="1800" b="1" dirty="0" err="1"/>
              <a:t>passado</a:t>
            </a:r>
            <a:r>
              <a:rPr lang="en-US" sz="1800" b="1" dirty="0"/>
              <a:t> com o </a:t>
            </a:r>
            <a:r>
              <a:rPr lang="en-US" sz="1800" b="1" dirty="0" err="1"/>
              <a:t>som</a:t>
            </a:r>
            <a:endParaRPr lang="en-US" sz="1800" b="1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C497D3B-30B1-E5F0-70B2-42E8C79227F0}"/>
              </a:ext>
            </a:extLst>
          </p:cNvPr>
          <p:cNvSpPr txBox="1"/>
          <p:nvPr/>
        </p:nvSpPr>
        <p:spPr>
          <a:xfrm>
            <a:off x="8782077" y="643467"/>
            <a:ext cx="149443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t-BR" sz="2800" b="1" dirty="0">
                <a:solidFill>
                  <a:schemeClr val="accent3"/>
                </a:solidFill>
                <a:effectLst/>
                <a:latin typeface="+mj-lt"/>
              </a:rPr>
              <a:t>/</a:t>
            </a:r>
            <a:r>
              <a:rPr lang="pt-BR" sz="2800" b="1" dirty="0" err="1">
                <a:solidFill>
                  <a:schemeClr val="accent3"/>
                </a:solidFill>
                <a:effectLst/>
                <a:latin typeface="+mj-lt"/>
              </a:rPr>
              <a:t>an</a:t>
            </a:r>
            <a:r>
              <a:rPr lang="pt-BR" sz="2800" b="1" dirty="0">
                <a:solidFill>
                  <a:schemeClr val="accent3"/>
                </a:solidFill>
                <a:effectLst/>
                <a:latin typeface="+mj-lt"/>
              </a:rPr>
              <a:t>/ /</a:t>
            </a:r>
            <a:r>
              <a:rPr lang="pt-BR" sz="2800" b="1" dirty="0" err="1">
                <a:solidFill>
                  <a:schemeClr val="accent3"/>
                </a:solidFill>
                <a:effectLst/>
                <a:latin typeface="+mj-lt"/>
              </a:rPr>
              <a:t>aŋ</a:t>
            </a:r>
            <a:r>
              <a:rPr lang="pt-BR" sz="2800" b="1" dirty="0">
                <a:solidFill>
                  <a:schemeClr val="accent3"/>
                </a:solidFill>
                <a:effectLst/>
                <a:latin typeface="+mj-lt"/>
              </a:rPr>
              <a:t>/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174BB734-70E7-6DC2-982E-4382AB147953}"/>
              </a:ext>
            </a:extLst>
          </p:cNvPr>
          <p:cNvSpPr txBox="1"/>
          <p:nvPr/>
        </p:nvSpPr>
        <p:spPr>
          <a:xfrm>
            <a:off x="10358682" y="1134278"/>
            <a:ext cx="149443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t-BR" sz="2800" b="1" dirty="0">
                <a:solidFill>
                  <a:schemeClr val="accent3"/>
                </a:solidFill>
                <a:effectLst/>
                <a:latin typeface="+mj-lt"/>
              </a:rPr>
              <a:t>/</a:t>
            </a:r>
            <a:r>
              <a:rPr lang="pt-BR" sz="2800" b="1" dirty="0" err="1">
                <a:solidFill>
                  <a:schemeClr val="accent3"/>
                </a:solidFill>
                <a:effectLst/>
                <a:latin typeface="+mj-lt"/>
              </a:rPr>
              <a:t>ʌn</a:t>
            </a:r>
            <a:r>
              <a:rPr lang="pt-BR" sz="2800" b="1" dirty="0">
                <a:solidFill>
                  <a:schemeClr val="accent3"/>
                </a:solidFill>
                <a:effectLst/>
                <a:latin typeface="+mj-lt"/>
              </a:rPr>
              <a:t>/ /</a:t>
            </a:r>
            <a:r>
              <a:rPr lang="pt-BR" sz="2800" b="1" dirty="0" err="1">
                <a:solidFill>
                  <a:schemeClr val="accent3"/>
                </a:solidFill>
                <a:effectLst/>
                <a:latin typeface="+mj-lt"/>
              </a:rPr>
              <a:t>ʌŋ</a:t>
            </a:r>
            <a:r>
              <a:rPr lang="pt-BR" sz="2800" b="1" dirty="0">
                <a:solidFill>
                  <a:schemeClr val="accent3"/>
                </a:solidFill>
                <a:effectLst/>
                <a:latin typeface="+mj-lt"/>
              </a:rPr>
              <a:t>/</a:t>
            </a:r>
          </a:p>
        </p:txBody>
      </p:sp>
      <p:pic>
        <p:nvPicPr>
          <p:cNvPr id="11" name="Imagem 10" descr="Tabela&#10;&#10;Descrição gerada automaticamente">
            <a:extLst>
              <a:ext uri="{FF2B5EF4-FFF2-40B4-BE49-F238E27FC236}">
                <a16:creationId xmlns:a16="http://schemas.microsoft.com/office/drawing/2014/main" id="{ED02CAA4-FD59-ED1A-1974-C9838024D6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1322" y="1942250"/>
            <a:ext cx="7137400" cy="387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28388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LANGUAGE REFERENCE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FDB4BE6D-CD9D-0066-8CA6-DD3BA1B8E13B}"/>
              </a:ext>
            </a:extLst>
          </p:cNvPr>
          <p:cNvSpPr txBox="1">
            <a:spLocks/>
          </p:cNvSpPr>
          <p:nvPr/>
        </p:nvSpPr>
        <p:spPr bwMode="black">
          <a:xfrm>
            <a:off x="643467" y="3014978"/>
            <a:ext cx="3363974" cy="1728044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Unit 7: </a:t>
            </a:r>
            <a:r>
              <a:rPr lang="en-US" sz="2400" dirty="0" err="1"/>
              <a:t>verbos</a:t>
            </a:r>
            <a:r>
              <a:rPr lang="en-US" sz="2400" dirty="0"/>
              <a:t> </a:t>
            </a:r>
            <a:r>
              <a:rPr lang="en-US" sz="2400" dirty="0" err="1"/>
              <a:t>irregulares</a:t>
            </a:r>
            <a:r>
              <a:rPr lang="en-US" sz="2400" dirty="0"/>
              <a:t> </a:t>
            </a:r>
            <a:r>
              <a:rPr lang="en-US" sz="2400" dirty="0" err="1"/>
              <a:t>agrupados</a:t>
            </a:r>
            <a:r>
              <a:rPr lang="en-US" sz="2400" dirty="0"/>
              <a:t> </a:t>
            </a:r>
            <a:r>
              <a:rPr lang="en-US" sz="2400" dirty="0" err="1"/>
              <a:t>por</a:t>
            </a:r>
            <a:r>
              <a:rPr lang="en-US" sz="2400" dirty="0"/>
              <a:t> </a:t>
            </a:r>
            <a:r>
              <a:rPr lang="en-US" sz="2400" dirty="0" err="1"/>
              <a:t>formas</a:t>
            </a:r>
            <a:r>
              <a:rPr lang="en-US" sz="2400" dirty="0"/>
              <a:t> </a:t>
            </a:r>
            <a:r>
              <a:rPr lang="en-US" sz="2400" dirty="0" err="1"/>
              <a:t>semelhantes</a:t>
            </a:r>
            <a:endParaRPr lang="en-US" sz="2400" dirty="0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A15ADB48-68E1-0E17-53BE-02E77073C24B}"/>
              </a:ext>
            </a:extLst>
          </p:cNvPr>
          <p:cNvSpPr txBox="1">
            <a:spLocks/>
          </p:cNvSpPr>
          <p:nvPr/>
        </p:nvSpPr>
        <p:spPr bwMode="black">
          <a:xfrm>
            <a:off x="5059172" y="643467"/>
            <a:ext cx="6721701" cy="1514517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>
                <a:solidFill>
                  <a:schemeClr val="accent3"/>
                </a:solidFill>
              </a:rPr>
              <a:t>e. </a:t>
            </a:r>
            <a:r>
              <a:rPr lang="en-US" sz="1800" b="1" dirty="0" err="1"/>
              <a:t>Passado</a:t>
            </a:r>
            <a:r>
              <a:rPr lang="en-US" sz="1800" b="1" dirty="0"/>
              <a:t> com o </a:t>
            </a:r>
            <a:r>
              <a:rPr lang="en-US" sz="1800" b="1" dirty="0" err="1"/>
              <a:t>som</a:t>
            </a:r>
            <a:r>
              <a:rPr lang="en-US" sz="1800" b="1" dirty="0"/>
              <a:t> </a:t>
            </a:r>
          </a:p>
          <a:p>
            <a:pPr algn="l"/>
            <a:endParaRPr lang="en-US" sz="1800" b="1" dirty="0"/>
          </a:p>
          <a:p>
            <a:pPr algn="l"/>
            <a:r>
              <a:rPr lang="en-US" sz="1800" b="1" dirty="0"/>
              <a:t>E </a:t>
            </a:r>
            <a:r>
              <a:rPr lang="en-US" sz="1800" b="1" dirty="0" err="1"/>
              <a:t>particípio</a:t>
            </a:r>
            <a:r>
              <a:rPr lang="en-US" sz="1800" b="1" dirty="0"/>
              <a:t> </a:t>
            </a:r>
            <a:r>
              <a:rPr lang="en-US" sz="1800" b="1" dirty="0" err="1"/>
              <a:t>passado</a:t>
            </a:r>
            <a:r>
              <a:rPr lang="en-US" sz="1800" b="1" dirty="0"/>
              <a:t> com o </a:t>
            </a:r>
            <a:r>
              <a:rPr lang="en-US" sz="1800" b="1" dirty="0" err="1"/>
              <a:t>som</a:t>
            </a:r>
            <a:endParaRPr lang="en-US" sz="1800" b="1" dirty="0"/>
          </a:p>
          <a:p>
            <a:pPr algn="l"/>
            <a:endParaRPr lang="en-US" sz="1800" b="1" dirty="0"/>
          </a:p>
          <a:p>
            <a:pPr algn="l"/>
            <a:r>
              <a:rPr lang="en-US" sz="1800" b="1" dirty="0" err="1"/>
              <a:t>Terminado</a:t>
            </a:r>
            <a:r>
              <a:rPr lang="en-US" sz="1800" b="1" dirty="0"/>
              <a:t> </a:t>
            </a:r>
            <a:r>
              <a:rPr lang="en-US" sz="1800" b="1" dirty="0" err="1"/>
              <a:t>em</a:t>
            </a:r>
            <a:r>
              <a:rPr lang="en-US" sz="1800" b="1" dirty="0"/>
              <a:t> </a:t>
            </a:r>
            <a:r>
              <a:rPr lang="en-US" sz="1800" b="1" i="1" dirty="0" err="1"/>
              <a:t>en</a:t>
            </a:r>
            <a:endParaRPr lang="en-US" sz="1800" b="1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06A748DB-A4F6-CD69-E6DE-F6DCC6058477}"/>
              </a:ext>
            </a:extLst>
          </p:cNvPr>
          <p:cNvSpPr txBox="1"/>
          <p:nvPr/>
        </p:nvSpPr>
        <p:spPr>
          <a:xfrm>
            <a:off x="8745501" y="643467"/>
            <a:ext cx="149443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t-BR" sz="2800" b="1" dirty="0">
                <a:solidFill>
                  <a:schemeClr val="accent3"/>
                </a:solidFill>
                <a:effectLst/>
                <a:latin typeface="+mj-lt"/>
              </a:rPr>
              <a:t>/</a:t>
            </a:r>
            <a:r>
              <a:rPr lang="pt-BR" sz="2800" b="1" dirty="0" err="1">
                <a:solidFill>
                  <a:schemeClr val="accent3"/>
                </a:solidFill>
                <a:effectLst/>
                <a:latin typeface="+mj-lt"/>
              </a:rPr>
              <a:t>əʊ</a:t>
            </a:r>
            <a:r>
              <a:rPr lang="pt-BR" sz="2800" b="1" dirty="0">
                <a:solidFill>
                  <a:schemeClr val="accent3"/>
                </a:solidFill>
                <a:effectLst/>
                <a:latin typeface="+mj-lt"/>
              </a:rPr>
              <a:t>/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50A8A229-6A5C-F234-177F-C92EDAEA03CA}"/>
              </a:ext>
            </a:extLst>
          </p:cNvPr>
          <p:cNvSpPr txBox="1"/>
          <p:nvPr/>
        </p:nvSpPr>
        <p:spPr>
          <a:xfrm>
            <a:off x="10358682" y="1134278"/>
            <a:ext cx="149443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t-BR" sz="2800" b="1" dirty="0">
                <a:solidFill>
                  <a:schemeClr val="accent3"/>
                </a:solidFill>
                <a:effectLst/>
                <a:latin typeface="+mj-lt"/>
              </a:rPr>
              <a:t>/</a:t>
            </a:r>
            <a:r>
              <a:rPr lang="pt-BR" sz="2800" b="1" dirty="0" err="1">
                <a:solidFill>
                  <a:schemeClr val="accent3"/>
                </a:solidFill>
                <a:effectLst/>
                <a:latin typeface="+mj-lt"/>
              </a:rPr>
              <a:t>əʊ</a:t>
            </a:r>
            <a:r>
              <a:rPr lang="pt-BR" sz="2800" b="1" dirty="0">
                <a:solidFill>
                  <a:schemeClr val="accent3"/>
                </a:solidFill>
                <a:effectLst/>
                <a:latin typeface="+mj-lt"/>
              </a:rPr>
              <a:t>/</a:t>
            </a:r>
          </a:p>
        </p:txBody>
      </p:sp>
      <p:pic>
        <p:nvPicPr>
          <p:cNvPr id="14" name="Imagem 13" descr="Tabela&#10;&#10;Descrição gerada automaticamente">
            <a:extLst>
              <a:ext uri="{FF2B5EF4-FFF2-40B4-BE49-F238E27FC236}">
                <a16:creationId xmlns:a16="http://schemas.microsoft.com/office/drawing/2014/main" id="{CB72A5D9-863D-CBD4-22F9-A1D03D398E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0372" y="2697900"/>
            <a:ext cx="70993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23465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LANGUAGE REFERENCE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FDB4BE6D-CD9D-0066-8CA6-DD3BA1B8E13B}"/>
              </a:ext>
            </a:extLst>
          </p:cNvPr>
          <p:cNvSpPr txBox="1">
            <a:spLocks/>
          </p:cNvSpPr>
          <p:nvPr/>
        </p:nvSpPr>
        <p:spPr bwMode="black">
          <a:xfrm>
            <a:off x="643467" y="3014978"/>
            <a:ext cx="3363974" cy="1728044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Unit 7: </a:t>
            </a:r>
            <a:r>
              <a:rPr lang="en-US" sz="2400" dirty="0" err="1"/>
              <a:t>verbos</a:t>
            </a:r>
            <a:r>
              <a:rPr lang="en-US" sz="2400" dirty="0"/>
              <a:t> </a:t>
            </a:r>
            <a:r>
              <a:rPr lang="en-US" sz="2400"/>
              <a:t>irregulares</a:t>
            </a:r>
            <a:r>
              <a:rPr lang="en-US" sz="2400" dirty="0"/>
              <a:t> </a:t>
            </a:r>
            <a:r>
              <a:rPr lang="en-US" sz="2400" dirty="0" err="1"/>
              <a:t>agrupados</a:t>
            </a:r>
            <a:r>
              <a:rPr lang="en-US" sz="2400" dirty="0"/>
              <a:t> </a:t>
            </a:r>
            <a:r>
              <a:rPr lang="en-US" sz="2400" dirty="0" err="1"/>
              <a:t>por</a:t>
            </a:r>
            <a:r>
              <a:rPr lang="en-US" sz="2400" dirty="0"/>
              <a:t> </a:t>
            </a:r>
            <a:r>
              <a:rPr lang="en-US" sz="2400" dirty="0" err="1"/>
              <a:t>formas</a:t>
            </a:r>
            <a:r>
              <a:rPr lang="en-US" sz="2400" dirty="0"/>
              <a:t> </a:t>
            </a:r>
            <a:r>
              <a:rPr lang="en-US" sz="2400" dirty="0" err="1"/>
              <a:t>semelhantes</a:t>
            </a:r>
            <a:endParaRPr lang="en-US" sz="2400" dirty="0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F09BEE41-56ED-78EE-1C8E-9EAA8A8B947C}"/>
              </a:ext>
            </a:extLst>
          </p:cNvPr>
          <p:cNvSpPr txBox="1">
            <a:spLocks/>
          </p:cNvSpPr>
          <p:nvPr/>
        </p:nvSpPr>
        <p:spPr bwMode="black">
          <a:xfrm>
            <a:off x="5059172" y="643467"/>
            <a:ext cx="6721701" cy="984165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>
                <a:solidFill>
                  <a:schemeClr val="accent3"/>
                </a:solidFill>
              </a:rPr>
              <a:t>F.</a:t>
            </a:r>
            <a:r>
              <a:rPr lang="en-US" sz="1800" b="1" dirty="0"/>
              <a:t> </a:t>
            </a:r>
            <a:r>
              <a:rPr lang="en-US" sz="1800" b="1" dirty="0" err="1"/>
              <a:t>Passado</a:t>
            </a:r>
            <a:r>
              <a:rPr lang="en-US" sz="1800" b="1" dirty="0"/>
              <a:t> com o </a:t>
            </a:r>
            <a:r>
              <a:rPr lang="en-US" sz="1800" b="1" dirty="0" err="1"/>
              <a:t>som</a:t>
            </a:r>
            <a:r>
              <a:rPr lang="en-US" sz="1800" b="1" dirty="0"/>
              <a:t> </a:t>
            </a:r>
          </a:p>
          <a:p>
            <a:pPr algn="l"/>
            <a:endParaRPr lang="en-US" sz="1800" b="1" dirty="0"/>
          </a:p>
          <a:p>
            <a:pPr algn="l"/>
            <a:r>
              <a:rPr lang="en-US" sz="1800" b="1" dirty="0"/>
              <a:t>E </a:t>
            </a:r>
            <a:r>
              <a:rPr lang="en-US" sz="1800" b="1" dirty="0" err="1"/>
              <a:t>particípio</a:t>
            </a:r>
            <a:r>
              <a:rPr lang="en-US" sz="1800" b="1" dirty="0"/>
              <a:t> </a:t>
            </a:r>
            <a:r>
              <a:rPr lang="en-US" sz="1800" b="1" dirty="0" err="1"/>
              <a:t>passado</a:t>
            </a:r>
            <a:r>
              <a:rPr lang="en-US" sz="1800" b="1" dirty="0"/>
              <a:t> com o </a:t>
            </a:r>
            <a:r>
              <a:rPr lang="en-US" sz="1800" b="1" dirty="0" err="1"/>
              <a:t>som</a:t>
            </a:r>
            <a:endParaRPr lang="en-US" sz="1800" b="1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913BCF40-8A0F-DCFB-263E-F23A7D8DD886}"/>
              </a:ext>
            </a:extLst>
          </p:cNvPr>
          <p:cNvSpPr txBox="1"/>
          <p:nvPr/>
        </p:nvSpPr>
        <p:spPr>
          <a:xfrm>
            <a:off x="8782077" y="643467"/>
            <a:ext cx="149443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t-BR" sz="2800" b="1" dirty="0">
                <a:solidFill>
                  <a:schemeClr val="accent3"/>
                </a:solidFill>
                <a:effectLst/>
                <a:latin typeface="+mj-lt"/>
              </a:rPr>
              <a:t>/</a:t>
            </a:r>
            <a:r>
              <a:rPr lang="pt-BR" sz="2800" b="1" dirty="0" err="1">
                <a:solidFill>
                  <a:schemeClr val="accent3"/>
                </a:solidFill>
                <a:effectLst/>
                <a:latin typeface="+mj-lt"/>
              </a:rPr>
              <a:t>u</a:t>
            </a:r>
            <a:r>
              <a:rPr lang="pt-BR" sz="2800" b="1" dirty="0">
                <a:solidFill>
                  <a:schemeClr val="accent3"/>
                </a:solidFill>
                <a:effectLst/>
                <a:latin typeface="+mj-lt"/>
              </a:rPr>
              <a:t>ː/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B0F1D44E-2097-C009-C1E5-1297E330C7DC}"/>
              </a:ext>
            </a:extLst>
          </p:cNvPr>
          <p:cNvSpPr txBox="1"/>
          <p:nvPr/>
        </p:nvSpPr>
        <p:spPr>
          <a:xfrm>
            <a:off x="10358682" y="1134278"/>
            <a:ext cx="149443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t-BR" sz="2800" b="1" dirty="0">
                <a:solidFill>
                  <a:schemeClr val="accent3"/>
                </a:solidFill>
                <a:effectLst/>
                <a:latin typeface="+mj-lt"/>
              </a:rPr>
              <a:t>/</a:t>
            </a:r>
            <a:r>
              <a:rPr lang="pt-BR" sz="2800" b="1" dirty="0" err="1">
                <a:solidFill>
                  <a:schemeClr val="accent3"/>
                </a:solidFill>
                <a:effectLst/>
                <a:latin typeface="+mj-lt"/>
              </a:rPr>
              <a:t>əʊn</a:t>
            </a:r>
            <a:r>
              <a:rPr lang="pt-BR" sz="2800" b="1" dirty="0">
                <a:solidFill>
                  <a:schemeClr val="accent3"/>
                </a:solidFill>
                <a:effectLst/>
                <a:latin typeface="+mj-lt"/>
              </a:rPr>
              <a:t>/</a:t>
            </a:r>
          </a:p>
        </p:txBody>
      </p:sp>
      <p:pic>
        <p:nvPicPr>
          <p:cNvPr id="14" name="Imagem 13" descr="Tabela&#10;&#10;Descrição gerada automaticamente">
            <a:extLst>
              <a:ext uri="{FF2B5EF4-FFF2-40B4-BE49-F238E27FC236}">
                <a16:creationId xmlns:a16="http://schemas.microsoft.com/office/drawing/2014/main" id="{2E182260-FFE1-B874-CE13-2C63146BF2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0372" y="2501050"/>
            <a:ext cx="7099300" cy="275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74962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LANGUAGE REFERENCE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FDB4BE6D-CD9D-0066-8CA6-DD3BA1B8E13B}"/>
              </a:ext>
            </a:extLst>
          </p:cNvPr>
          <p:cNvSpPr txBox="1">
            <a:spLocks/>
          </p:cNvSpPr>
          <p:nvPr/>
        </p:nvSpPr>
        <p:spPr bwMode="black">
          <a:xfrm>
            <a:off x="643467" y="3014978"/>
            <a:ext cx="3363974" cy="1174991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Unit 8: present perfect or simple past?</a:t>
            </a:r>
          </a:p>
        </p:txBody>
      </p:sp>
      <p:pic>
        <p:nvPicPr>
          <p:cNvPr id="5" name="Imagem 4" descr="Uma imagem contendo Aplicativo&#10;&#10;Descrição gerada automaticamente">
            <a:extLst>
              <a:ext uri="{FF2B5EF4-FFF2-40B4-BE49-F238E27FC236}">
                <a16:creationId xmlns:a16="http://schemas.microsoft.com/office/drawing/2014/main" id="{F478E217-EE2D-6170-816C-77D11DF9CE2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1379" y="242559"/>
            <a:ext cx="6743537" cy="6372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2969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EB3A73-3786-A3B1-2EC5-9EAEFD59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UNIT 1</a:t>
            </a: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26CE7094-4244-C96F-90D8-1D9C24B49241}"/>
              </a:ext>
            </a:extLst>
          </p:cNvPr>
          <p:cNvSpPr txBox="1">
            <a:spLocks/>
          </p:cNvSpPr>
          <p:nvPr/>
        </p:nvSpPr>
        <p:spPr bwMode="black">
          <a:xfrm>
            <a:off x="643467" y="2835128"/>
            <a:ext cx="3363974" cy="1174991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Internet slang</a:t>
            </a:r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E0D03714-C7FE-DB15-77DA-D3DDAD00BDDA}"/>
              </a:ext>
            </a:extLst>
          </p:cNvPr>
          <p:cNvSpPr txBox="1">
            <a:spLocks/>
          </p:cNvSpPr>
          <p:nvPr/>
        </p:nvSpPr>
        <p:spPr>
          <a:xfrm>
            <a:off x="5465238" y="5665591"/>
            <a:ext cx="6099929" cy="786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NSEA.ORG. </a:t>
            </a:r>
            <a:r>
              <a:rPr lang="pt-BR" sz="1200" b="1" dirty="0">
                <a:solidFill>
                  <a:srgbClr val="2F2F2E"/>
                </a:solidFill>
                <a:latin typeface="Helvetica" pitchFamily="2" charset="0"/>
              </a:rPr>
              <a:t>Língua inglesa. 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Pinterest, 2022. Disponível em: https://</a:t>
            </a:r>
            <a:r>
              <a:rPr lang="pt-BR" sz="1200" dirty="0" err="1">
                <a:solidFill>
                  <a:srgbClr val="2F2F2E"/>
                </a:solidFill>
                <a:latin typeface="Helvetica" pitchFamily="2" charset="0"/>
              </a:rPr>
              <a:t>br.pinterest.com</a:t>
            </a:r>
            <a:r>
              <a:rPr lang="pt-BR" sz="1200" dirty="0">
                <a:solidFill>
                  <a:srgbClr val="2F2F2E"/>
                </a:solidFill>
                <a:latin typeface="Helvetica" pitchFamily="2" charset="0"/>
              </a:rPr>
              <a:t>/pin/195062227583057030/. Acesso em: 6 jul. 2022.</a:t>
            </a:r>
            <a:endParaRPr lang="pt-BR" sz="1200" dirty="0"/>
          </a:p>
        </p:txBody>
      </p: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FF7021A8-99FF-349F-8E10-2D156FDE561F}"/>
              </a:ext>
            </a:extLst>
          </p:cNvPr>
          <p:cNvGrpSpPr/>
          <p:nvPr/>
        </p:nvGrpSpPr>
        <p:grpSpPr>
          <a:xfrm>
            <a:off x="520211" y="3823546"/>
            <a:ext cx="3607571" cy="2409824"/>
            <a:chOff x="667198" y="3617074"/>
            <a:chExt cx="2547932" cy="2409824"/>
          </a:xfrm>
        </p:grpSpPr>
        <p:sp>
          <p:nvSpPr>
            <p:cNvPr id="25" name="CaixaDeTexto 24">
              <a:extLst>
                <a:ext uri="{FF2B5EF4-FFF2-40B4-BE49-F238E27FC236}">
                  <a16:creationId xmlns:a16="http://schemas.microsoft.com/office/drawing/2014/main" id="{50BE141A-C50A-51BF-F6F7-0C6103F87B54}"/>
                </a:ext>
              </a:extLst>
            </p:cNvPr>
            <p:cNvSpPr txBox="1"/>
            <p:nvPr/>
          </p:nvSpPr>
          <p:spPr>
            <a:xfrm>
              <a:off x="839244" y="4087906"/>
              <a:ext cx="2375886" cy="1938992"/>
            </a:xfrm>
            <a:custGeom>
              <a:avLst/>
              <a:gdLst>
                <a:gd name="connsiteX0" fmla="*/ 0 w 2375886"/>
                <a:gd name="connsiteY0" fmla="*/ 0 h 1938992"/>
                <a:gd name="connsiteX1" fmla="*/ 2375886 w 2375886"/>
                <a:gd name="connsiteY1" fmla="*/ 0 h 1938992"/>
                <a:gd name="connsiteX2" fmla="*/ 2375886 w 2375886"/>
                <a:gd name="connsiteY2" fmla="*/ 1938992 h 1938992"/>
                <a:gd name="connsiteX3" fmla="*/ 0 w 2375886"/>
                <a:gd name="connsiteY3" fmla="*/ 1938992 h 1938992"/>
                <a:gd name="connsiteX4" fmla="*/ 0 w 2375886"/>
                <a:gd name="connsiteY4" fmla="*/ 0 h 1938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5886" h="1938992" fill="none" extrusionOk="0">
                  <a:moveTo>
                    <a:pt x="0" y="0"/>
                  </a:moveTo>
                  <a:cubicBezTo>
                    <a:pt x="863726" y="-49533"/>
                    <a:pt x="1940173" y="-14809"/>
                    <a:pt x="2375886" y="0"/>
                  </a:cubicBezTo>
                  <a:cubicBezTo>
                    <a:pt x="2463525" y="752559"/>
                    <a:pt x="2303207" y="1500896"/>
                    <a:pt x="2375886" y="1938992"/>
                  </a:cubicBezTo>
                  <a:cubicBezTo>
                    <a:pt x="1722531" y="1890761"/>
                    <a:pt x="934594" y="2023447"/>
                    <a:pt x="0" y="1938992"/>
                  </a:cubicBezTo>
                  <a:cubicBezTo>
                    <a:pt x="-38581" y="1336146"/>
                    <a:pt x="63341" y="257688"/>
                    <a:pt x="0" y="0"/>
                  </a:cubicBezTo>
                  <a:close/>
                </a:path>
                <a:path w="2375886" h="1938992" stroke="0" extrusionOk="0">
                  <a:moveTo>
                    <a:pt x="0" y="0"/>
                  </a:moveTo>
                  <a:cubicBezTo>
                    <a:pt x="1153100" y="118645"/>
                    <a:pt x="1304128" y="116012"/>
                    <a:pt x="2375886" y="0"/>
                  </a:cubicBezTo>
                  <a:cubicBezTo>
                    <a:pt x="2243004" y="562170"/>
                    <a:pt x="2460837" y="1716516"/>
                    <a:pt x="2375886" y="1938992"/>
                  </a:cubicBezTo>
                  <a:cubicBezTo>
                    <a:pt x="1947024" y="2073592"/>
                    <a:pt x="897011" y="1781796"/>
                    <a:pt x="0" y="1938992"/>
                  </a:cubicBezTo>
                  <a:cubicBezTo>
                    <a:pt x="-20187" y="1693620"/>
                    <a:pt x="-152480" y="828865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r>
                <a:rPr lang="pt-BR" sz="2000" dirty="0"/>
                <a:t>No cartum, por que a menina</a:t>
              </a:r>
            </a:p>
            <a:p>
              <a:r>
                <a:rPr lang="pt-BR" sz="2000" dirty="0"/>
                <a:t>diz que sua professora não é qualificada para ensinar a</a:t>
              </a:r>
            </a:p>
            <a:p>
              <a:r>
                <a:rPr lang="pt-BR" sz="2000" dirty="0"/>
                <a:t>escrever? Você concorda com</a:t>
              </a:r>
            </a:p>
            <a:p>
              <a:r>
                <a:rPr lang="pt-BR" sz="2000" dirty="0"/>
                <a:t>ela? Para a menina, como se deve escrever a palavra </a:t>
              </a:r>
              <a:r>
                <a:rPr lang="pt-BR" sz="2000" i="1" dirty="0"/>
                <a:t>“</a:t>
              </a:r>
              <a:r>
                <a:rPr lang="pt-BR" sz="2000" i="1" dirty="0" err="1"/>
                <a:t>you</a:t>
              </a:r>
              <a:r>
                <a:rPr lang="pt-BR" sz="2000" i="1" dirty="0"/>
                <a:t>”</a:t>
              </a:r>
              <a:r>
                <a:rPr lang="pt-BR" sz="2000" dirty="0"/>
                <a:t>?</a:t>
              </a:r>
            </a:p>
          </p:txBody>
        </p:sp>
        <p:sp>
          <p:nvSpPr>
            <p:cNvPr id="26" name="Pentágono 25">
              <a:extLst>
                <a:ext uri="{FF2B5EF4-FFF2-40B4-BE49-F238E27FC236}">
                  <a16:creationId xmlns:a16="http://schemas.microsoft.com/office/drawing/2014/main" id="{DF84FE92-B955-0DF0-6E03-7914BDF2751F}"/>
                </a:ext>
              </a:extLst>
            </p:cNvPr>
            <p:cNvSpPr/>
            <p:nvPr/>
          </p:nvSpPr>
          <p:spPr>
            <a:xfrm rot="21406225">
              <a:off x="667198" y="3617074"/>
              <a:ext cx="2068865" cy="467713"/>
            </a:xfrm>
            <a:prstGeom prst="homePlate">
              <a:avLst/>
            </a:prstGeom>
            <a:solidFill>
              <a:schemeClr val="accent5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/>
                <a:t>THINK ABOUT IT!</a:t>
              </a:r>
            </a:p>
          </p:txBody>
        </p:sp>
      </p:grpSp>
      <p:pic>
        <p:nvPicPr>
          <p:cNvPr id="30" name="Imagem 29" descr="Texto&#10;&#10;Descrição gerada automaticamente">
            <a:extLst>
              <a:ext uri="{FF2B5EF4-FFF2-40B4-BE49-F238E27FC236}">
                <a16:creationId xmlns:a16="http://schemas.microsoft.com/office/drawing/2014/main" id="{B3EA305C-16FD-3A57-BCC4-510D7B7270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3425" y="1743959"/>
            <a:ext cx="5051727" cy="3892314"/>
          </a:xfrm>
          <a:prstGeom prst="rect">
            <a:avLst/>
          </a:prstGeom>
        </p:spPr>
      </p:pic>
      <p:grpSp>
        <p:nvGrpSpPr>
          <p:cNvPr id="8" name="Agrupar 7">
            <a:extLst>
              <a:ext uri="{FF2B5EF4-FFF2-40B4-BE49-F238E27FC236}">
                <a16:creationId xmlns:a16="http://schemas.microsoft.com/office/drawing/2014/main" id="{CD2617FF-99FF-33A8-99D5-3EE336833EDB}"/>
              </a:ext>
            </a:extLst>
          </p:cNvPr>
          <p:cNvGrpSpPr/>
          <p:nvPr/>
        </p:nvGrpSpPr>
        <p:grpSpPr>
          <a:xfrm>
            <a:off x="8184559" y="483141"/>
            <a:ext cx="3363974" cy="1477172"/>
            <a:chOff x="667900" y="3626397"/>
            <a:chExt cx="3363974" cy="1477172"/>
          </a:xfrm>
        </p:grpSpPr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087BCDEA-6512-B678-5F4A-C233E4EDCDAD}"/>
                </a:ext>
              </a:extLst>
            </p:cNvPr>
            <p:cNvSpPr txBox="1"/>
            <p:nvPr/>
          </p:nvSpPr>
          <p:spPr>
            <a:xfrm>
              <a:off x="839244" y="4087906"/>
              <a:ext cx="3192630" cy="1015663"/>
            </a:xfrm>
            <a:custGeom>
              <a:avLst/>
              <a:gdLst>
                <a:gd name="connsiteX0" fmla="*/ 0 w 3192630"/>
                <a:gd name="connsiteY0" fmla="*/ 0 h 1015663"/>
                <a:gd name="connsiteX1" fmla="*/ 3192630 w 3192630"/>
                <a:gd name="connsiteY1" fmla="*/ 0 h 1015663"/>
                <a:gd name="connsiteX2" fmla="*/ 3192630 w 3192630"/>
                <a:gd name="connsiteY2" fmla="*/ 1015663 h 1015663"/>
                <a:gd name="connsiteX3" fmla="*/ 0 w 3192630"/>
                <a:gd name="connsiteY3" fmla="*/ 1015663 h 1015663"/>
                <a:gd name="connsiteX4" fmla="*/ 0 w 3192630"/>
                <a:gd name="connsiteY4" fmla="*/ 0 h 1015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92630" h="1015663" fill="none" extrusionOk="0">
                  <a:moveTo>
                    <a:pt x="0" y="0"/>
                  </a:moveTo>
                  <a:cubicBezTo>
                    <a:pt x="651281" y="-49533"/>
                    <a:pt x="2315027" y="-14809"/>
                    <a:pt x="3192630" y="0"/>
                  </a:cubicBezTo>
                  <a:cubicBezTo>
                    <a:pt x="3107382" y="249582"/>
                    <a:pt x="3273437" y="889491"/>
                    <a:pt x="3192630" y="1015663"/>
                  </a:cubicBezTo>
                  <a:cubicBezTo>
                    <a:pt x="2278405" y="967432"/>
                    <a:pt x="1590796" y="1100118"/>
                    <a:pt x="0" y="1015663"/>
                  </a:cubicBezTo>
                  <a:cubicBezTo>
                    <a:pt x="46534" y="691205"/>
                    <a:pt x="35510" y="501986"/>
                    <a:pt x="0" y="0"/>
                  </a:cubicBezTo>
                  <a:close/>
                </a:path>
                <a:path w="3192630" h="1015663" stroke="0" extrusionOk="0">
                  <a:moveTo>
                    <a:pt x="0" y="0"/>
                  </a:moveTo>
                  <a:cubicBezTo>
                    <a:pt x="992323" y="118645"/>
                    <a:pt x="1638128" y="116012"/>
                    <a:pt x="3192630" y="0"/>
                  </a:cubicBezTo>
                  <a:cubicBezTo>
                    <a:pt x="3161516" y="243736"/>
                    <a:pt x="3132400" y="806251"/>
                    <a:pt x="3192630" y="1015663"/>
                  </a:cubicBezTo>
                  <a:cubicBezTo>
                    <a:pt x="2317439" y="1150263"/>
                    <a:pt x="1042768" y="858467"/>
                    <a:pt x="0" y="1015663"/>
                  </a:cubicBezTo>
                  <a:cubicBezTo>
                    <a:pt x="-5118" y="569580"/>
                    <a:pt x="57277" y="186099"/>
                    <a:pt x="0" y="0"/>
                  </a:cubicBezTo>
                  <a:close/>
                </a:path>
              </a:pathLst>
            </a:custGeom>
            <a:solidFill>
              <a:schemeClr val="bg2"/>
            </a:solidFill>
            <a:ln w="31750">
              <a:noFill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r>
                <a:rPr lang="pt-BR" sz="2000" dirty="0"/>
                <a:t>Ao ler cartuns, observe as</a:t>
              </a:r>
            </a:p>
            <a:p>
              <a:r>
                <a:rPr lang="pt-BR" sz="2000" dirty="0"/>
                <a:t>relações entre os elementos</a:t>
              </a:r>
            </a:p>
            <a:p>
              <a:r>
                <a:rPr lang="pt-BR" sz="2000" dirty="0"/>
                <a:t>verbais e os não verbais.</a:t>
              </a:r>
            </a:p>
          </p:txBody>
        </p:sp>
        <p:sp>
          <p:nvSpPr>
            <p:cNvPr id="17" name="Pentágono 16">
              <a:extLst>
                <a:ext uri="{FF2B5EF4-FFF2-40B4-BE49-F238E27FC236}">
                  <a16:creationId xmlns:a16="http://schemas.microsoft.com/office/drawing/2014/main" id="{2C0B3287-A22C-AB23-FDE1-70969EDE2A2A}"/>
                </a:ext>
              </a:extLst>
            </p:cNvPr>
            <p:cNvSpPr/>
            <p:nvPr/>
          </p:nvSpPr>
          <p:spPr>
            <a:xfrm rot="21338555">
              <a:off x="667900" y="3626397"/>
              <a:ext cx="1292087" cy="487017"/>
            </a:xfrm>
            <a:prstGeom prst="homePlate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/>
                <a:t>TIP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23849205"/>
      </p:ext>
    </p:extLst>
  </p:cSld>
  <p:clrMapOvr>
    <a:masterClrMapping/>
  </p:clrMapOvr>
</p:sld>
</file>

<file path=ppt/theme/theme1.xml><?xml version="1.0" encoding="utf-8"?>
<a:theme xmlns:a="http://schemas.openxmlformats.org/drawingml/2006/main" name="Pacote">
  <a:themeElements>
    <a:clrScheme name="Violeta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{8D364E9C-1F0B-F846-84E9-637D6A43EDEA}tf10001120</Template>
  <TotalTime>9193</TotalTime>
  <Words>4141</Words>
  <Application>Microsoft Macintosh PowerPoint</Application>
  <PresentationFormat>Widescreen</PresentationFormat>
  <Paragraphs>655</Paragraphs>
  <Slides>83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83</vt:i4>
      </vt:variant>
    </vt:vector>
  </HeadingPairs>
  <TitlesOfParts>
    <vt:vector size="87" baseType="lpstr">
      <vt:lpstr>Arial</vt:lpstr>
      <vt:lpstr>Gill Sans MT</vt:lpstr>
      <vt:lpstr>Helvetica</vt:lpstr>
      <vt:lpstr>Pacote</vt:lpstr>
      <vt:lpstr>Língua inglesa</vt:lpstr>
      <vt:lpstr>UNIT 0</vt:lpstr>
      <vt:lpstr>UNIT 0</vt:lpstr>
      <vt:lpstr>UNIT 0</vt:lpstr>
      <vt:lpstr>UNIT 0</vt:lpstr>
      <vt:lpstr>UNIT 0</vt:lpstr>
      <vt:lpstr>UNIT 0</vt:lpstr>
      <vt:lpstr>UNIT 1</vt:lpstr>
      <vt:lpstr>UNIT 1</vt:lpstr>
      <vt:lpstr>UNIT 1</vt:lpstr>
      <vt:lpstr>UNIT 1</vt:lpstr>
      <vt:lpstr>UNIT 1</vt:lpstr>
      <vt:lpstr>UNIT 1</vt:lpstr>
      <vt:lpstr>UNIT 2</vt:lpstr>
      <vt:lpstr>UNIT 2</vt:lpstr>
      <vt:lpstr>UNIT 2</vt:lpstr>
      <vt:lpstr>UNIT 2</vt:lpstr>
      <vt:lpstr>UNIT 2</vt:lpstr>
      <vt:lpstr>UNIT 2</vt:lpstr>
      <vt:lpstr>UNIT 3</vt:lpstr>
      <vt:lpstr>Unit 3</vt:lpstr>
      <vt:lpstr>Unit 3</vt:lpstr>
      <vt:lpstr>UNIT 3</vt:lpstr>
      <vt:lpstr>UNIT 4</vt:lpstr>
      <vt:lpstr>UNIT 4</vt:lpstr>
      <vt:lpstr>UNIT 4</vt:lpstr>
      <vt:lpstr>UNIT 4</vt:lpstr>
      <vt:lpstr>UNIT 5</vt:lpstr>
      <vt:lpstr>UNIT 5</vt:lpstr>
      <vt:lpstr>UNIT 5</vt:lpstr>
      <vt:lpstr>UNIT 5</vt:lpstr>
      <vt:lpstr>UNIT 5</vt:lpstr>
      <vt:lpstr>UNIT 5</vt:lpstr>
      <vt:lpstr>UNIT 6</vt:lpstr>
      <vt:lpstr>UNIT 6</vt:lpstr>
      <vt:lpstr>UNIT 6</vt:lpstr>
      <vt:lpstr>UNIT 6</vt:lpstr>
      <vt:lpstr>UNIT 6</vt:lpstr>
      <vt:lpstr>UNIT 6</vt:lpstr>
      <vt:lpstr>UNIT 6</vt:lpstr>
      <vt:lpstr>UNIT 7</vt:lpstr>
      <vt:lpstr>UNIT 7</vt:lpstr>
      <vt:lpstr>UNIT 7</vt:lpstr>
      <vt:lpstr>UNIT 7</vt:lpstr>
      <vt:lpstr>UNIT 7</vt:lpstr>
      <vt:lpstr>UNIT 8</vt:lpstr>
      <vt:lpstr>UNIT 8</vt:lpstr>
      <vt:lpstr>UNIT 8</vt:lpstr>
      <vt:lpstr>UNIT 8</vt:lpstr>
      <vt:lpstr>UNIT 8</vt:lpstr>
      <vt:lpstr>VOCABULARY CORNER</vt:lpstr>
      <vt:lpstr>VOCABULARY CORNER</vt:lpstr>
      <vt:lpstr>VOCABULARY CORNER</vt:lpstr>
      <vt:lpstr>VOCABULARY CORNER</vt:lpstr>
      <vt:lpstr>VOCABULARY CORNER</vt:lpstr>
      <vt:lpstr>VOCABULARY CORNER</vt:lpstr>
      <vt:lpstr>VOCABULARY CORNER</vt:lpstr>
      <vt:lpstr>VOCABULARY CORNER</vt:lpstr>
      <vt:lpstr>VOCABULARY CORNER</vt:lpstr>
      <vt:lpstr>VOCABULARY CORNER</vt:lpstr>
      <vt:lpstr>VOCABULARY CORNER</vt:lpstr>
      <vt:lpstr>VOCABULARY CORNER</vt:lpstr>
      <vt:lpstr>VOCABULARY CORNER</vt:lpstr>
      <vt:lpstr>VOCABULARY CORNER</vt:lpstr>
      <vt:lpstr>VOCABULARY CORNER</vt:lpstr>
      <vt:lpstr>LANGUAGE REFERENCE</vt:lpstr>
      <vt:lpstr>LANGUAGE REFERENCE</vt:lpstr>
      <vt:lpstr>LANGUAGE REFERENCE</vt:lpstr>
      <vt:lpstr>LANGUAGE REFERENCE</vt:lpstr>
      <vt:lpstr>LANGUAGE REFERENCE</vt:lpstr>
      <vt:lpstr>LANGUAGE REFERENCE</vt:lpstr>
      <vt:lpstr>LANGUAGE REFERENCE</vt:lpstr>
      <vt:lpstr>LANGUAGE REFERENCE</vt:lpstr>
      <vt:lpstr>LANGUAGE REFERENCE</vt:lpstr>
      <vt:lpstr>LANGUAGE REFERENCE</vt:lpstr>
      <vt:lpstr>LANGUAGE REFERENCE</vt:lpstr>
      <vt:lpstr>LANGUAGE REFERENCE</vt:lpstr>
      <vt:lpstr>LANGUAGE REFERENCE</vt:lpstr>
      <vt:lpstr>LANGUAGE REFERENCE</vt:lpstr>
      <vt:lpstr>LANGUAGE REFERENCE</vt:lpstr>
      <vt:lpstr>LANGUAGE REFERENCE</vt:lpstr>
      <vt:lpstr>LANGUAGE REFERENCE</vt:lpstr>
      <vt:lpstr>LANGUAGE REFERENCE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Língua inglesa</dc:title>
  <dc:creator>Claudio Franco</dc:creator>
  <cp:lastModifiedBy>Claudio Franco</cp:lastModifiedBy>
  <cp:revision>65</cp:revision>
  <dcterms:created xsi:type="dcterms:W3CDTF">2023-05-08T13:05:16Z</dcterms:created>
  <dcterms:modified xsi:type="dcterms:W3CDTF">2023-05-19T20:59:06Z</dcterms:modified>
</cp:coreProperties>
</file>