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364" r:id="rId4"/>
    <p:sldId id="360" r:id="rId5"/>
    <p:sldId id="362" r:id="rId6"/>
    <p:sldId id="414" r:id="rId7"/>
    <p:sldId id="471" r:id="rId8"/>
    <p:sldId id="472" r:id="rId9"/>
    <p:sldId id="363" r:id="rId10"/>
    <p:sldId id="415" r:id="rId11"/>
    <p:sldId id="264" r:id="rId12"/>
    <p:sldId id="341" r:id="rId13"/>
    <p:sldId id="416" r:id="rId14"/>
    <p:sldId id="368" r:id="rId15"/>
    <p:sldId id="417" r:id="rId16"/>
    <p:sldId id="418" r:id="rId17"/>
    <p:sldId id="419" r:id="rId18"/>
    <p:sldId id="266" r:id="rId19"/>
    <p:sldId id="420" r:id="rId20"/>
    <p:sldId id="342" r:id="rId21"/>
    <p:sldId id="421" r:id="rId22"/>
    <p:sldId id="409" r:id="rId23"/>
    <p:sldId id="422" r:id="rId24"/>
    <p:sldId id="268" r:id="rId25"/>
    <p:sldId id="423" r:id="rId26"/>
    <p:sldId id="424" r:id="rId27"/>
    <p:sldId id="425" r:id="rId28"/>
    <p:sldId id="270" r:id="rId29"/>
    <p:sldId id="426" r:id="rId30"/>
    <p:sldId id="412" r:id="rId31"/>
    <p:sldId id="427" r:id="rId32"/>
    <p:sldId id="428" r:id="rId33"/>
    <p:sldId id="350" r:id="rId34"/>
    <p:sldId id="446" r:id="rId35"/>
    <p:sldId id="447" r:id="rId36"/>
    <p:sldId id="374" r:id="rId37"/>
    <p:sldId id="429" r:id="rId38"/>
    <p:sldId id="271" r:id="rId39"/>
    <p:sldId id="277" r:id="rId40"/>
    <p:sldId id="430" r:id="rId41"/>
    <p:sldId id="431" r:id="rId42"/>
    <p:sldId id="432" r:id="rId43"/>
    <p:sldId id="278" r:id="rId44"/>
    <p:sldId id="279" r:id="rId45"/>
    <p:sldId id="433" r:id="rId46"/>
    <p:sldId id="460" r:id="rId47"/>
    <p:sldId id="461" r:id="rId48"/>
    <p:sldId id="434" r:id="rId49"/>
    <p:sldId id="462" r:id="rId50"/>
    <p:sldId id="435" r:id="rId51"/>
    <p:sldId id="436" r:id="rId52"/>
    <p:sldId id="370" r:id="rId53"/>
    <p:sldId id="437" r:id="rId54"/>
    <p:sldId id="382" r:id="rId55"/>
    <p:sldId id="439" r:id="rId56"/>
    <p:sldId id="438" r:id="rId57"/>
    <p:sldId id="440" r:id="rId58"/>
    <p:sldId id="441" r:id="rId59"/>
    <p:sldId id="286" r:id="rId60"/>
    <p:sldId id="448" r:id="rId61"/>
    <p:sldId id="383" r:id="rId62"/>
    <p:sldId id="385" r:id="rId63"/>
    <p:sldId id="302" r:id="rId64"/>
    <p:sldId id="449" r:id="rId65"/>
    <p:sldId id="322" r:id="rId66"/>
    <p:sldId id="307" r:id="rId67"/>
    <p:sldId id="443" r:id="rId68"/>
    <p:sldId id="444" r:id="rId69"/>
    <p:sldId id="390" r:id="rId70"/>
    <p:sldId id="452" r:id="rId71"/>
    <p:sldId id="475" r:id="rId72"/>
    <p:sldId id="476" r:id="rId73"/>
    <p:sldId id="477" r:id="rId74"/>
    <p:sldId id="478" r:id="rId75"/>
    <p:sldId id="479" r:id="rId76"/>
    <p:sldId id="480" r:id="rId77"/>
    <p:sldId id="481" r:id="rId78"/>
    <p:sldId id="482" r:id="rId79"/>
    <p:sldId id="314" r:id="rId80"/>
    <p:sldId id="298" r:id="rId81"/>
    <p:sldId id="469" r:id="rId82"/>
    <p:sldId id="442" r:id="rId83"/>
    <p:sldId id="289" r:id="rId84"/>
    <p:sldId id="290" r:id="rId85"/>
    <p:sldId id="470" r:id="rId86"/>
    <p:sldId id="292" r:id="rId87"/>
    <p:sldId id="397" r:id="rId88"/>
    <p:sldId id="294" r:id="rId89"/>
    <p:sldId id="295" r:id="rId90"/>
    <p:sldId id="406" r:id="rId9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126"/>
    <a:srgbClr val="FF9300"/>
    <a:srgbClr val="9FC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D3CEBC-288A-43E9-99FA-3D589085E984}" v="316" dt="2023-05-18T16:28:33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52"/>
    <p:restoredTop sz="96351"/>
  </p:normalViewPr>
  <p:slideViewPr>
    <p:cSldViewPr snapToGrid="0">
      <p:cViewPr varScale="1">
        <p:scale>
          <a:sx n="68" d="100"/>
          <a:sy n="68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la Scatena Raposo" userId="efd39fea-0d2b-4ae3-883f-65c40e95a1f8" providerId="ADAL" clId="{A6D3CEBC-288A-43E9-99FA-3D589085E984}"/>
    <pc:docChg chg="undo custSel addSld delSld modSld">
      <pc:chgData name="Leila Scatena Raposo" userId="efd39fea-0d2b-4ae3-883f-65c40e95a1f8" providerId="ADAL" clId="{A6D3CEBC-288A-43E9-99FA-3D589085E984}" dt="2023-05-18T16:34:12.167" v="580" actId="14100"/>
      <pc:docMkLst>
        <pc:docMk/>
      </pc:docMkLst>
      <pc:sldChg chg="addSp delSp modSp mod">
        <pc:chgData name="Leila Scatena Raposo" userId="efd39fea-0d2b-4ae3-883f-65c40e95a1f8" providerId="ADAL" clId="{A6D3CEBC-288A-43E9-99FA-3D589085E984}" dt="2023-05-18T14:04:59.619" v="142" actId="1076"/>
        <pc:sldMkLst>
          <pc:docMk/>
          <pc:sldMk cId="717265017" sldId="258"/>
        </pc:sldMkLst>
        <pc:spChg chg="mod">
          <ac:chgData name="Leila Scatena Raposo" userId="efd39fea-0d2b-4ae3-883f-65c40e95a1f8" providerId="ADAL" clId="{A6D3CEBC-288A-43E9-99FA-3D589085E984}" dt="2023-05-18T12:06:02.939" v="2" actId="20577"/>
          <ac:spMkLst>
            <pc:docMk/>
            <pc:sldMk cId="717265017" sldId="258"/>
            <ac:spMk id="8" creationId="{110A6C7D-F671-26C8-0592-B84197A249D2}"/>
          </ac:spMkLst>
        </pc:spChg>
        <pc:spChg chg="mod ord">
          <ac:chgData name="Leila Scatena Raposo" userId="efd39fea-0d2b-4ae3-883f-65c40e95a1f8" providerId="ADAL" clId="{A6D3CEBC-288A-43E9-99FA-3D589085E984}" dt="2023-05-18T14:04:42.839" v="140" actId="1076"/>
          <ac:spMkLst>
            <pc:docMk/>
            <pc:sldMk cId="717265017" sldId="258"/>
            <ac:spMk id="16" creationId="{9AAF42FC-4C88-EA8A-0A79-48A2D746868A}"/>
          </ac:spMkLst>
        </pc:spChg>
        <pc:spChg chg="mod ord">
          <ac:chgData name="Leila Scatena Raposo" userId="efd39fea-0d2b-4ae3-883f-65c40e95a1f8" providerId="ADAL" clId="{A6D3CEBC-288A-43E9-99FA-3D589085E984}" dt="2023-05-18T14:04:42.839" v="140" actId="1076"/>
          <ac:spMkLst>
            <pc:docMk/>
            <pc:sldMk cId="717265017" sldId="258"/>
            <ac:spMk id="17" creationId="{9C30412F-9D12-3341-B251-737C8573A0C7}"/>
          </ac:spMkLst>
        </pc:spChg>
        <pc:spChg chg="mod ord">
          <ac:chgData name="Leila Scatena Raposo" userId="efd39fea-0d2b-4ae3-883f-65c40e95a1f8" providerId="ADAL" clId="{A6D3CEBC-288A-43E9-99FA-3D589085E984}" dt="2023-05-18T14:03:17.406" v="130" actId="166"/>
          <ac:spMkLst>
            <pc:docMk/>
            <pc:sldMk cId="717265017" sldId="258"/>
            <ac:spMk id="18" creationId="{7DBC29F0-4822-22A6-DBDF-C2C1E6606FCE}"/>
          </ac:spMkLst>
        </pc:spChg>
        <pc:spChg chg="mod ord">
          <ac:chgData name="Leila Scatena Raposo" userId="efd39fea-0d2b-4ae3-883f-65c40e95a1f8" providerId="ADAL" clId="{A6D3CEBC-288A-43E9-99FA-3D589085E984}" dt="2023-05-18T14:04:05.035" v="137" actId="1076"/>
          <ac:spMkLst>
            <pc:docMk/>
            <pc:sldMk cId="717265017" sldId="258"/>
            <ac:spMk id="19" creationId="{ACF87756-223E-BABD-5E5E-AB9CE95981BF}"/>
          </ac:spMkLst>
        </pc:spChg>
        <pc:picChg chg="del">
          <ac:chgData name="Leila Scatena Raposo" userId="efd39fea-0d2b-4ae3-883f-65c40e95a1f8" providerId="ADAL" clId="{A6D3CEBC-288A-43E9-99FA-3D589085E984}" dt="2023-05-18T13:59:11.011" v="81" actId="478"/>
          <ac:picMkLst>
            <pc:docMk/>
            <pc:sldMk cId="717265017" sldId="258"/>
            <ac:picMk id="3" creationId="{72588F62-08A0-63EE-7E5C-C330EA35CCBD}"/>
          </ac:picMkLst>
        </pc:picChg>
        <pc:picChg chg="del">
          <ac:chgData name="Leila Scatena Raposo" userId="efd39fea-0d2b-4ae3-883f-65c40e95a1f8" providerId="ADAL" clId="{A6D3CEBC-288A-43E9-99FA-3D589085E984}" dt="2023-05-18T13:59:11.011" v="81" actId="478"/>
          <ac:picMkLst>
            <pc:docMk/>
            <pc:sldMk cId="717265017" sldId="258"/>
            <ac:picMk id="4" creationId="{3A9C1170-8A73-8251-6B20-C57E6AC8A7D5}"/>
          </ac:picMkLst>
        </pc:picChg>
        <pc:picChg chg="add del mod ord">
          <ac:chgData name="Leila Scatena Raposo" userId="efd39fea-0d2b-4ae3-883f-65c40e95a1f8" providerId="ADAL" clId="{A6D3CEBC-288A-43E9-99FA-3D589085E984}" dt="2023-05-18T14:01:35.549" v="108" actId="478"/>
          <ac:picMkLst>
            <pc:docMk/>
            <pc:sldMk cId="717265017" sldId="258"/>
            <ac:picMk id="6" creationId="{120F22B3-8BB1-D804-110D-93FBCAE63AD2}"/>
          </ac:picMkLst>
        </pc:picChg>
        <pc:picChg chg="del">
          <ac:chgData name="Leila Scatena Raposo" userId="efd39fea-0d2b-4ae3-883f-65c40e95a1f8" providerId="ADAL" clId="{A6D3CEBC-288A-43E9-99FA-3D589085E984}" dt="2023-05-18T14:00:11.707" v="96" actId="478"/>
          <ac:picMkLst>
            <pc:docMk/>
            <pc:sldMk cId="717265017" sldId="258"/>
            <ac:picMk id="7" creationId="{A8AEDE5A-B97D-3AB7-0EBB-457BF89760C5}"/>
          </ac:picMkLst>
        </pc:picChg>
        <pc:picChg chg="add del mod">
          <ac:chgData name="Leila Scatena Raposo" userId="efd39fea-0d2b-4ae3-883f-65c40e95a1f8" providerId="ADAL" clId="{A6D3CEBC-288A-43E9-99FA-3D589085E984}" dt="2023-05-18T14:01:36.665" v="109" actId="478"/>
          <ac:picMkLst>
            <pc:docMk/>
            <pc:sldMk cId="717265017" sldId="258"/>
            <ac:picMk id="13" creationId="{DF46FF78-F45C-786B-0CEF-C658DAFD0FF6}"/>
          </ac:picMkLst>
        </pc:picChg>
        <pc:picChg chg="del">
          <ac:chgData name="Leila Scatena Raposo" userId="efd39fea-0d2b-4ae3-883f-65c40e95a1f8" providerId="ADAL" clId="{A6D3CEBC-288A-43E9-99FA-3D589085E984}" dt="2023-05-18T14:00:11.124" v="95" actId="478"/>
          <ac:picMkLst>
            <pc:docMk/>
            <pc:sldMk cId="717265017" sldId="258"/>
            <ac:picMk id="15" creationId="{7F4425FC-9268-8AC3-B897-D725140511CA}"/>
          </ac:picMkLst>
        </pc:picChg>
        <pc:picChg chg="add mod">
          <ac:chgData name="Leila Scatena Raposo" userId="efd39fea-0d2b-4ae3-883f-65c40e95a1f8" providerId="ADAL" clId="{A6D3CEBC-288A-43E9-99FA-3D589085E984}" dt="2023-05-18T14:04:42.839" v="140" actId="1076"/>
          <ac:picMkLst>
            <pc:docMk/>
            <pc:sldMk cId="717265017" sldId="258"/>
            <ac:picMk id="20" creationId="{58DE60F7-03C4-6FED-EB76-BC51E9291B28}"/>
          </ac:picMkLst>
        </pc:picChg>
        <pc:picChg chg="add mod">
          <ac:chgData name="Leila Scatena Raposo" userId="efd39fea-0d2b-4ae3-883f-65c40e95a1f8" providerId="ADAL" clId="{A6D3CEBC-288A-43E9-99FA-3D589085E984}" dt="2023-05-18T14:04:42.839" v="140" actId="1076"/>
          <ac:picMkLst>
            <pc:docMk/>
            <pc:sldMk cId="717265017" sldId="258"/>
            <ac:picMk id="22" creationId="{FA7711EF-CB91-9D16-6DA5-B4EE7A11F323}"/>
          </ac:picMkLst>
        </pc:picChg>
        <pc:picChg chg="add mod">
          <ac:chgData name="Leila Scatena Raposo" userId="efd39fea-0d2b-4ae3-883f-65c40e95a1f8" providerId="ADAL" clId="{A6D3CEBC-288A-43E9-99FA-3D589085E984}" dt="2023-05-18T14:04:53.639" v="141" actId="1076"/>
          <ac:picMkLst>
            <pc:docMk/>
            <pc:sldMk cId="717265017" sldId="258"/>
            <ac:picMk id="24" creationId="{2AF1332D-6F0A-73AF-D399-40A218020A0C}"/>
          </ac:picMkLst>
        </pc:picChg>
        <pc:picChg chg="add mod">
          <ac:chgData name="Leila Scatena Raposo" userId="efd39fea-0d2b-4ae3-883f-65c40e95a1f8" providerId="ADAL" clId="{A6D3CEBC-288A-43E9-99FA-3D589085E984}" dt="2023-05-18T14:04:59.619" v="142" actId="1076"/>
          <ac:picMkLst>
            <pc:docMk/>
            <pc:sldMk cId="717265017" sldId="258"/>
            <ac:picMk id="26" creationId="{2967E0F2-924A-4579-32E2-5811292EFC6C}"/>
          </ac:picMkLst>
        </pc:picChg>
      </pc:sldChg>
      <pc:sldChg chg="addSp modSp mod">
        <pc:chgData name="Leila Scatena Raposo" userId="efd39fea-0d2b-4ae3-883f-65c40e95a1f8" providerId="ADAL" clId="{A6D3CEBC-288A-43E9-99FA-3D589085E984}" dt="2023-05-18T14:16:46.988" v="155" actId="1076"/>
        <pc:sldMkLst>
          <pc:docMk/>
          <pc:sldMk cId="1940239827" sldId="264"/>
        </pc:sldMkLst>
        <pc:spChg chg="add mod">
          <ac:chgData name="Leila Scatena Raposo" userId="efd39fea-0d2b-4ae3-883f-65c40e95a1f8" providerId="ADAL" clId="{A6D3CEBC-288A-43E9-99FA-3D589085E984}" dt="2023-05-18T14:16:46.988" v="155" actId="1076"/>
          <ac:spMkLst>
            <pc:docMk/>
            <pc:sldMk cId="1940239827" sldId="264"/>
            <ac:spMk id="4" creationId="{3B3CDB64-1256-0384-319C-B75B3E9AA025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21:47.632" v="172" actId="1076"/>
        <pc:sldMkLst>
          <pc:docMk/>
          <pc:sldMk cId="2559716238" sldId="266"/>
        </pc:sldMkLst>
        <pc:spChg chg="add mod">
          <ac:chgData name="Leila Scatena Raposo" userId="efd39fea-0d2b-4ae3-883f-65c40e95a1f8" providerId="ADAL" clId="{A6D3CEBC-288A-43E9-99FA-3D589085E984}" dt="2023-05-18T14:21:47.632" v="172" actId="1076"/>
          <ac:spMkLst>
            <pc:docMk/>
            <pc:sldMk cId="2559716238" sldId="266"/>
            <ac:spMk id="3" creationId="{2938DB2E-F16D-07DF-5537-3651C8ED234F}"/>
          </ac:spMkLst>
        </pc:spChg>
        <pc:spChg chg="mod">
          <ac:chgData name="Leila Scatena Raposo" userId="efd39fea-0d2b-4ae3-883f-65c40e95a1f8" providerId="ADAL" clId="{A6D3CEBC-288A-43E9-99FA-3D589085E984}" dt="2023-05-18T12:34:31.345" v="12" actId="790"/>
          <ac:spMkLst>
            <pc:docMk/>
            <pc:sldMk cId="2559716238" sldId="266"/>
            <ac:spMk id="4" creationId="{DA48956F-8F9E-8620-E4C0-38A2983E9908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44:53.746" v="300" actId="1076"/>
        <pc:sldMkLst>
          <pc:docMk/>
          <pc:sldMk cId="1182630997" sldId="277"/>
        </pc:sldMkLst>
        <pc:spChg chg="add mod">
          <ac:chgData name="Leila Scatena Raposo" userId="efd39fea-0d2b-4ae3-883f-65c40e95a1f8" providerId="ADAL" clId="{A6D3CEBC-288A-43E9-99FA-3D589085E984}" dt="2023-05-18T14:44:53.746" v="300" actId="1076"/>
          <ac:spMkLst>
            <pc:docMk/>
            <pc:sldMk cId="1182630997" sldId="277"/>
            <ac:spMk id="7" creationId="{E64318CE-1CA8-4489-77E1-DC41A4A54EE5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55:01.384" v="311" actId="1076"/>
        <pc:sldMkLst>
          <pc:docMk/>
          <pc:sldMk cId="4064943310" sldId="278"/>
        </pc:sldMkLst>
        <pc:spChg chg="add mod">
          <ac:chgData name="Leila Scatena Raposo" userId="efd39fea-0d2b-4ae3-883f-65c40e95a1f8" providerId="ADAL" clId="{A6D3CEBC-288A-43E9-99FA-3D589085E984}" dt="2023-05-18T14:55:01.384" v="311" actId="1076"/>
          <ac:spMkLst>
            <pc:docMk/>
            <pc:sldMk cId="4064943310" sldId="278"/>
            <ac:spMk id="3" creationId="{1D028047-4209-731F-39FB-D23735538F6F}"/>
          </ac:spMkLst>
        </pc:spChg>
      </pc:sldChg>
      <pc:sldChg chg="addSp delSp modSp mod">
        <pc:chgData name="Leila Scatena Raposo" userId="efd39fea-0d2b-4ae3-883f-65c40e95a1f8" providerId="ADAL" clId="{A6D3CEBC-288A-43E9-99FA-3D589085E984}" dt="2023-05-18T16:23:29.693" v="534" actId="1076"/>
        <pc:sldMkLst>
          <pc:docMk/>
          <pc:sldMk cId="3338008509" sldId="279"/>
        </pc:sldMkLst>
        <pc:spChg chg="add del mod">
          <ac:chgData name="Leila Scatena Raposo" userId="efd39fea-0d2b-4ae3-883f-65c40e95a1f8" providerId="ADAL" clId="{A6D3CEBC-288A-43E9-99FA-3D589085E984}" dt="2023-05-18T16:23:16.763" v="529" actId="478"/>
          <ac:spMkLst>
            <pc:docMk/>
            <pc:sldMk cId="3338008509" sldId="279"/>
            <ac:spMk id="13" creationId="{96D4078F-55ED-8902-325A-CFE0ED469CD2}"/>
          </ac:spMkLst>
        </pc:spChg>
        <pc:picChg chg="add mod">
          <ac:chgData name="Leila Scatena Raposo" userId="efd39fea-0d2b-4ae3-883f-65c40e95a1f8" providerId="ADAL" clId="{A6D3CEBC-288A-43E9-99FA-3D589085E984}" dt="2023-05-18T15:05:03.290" v="316" actId="1076"/>
          <ac:picMkLst>
            <pc:docMk/>
            <pc:sldMk cId="3338008509" sldId="279"/>
            <ac:picMk id="6" creationId="{85D43A6B-DA8E-8793-EE78-FE894510B70D}"/>
          </ac:picMkLst>
        </pc:picChg>
        <pc:picChg chg="add mod">
          <ac:chgData name="Leila Scatena Raposo" userId="efd39fea-0d2b-4ae3-883f-65c40e95a1f8" providerId="ADAL" clId="{A6D3CEBC-288A-43E9-99FA-3D589085E984}" dt="2023-05-18T15:05:22.250" v="320" actId="1076"/>
          <ac:picMkLst>
            <pc:docMk/>
            <pc:sldMk cId="3338008509" sldId="279"/>
            <ac:picMk id="8" creationId="{F20AD7B1-1084-C82F-C44C-D3ED4D519520}"/>
          </ac:picMkLst>
        </pc:picChg>
        <pc:picChg chg="add mod">
          <ac:chgData name="Leila Scatena Raposo" userId="efd39fea-0d2b-4ae3-883f-65c40e95a1f8" providerId="ADAL" clId="{A6D3CEBC-288A-43E9-99FA-3D589085E984}" dt="2023-05-18T15:05:40.074" v="325" actId="1076"/>
          <ac:picMkLst>
            <pc:docMk/>
            <pc:sldMk cId="3338008509" sldId="279"/>
            <ac:picMk id="11" creationId="{02196AB3-24BD-461E-BCBF-CB7938FDE20A}"/>
          </ac:picMkLst>
        </pc:picChg>
        <pc:picChg chg="add mod">
          <ac:chgData name="Leila Scatena Raposo" userId="efd39fea-0d2b-4ae3-883f-65c40e95a1f8" providerId="ADAL" clId="{A6D3CEBC-288A-43E9-99FA-3D589085E984}" dt="2023-05-18T16:23:25.949" v="533" actId="1076"/>
          <ac:picMkLst>
            <pc:docMk/>
            <pc:sldMk cId="3338008509" sldId="279"/>
            <ac:picMk id="15" creationId="{3F1A8191-AF78-0060-4CE0-335D026DB122}"/>
          </ac:picMkLst>
        </pc:picChg>
        <pc:picChg chg="mod">
          <ac:chgData name="Leila Scatena Raposo" userId="efd39fea-0d2b-4ae3-883f-65c40e95a1f8" providerId="ADAL" clId="{A6D3CEBC-288A-43E9-99FA-3D589085E984}" dt="2023-05-18T16:23:29.693" v="534" actId="1076"/>
          <ac:picMkLst>
            <pc:docMk/>
            <pc:sldMk cId="3338008509" sldId="279"/>
            <ac:picMk id="18" creationId="{FDBE81AB-6EB2-286E-F7B3-058375792C31}"/>
          </ac:picMkLst>
        </pc:picChg>
        <pc:picChg chg="del">
          <ac:chgData name="Leila Scatena Raposo" userId="efd39fea-0d2b-4ae3-883f-65c40e95a1f8" providerId="ADAL" clId="{A6D3CEBC-288A-43E9-99FA-3D589085E984}" dt="2023-05-18T15:05:16.683" v="317" actId="478"/>
          <ac:picMkLst>
            <pc:docMk/>
            <pc:sldMk cId="3338008509" sldId="279"/>
            <ac:picMk id="23" creationId="{1857C93E-B4F0-308C-1A4B-78A33A06DC79}"/>
          </ac:picMkLst>
        </pc:picChg>
        <pc:picChg chg="del">
          <ac:chgData name="Leila Scatena Raposo" userId="efd39fea-0d2b-4ae3-883f-65c40e95a1f8" providerId="ADAL" clId="{A6D3CEBC-288A-43E9-99FA-3D589085E984}" dt="2023-05-18T15:04:57.211" v="312" actId="478"/>
          <ac:picMkLst>
            <pc:docMk/>
            <pc:sldMk cId="3338008509" sldId="279"/>
            <ac:picMk id="24" creationId="{55DFC8A7-5AC3-A0E6-398D-191B4075464D}"/>
          </ac:picMkLst>
        </pc:picChg>
        <pc:picChg chg="del">
          <ac:chgData name="Leila Scatena Raposo" userId="efd39fea-0d2b-4ae3-883f-65c40e95a1f8" providerId="ADAL" clId="{A6D3CEBC-288A-43E9-99FA-3D589085E984}" dt="2023-05-18T15:05:32.112" v="321" actId="478"/>
          <ac:picMkLst>
            <pc:docMk/>
            <pc:sldMk cId="3338008509" sldId="279"/>
            <ac:picMk id="25" creationId="{EDCF4075-2970-85AF-B211-49A7C388F73E}"/>
          </ac:picMkLst>
        </pc:picChg>
      </pc:sldChg>
      <pc:sldChg chg="addSp modSp">
        <pc:chgData name="Leila Scatena Raposo" userId="efd39fea-0d2b-4ae3-883f-65c40e95a1f8" providerId="ADAL" clId="{A6D3CEBC-288A-43E9-99FA-3D589085E984}" dt="2023-05-18T16:25:11.222" v="535"/>
        <pc:sldMkLst>
          <pc:docMk/>
          <pc:sldMk cId="3951523987" sldId="307"/>
        </pc:sldMkLst>
        <pc:spChg chg="add mod">
          <ac:chgData name="Leila Scatena Raposo" userId="efd39fea-0d2b-4ae3-883f-65c40e95a1f8" providerId="ADAL" clId="{A6D3CEBC-288A-43E9-99FA-3D589085E984}" dt="2023-05-18T16:25:11.222" v="535"/>
          <ac:spMkLst>
            <pc:docMk/>
            <pc:sldMk cId="3951523987" sldId="307"/>
            <ac:spMk id="11" creationId="{932CDADB-847A-015C-249B-7E442516B0DF}"/>
          </ac:spMkLst>
        </pc:spChg>
        <pc:spChg chg="add mod">
          <ac:chgData name="Leila Scatena Raposo" userId="efd39fea-0d2b-4ae3-883f-65c40e95a1f8" providerId="ADAL" clId="{A6D3CEBC-288A-43E9-99FA-3D589085E984}" dt="2023-05-18T16:25:11.222" v="535"/>
          <ac:spMkLst>
            <pc:docMk/>
            <pc:sldMk cId="3951523987" sldId="307"/>
            <ac:spMk id="13" creationId="{A1A508C3-37C5-08D8-732F-E8DEA3AAEA31}"/>
          </ac:spMkLst>
        </pc:spChg>
        <pc:spChg chg="add mod">
          <ac:chgData name="Leila Scatena Raposo" userId="efd39fea-0d2b-4ae3-883f-65c40e95a1f8" providerId="ADAL" clId="{A6D3CEBC-288A-43E9-99FA-3D589085E984}" dt="2023-05-18T16:25:11.222" v="535"/>
          <ac:spMkLst>
            <pc:docMk/>
            <pc:sldMk cId="3951523987" sldId="307"/>
            <ac:spMk id="14" creationId="{39623E5F-9454-393D-D675-6FED30C79732}"/>
          </ac:spMkLst>
        </pc:spChg>
        <pc:spChg chg="add mod">
          <ac:chgData name="Leila Scatena Raposo" userId="efd39fea-0d2b-4ae3-883f-65c40e95a1f8" providerId="ADAL" clId="{A6D3CEBC-288A-43E9-99FA-3D589085E984}" dt="2023-05-18T16:25:11.222" v="535"/>
          <ac:spMkLst>
            <pc:docMk/>
            <pc:sldMk cId="3951523987" sldId="307"/>
            <ac:spMk id="15" creationId="{9DB45BCE-1276-E6AF-8550-3FEF3A9AA06C}"/>
          </ac:spMkLst>
        </pc:spChg>
        <pc:spChg chg="add mod">
          <ac:chgData name="Leila Scatena Raposo" userId="efd39fea-0d2b-4ae3-883f-65c40e95a1f8" providerId="ADAL" clId="{A6D3CEBC-288A-43E9-99FA-3D589085E984}" dt="2023-05-18T16:25:11.222" v="535"/>
          <ac:spMkLst>
            <pc:docMk/>
            <pc:sldMk cId="3951523987" sldId="307"/>
            <ac:spMk id="16" creationId="{15FBDC7F-BE3E-D6F1-678A-D56F836C9F50}"/>
          </ac:spMkLst>
        </pc:spChg>
        <pc:spChg chg="add mod">
          <ac:chgData name="Leila Scatena Raposo" userId="efd39fea-0d2b-4ae3-883f-65c40e95a1f8" providerId="ADAL" clId="{A6D3CEBC-288A-43E9-99FA-3D589085E984}" dt="2023-05-18T16:25:11.222" v="535"/>
          <ac:spMkLst>
            <pc:docMk/>
            <pc:sldMk cId="3951523987" sldId="307"/>
            <ac:spMk id="17" creationId="{7E944448-7598-3141-8E78-238296367CF7}"/>
          </ac:spMkLst>
        </pc:spChg>
      </pc:sldChg>
      <pc:sldChg chg="del">
        <pc:chgData name="Leila Scatena Raposo" userId="efd39fea-0d2b-4ae3-883f-65c40e95a1f8" providerId="ADAL" clId="{A6D3CEBC-288A-43E9-99FA-3D589085E984}" dt="2023-05-18T16:28:38.627" v="572" actId="47"/>
        <pc:sldMkLst>
          <pc:docMk/>
          <pc:sldMk cId="2438466586" sldId="310"/>
        </pc:sldMkLst>
      </pc:sldChg>
      <pc:sldChg chg="addSp modSp mod">
        <pc:chgData name="Leila Scatena Raposo" userId="efd39fea-0d2b-4ae3-883f-65c40e95a1f8" providerId="ADAL" clId="{A6D3CEBC-288A-43E9-99FA-3D589085E984}" dt="2023-05-18T14:36:26.776" v="248" actId="1076"/>
        <pc:sldMkLst>
          <pc:docMk/>
          <pc:sldMk cId="1464893451" sldId="350"/>
        </pc:sldMkLst>
        <pc:spChg chg="add mod">
          <ac:chgData name="Leila Scatena Raposo" userId="efd39fea-0d2b-4ae3-883f-65c40e95a1f8" providerId="ADAL" clId="{A6D3CEBC-288A-43E9-99FA-3D589085E984}" dt="2023-05-18T14:32:07.254" v="192" actId="1076"/>
          <ac:spMkLst>
            <pc:docMk/>
            <pc:sldMk cId="1464893451" sldId="350"/>
            <ac:spMk id="5" creationId="{790F470B-7C3F-0661-DF16-79A84BF803FE}"/>
          </ac:spMkLst>
        </pc:spChg>
        <pc:spChg chg="add mod">
          <ac:chgData name="Leila Scatena Raposo" userId="efd39fea-0d2b-4ae3-883f-65c40e95a1f8" providerId="ADAL" clId="{A6D3CEBC-288A-43E9-99FA-3D589085E984}" dt="2023-05-18T14:32:44.790" v="198" actId="688"/>
          <ac:spMkLst>
            <pc:docMk/>
            <pc:sldMk cId="1464893451" sldId="350"/>
            <ac:spMk id="7" creationId="{8F8B3386-CA31-C610-E6E0-A85E705DB388}"/>
          </ac:spMkLst>
        </pc:spChg>
        <pc:spChg chg="add mod">
          <ac:chgData name="Leila Scatena Raposo" userId="efd39fea-0d2b-4ae3-883f-65c40e95a1f8" providerId="ADAL" clId="{A6D3CEBC-288A-43E9-99FA-3D589085E984}" dt="2023-05-18T14:35:10.304" v="236" actId="1076"/>
          <ac:spMkLst>
            <pc:docMk/>
            <pc:sldMk cId="1464893451" sldId="350"/>
            <ac:spMk id="9" creationId="{6F9EAE65-9597-DA2B-5F5F-B60C17F87CD7}"/>
          </ac:spMkLst>
        </pc:spChg>
        <pc:spChg chg="add mod">
          <ac:chgData name="Leila Scatena Raposo" userId="efd39fea-0d2b-4ae3-883f-65c40e95a1f8" providerId="ADAL" clId="{A6D3CEBC-288A-43E9-99FA-3D589085E984}" dt="2023-05-18T14:35:47.996" v="240" actId="1076"/>
          <ac:spMkLst>
            <pc:docMk/>
            <pc:sldMk cId="1464893451" sldId="350"/>
            <ac:spMk id="11" creationId="{E78300DD-0670-0944-9BEB-B59FA9C07CC3}"/>
          </ac:spMkLst>
        </pc:spChg>
        <pc:spChg chg="add mod">
          <ac:chgData name="Leila Scatena Raposo" userId="efd39fea-0d2b-4ae3-883f-65c40e95a1f8" providerId="ADAL" clId="{A6D3CEBC-288A-43E9-99FA-3D589085E984}" dt="2023-05-18T14:36:07.700" v="244" actId="1076"/>
          <ac:spMkLst>
            <pc:docMk/>
            <pc:sldMk cId="1464893451" sldId="350"/>
            <ac:spMk id="13" creationId="{99C0E516-CC84-1A9B-0F67-BC5D4ECD1A68}"/>
          </ac:spMkLst>
        </pc:spChg>
        <pc:spChg chg="add mod">
          <ac:chgData name="Leila Scatena Raposo" userId="efd39fea-0d2b-4ae3-883f-65c40e95a1f8" providerId="ADAL" clId="{A6D3CEBC-288A-43E9-99FA-3D589085E984}" dt="2023-05-18T14:36:26.776" v="248" actId="1076"/>
          <ac:spMkLst>
            <pc:docMk/>
            <pc:sldMk cId="1464893451" sldId="350"/>
            <ac:spMk id="14" creationId="{E6BD630F-C152-A526-F20D-07693D18CF27}"/>
          </ac:spMkLst>
        </pc:spChg>
        <pc:picChg chg="mod">
          <ac:chgData name="Leila Scatena Raposo" userId="efd39fea-0d2b-4ae3-883f-65c40e95a1f8" providerId="ADAL" clId="{A6D3CEBC-288A-43E9-99FA-3D589085E984}" dt="2023-05-18T14:33:56.074" v="206" actId="1076"/>
          <ac:picMkLst>
            <pc:docMk/>
            <pc:sldMk cId="1464893451" sldId="350"/>
            <ac:picMk id="25" creationId="{DA94BA27-8DAC-90BC-293E-D57E59414F45}"/>
          </ac:picMkLst>
        </pc:picChg>
      </pc:sldChg>
      <pc:sldChg chg="modSp mod">
        <pc:chgData name="Leila Scatena Raposo" userId="efd39fea-0d2b-4ae3-883f-65c40e95a1f8" providerId="ADAL" clId="{A6D3CEBC-288A-43E9-99FA-3D589085E984}" dt="2023-05-18T12:08:02.003" v="4" actId="14100"/>
        <pc:sldMkLst>
          <pc:docMk/>
          <pc:sldMk cId="2627971384" sldId="364"/>
        </pc:sldMkLst>
        <pc:spChg chg="mod">
          <ac:chgData name="Leila Scatena Raposo" userId="efd39fea-0d2b-4ae3-883f-65c40e95a1f8" providerId="ADAL" clId="{A6D3CEBC-288A-43E9-99FA-3D589085E984}" dt="2023-05-18T12:08:02.003" v="4" actId="14100"/>
          <ac:spMkLst>
            <pc:docMk/>
            <pc:sldMk cId="2627971384" sldId="364"/>
            <ac:spMk id="5" creationId="{B14F070D-0CA2-B6D1-67A0-031E955172A9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19:10.691" v="160" actId="1076"/>
        <pc:sldMkLst>
          <pc:docMk/>
          <pc:sldMk cId="3136314962" sldId="368"/>
        </pc:sldMkLst>
        <pc:spChg chg="add mod">
          <ac:chgData name="Leila Scatena Raposo" userId="efd39fea-0d2b-4ae3-883f-65c40e95a1f8" providerId="ADAL" clId="{A6D3CEBC-288A-43E9-99FA-3D589085E984}" dt="2023-05-18T14:19:10.691" v="160" actId="1076"/>
          <ac:spMkLst>
            <pc:docMk/>
            <pc:sldMk cId="3136314962" sldId="368"/>
            <ac:spMk id="3" creationId="{8D5F1566-6ED9-D142-6B45-C055E1010956}"/>
          </ac:spMkLst>
        </pc:spChg>
        <pc:spChg chg="mod">
          <ac:chgData name="Leila Scatena Raposo" userId="efd39fea-0d2b-4ae3-883f-65c40e95a1f8" providerId="ADAL" clId="{A6D3CEBC-288A-43E9-99FA-3D589085E984}" dt="2023-05-18T12:33:19.638" v="8" actId="790"/>
          <ac:spMkLst>
            <pc:docMk/>
            <pc:sldMk cId="3136314962" sldId="368"/>
            <ac:spMk id="4" creationId="{E6ED87D0-B808-5551-34AC-E5E5B9AE7CEF}"/>
          </ac:spMkLst>
        </pc:spChg>
      </pc:sldChg>
      <pc:sldChg chg="modSp mod">
        <pc:chgData name="Leila Scatena Raposo" userId="efd39fea-0d2b-4ae3-883f-65c40e95a1f8" providerId="ADAL" clId="{A6D3CEBC-288A-43E9-99FA-3D589085E984}" dt="2023-05-18T13:39:04.811" v="61" actId="790"/>
        <pc:sldMkLst>
          <pc:docMk/>
          <pc:sldMk cId="2484461501" sldId="370"/>
        </pc:sldMkLst>
        <pc:spChg chg="mod">
          <ac:chgData name="Leila Scatena Raposo" userId="efd39fea-0d2b-4ae3-883f-65c40e95a1f8" providerId="ADAL" clId="{A6D3CEBC-288A-43E9-99FA-3D589085E984}" dt="2023-05-18T13:39:04.811" v="61" actId="790"/>
          <ac:spMkLst>
            <pc:docMk/>
            <pc:sldMk cId="2484461501" sldId="370"/>
            <ac:spMk id="8" creationId="{E77F92D9-441E-6D57-0115-F18455D4B8D6}"/>
          </ac:spMkLst>
        </pc:spChg>
      </pc:sldChg>
      <pc:sldChg chg="modSp mod">
        <pc:chgData name="Leila Scatena Raposo" userId="efd39fea-0d2b-4ae3-883f-65c40e95a1f8" providerId="ADAL" clId="{A6D3CEBC-288A-43E9-99FA-3D589085E984}" dt="2023-05-18T13:26:55.041" v="41" actId="20577"/>
        <pc:sldMkLst>
          <pc:docMk/>
          <pc:sldMk cId="2550821790" sldId="374"/>
        </pc:sldMkLst>
        <pc:spChg chg="mod">
          <ac:chgData name="Leila Scatena Raposo" userId="efd39fea-0d2b-4ae3-883f-65c40e95a1f8" providerId="ADAL" clId="{A6D3CEBC-288A-43E9-99FA-3D589085E984}" dt="2023-05-18T13:26:55.041" v="41" actId="20577"/>
          <ac:spMkLst>
            <pc:docMk/>
            <pc:sldMk cId="2550821790" sldId="374"/>
            <ac:spMk id="3" creationId="{E1BDE829-1155-ECDA-B763-E7107CE06F58}"/>
          </ac:spMkLst>
        </pc:spChg>
        <pc:spChg chg="mod">
          <ac:chgData name="Leila Scatena Raposo" userId="efd39fea-0d2b-4ae3-883f-65c40e95a1f8" providerId="ADAL" clId="{A6D3CEBC-288A-43E9-99FA-3D589085E984}" dt="2023-05-18T13:24:21.625" v="30" actId="1076"/>
          <ac:spMkLst>
            <pc:docMk/>
            <pc:sldMk cId="2550821790" sldId="374"/>
            <ac:spMk id="11" creationId="{AD8D58F1-42EC-874D-2E2E-808DF3D0B7F4}"/>
          </ac:spMkLst>
        </pc:spChg>
        <pc:spChg chg="mod">
          <ac:chgData name="Leila Scatena Raposo" userId="efd39fea-0d2b-4ae3-883f-65c40e95a1f8" providerId="ADAL" clId="{A6D3CEBC-288A-43E9-99FA-3D589085E984}" dt="2023-05-18T13:24:26.781" v="31" actId="1076"/>
          <ac:spMkLst>
            <pc:docMk/>
            <pc:sldMk cId="2550821790" sldId="374"/>
            <ac:spMk id="17" creationId="{65B0CDC1-E312-BCFF-B103-CCBBA1C90D38}"/>
          </ac:spMkLst>
        </pc:spChg>
        <pc:spChg chg="mod">
          <ac:chgData name="Leila Scatena Raposo" userId="efd39fea-0d2b-4ae3-883f-65c40e95a1f8" providerId="ADAL" clId="{A6D3CEBC-288A-43E9-99FA-3D589085E984}" dt="2023-05-18T13:24:29.681" v="32" actId="1076"/>
          <ac:spMkLst>
            <pc:docMk/>
            <pc:sldMk cId="2550821790" sldId="374"/>
            <ac:spMk id="19" creationId="{F6E2FD32-B91F-0F0F-F06D-1592AA47BC4D}"/>
          </ac:spMkLst>
        </pc:spChg>
        <pc:spChg chg="mod">
          <ac:chgData name="Leila Scatena Raposo" userId="efd39fea-0d2b-4ae3-883f-65c40e95a1f8" providerId="ADAL" clId="{A6D3CEBC-288A-43E9-99FA-3D589085E984}" dt="2023-05-18T13:24:43.433" v="33" actId="1076"/>
          <ac:spMkLst>
            <pc:docMk/>
            <pc:sldMk cId="2550821790" sldId="374"/>
            <ac:spMk id="20" creationId="{7E9AECF4-AD4B-9088-5C36-D0EE5D29B827}"/>
          </ac:spMkLst>
        </pc:spChg>
        <pc:spChg chg="mod">
          <ac:chgData name="Leila Scatena Raposo" userId="efd39fea-0d2b-4ae3-883f-65c40e95a1f8" providerId="ADAL" clId="{A6D3CEBC-288A-43E9-99FA-3D589085E984}" dt="2023-05-18T13:25:15.443" v="39" actId="1076"/>
          <ac:spMkLst>
            <pc:docMk/>
            <pc:sldMk cId="2550821790" sldId="374"/>
            <ac:spMk id="21" creationId="{F65DE2E4-A8A1-7C24-0EE5-6981CE857979}"/>
          </ac:spMkLst>
        </pc:spChg>
        <pc:spChg chg="mod">
          <ac:chgData name="Leila Scatena Raposo" userId="efd39fea-0d2b-4ae3-883f-65c40e95a1f8" providerId="ADAL" clId="{A6D3CEBC-288A-43E9-99FA-3D589085E984}" dt="2023-05-18T13:24:17.284" v="29" actId="1076"/>
          <ac:spMkLst>
            <pc:docMk/>
            <pc:sldMk cId="2550821790" sldId="374"/>
            <ac:spMk id="23" creationId="{75EF832F-4481-E6D8-F7A9-8E1658A0C8C9}"/>
          </ac:spMkLst>
        </pc:spChg>
        <pc:spChg chg="mod">
          <ac:chgData name="Leila Scatena Raposo" userId="efd39fea-0d2b-4ae3-883f-65c40e95a1f8" providerId="ADAL" clId="{A6D3CEBC-288A-43E9-99FA-3D589085E984}" dt="2023-05-18T13:24:11.341" v="28" actId="1076"/>
          <ac:spMkLst>
            <pc:docMk/>
            <pc:sldMk cId="2550821790" sldId="374"/>
            <ac:spMk id="24" creationId="{270EEF3B-A1C1-B150-FD0D-67BFD1606027}"/>
          </ac:spMkLst>
        </pc:spChg>
        <pc:spChg chg="mod">
          <ac:chgData name="Leila Scatena Raposo" userId="efd39fea-0d2b-4ae3-883f-65c40e95a1f8" providerId="ADAL" clId="{A6D3CEBC-288A-43E9-99FA-3D589085E984}" dt="2023-05-18T13:24:03.775" v="27" actId="1076"/>
          <ac:spMkLst>
            <pc:docMk/>
            <pc:sldMk cId="2550821790" sldId="374"/>
            <ac:spMk id="25" creationId="{61C8B122-35DE-EEBF-A343-BF236B22B4E7}"/>
          </ac:spMkLst>
        </pc:spChg>
        <pc:spChg chg="mod">
          <ac:chgData name="Leila Scatena Raposo" userId="efd39fea-0d2b-4ae3-883f-65c40e95a1f8" providerId="ADAL" clId="{A6D3CEBC-288A-43E9-99FA-3D589085E984}" dt="2023-05-18T13:24:56.552" v="36" actId="113"/>
          <ac:spMkLst>
            <pc:docMk/>
            <pc:sldMk cId="2550821790" sldId="374"/>
            <ac:spMk id="26" creationId="{C6E9125B-7830-B238-36DF-CA68E3E0441B}"/>
          </ac:spMkLst>
        </pc:spChg>
        <pc:spChg chg="mod">
          <ac:chgData name="Leila Scatena Raposo" userId="efd39fea-0d2b-4ae3-883f-65c40e95a1f8" providerId="ADAL" clId="{A6D3CEBC-288A-43E9-99FA-3D589085E984}" dt="2023-05-18T13:25:29.966" v="40" actId="1076"/>
          <ac:spMkLst>
            <pc:docMk/>
            <pc:sldMk cId="2550821790" sldId="374"/>
            <ac:spMk id="27" creationId="{9878F663-1ED7-1F1D-C33A-9CF0369A05DE}"/>
          </ac:spMkLst>
        </pc:spChg>
        <pc:picChg chg="mod">
          <ac:chgData name="Leila Scatena Raposo" userId="efd39fea-0d2b-4ae3-883f-65c40e95a1f8" providerId="ADAL" clId="{A6D3CEBC-288A-43E9-99FA-3D589085E984}" dt="2023-05-18T13:25:07.734" v="38" actId="1076"/>
          <ac:picMkLst>
            <pc:docMk/>
            <pc:sldMk cId="2550821790" sldId="374"/>
            <ac:picMk id="7" creationId="{2589D049-7615-89BB-904A-88A5B05344F5}"/>
          </ac:picMkLst>
        </pc:picChg>
      </pc:sldChg>
      <pc:sldChg chg="modSp mod">
        <pc:chgData name="Leila Scatena Raposo" userId="efd39fea-0d2b-4ae3-883f-65c40e95a1f8" providerId="ADAL" clId="{A6D3CEBC-288A-43E9-99FA-3D589085E984}" dt="2023-05-18T13:43:59.279" v="70" actId="1076"/>
        <pc:sldMkLst>
          <pc:docMk/>
          <pc:sldMk cId="2644997361" sldId="385"/>
        </pc:sldMkLst>
        <pc:spChg chg="mod">
          <ac:chgData name="Leila Scatena Raposo" userId="efd39fea-0d2b-4ae3-883f-65c40e95a1f8" providerId="ADAL" clId="{A6D3CEBC-288A-43E9-99FA-3D589085E984}" dt="2023-05-18T13:43:59.279" v="70" actId="1076"/>
          <ac:spMkLst>
            <pc:docMk/>
            <pc:sldMk cId="2644997361" sldId="385"/>
            <ac:spMk id="26" creationId="{4077AD75-75F3-8062-A038-3B701CD3D27B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6:26:19.056" v="539" actId="1076"/>
        <pc:sldMkLst>
          <pc:docMk/>
          <pc:sldMk cId="4065902603" sldId="390"/>
        </pc:sldMkLst>
        <pc:spChg chg="add mod">
          <ac:chgData name="Leila Scatena Raposo" userId="efd39fea-0d2b-4ae3-883f-65c40e95a1f8" providerId="ADAL" clId="{A6D3CEBC-288A-43E9-99FA-3D589085E984}" dt="2023-05-18T16:26:19.056" v="539" actId="1076"/>
          <ac:spMkLst>
            <pc:docMk/>
            <pc:sldMk cId="4065902603" sldId="390"/>
            <ac:spMk id="18" creationId="{488CB687-ACEA-31F7-0BCF-51FCA7C51B11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25:04.994" v="178" actId="1076"/>
        <pc:sldMkLst>
          <pc:docMk/>
          <pc:sldMk cId="668546698" sldId="412"/>
        </pc:sldMkLst>
        <pc:spChg chg="add mod">
          <ac:chgData name="Leila Scatena Raposo" userId="efd39fea-0d2b-4ae3-883f-65c40e95a1f8" providerId="ADAL" clId="{A6D3CEBC-288A-43E9-99FA-3D589085E984}" dt="2023-05-18T14:25:04.994" v="178" actId="1076"/>
          <ac:spMkLst>
            <pc:docMk/>
            <pc:sldMk cId="668546698" sldId="412"/>
            <ac:spMk id="4" creationId="{C5AA5FD9-652C-6954-6F49-6B40D97D43D8}"/>
          </ac:spMkLst>
        </pc:spChg>
        <pc:spChg chg="mod">
          <ac:chgData name="Leila Scatena Raposo" userId="efd39fea-0d2b-4ae3-883f-65c40e95a1f8" providerId="ADAL" clId="{A6D3CEBC-288A-43E9-99FA-3D589085E984}" dt="2023-05-18T12:46:58.487" v="23" actId="790"/>
          <ac:spMkLst>
            <pc:docMk/>
            <pc:sldMk cId="668546698" sldId="412"/>
            <ac:spMk id="5" creationId="{839CB4F0-FC4D-8E73-829A-07C763D04A4A}"/>
          </ac:spMkLst>
        </pc:spChg>
        <pc:spChg chg="mod">
          <ac:chgData name="Leila Scatena Raposo" userId="efd39fea-0d2b-4ae3-883f-65c40e95a1f8" providerId="ADAL" clId="{A6D3CEBC-288A-43E9-99FA-3D589085E984}" dt="2023-05-18T12:46:58.487" v="23" actId="790"/>
          <ac:spMkLst>
            <pc:docMk/>
            <pc:sldMk cId="668546698" sldId="412"/>
            <ac:spMk id="7" creationId="{65565CB6-77FB-08B4-1DA7-6A09D00A04D7}"/>
          </ac:spMkLst>
        </pc:spChg>
        <pc:spChg chg="mod">
          <ac:chgData name="Leila Scatena Raposo" userId="efd39fea-0d2b-4ae3-883f-65c40e95a1f8" providerId="ADAL" clId="{A6D3CEBC-288A-43E9-99FA-3D589085E984}" dt="2023-05-18T12:46:58.487" v="23" actId="790"/>
          <ac:spMkLst>
            <pc:docMk/>
            <pc:sldMk cId="668546698" sldId="412"/>
            <ac:spMk id="8" creationId="{19FCE8BC-3ADF-C567-7197-1326C63FADF2}"/>
          </ac:spMkLst>
        </pc:spChg>
        <pc:spChg chg="mod">
          <ac:chgData name="Leila Scatena Raposo" userId="efd39fea-0d2b-4ae3-883f-65c40e95a1f8" providerId="ADAL" clId="{A6D3CEBC-288A-43E9-99FA-3D589085E984}" dt="2023-05-18T12:46:58.487" v="23" actId="790"/>
          <ac:spMkLst>
            <pc:docMk/>
            <pc:sldMk cId="668546698" sldId="412"/>
            <ac:spMk id="15" creationId="{5A8D3A8B-299B-4838-7CC8-90DE4119E175}"/>
          </ac:spMkLst>
        </pc:spChg>
      </pc:sldChg>
      <pc:sldChg chg="modSp">
        <pc:chgData name="Leila Scatena Raposo" userId="efd39fea-0d2b-4ae3-883f-65c40e95a1f8" providerId="ADAL" clId="{A6D3CEBC-288A-43E9-99FA-3D589085E984}" dt="2023-05-18T12:32:44.230" v="7" actId="20577"/>
        <pc:sldMkLst>
          <pc:docMk/>
          <pc:sldMk cId="3304405171" sldId="416"/>
        </pc:sldMkLst>
        <pc:graphicFrameChg chg="mod">
          <ac:chgData name="Leila Scatena Raposo" userId="efd39fea-0d2b-4ae3-883f-65c40e95a1f8" providerId="ADAL" clId="{A6D3CEBC-288A-43E9-99FA-3D589085E984}" dt="2023-05-18T12:32:44.230" v="7" actId="20577"/>
          <ac:graphicFrameMkLst>
            <pc:docMk/>
            <pc:sldMk cId="3304405171" sldId="416"/>
            <ac:graphicFrameMk id="9" creationId="{2BA394C7-003A-E040-6136-87358A1E03FF}"/>
          </ac:graphicFrameMkLst>
        </pc:graphicFrameChg>
      </pc:sldChg>
      <pc:sldChg chg="addSp modSp mod">
        <pc:chgData name="Leila Scatena Raposo" userId="efd39fea-0d2b-4ae3-883f-65c40e95a1f8" providerId="ADAL" clId="{A6D3CEBC-288A-43E9-99FA-3D589085E984}" dt="2023-05-18T14:19:58.526" v="161"/>
        <pc:sldMkLst>
          <pc:docMk/>
          <pc:sldMk cId="1981319177" sldId="417"/>
        </pc:sldMkLst>
        <pc:spChg chg="mod">
          <ac:chgData name="Leila Scatena Raposo" userId="efd39fea-0d2b-4ae3-883f-65c40e95a1f8" providerId="ADAL" clId="{A6D3CEBC-288A-43E9-99FA-3D589085E984}" dt="2023-05-18T12:33:37.866" v="9" actId="790"/>
          <ac:spMkLst>
            <pc:docMk/>
            <pc:sldMk cId="1981319177" sldId="417"/>
            <ac:spMk id="4" creationId="{E6ED87D0-B808-5551-34AC-E5E5B9AE7CEF}"/>
          </ac:spMkLst>
        </pc:spChg>
        <pc:spChg chg="add mod">
          <ac:chgData name="Leila Scatena Raposo" userId="efd39fea-0d2b-4ae3-883f-65c40e95a1f8" providerId="ADAL" clId="{A6D3CEBC-288A-43E9-99FA-3D589085E984}" dt="2023-05-18T14:19:58.526" v="161"/>
          <ac:spMkLst>
            <pc:docMk/>
            <pc:sldMk cId="1981319177" sldId="417"/>
            <ac:spMk id="5" creationId="{A833DE9A-F22A-3248-0AFE-87C59AE1E8FD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20:04.065" v="162"/>
        <pc:sldMkLst>
          <pc:docMk/>
          <pc:sldMk cId="573972205" sldId="418"/>
        </pc:sldMkLst>
        <pc:spChg chg="mod">
          <ac:chgData name="Leila Scatena Raposo" userId="efd39fea-0d2b-4ae3-883f-65c40e95a1f8" providerId="ADAL" clId="{A6D3CEBC-288A-43E9-99FA-3D589085E984}" dt="2023-05-18T12:33:55.492" v="10" actId="790"/>
          <ac:spMkLst>
            <pc:docMk/>
            <pc:sldMk cId="573972205" sldId="418"/>
            <ac:spMk id="4" creationId="{E6ED87D0-B808-5551-34AC-E5E5B9AE7CEF}"/>
          </ac:spMkLst>
        </pc:spChg>
        <pc:spChg chg="add mod">
          <ac:chgData name="Leila Scatena Raposo" userId="efd39fea-0d2b-4ae3-883f-65c40e95a1f8" providerId="ADAL" clId="{A6D3CEBC-288A-43E9-99FA-3D589085E984}" dt="2023-05-18T14:20:04.065" v="162"/>
          <ac:spMkLst>
            <pc:docMk/>
            <pc:sldMk cId="573972205" sldId="418"/>
            <ac:spMk id="5" creationId="{BFE24F1C-AEA2-1256-DB4B-32C5CD43C5F9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20:05.904" v="163"/>
        <pc:sldMkLst>
          <pc:docMk/>
          <pc:sldMk cId="3392725574" sldId="419"/>
        </pc:sldMkLst>
        <pc:spChg chg="mod">
          <ac:chgData name="Leila Scatena Raposo" userId="efd39fea-0d2b-4ae3-883f-65c40e95a1f8" providerId="ADAL" clId="{A6D3CEBC-288A-43E9-99FA-3D589085E984}" dt="2023-05-18T12:34:10.226" v="11" actId="790"/>
          <ac:spMkLst>
            <pc:docMk/>
            <pc:sldMk cId="3392725574" sldId="419"/>
            <ac:spMk id="4" creationId="{E6ED87D0-B808-5551-34AC-E5E5B9AE7CEF}"/>
          </ac:spMkLst>
        </pc:spChg>
        <pc:spChg chg="add mod">
          <ac:chgData name="Leila Scatena Raposo" userId="efd39fea-0d2b-4ae3-883f-65c40e95a1f8" providerId="ADAL" clId="{A6D3CEBC-288A-43E9-99FA-3D589085E984}" dt="2023-05-18T14:20:05.904" v="163"/>
          <ac:spMkLst>
            <pc:docMk/>
            <pc:sldMk cId="3392725574" sldId="419"/>
            <ac:spMk id="5" creationId="{DC3A8CE2-5175-5D97-831C-7A755066937F}"/>
          </ac:spMkLst>
        </pc:spChg>
      </pc:sldChg>
      <pc:sldChg chg="modSp mod">
        <pc:chgData name="Leila Scatena Raposo" userId="efd39fea-0d2b-4ae3-883f-65c40e95a1f8" providerId="ADAL" clId="{A6D3CEBC-288A-43E9-99FA-3D589085E984}" dt="2023-05-18T12:34:45.974" v="13" actId="790"/>
        <pc:sldMkLst>
          <pc:docMk/>
          <pc:sldMk cId="2085768334" sldId="420"/>
        </pc:sldMkLst>
        <pc:spChg chg="mod">
          <ac:chgData name="Leila Scatena Raposo" userId="efd39fea-0d2b-4ae3-883f-65c40e95a1f8" providerId="ADAL" clId="{A6D3CEBC-288A-43E9-99FA-3D589085E984}" dt="2023-05-18T12:34:45.974" v="13" actId="790"/>
          <ac:spMkLst>
            <pc:docMk/>
            <pc:sldMk cId="2085768334" sldId="420"/>
            <ac:spMk id="4" creationId="{DA48956F-8F9E-8620-E4C0-38A2983E9908}"/>
          </ac:spMkLst>
        </pc:spChg>
      </pc:sldChg>
      <pc:sldChg chg="modSp mod">
        <pc:chgData name="Leila Scatena Raposo" userId="efd39fea-0d2b-4ae3-883f-65c40e95a1f8" providerId="ADAL" clId="{A6D3CEBC-288A-43E9-99FA-3D589085E984}" dt="2023-05-18T16:34:12.167" v="580" actId="14100"/>
        <pc:sldMkLst>
          <pc:docMk/>
          <pc:sldMk cId="183543647" sldId="422"/>
        </pc:sldMkLst>
        <pc:spChg chg="mod">
          <ac:chgData name="Leila Scatena Raposo" userId="efd39fea-0d2b-4ae3-883f-65c40e95a1f8" providerId="ADAL" clId="{A6D3CEBC-288A-43E9-99FA-3D589085E984}" dt="2023-05-18T16:34:12.167" v="580" actId="14100"/>
          <ac:spMkLst>
            <pc:docMk/>
            <pc:sldMk cId="183543647" sldId="422"/>
            <ac:spMk id="8" creationId="{B202E8FD-A63C-39EB-EEA3-43FDBBA3DDF5}"/>
          </ac:spMkLst>
        </pc:spChg>
        <pc:spChg chg="mod">
          <ac:chgData name="Leila Scatena Raposo" userId="efd39fea-0d2b-4ae3-883f-65c40e95a1f8" providerId="ADAL" clId="{A6D3CEBC-288A-43E9-99FA-3D589085E984}" dt="2023-05-18T12:38:12.624" v="14" actId="790"/>
          <ac:spMkLst>
            <pc:docMk/>
            <pc:sldMk cId="183543647" sldId="422"/>
            <ac:spMk id="11" creationId="{4FC3672D-3FC5-05C1-5454-9DBBCA22EA67}"/>
          </ac:spMkLst>
        </pc:spChg>
        <pc:spChg chg="mod">
          <ac:chgData name="Leila Scatena Raposo" userId="efd39fea-0d2b-4ae3-883f-65c40e95a1f8" providerId="ADAL" clId="{A6D3CEBC-288A-43E9-99FA-3D589085E984}" dt="2023-05-18T12:38:12.624" v="14" actId="790"/>
          <ac:spMkLst>
            <pc:docMk/>
            <pc:sldMk cId="183543647" sldId="422"/>
            <ac:spMk id="13" creationId="{C3D14B98-DADC-3FE1-14C4-2DC1FA90EC2B}"/>
          </ac:spMkLst>
        </pc:spChg>
        <pc:spChg chg="mod">
          <ac:chgData name="Leila Scatena Raposo" userId="efd39fea-0d2b-4ae3-883f-65c40e95a1f8" providerId="ADAL" clId="{A6D3CEBC-288A-43E9-99FA-3D589085E984}" dt="2023-05-18T12:38:12.624" v="14" actId="790"/>
          <ac:spMkLst>
            <pc:docMk/>
            <pc:sldMk cId="183543647" sldId="422"/>
            <ac:spMk id="17" creationId="{AF466EC2-40AC-FF38-04A4-DA75516625BF}"/>
          </ac:spMkLst>
        </pc:spChg>
      </pc:sldChg>
      <pc:sldChg chg="modSp mod">
        <pc:chgData name="Leila Scatena Raposo" userId="efd39fea-0d2b-4ae3-883f-65c40e95a1f8" providerId="ADAL" clId="{A6D3CEBC-288A-43E9-99FA-3D589085E984}" dt="2023-05-18T12:45:48.034" v="22" actId="14100"/>
        <pc:sldMkLst>
          <pc:docMk/>
          <pc:sldMk cId="3519053526" sldId="426"/>
        </pc:sldMkLst>
        <pc:spChg chg="mod">
          <ac:chgData name="Leila Scatena Raposo" userId="efd39fea-0d2b-4ae3-883f-65c40e95a1f8" providerId="ADAL" clId="{A6D3CEBC-288A-43E9-99FA-3D589085E984}" dt="2023-05-18T12:45:48.034" v="22" actId="14100"/>
          <ac:spMkLst>
            <pc:docMk/>
            <pc:sldMk cId="3519053526" sldId="426"/>
            <ac:spMk id="18" creationId="{7CCCCBC8-CF04-3544-451D-EF92C1FAA460}"/>
          </ac:spMkLst>
        </pc:spChg>
        <pc:spChg chg="mod">
          <ac:chgData name="Leila Scatena Raposo" userId="efd39fea-0d2b-4ae3-883f-65c40e95a1f8" providerId="ADAL" clId="{A6D3CEBC-288A-43E9-99FA-3D589085E984}" dt="2023-05-18T12:44:03.951" v="15" actId="790"/>
          <ac:spMkLst>
            <pc:docMk/>
            <pc:sldMk cId="3519053526" sldId="426"/>
            <ac:spMk id="22" creationId="{C4CC9DD3-49C8-6EFD-50C9-0F1313ABC169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26:41.988" v="185" actId="1076"/>
        <pc:sldMkLst>
          <pc:docMk/>
          <pc:sldMk cId="3447235212" sldId="428"/>
        </pc:sldMkLst>
        <pc:spChg chg="add mod">
          <ac:chgData name="Leila Scatena Raposo" userId="efd39fea-0d2b-4ae3-883f-65c40e95a1f8" providerId="ADAL" clId="{A6D3CEBC-288A-43E9-99FA-3D589085E984}" dt="2023-05-18T14:26:41.988" v="185" actId="1076"/>
          <ac:spMkLst>
            <pc:docMk/>
            <pc:sldMk cId="3447235212" sldId="428"/>
            <ac:spMk id="3" creationId="{FD50EEBE-18A0-B224-C7B7-4F30CD7B57C2}"/>
          </ac:spMkLst>
        </pc:spChg>
        <pc:picChg chg="mod">
          <ac:chgData name="Leila Scatena Raposo" userId="efd39fea-0d2b-4ae3-883f-65c40e95a1f8" providerId="ADAL" clId="{A6D3CEBC-288A-43E9-99FA-3D589085E984}" dt="2023-05-18T14:26:22.930" v="180" actId="1076"/>
          <ac:picMkLst>
            <pc:docMk/>
            <pc:sldMk cId="3447235212" sldId="428"/>
            <ac:picMk id="4" creationId="{6AFBA2AC-9F51-2918-59E2-706238633530}"/>
          </ac:picMkLst>
        </pc:picChg>
      </pc:sldChg>
      <pc:sldChg chg="modSp mod">
        <pc:chgData name="Leila Scatena Raposo" userId="efd39fea-0d2b-4ae3-883f-65c40e95a1f8" providerId="ADAL" clId="{A6D3CEBC-288A-43E9-99FA-3D589085E984}" dt="2023-05-18T13:27:36.495" v="42" actId="790"/>
        <pc:sldMkLst>
          <pc:docMk/>
          <pc:sldMk cId="4007225984" sldId="429"/>
        </pc:sldMkLst>
        <pc:spChg chg="mod">
          <ac:chgData name="Leila Scatena Raposo" userId="efd39fea-0d2b-4ae3-883f-65c40e95a1f8" providerId="ADAL" clId="{A6D3CEBC-288A-43E9-99FA-3D589085E984}" dt="2023-05-18T13:27:36.495" v="42" actId="790"/>
          <ac:spMkLst>
            <pc:docMk/>
            <pc:sldMk cId="4007225984" sldId="429"/>
            <ac:spMk id="5" creationId="{839CB4F0-FC4D-8E73-829A-07C763D04A4A}"/>
          </ac:spMkLst>
        </pc:spChg>
        <pc:spChg chg="mod">
          <ac:chgData name="Leila Scatena Raposo" userId="efd39fea-0d2b-4ae3-883f-65c40e95a1f8" providerId="ADAL" clId="{A6D3CEBC-288A-43E9-99FA-3D589085E984}" dt="2023-05-18T13:27:36.495" v="42" actId="790"/>
          <ac:spMkLst>
            <pc:docMk/>
            <pc:sldMk cId="4007225984" sldId="429"/>
            <ac:spMk id="7" creationId="{65565CB6-77FB-08B4-1DA7-6A09D00A04D7}"/>
          </ac:spMkLst>
        </pc:spChg>
        <pc:spChg chg="mod">
          <ac:chgData name="Leila Scatena Raposo" userId="efd39fea-0d2b-4ae3-883f-65c40e95a1f8" providerId="ADAL" clId="{A6D3CEBC-288A-43E9-99FA-3D589085E984}" dt="2023-05-18T13:27:36.495" v="42" actId="790"/>
          <ac:spMkLst>
            <pc:docMk/>
            <pc:sldMk cId="4007225984" sldId="429"/>
            <ac:spMk id="8" creationId="{19FCE8BC-3ADF-C567-7197-1326C63FADF2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44:59.529" v="302" actId="1076"/>
        <pc:sldMkLst>
          <pc:docMk/>
          <pc:sldMk cId="3646432664" sldId="430"/>
        </pc:sldMkLst>
        <pc:spChg chg="add mod">
          <ac:chgData name="Leila Scatena Raposo" userId="efd39fea-0d2b-4ae3-883f-65c40e95a1f8" providerId="ADAL" clId="{A6D3CEBC-288A-43E9-99FA-3D589085E984}" dt="2023-05-18T14:44:59.529" v="302" actId="1076"/>
          <ac:spMkLst>
            <pc:docMk/>
            <pc:sldMk cId="3646432664" sldId="430"/>
            <ac:spMk id="6" creationId="{AB87C2A3-6BE2-E0B1-734A-7F034DBEF35D}"/>
          </ac:spMkLst>
        </pc:spChg>
      </pc:sldChg>
      <pc:sldChg chg="modSp mod">
        <pc:chgData name="Leila Scatena Raposo" userId="efd39fea-0d2b-4ae3-883f-65c40e95a1f8" providerId="ADAL" clId="{A6D3CEBC-288A-43E9-99FA-3D589085E984}" dt="2023-05-18T13:29:36.755" v="44" actId="20577"/>
        <pc:sldMkLst>
          <pc:docMk/>
          <pc:sldMk cId="3946219819" sldId="431"/>
        </pc:sldMkLst>
        <pc:spChg chg="mod">
          <ac:chgData name="Leila Scatena Raposo" userId="efd39fea-0d2b-4ae3-883f-65c40e95a1f8" providerId="ADAL" clId="{A6D3CEBC-288A-43E9-99FA-3D589085E984}" dt="2023-05-18T13:29:36.755" v="44" actId="20577"/>
          <ac:spMkLst>
            <pc:docMk/>
            <pc:sldMk cId="3946219819" sldId="431"/>
            <ac:spMk id="3" creationId="{E1BDE829-1155-ECDA-B763-E7107CE06F58}"/>
          </ac:spMkLst>
        </pc:spChg>
        <pc:spChg chg="mod">
          <ac:chgData name="Leila Scatena Raposo" userId="efd39fea-0d2b-4ae3-883f-65c40e95a1f8" providerId="ADAL" clId="{A6D3CEBC-288A-43E9-99FA-3D589085E984}" dt="2023-05-18T13:29:03.123" v="43" actId="113"/>
          <ac:spMkLst>
            <pc:docMk/>
            <pc:sldMk cId="3946219819" sldId="431"/>
            <ac:spMk id="26" creationId="{C6E9125B-7830-B238-36DF-CA68E3E0441B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48:54.382" v="306" actId="1076"/>
        <pc:sldMkLst>
          <pc:docMk/>
          <pc:sldMk cId="3268223903" sldId="432"/>
        </pc:sldMkLst>
        <pc:spChg chg="mod">
          <ac:chgData name="Leila Scatena Raposo" userId="efd39fea-0d2b-4ae3-883f-65c40e95a1f8" providerId="ADAL" clId="{A6D3CEBC-288A-43E9-99FA-3D589085E984}" dt="2023-05-18T13:30:01.781" v="45" actId="20577"/>
          <ac:spMkLst>
            <pc:docMk/>
            <pc:sldMk cId="3268223903" sldId="432"/>
            <ac:spMk id="3" creationId="{E1BDE829-1155-ECDA-B763-E7107CE06F58}"/>
          </ac:spMkLst>
        </pc:spChg>
        <pc:spChg chg="add mod">
          <ac:chgData name="Leila Scatena Raposo" userId="efd39fea-0d2b-4ae3-883f-65c40e95a1f8" providerId="ADAL" clId="{A6D3CEBC-288A-43E9-99FA-3D589085E984}" dt="2023-05-18T14:48:54.382" v="306" actId="1076"/>
          <ac:spMkLst>
            <pc:docMk/>
            <pc:sldMk cId="3268223903" sldId="432"/>
            <ac:spMk id="4" creationId="{80DDB5C9-79DF-B7D7-488A-6DE7DDF4C5BD}"/>
          </ac:spMkLst>
        </pc:spChg>
      </pc:sldChg>
      <pc:sldChg chg="addSp delSp modSp mod">
        <pc:chgData name="Leila Scatena Raposo" userId="efd39fea-0d2b-4ae3-883f-65c40e95a1f8" providerId="ADAL" clId="{A6D3CEBC-288A-43E9-99FA-3D589085E984}" dt="2023-05-18T16:22:39.270" v="528" actId="1076"/>
        <pc:sldMkLst>
          <pc:docMk/>
          <pc:sldMk cId="842710506" sldId="433"/>
        </pc:sldMkLst>
        <pc:spChg chg="add del mod">
          <ac:chgData name="Leila Scatena Raposo" userId="efd39fea-0d2b-4ae3-883f-65c40e95a1f8" providerId="ADAL" clId="{A6D3CEBC-288A-43E9-99FA-3D589085E984}" dt="2023-05-18T16:22:26.425" v="523" actId="478"/>
          <ac:spMkLst>
            <pc:docMk/>
            <pc:sldMk cId="842710506" sldId="433"/>
            <ac:spMk id="21" creationId="{63D62A09-E742-FB4E-CC7A-23AFE2520C3B}"/>
          </ac:spMkLst>
        </pc:spChg>
        <pc:picChg chg="del">
          <ac:chgData name="Leila Scatena Raposo" userId="efd39fea-0d2b-4ae3-883f-65c40e95a1f8" providerId="ADAL" clId="{A6D3CEBC-288A-43E9-99FA-3D589085E984}" dt="2023-05-18T15:06:18.014" v="326" actId="478"/>
          <ac:picMkLst>
            <pc:docMk/>
            <pc:sldMk cId="842710506" sldId="433"/>
            <ac:picMk id="11" creationId="{43A3BAA1-2269-F52B-7651-775C91935182}"/>
          </ac:picMkLst>
        </pc:picChg>
        <pc:picChg chg="del">
          <ac:chgData name="Leila Scatena Raposo" userId="efd39fea-0d2b-4ae3-883f-65c40e95a1f8" providerId="ADAL" clId="{A6D3CEBC-288A-43E9-99FA-3D589085E984}" dt="2023-05-18T15:07:02.078" v="331" actId="478"/>
          <ac:picMkLst>
            <pc:docMk/>
            <pc:sldMk cId="842710506" sldId="433"/>
            <ac:picMk id="13" creationId="{1B86B066-A40D-4EC1-8AE9-573443AADB6F}"/>
          </ac:picMkLst>
        </pc:picChg>
        <pc:picChg chg="del">
          <ac:chgData name="Leila Scatena Raposo" userId="efd39fea-0d2b-4ae3-883f-65c40e95a1f8" providerId="ADAL" clId="{A6D3CEBC-288A-43E9-99FA-3D589085E984}" dt="2023-05-18T15:06:19.607" v="327" actId="478"/>
          <ac:picMkLst>
            <pc:docMk/>
            <pc:sldMk cId="842710506" sldId="433"/>
            <ac:picMk id="14" creationId="{B7821CD8-EA58-2982-5C32-47360F9517F2}"/>
          </ac:picMkLst>
        </pc:picChg>
        <pc:picChg chg="del">
          <ac:chgData name="Leila Scatena Raposo" userId="efd39fea-0d2b-4ae3-883f-65c40e95a1f8" providerId="ADAL" clId="{A6D3CEBC-288A-43E9-99FA-3D589085E984}" dt="2023-05-18T15:07:03.598" v="332" actId="478"/>
          <ac:picMkLst>
            <pc:docMk/>
            <pc:sldMk cId="842710506" sldId="433"/>
            <ac:picMk id="15" creationId="{D2B994C8-71BB-A958-45D8-6A7D02C84673}"/>
          </ac:picMkLst>
        </pc:picChg>
        <pc:picChg chg="mod">
          <ac:chgData name="Leila Scatena Raposo" userId="efd39fea-0d2b-4ae3-883f-65c40e95a1f8" providerId="ADAL" clId="{A6D3CEBC-288A-43E9-99FA-3D589085E984}" dt="2023-05-18T16:22:39.270" v="528" actId="1076"/>
          <ac:picMkLst>
            <pc:docMk/>
            <pc:sldMk cId="842710506" sldId="433"/>
            <ac:picMk id="16" creationId="{4AC9AB3D-7801-07F6-EFD5-A71E8FAB0A02}"/>
          </ac:picMkLst>
        </pc:picChg>
        <pc:picChg chg="add mod">
          <ac:chgData name="Leila Scatena Raposo" userId="efd39fea-0d2b-4ae3-883f-65c40e95a1f8" providerId="ADAL" clId="{A6D3CEBC-288A-43E9-99FA-3D589085E984}" dt="2023-05-18T15:06:26.313" v="330" actId="1076"/>
          <ac:picMkLst>
            <pc:docMk/>
            <pc:sldMk cId="842710506" sldId="433"/>
            <ac:picMk id="18" creationId="{FF526324-EEF1-3085-ADE8-A473D43EF215}"/>
          </ac:picMkLst>
        </pc:picChg>
        <pc:picChg chg="add mod">
          <ac:chgData name="Leila Scatena Raposo" userId="efd39fea-0d2b-4ae3-883f-65c40e95a1f8" providerId="ADAL" clId="{A6D3CEBC-288A-43E9-99FA-3D589085E984}" dt="2023-05-18T15:07:17.279" v="338" actId="1076"/>
          <ac:picMkLst>
            <pc:docMk/>
            <pc:sldMk cId="842710506" sldId="433"/>
            <ac:picMk id="20" creationId="{CAA6FBC4-9AFB-B495-39E4-42DDED768CCF}"/>
          </ac:picMkLst>
        </pc:picChg>
        <pc:picChg chg="add mod">
          <ac:chgData name="Leila Scatena Raposo" userId="efd39fea-0d2b-4ae3-883f-65c40e95a1f8" providerId="ADAL" clId="{A6D3CEBC-288A-43E9-99FA-3D589085E984}" dt="2023-05-18T16:22:36.478" v="527" actId="1076"/>
          <ac:picMkLst>
            <pc:docMk/>
            <pc:sldMk cId="842710506" sldId="433"/>
            <ac:picMk id="23" creationId="{9FB3A4CF-E4BC-307C-362B-468075FF8C2C}"/>
          </ac:picMkLst>
        </pc:picChg>
      </pc:sldChg>
      <pc:sldChg chg="addSp delSp modSp mod">
        <pc:chgData name="Leila Scatena Raposo" userId="efd39fea-0d2b-4ae3-883f-65c40e95a1f8" providerId="ADAL" clId="{A6D3CEBC-288A-43E9-99FA-3D589085E984}" dt="2023-05-18T15:15:29.314" v="411" actId="1076"/>
        <pc:sldMkLst>
          <pc:docMk/>
          <pc:sldMk cId="843005785" sldId="434"/>
        </pc:sldMkLst>
        <pc:spChg chg="del">
          <ac:chgData name="Leila Scatena Raposo" userId="efd39fea-0d2b-4ae3-883f-65c40e95a1f8" providerId="ADAL" clId="{A6D3CEBC-288A-43E9-99FA-3D589085E984}" dt="2023-05-18T13:34:30.474" v="48" actId="478"/>
          <ac:spMkLst>
            <pc:docMk/>
            <pc:sldMk cId="843005785" sldId="434"/>
            <ac:spMk id="9" creationId="{E79E0CB4-2AFC-9692-934C-3FE47700C828}"/>
          </ac:spMkLst>
        </pc:spChg>
        <pc:spChg chg="mod">
          <ac:chgData name="Leila Scatena Raposo" userId="efd39fea-0d2b-4ae3-883f-65c40e95a1f8" providerId="ADAL" clId="{A6D3CEBC-288A-43E9-99FA-3D589085E984}" dt="2023-05-18T13:34:48.122" v="49" actId="1076"/>
          <ac:spMkLst>
            <pc:docMk/>
            <pc:sldMk cId="843005785" sldId="434"/>
            <ac:spMk id="11" creationId="{78DC2B8E-CDDD-7A5E-B294-B89BE0FDDC7C}"/>
          </ac:spMkLst>
        </pc:spChg>
        <pc:spChg chg="add mod">
          <ac:chgData name="Leila Scatena Raposo" userId="efd39fea-0d2b-4ae3-883f-65c40e95a1f8" providerId="ADAL" clId="{A6D3CEBC-288A-43E9-99FA-3D589085E984}" dt="2023-05-18T13:35:15.140" v="52" actId="1076"/>
          <ac:spMkLst>
            <pc:docMk/>
            <pc:sldMk cId="843005785" sldId="434"/>
            <ac:spMk id="15" creationId="{E875F3A5-9968-99E5-EDE5-0725EC413838}"/>
          </ac:spMkLst>
        </pc:spChg>
        <pc:spChg chg="mod">
          <ac:chgData name="Leila Scatena Raposo" userId="efd39fea-0d2b-4ae3-883f-65c40e95a1f8" providerId="ADAL" clId="{A6D3CEBC-288A-43E9-99FA-3D589085E984}" dt="2023-05-18T13:34:59.155" v="50" actId="1076"/>
          <ac:spMkLst>
            <pc:docMk/>
            <pc:sldMk cId="843005785" sldId="434"/>
            <ac:spMk id="20" creationId="{CF986F7D-9FF1-96FE-F988-03FFB421857F}"/>
          </ac:spMkLst>
        </pc:spChg>
        <pc:picChg chg="add mod">
          <ac:chgData name="Leila Scatena Raposo" userId="efd39fea-0d2b-4ae3-883f-65c40e95a1f8" providerId="ADAL" clId="{A6D3CEBC-288A-43E9-99FA-3D589085E984}" dt="2023-05-18T15:15:18.560" v="406" actId="1076"/>
          <ac:picMkLst>
            <pc:docMk/>
            <pc:sldMk cId="843005785" sldId="434"/>
            <ac:picMk id="16" creationId="{C449AA28-8A3C-2090-D2EA-9FBA4F57F3C7}"/>
          </ac:picMkLst>
        </pc:picChg>
        <pc:picChg chg="add mod">
          <ac:chgData name="Leila Scatena Raposo" userId="efd39fea-0d2b-4ae3-883f-65c40e95a1f8" providerId="ADAL" clId="{A6D3CEBC-288A-43E9-99FA-3D589085E984}" dt="2023-05-18T15:13:15.968" v="384" actId="1076"/>
          <ac:picMkLst>
            <pc:docMk/>
            <pc:sldMk cId="843005785" sldId="434"/>
            <ac:picMk id="18" creationId="{342484DF-3D58-0073-8605-ADE00278FC8B}"/>
          </ac:picMkLst>
        </pc:picChg>
        <pc:picChg chg="add mod">
          <ac:chgData name="Leila Scatena Raposo" userId="efd39fea-0d2b-4ae3-883f-65c40e95a1f8" providerId="ADAL" clId="{A6D3CEBC-288A-43E9-99FA-3D589085E984}" dt="2023-05-18T15:13:36.800" v="388" actId="1076"/>
          <ac:picMkLst>
            <pc:docMk/>
            <pc:sldMk cId="843005785" sldId="434"/>
            <ac:picMk id="21" creationId="{E9473C4F-DC07-EA21-F779-7DB81EE92B5E}"/>
          </ac:picMkLst>
        </pc:picChg>
        <pc:picChg chg="del">
          <ac:chgData name="Leila Scatena Raposo" userId="efd39fea-0d2b-4ae3-883f-65c40e95a1f8" providerId="ADAL" clId="{A6D3CEBC-288A-43E9-99FA-3D589085E984}" dt="2023-05-18T15:14:28.088" v="395" actId="478"/>
          <ac:picMkLst>
            <pc:docMk/>
            <pc:sldMk cId="843005785" sldId="434"/>
            <ac:picMk id="23" creationId="{81F7C13E-C2CC-6DC4-ABE2-4F410D7074F4}"/>
          </ac:picMkLst>
        </pc:picChg>
        <pc:picChg chg="del">
          <ac:chgData name="Leila Scatena Raposo" userId="efd39fea-0d2b-4ae3-883f-65c40e95a1f8" providerId="ADAL" clId="{A6D3CEBC-288A-43E9-99FA-3D589085E984}" dt="2023-05-18T15:13:30.662" v="385" actId="478"/>
          <ac:picMkLst>
            <pc:docMk/>
            <pc:sldMk cId="843005785" sldId="434"/>
            <ac:picMk id="24" creationId="{87CEBFBC-36CB-5069-61BE-5D0BD36B1653}"/>
          </ac:picMkLst>
        </pc:picChg>
        <pc:picChg chg="del">
          <ac:chgData name="Leila Scatena Raposo" userId="efd39fea-0d2b-4ae3-883f-65c40e95a1f8" providerId="ADAL" clId="{A6D3CEBC-288A-43E9-99FA-3D589085E984}" dt="2023-05-18T13:34:30.474" v="48" actId="478"/>
          <ac:picMkLst>
            <pc:docMk/>
            <pc:sldMk cId="843005785" sldId="434"/>
            <ac:picMk id="25" creationId="{24B1A700-A416-039D-A7A7-D527008BB98B}"/>
          </ac:picMkLst>
        </pc:picChg>
        <pc:picChg chg="mod">
          <ac:chgData name="Leila Scatena Raposo" userId="efd39fea-0d2b-4ae3-883f-65c40e95a1f8" providerId="ADAL" clId="{A6D3CEBC-288A-43E9-99FA-3D589085E984}" dt="2023-05-18T15:14:57.464" v="404" actId="1076"/>
          <ac:picMkLst>
            <pc:docMk/>
            <pc:sldMk cId="843005785" sldId="434"/>
            <ac:picMk id="26" creationId="{EFDC343A-8DEC-D29D-7D8B-13EC00EFF924}"/>
          </ac:picMkLst>
        </pc:picChg>
        <pc:picChg chg="mod">
          <ac:chgData name="Leila Scatena Raposo" userId="efd39fea-0d2b-4ae3-883f-65c40e95a1f8" providerId="ADAL" clId="{A6D3CEBC-288A-43E9-99FA-3D589085E984}" dt="2023-05-18T15:14:07.958" v="394" actId="1076"/>
          <ac:picMkLst>
            <pc:docMk/>
            <pc:sldMk cId="843005785" sldId="434"/>
            <ac:picMk id="27" creationId="{E02F98BA-E9E9-0CAB-24B7-850A43259523}"/>
          </ac:picMkLst>
        </pc:picChg>
        <pc:picChg chg="add mod">
          <ac:chgData name="Leila Scatena Raposo" userId="efd39fea-0d2b-4ae3-883f-65c40e95a1f8" providerId="ADAL" clId="{A6D3CEBC-288A-43E9-99FA-3D589085E984}" dt="2023-05-18T15:14:05.808" v="393" actId="14100"/>
          <ac:picMkLst>
            <pc:docMk/>
            <pc:sldMk cId="843005785" sldId="434"/>
            <ac:picMk id="29" creationId="{E1B3C6C1-8553-2970-013C-14BCE63E373C}"/>
          </ac:picMkLst>
        </pc:picChg>
        <pc:picChg chg="add mod">
          <ac:chgData name="Leila Scatena Raposo" userId="efd39fea-0d2b-4ae3-883f-65c40e95a1f8" providerId="ADAL" clId="{A6D3CEBC-288A-43E9-99FA-3D589085E984}" dt="2023-05-18T15:14:38.039" v="400" actId="1076"/>
          <ac:picMkLst>
            <pc:docMk/>
            <pc:sldMk cId="843005785" sldId="434"/>
            <ac:picMk id="31" creationId="{749FEC25-E586-F68A-5A22-4BC8EB853C03}"/>
          </ac:picMkLst>
        </pc:picChg>
        <pc:picChg chg="add mod">
          <ac:chgData name="Leila Scatena Raposo" userId="efd39fea-0d2b-4ae3-883f-65c40e95a1f8" providerId="ADAL" clId="{A6D3CEBC-288A-43E9-99FA-3D589085E984}" dt="2023-05-18T15:15:01.216" v="405" actId="1076"/>
          <ac:picMkLst>
            <pc:docMk/>
            <pc:sldMk cId="843005785" sldId="434"/>
            <ac:picMk id="33" creationId="{DD113C92-C60B-DDDB-AB8D-CDE63274A9C7}"/>
          </ac:picMkLst>
        </pc:picChg>
        <pc:picChg chg="add mod">
          <ac:chgData name="Leila Scatena Raposo" userId="efd39fea-0d2b-4ae3-883f-65c40e95a1f8" providerId="ADAL" clId="{A6D3CEBC-288A-43E9-99FA-3D589085E984}" dt="2023-05-18T15:15:29.314" v="411" actId="1076"/>
          <ac:picMkLst>
            <pc:docMk/>
            <pc:sldMk cId="843005785" sldId="434"/>
            <ac:picMk id="35" creationId="{34C1403B-829A-FDED-841C-F0FB2EA46A01}"/>
          </ac:picMkLst>
        </pc:picChg>
      </pc:sldChg>
      <pc:sldChg chg="addSp delSp modSp mod">
        <pc:chgData name="Leila Scatena Raposo" userId="efd39fea-0d2b-4ae3-883f-65c40e95a1f8" providerId="ADAL" clId="{A6D3CEBC-288A-43E9-99FA-3D589085E984}" dt="2023-05-18T16:13:44.693" v="445" actId="1076"/>
        <pc:sldMkLst>
          <pc:docMk/>
          <pc:sldMk cId="2278661596" sldId="435"/>
        </pc:sldMkLst>
        <pc:picChg chg="add mod">
          <ac:chgData name="Leila Scatena Raposo" userId="efd39fea-0d2b-4ae3-883f-65c40e95a1f8" providerId="ADAL" clId="{A6D3CEBC-288A-43E9-99FA-3D589085E984}" dt="2023-05-18T16:12:43.055" v="433" actId="14100"/>
          <ac:picMkLst>
            <pc:docMk/>
            <pc:sldMk cId="2278661596" sldId="435"/>
            <ac:picMk id="6" creationId="{94FC6F72-16F1-9179-2FC9-D020E422BD7B}"/>
          </ac:picMkLst>
        </pc:picChg>
        <pc:picChg chg="del">
          <ac:chgData name="Leila Scatena Raposo" userId="efd39fea-0d2b-4ae3-883f-65c40e95a1f8" providerId="ADAL" clId="{A6D3CEBC-288A-43E9-99FA-3D589085E984}" dt="2023-05-18T16:13:17.622" v="438" actId="478"/>
          <ac:picMkLst>
            <pc:docMk/>
            <pc:sldMk cId="2278661596" sldId="435"/>
            <ac:picMk id="15" creationId="{BBD184FF-3FDF-D7A1-CB8D-F99AD3874518}"/>
          </ac:picMkLst>
        </pc:picChg>
        <pc:picChg chg="del">
          <ac:chgData name="Leila Scatena Raposo" userId="efd39fea-0d2b-4ae3-883f-65c40e95a1f8" providerId="ADAL" clId="{A6D3CEBC-288A-43E9-99FA-3D589085E984}" dt="2023-05-18T16:12:58.375" v="434" actId="478"/>
          <ac:picMkLst>
            <pc:docMk/>
            <pc:sldMk cId="2278661596" sldId="435"/>
            <ac:picMk id="16" creationId="{CD7C099E-6AB0-6EF9-131B-DFCC4343C471}"/>
          </ac:picMkLst>
        </pc:picChg>
        <pc:picChg chg="del">
          <ac:chgData name="Leila Scatena Raposo" userId="efd39fea-0d2b-4ae3-883f-65c40e95a1f8" providerId="ADAL" clId="{A6D3CEBC-288A-43E9-99FA-3D589085E984}" dt="2023-05-18T16:12:36.703" v="429" actId="478"/>
          <ac:picMkLst>
            <pc:docMk/>
            <pc:sldMk cId="2278661596" sldId="435"/>
            <ac:picMk id="17" creationId="{89799507-E7DB-1980-9F90-05C040096D0A}"/>
          </ac:picMkLst>
        </pc:picChg>
        <pc:picChg chg="add mod">
          <ac:chgData name="Leila Scatena Raposo" userId="efd39fea-0d2b-4ae3-883f-65c40e95a1f8" providerId="ADAL" clId="{A6D3CEBC-288A-43E9-99FA-3D589085E984}" dt="2023-05-18T16:13:04.387" v="437" actId="1076"/>
          <ac:picMkLst>
            <pc:docMk/>
            <pc:sldMk cId="2278661596" sldId="435"/>
            <ac:picMk id="18" creationId="{136E77F5-65B7-A33A-97FD-57E7824DF66E}"/>
          </ac:picMkLst>
        </pc:picChg>
        <pc:picChg chg="add mod">
          <ac:chgData name="Leila Scatena Raposo" userId="efd39fea-0d2b-4ae3-883f-65c40e95a1f8" providerId="ADAL" clId="{A6D3CEBC-288A-43E9-99FA-3D589085E984}" dt="2023-05-18T16:13:24.143" v="441" actId="1076"/>
          <ac:picMkLst>
            <pc:docMk/>
            <pc:sldMk cId="2278661596" sldId="435"/>
            <ac:picMk id="20" creationId="{E1BA9D63-5CE0-63D4-1EC6-176F2AC2E750}"/>
          </ac:picMkLst>
        </pc:picChg>
        <pc:picChg chg="add mod">
          <ac:chgData name="Leila Scatena Raposo" userId="efd39fea-0d2b-4ae3-883f-65c40e95a1f8" providerId="ADAL" clId="{A6D3CEBC-288A-43E9-99FA-3D589085E984}" dt="2023-05-18T16:13:44.693" v="445" actId="1076"/>
          <ac:picMkLst>
            <pc:docMk/>
            <pc:sldMk cId="2278661596" sldId="435"/>
            <ac:picMk id="22" creationId="{11877019-3C2C-ED1A-AA9B-07BF0BFFF802}"/>
          </ac:picMkLst>
        </pc:picChg>
      </pc:sldChg>
      <pc:sldChg chg="addSp delSp modSp mod">
        <pc:chgData name="Leila Scatena Raposo" userId="efd39fea-0d2b-4ae3-883f-65c40e95a1f8" providerId="ADAL" clId="{A6D3CEBC-288A-43E9-99FA-3D589085E984}" dt="2023-05-18T16:15:33.107" v="461" actId="1076"/>
        <pc:sldMkLst>
          <pc:docMk/>
          <pc:sldMk cId="2999099728" sldId="436"/>
        </pc:sldMkLst>
        <pc:picChg chg="del">
          <ac:chgData name="Leila Scatena Raposo" userId="efd39fea-0d2b-4ae3-883f-65c40e95a1f8" providerId="ADAL" clId="{A6D3CEBC-288A-43E9-99FA-3D589085E984}" dt="2023-05-18T16:14:03.785" v="446" actId="478"/>
          <ac:picMkLst>
            <pc:docMk/>
            <pc:sldMk cId="2999099728" sldId="436"/>
            <ac:picMk id="9" creationId="{BB59B517-7A18-8F4D-9B77-A12B53D4B8BB}"/>
          </ac:picMkLst>
        </pc:picChg>
        <pc:picChg chg="add mod">
          <ac:chgData name="Leila Scatena Raposo" userId="efd39fea-0d2b-4ae3-883f-65c40e95a1f8" providerId="ADAL" clId="{A6D3CEBC-288A-43E9-99FA-3D589085E984}" dt="2023-05-18T16:14:09.131" v="449" actId="1076"/>
          <ac:picMkLst>
            <pc:docMk/>
            <pc:sldMk cId="2999099728" sldId="436"/>
            <ac:picMk id="16" creationId="{9ED7522C-6566-6041-5024-74235094BFE3}"/>
          </ac:picMkLst>
        </pc:picChg>
        <pc:picChg chg="add mod">
          <ac:chgData name="Leila Scatena Raposo" userId="efd39fea-0d2b-4ae3-883f-65c40e95a1f8" providerId="ADAL" clId="{A6D3CEBC-288A-43E9-99FA-3D589085E984}" dt="2023-05-18T16:15:33.107" v="461" actId="1076"/>
          <ac:picMkLst>
            <pc:docMk/>
            <pc:sldMk cId="2999099728" sldId="436"/>
            <ac:picMk id="18" creationId="{D0C56235-FF19-79E9-DFDA-E0E915B3115F}"/>
          </ac:picMkLst>
        </pc:picChg>
        <pc:picChg chg="add mod">
          <ac:chgData name="Leila Scatena Raposo" userId="efd39fea-0d2b-4ae3-883f-65c40e95a1f8" providerId="ADAL" clId="{A6D3CEBC-288A-43E9-99FA-3D589085E984}" dt="2023-05-18T16:15:03.266" v="456" actId="1076"/>
          <ac:picMkLst>
            <pc:docMk/>
            <pc:sldMk cId="2999099728" sldId="436"/>
            <ac:picMk id="20" creationId="{45DACCEB-9CA0-96F5-51E3-01D88441DF18}"/>
          </ac:picMkLst>
        </pc:picChg>
        <pc:picChg chg="add mod">
          <ac:chgData name="Leila Scatena Raposo" userId="efd39fea-0d2b-4ae3-883f-65c40e95a1f8" providerId="ADAL" clId="{A6D3CEBC-288A-43E9-99FA-3D589085E984}" dt="2023-05-18T16:15:23.557" v="460" actId="14100"/>
          <ac:picMkLst>
            <pc:docMk/>
            <pc:sldMk cId="2999099728" sldId="436"/>
            <ac:picMk id="22" creationId="{1EE533A6-DA80-8976-897A-4C407623AF0A}"/>
          </ac:picMkLst>
        </pc:picChg>
      </pc:sldChg>
      <pc:sldChg chg="modSp mod">
        <pc:chgData name="Leila Scatena Raposo" userId="efd39fea-0d2b-4ae3-883f-65c40e95a1f8" providerId="ADAL" clId="{A6D3CEBC-288A-43E9-99FA-3D589085E984}" dt="2023-05-18T13:39:36.305" v="62" actId="790"/>
        <pc:sldMkLst>
          <pc:docMk/>
          <pc:sldMk cId="4234196626" sldId="437"/>
        </pc:sldMkLst>
        <pc:spChg chg="mod">
          <ac:chgData name="Leila Scatena Raposo" userId="efd39fea-0d2b-4ae3-883f-65c40e95a1f8" providerId="ADAL" clId="{A6D3CEBC-288A-43E9-99FA-3D589085E984}" dt="2023-05-18T13:39:36.305" v="62" actId="790"/>
          <ac:spMkLst>
            <pc:docMk/>
            <pc:sldMk cId="4234196626" sldId="437"/>
            <ac:spMk id="3" creationId="{F95AD494-8B52-8FED-2B12-7B07916A0E78}"/>
          </ac:spMkLst>
        </pc:spChg>
        <pc:spChg chg="mod">
          <ac:chgData name="Leila Scatena Raposo" userId="efd39fea-0d2b-4ae3-883f-65c40e95a1f8" providerId="ADAL" clId="{A6D3CEBC-288A-43E9-99FA-3D589085E984}" dt="2023-05-18T13:39:36.305" v="62" actId="790"/>
          <ac:spMkLst>
            <pc:docMk/>
            <pc:sldMk cId="4234196626" sldId="437"/>
            <ac:spMk id="7" creationId="{D9847572-A7E9-A460-CE2E-83C32CF9EF73}"/>
          </ac:spMkLst>
        </pc:spChg>
        <pc:spChg chg="mod">
          <ac:chgData name="Leila Scatena Raposo" userId="efd39fea-0d2b-4ae3-883f-65c40e95a1f8" providerId="ADAL" clId="{A6D3CEBC-288A-43E9-99FA-3D589085E984}" dt="2023-05-18T13:39:36.305" v="62" actId="790"/>
          <ac:spMkLst>
            <pc:docMk/>
            <pc:sldMk cId="4234196626" sldId="437"/>
            <ac:spMk id="8" creationId="{F11E3480-C3FA-51BF-1A7D-444E2E8BB62A}"/>
          </ac:spMkLst>
        </pc:spChg>
      </pc:sldChg>
      <pc:sldChg chg="modSp mod">
        <pc:chgData name="Leila Scatena Raposo" userId="efd39fea-0d2b-4ae3-883f-65c40e95a1f8" providerId="ADAL" clId="{A6D3CEBC-288A-43E9-99FA-3D589085E984}" dt="2023-05-18T13:41:23.692" v="65" actId="790"/>
        <pc:sldMkLst>
          <pc:docMk/>
          <pc:sldMk cId="3013574698" sldId="438"/>
        </pc:sldMkLst>
        <pc:spChg chg="mod">
          <ac:chgData name="Leila Scatena Raposo" userId="efd39fea-0d2b-4ae3-883f-65c40e95a1f8" providerId="ADAL" clId="{A6D3CEBC-288A-43E9-99FA-3D589085E984}" dt="2023-05-18T13:41:23.692" v="65" actId="790"/>
          <ac:spMkLst>
            <pc:docMk/>
            <pc:sldMk cId="3013574698" sldId="438"/>
            <ac:spMk id="6" creationId="{6D7F28B6-4674-BAD1-F7B5-6A5C5461DD3D}"/>
          </ac:spMkLst>
        </pc:spChg>
      </pc:sldChg>
      <pc:sldChg chg="modSp mod">
        <pc:chgData name="Leila Scatena Raposo" userId="efd39fea-0d2b-4ae3-883f-65c40e95a1f8" providerId="ADAL" clId="{A6D3CEBC-288A-43E9-99FA-3D589085E984}" dt="2023-05-18T13:40:08.501" v="63" actId="790"/>
        <pc:sldMkLst>
          <pc:docMk/>
          <pc:sldMk cId="960635429" sldId="439"/>
        </pc:sldMkLst>
        <pc:spChg chg="mod">
          <ac:chgData name="Leila Scatena Raposo" userId="efd39fea-0d2b-4ae3-883f-65c40e95a1f8" providerId="ADAL" clId="{A6D3CEBC-288A-43E9-99FA-3D589085E984}" dt="2023-05-18T13:40:08.501" v="63" actId="790"/>
          <ac:spMkLst>
            <pc:docMk/>
            <pc:sldMk cId="960635429" sldId="439"/>
            <ac:spMk id="22" creationId="{C4CC9DD3-49C8-6EFD-50C9-0F1313ABC169}"/>
          </ac:spMkLst>
        </pc:spChg>
      </pc:sldChg>
      <pc:sldChg chg="modSp mod">
        <pc:chgData name="Leila Scatena Raposo" userId="efd39fea-0d2b-4ae3-883f-65c40e95a1f8" providerId="ADAL" clId="{A6D3CEBC-288A-43E9-99FA-3D589085E984}" dt="2023-05-18T13:42:40.436" v="68" actId="313"/>
        <pc:sldMkLst>
          <pc:docMk/>
          <pc:sldMk cId="670487910" sldId="440"/>
        </pc:sldMkLst>
        <pc:spChg chg="mod">
          <ac:chgData name="Leila Scatena Raposo" userId="efd39fea-0d2b-4ae3-883f-65c40e95a1f8" providerId="ADAL" clId="{A6D3CEBC-288A-43E9-99FA-3D589085E984}" dt="2023-05-18T13:41:42.641" v="66" actId="790"/>
          <ac:spMkLst>
            <pc:docMk/>
            <pc:sldMk cId="670487910" sldId="440"/>
            <ac:spMk id="3" creationId="{AFF7BFEC-4454-EF82-8CA1-8161C00266B7}"/>
          </ac:spMkLst>
        </pc:spChg>
        <pc:spChg chg="mod">
          <ac:chgData name="Leila Scatena Raposo" userId="efd39fea-0d2b-4ae3-883f-65c40e95a1f8" providerId="ADAL" clId="{A6D3CEBC-288A-43E9-99FA-3D589085E984}" dt="2023-05-18T13:41:42.641" v="66" actId="790"/>
          <ac:spMkLst>
            <pc:docMk/>
            <pc:sldMk cId="670487910" sldId="440"/>
            <ac:spMk id="7" creationId="{C88D35CF-337D-B9EA-9C6E-0B35B6CD6726}"/>
          </ac:spMkLst>
        </pc:spChg>
        <pc:graphicFrameChg chg="mod">
          <ac:chgData name="Leila Scatena Raposo" userId="efd39fea-0d2b-4ae3-883f-65c40e95a1f8" providerId="ADAL" clId="{A6D3CEBC-288A-43E9-99FA-3D589085E984}" dt="2023-05-18T13:42:40.436" v="68" actId="313"/>
          <ac:graphicFrameMkLst>
            <pc:docMk/>
            <pc:sldMk cId="670487910" sldId="440"/>
            <ac:graphicFrameMk id="5" creationId="{97D3640D-583B-C15F-052B-221C228F8AD2}"/>
          </ac:graphicFrameMkLst>
        </pc:graphicFrameChg>
      </pc:sldChg>
      <pc:sldChg chg="modSp mod">
        <pc:chgData name="Leila Scatena Raposo" userId="efd39fea-0d2b-4ae3-883f-65c40e95a1f8" providerId="ADAL" clId="{A6D3CEBC-288A-43E9-99FA-3D589085E984}" dt="2023-05-18T13:43:06.908" v="69" actId="790"/>
        <pc:sldMkLst>
          <pc:docMk/>
          <pc:sldMk cId="3192707182" sldId="441"/>
        </pc:sldMkLst>
        <pc:spChg chg="mod">
          <ac:chgData name="Leila Scatena Raposo" userId="efd39fea-0d2b-4ae3-883f-65c40e95a1f8" providerId="ADAL" clId="{A6D3CEBC-288A-43E9-99FA-3D589085E984}" dt="2023-05-18T13:43:06.908" v="69" actId="790"/>
          <ac:spMkLst>
            <pc:docMk/>
            <pc:sldMk cId="3192707182" sldId="441"/>
            <ac:spMk id="7" creationId="{C88D35CF-337D-B9EA-9C6E-0B35B6CD6726}"/>
          </ac:spMkLst>
        </pc:spChg>
      </pc:sldChg>
      <pc:sldChg chg="addSp modSp">
        <pc:chgData name="Leila Scatena Raposo" userId="efd39fea-0d2b-4ae3-883f-65c40e95a1f8" providerId="ADAL" clId="{A6D3CEBC-288A-43E9-99FA-3D589085E984}" dt="2023-05-18T16:25:36.248" v="536"/>
        <pc:sldMkLst>
          <pc:docMk/>
          <pc:sldMk cId="2625983084" sldId="443"/>
        </pc:sldMkLst>
        <pc:spChg chg="add mod">
          <ac:chgData name="Leila Scatena Raposo" userId="efd39fea-0d2b-4ae3-883f-65c40e95a1f8" providerId="ADAL" clId="{A6D3CEBC-288A-43E9-99FA-3D589085E984}" dt="2023-05-18T16:25:36.248" v="536"/>
          <ac:spMkLst>
            <pc:docMk/>
            <pc:sldMk cId="2625983084" sldId="443"/>
            <ac:spMk id="18" creationId="{F3C3AE17-4C80-47E4-0CB9-2A67E8DE441D}"/>
          </ac:spMkLst>
        </pc:spChg>
        <pc:spChg chg="add mod">
          <ac:chgData name="Leila Scatena Raposo" userId="efd39fea-0d2b-4ae3-883f-65c40e95a1f8" providerId="ADAL" clId="{A6D3CEBC-288A-43E9-99FA-3D589085E984}" dt="2023-05-18T16:25:36.248" v="536"/>
          <ac:spMkLst>
            <pc:docMk/>
            <pc:sldMk cId="2625983084" sldId="443"/>
            <ac:spMk id="19" creationId="{754D78DF-8495-046A-7E79-069214301C2C}"/>
          </ac:spMkLst>
        </pc:spChg>
        <pc:spChg chg="add mod">
          <ac:chgData name="Leila Scatena Raposo" userId="efd39fea-0d2b-4ae3-883f-65c40e95a1f8" providerId="ADAL" clId="{A6D3CEBC-288A-43E9-99FA-3D589085E984}" dt="2023-05-18T16:25:36.248" v="536"/>
          <ac:spMkLst>
            <pc:docMk/>
            <pc:sldMk cId="2625983084" sldId="443"/>
            <ac:spMk id="20" creationId="{568B466C-AF43-ADB4-DE7F-22B1165E6450}"/>
          </ac:spMkLst>
        </pc:spChg>
        <pc:spChg chg="add mod">
          <ac:chgData name="Leila Scatena Raposo" userId="efd39fea-0d2b-4ae3-883f-65c40e95a1f8" providerId="ADAL" clId="{A6D3CEBC-288A-43E9-99FA-3D589085E984}" dt="2023-05-18T16:25:36.248" v="536"/>
          <ac:spMkLst>
            <pc:docMk/>
            <pc:sldMk cId="2625983084" sldId="443"/>
            <ac:spMk id="21" creationId="{B577F57E-B188-0091-3D20-DA8CA224A58B}"/>
          </ac:spMkLst>
        </pc:spChg>
        <pc:spChg chg="add mod">
          <ac:chgData name="Leila Scatena Raposo" userId="efd39fea-0d2b-4ae3-883f-65c40e95a1f8" providerId="ADAL" clId="{A6D3CEBC-288A-43E9-99FA-3D589085E984}" dt="2023-05-18T16:25:36.248" v="536"/>
          <ac:spMkLst>
            <pc:docMk/>
            <pc:sldMk cId="2625983084" sldId="443"/>
            <ac:spMk id="22" creationId="{63180F76-0270-A34D-97FC-F5DF9B6302BF}"/>
          </ac:spMkLst>
        </pc:spChg>
        <pc:spChg chg="add mod">
          <ac:chgData name="Leila Scatena Raposo" userId="efd39fea-0d2b-4ae3-883f-65c40e95a1f8" providerId="ADAL" clId="{A6D3CEBC-288A-43E9-99FA-3D589085E984}" dt="2023-05-18T16:25:36.248" v="536"/>
          <ac:spMkLst>
            <pc:docMk/>
            <pc:sldMk cId="2625983084" sldId="443"/>
            <ac:spMk id="23" creationId="{EFE0A001-4B6D-C43B-0576-0B51A509047A}"/>
          </ac:spMkLst>
        </pc:spChg>
      </pc:sldChg>
      <pc:sldChg chg="addSp modSp">
        <pc:chgData name="Leila Scatena Raposo" userId="efd39fea-0d2b-4ae3-883f-65c40e95a1f8" providerId="ADAL" clId="{A6D3CEBC-288A-43E9-99FA-3D589085E984}" dt="2023-05-18T16:26:00.914" v="537"/>
        <pc:sldMkLst>
          <pc:docMk/>
          <pc:sldMk cId="2861842507" sldId="444"/>
        </pc:sldMkLst>
        <pc:spChg chg="add mod">
          <ac:chgData name="Leila Scatena Raposo" userId="efd39fea-0d2b-4ae3-883f-65c40e95a1f8" providerId="ADAL" clId="{A6D3CEBC-288A-43E9-99FA-3D589085E984}" dt="2023-05-18T16:26:00.914" v="537"/>
          <ac:spMkLst>
            <pc:docMk/>
            <pc:sldMk cId="2861842507" sldId="444"/>
            <ac:spMk id="17" creationId="{8DA2E4B0-3596-795E-88D8-544F2A02FC6F}"/>
          </ac:spMkLst>
        </pc:spChg>
        <pc:spChg chg="add mod">
          <ac:chgData name="Leila Scatena Raposo" userId="efd39fea-0d2b-4ae3-883f-65c40e95a1f8" providerId="ADAL" clId="{A6D3CEBC-288A-43E9-99FA-3D589085E984}" dt="2023-05-18T16:26:00.914" v="537"/>
          <ac:spMkLst>
            <pc:docMk/>
            <pc:sldMk cId="2861842507" sldId="444"/>
            <ac:spMk id="19" creationId="{EC57283E-26FB-40BD-0A1F-6294399B6F7E}"/>
          </ac:spMkLst>
        </pc:spChg>
        <pc:spChg chg="add mod">
          <ac:chgData name="Leila Scatena Raposo" userId="efd39fea-0d2b-4ae3-883f-65c40e95a1f8" providerId="ADAL" clId="{A6D3CEBC-288A-43E9-99FA-3D589085E984}" dt="2023-05-18T16:26:00.914" v="537"/>
          <ac:spMkLst>
            <pc:docMk/>
            <pc:sldMk cId="2861842507" sldId="444"/>
            <ac:spMk id="20" creationId="{C1DEC787-EFF9-A59C-F06D-68FA344788D9}"/>
          </ac:spMkLst>
        </pc:spChg>
        <pc:spChg chg="add mod">
          <ac:chgData name="Leila Scatena Raposo" userId="efd39fea-0d2b-4ae3-883f-65c40e95a1f8" providerId="ADAL" clId="{A6D3CEBC-288A-43E9-99FA-3D589085E984}" dt="2023-05-18T16:26:00.914" v="537"/>
          <ac:spMkLst>
            <pc:docMk/>
            <pc:sldMk cId="2861842507" sldId="444"/>
            <ac:spMk id="21" creationId="{A54311E8-1343-48A6-B2A0-B2979BBB3AE1}"/>
          </ac:spMkLst>
        </pc:spChg>
        <pc:spChg chg="add mod">
          <ac:chgData name="Leila Scatena Raposo" userId="efd39fea-0d2b-4ae3-883f-65c40e95a1f8" providerId="ADAL" clId="{A6D3CEBC-288A-43E9-99FA-3D589085E984}" dt="2023-05-18T16:26:00.914" v="537"/>
          <ac:spMkLst>
            <pc:docMk/>
            <pc:sldMk cId="2861842507" sldId="444"/>
            <ac:spMk id="22" creationId="{2ABE8144-A2F7-4FE8-92F0-EE6B53340ECB}"/>
          </ac:spMkLst>
        </pc:spChg>
        <pc:spChg chg="add mod">
          <ac:chgData name="Leila Scatena Raposo" userId="efd39fea-0d2b-4ae3-883f-65c40e95a1f8" providerId="ADAL" clId="{A6D3CEBC-288A-43E9-99FA-3D589085E984}" dt="2023-05-18T16:26:00.914" v="537"/>
          <ac:spMkLst>
            <pc:docMk/>
            <pc:sldMk cId="2861842507" sldId="444"/>
            <ac:spMk id="23" creationId="{04D729A4-C92A-B34E-5BDC-9B5DCC53767C}"/>
          </ac:spMkLst>
        </pc:spChg>
      </pc:sldChg>
      <pc:sldChg chg="addSp modSp mod">
        <pc:chgData name="Leila Scatena Raposo" userId="efd39fea-0d2b-4ae3-883f-65c40e95a1f8" providerId="ADAL" clId="{A6D3CEBC-288A-43E9-99FA-3D589085E984}" dt="2023-05-18T14:40:06.304" v="274" actId="1076"/>
        <pc:sldMkLst>
          <pc:docMk/>
          <pc:sldMk cId="1093678407" sldId="446"/>
        </pc:sldMkLst>
        <pc:spChg chg="add mod">
          <ac:chgData name="Leila Scatena Raposo" userId="efd39fea-0d2b-4ae3-883f-65c40e95a1f8" providerId="ADAL" clId="{A6D3CEBC-288A-43E9-99FA-3D589085E984}" dt="2023-05-18T14:37:56.494" v="252" actId="1076"/>
          <ac:spMkLst>
            <pc:docMk/>
            <pc:sldMk cId="1093678407" sldId="446"/>
            <ac:spMk id="18" creationId="{A05DEF9B-6F5A-F5DF-F91B-D6C9EFE0630C}"/>
          </ac:spMkLst>
        </pc:spChg>
        <pc:spChg chg="add mod">
          <ac:chgData name="Leila Scatena Raposo" userId="efd39fea-0d2b-4ae3-883f-65c40e95a1f8" providerId="ADAL" clId="{A6D3CEBC-288A-43E9-99FA-3D589085E984}" dt="2023-05-18T14:38:22.384" v="256" actId="1076"/>
          <ac:spMkLst>
            <pc:docMk/>
            <pc:sldMk cId="1093678407" sldId="446"/>
            <ac:spMk id="19" creationId="{E5347537-DF58-AA93-1032-FF0088901F8A}"/>
          </ac:spMkLst>
        </pc:spChg>
        <pc:spChg chg="add mod">
          <ac:chgData name="Leila Scatena Raposo" userId="efd39fea-0d2b-4ae3-883f-65c40e95a1f8" providerId="ADAL" clId="{A6D3CEBC-288A-43E9-99FA-3D589085E984}" dt="2023-05-18T14:39:12.824" v="264" actId="1076"/>
          <ac:spMkLst>
            <pc:docMk/>
            <pc:sldMk cId="1093678407" sldId="446"/>
            <ac:spMk id="20" creationId="{2F41D24A-81E0-22EB-82BF-7984D4D95B29}"/>
          </ac:spMkLst>
        </pc:spChg>
        <pc:spChg chg="add mod">
          <ac:chgData name="Leila Scatena Raposo" userId="efd39fea-0d2b-4ae3-883f-65c40e95a1f8" providerId="ADAL" clId="{A6D3CEBC-288A-43E9-99FA-3D589085E984}" dt="2023-05-18T14:39:41.031" v="270" actId="1076"/>
          <ac:spMkLst>
            <pc:docMk/>
            <pc:sldMk cId="1093678407" sldId="446"/>
            <ac:spMk id="21" creationId="{CF6C0021-2DF6-E677-4CD3-3513B29CB107}"/>
          </ac:spMkLst>
        </pc:spChg>
        <pc:spChg chg="add mod">
          <ac:chgData name="Leila Scatena Raposo" userId="efd39fea-0d2b-4ae3-883f-65c40e95a1f8" providerId="ADAL" clId="{A6D3CEBC-288A-43E9-99FA-3D589085E984}" dt="2023-05-18T14:40:06.304" v="274" actId="1076"/>
          <ac:spMkLst>
            <pc:docMk/>
            <pc:sldMk cId="1093678407" sldId="446"/>
            <ac:spMk id="22" creationId="{9C14540D-E7D7-285C-C7BF-404F9EA374A8}"/>
          </ac:spMkLst>
        </pc:spChg>
        <pc:spChg chg="add mod">
          <ac:chgData name="Leila Scatena Raposo" userId="efd39fea-0d2b-4ae3-883f-65c40e95a1f8" providerId="ADAL" clId="{A6D3CEBC-288A-43E9-99FA-3D589085E984}" dt="2023-05-18T14:38:48.374" v="260" actId="1076"/>
          <ac:spMkLst>
            <pc:docMk/>
            <pc:sldMk cId="1093678407" sldId="446"/>
            <ac:spMk id="23" creationId="{B1156425-005E-A126-AE8C-3C1B757E08AE}"/>
          </ac:spMkLst>
        </pc:spChg>
        <pc:picChg chg="mod">
          <ac:chgData name="Leila Scatena Raposo" userId="efd39fea-0d2b-4ae3-883f-65c40e95a1f8" providerId="ADAL" clId="{A6D3CEBC-288A-43E9-99FA-3D589085E984}" dt="2023-05-18T14:39:35.857" v="269" actId="1076"/>
          <ac:picMkLst>
            <pc:docMk/>
            <pc:sldMk cId="1093678407" sldId="446"/>
            <ac:picMk id="15" creationId="{740DF5DB-C921-A401-4A99-8D402FE7516F}"/>
          </ac:picMkLst>
        </pc:picChg>
      </pc:sldChg>
      <pc:sldChg chg="addSp modSp mod">
        <pc:chgData name="Leila Scatena Raposo" userId="efd39fea-0d2b-4ae3-883f-65c40e95a1f8" providerId="ADAL" clId="{A6D3CEBC-288A-43E9-99FA-3D589085E984}" dt="2023-05-18T14:43:03.322" v="298" actId="1076"/>
        <pc:sldMkLst>
          <pc:docMk/>
          <pc:sldMk cId="2742355483" sldId="447"/>
        </pc:sldMkLst>
        <pc:spChg chg="add mod">
          <ac:chgData name="Leila Scatena Raposo" userId="efd39fea-0d2b-4ae3-883f-65c40e95a1f8" providerId="ADAL" clId="{A6D3CEBC-288A-43E9-99FA-3D589085E984}" dt="2023-05-18T14:41:00.710" v="278" actId="1076"/>
          <ac:spMkLst>
            <pc:docMk/>
            <pc:sldMk cId="2742355483" sldId="447"/>
            <ac:spMk id="17" creationId="{9DB8534F-F1E4-A856-DF6B-4AB172162947}"/>
          </ac:spMkLst>
        </pc:spChg>
        <pc:spChg chg="add mod">
          <ac:chgData name="Leila Scatena Raposo" userId="efd39fea-0d2b-4ae3-883f-65c40e95a1f8" providerId="ADAL" clId="{A6D3CEBC-288A-43E9-99FA-3D589085E984}" dt="2023-05-18T14:41:21.670" v="282" actId="1076"/>
          <ac:spMkLst>
            <pc:docMk/>
            <pc:sldMk cId="2742355483" sldId="447"/>
            <ac:spMk id="19" creationId="{51BD5049-FB10-AB64-B15D-152AF67D174D}"/>
          </ac:spMkLst>
        </pc:spChg>
        <pc:spChg chg="add mod">
          <ac:chgData name="Leila Scatena Raposo" userId="efd39fea-0d2b-4ae3-883f-65c40e95a1f8" providerId="ADAL" clId="{A6D3CEBC-288A-43E9-99FA-3D589085E984}" dt="2023-05-18T14:41:45.240" v="286" actId="1076"/>
          <ac:spMkLst>
            <pc:docMk/>
            <pc:sldMk cId="2742355483" sldId="447"/>
            <ac:spMk id="20" creationId="{91ECE22E-FCD6-46BA-AD55-7A84EBB8BFF4}"/>
          </ac:spMkLst>
        </pc:spChg>
        <pc:spChg chg="add mod">
          <ac:chgData name="Leila Scatena Raposo" userId="efd39fea-0d2b-4ae3-883f-65c40e95a1f8" providerId="ADAL" clId="{A6D3CEBC-288A-43E9-99FA-3D589085E984}" dt="2023-05-18T14:42:10.648" v="290" actId="1076"/>
          <ac:spMkLst>
            <pc:docMk/>
            <pc:sldMk cId="2742355483" sldId="447"/>
            <ac:spMk id="21" creationId="{2B73E1F1-C46A-1BEE-09E5-AF0CCE141B9F}"/>
          </ac:spMkLst>
        </pc:spChg>
        <pc:spChg chg="add mod">
          <ac:chgData name="Leila Scatena Raposo" userId="efd39fea-0d2b-4ae3-883f-65c40e95a1f8" providerId="ADAL" clId="{A6D3CEBC-288A-43E9-99FA-3D589085E984}" dt="2023-05-18T14:42:38.786" v="294" actId="1076"/>
          <ac:spMkLst>
            <pc:docMk/>
            <pc:sldMk cId="2742355483" sldId="447"/>
            <ac:spMk id="22" creationId="{66210639-146C-6C22-5786-D96610175013}"/>
          </ac:spMkLst>
        </pc:spChg>
        <pc:spChg chg="add mod">
          <ac:chgData name="Leila Scatena Raposo" userId="efd39fea-0d2b-4ae3-883f-65c40e95a1f8" providerId="ADAL" clId="{A6D3CEBC-288A-43E9-99FA-3D589085E984}" dt="2023-05-18T14:43:03.322" v="298" actId="1076"/>
          <ac:spMkLst>
            <pc:docMk/>
            <pc:sldMk cId="2742355483" sldId="447"/>
            <ac:spMk id="23" creationId="{DCE00BDF-35E4-991B-0720-EE0F7850CA5A}"/>
          </ac:spMkLst>
        </pc:spChg>
      </pc:sldChg>
      <pc:sldChg chg="addSp modSp">
        <pc:chgData name="Leila Scatena Raposo" userId="efd39fea-0d2b-4ae3-883f-65c40e95a1f8" providerId="ADAL" clId="{A6D3CEBC-288A-43E9-99FA-3D589085E984}" dt="2023-05-18T16:26:21.235" v="540"/>
        <pc:sldMkLst>
          <pc:docMk/>
          <pc:sldMk cId="884965296" sldId="452"/>
        </pc:sldMkLst>
        <pc:spChg chg="add mod">
          <ac:chgData name="Leila Scatena Raposo" userId="efd39fea-0d2b-4ae3-883f-65c40e95a1f8" providerId="ADAL" clId="{A6D3CEBC-288A-43E9-99FA-3D589085E984}" dt="2023-05-18T16:26:21.235" v="540"/>
          <ac:spMkLst>
            <pc:docMk/>
            <pc:sldMk cId="884965296" sldId="452"/>
            <ac:spMk id="4" creationId="{6D8D6290-6ABF-B7E9-28D0-42D8A7FAD806}"/>
          </ac:spMkLst>
        </pc:spChg>
      </pc:sldChg>
      <pc:sldChg chg="del">
        <pc:chgData name="Leila Scatena Raposo" userId="efd39fea-0d2b-4ae3-883f-65c40e95a1f8" providerId="ADAL" clId="{A6D3CEBC-288A-43E9-99FA-3D589085E984}" dt="2023-05-18T16:28:41.543" v="574" actId="47"/>
        <pc:sldMkLst>
          <pc:docMk/>
          <pc:sldMk cId="3468609954" sldId="454"/>
        </pc:sldMkLst>
      </pc:sldChg>
      <pc:sldChg chg="del">
        <pc:chgData name="Leila Scatena Raposo" userId="efd39fea-0d2b-4ae3-883f-65c40e95a1f8" providerId="ADAL" clId="{A6D3CEBC-288A-43E9-99FA-3D589085E984}" dt="2023-05-18T16:28:40.304" v="573" actId="47"/>
        <pc:sldMkLst>
          <pc:docMk/>
          <pc:sldMk cId="2185986610" sldId="455"/>
        </pc:sldMkLst>
      </pc:sldChg>
      <pc:sldChg chg="del">
        <pc:chgData name="Leila Scatena Raposo" userId="efd39fea-0d2b-4ae3-883f-65c40e95a1f8" providerId="ADAL" clId="{A6D3CEBC-288A-43E9-99FA-3D589085E984}" dt="2023-05-18T16:28:42.546" v="575" actId="47"/>
        <pc:sldMkLst>
          <pc:docMk/>
          <pc:sldMk cId="208558366" sldId="456"/>
        </pc:sldMkLst>
      </pc:sldChg>
      <pc:sldChg chg="addSp delSp modSp mod">
        <pc:chgData name="Leila Scatena Raposo" userId="efd39fea-0d2b-4ae3-883f-65c40e95a1f8" providerId="ADAL" clId="{A6D3CEBC-288A-43E9-99FA-3D589085E984}" dt="2023-05-18T16:22:03.233" v="522" actId="1076"/>
        <pc:sldMkLst>
          <pc:docMk/>
          <pc:sldMk cId="20187201" sldId="460"/>
        </pc:sldMkLst>
        <pc:spChg chg="add mod">
          <ac:chgData name="Leila Scatena Raposo" userId="efd39fea-0d2b-4ae3-883f-65c40e95a1f8" providerId="ADAL" clId="{A6D3CEBC-288A-43E9-99FA-3D589085E984}" dt="2023-05-18T16:21:05.914" v="511" actId="1076"/>
          <ac:spMkLst>
            <pc:docMk/>
            <pc:sldMk cId="20187201" sldId="460"/>
            <ac:spMk id="9" creationId="{F6EA51A0-73E0-9966-2265-11A2FDF94B79}"/>
          </ac:spMkLst>
        </pc:spChg>
        <pc:spChg chg="add del mod">
          <ac:chgData name="Leila Scatena Raposo" userId="efd39fea-0d2b-4ae3-883f-65c40e95a1f8" providerId="ADAL" clId="{A6D3CEBC-288A-43E9-99FA-3D589085E984}" dt="2023-05-18T16:21:23.385" v="513" actId="478"/>
          <ac:spMkLst>
            <pc:docMk/>
            <pc:sldMk cId="20187201" sldId="460"/>
            <ac:spMk id="11" creationId="{C57156D9-A024-D5E2-B696-198CC635DCF3}"/>
          </ac:spMkLst>
        </pc:spChg>
        <pc:spChg chg="add del mod">
          <ac:chgData name="Leila Scatena Raposo" userId="efd39fea-0d2b-4ae3-883f-65c40e95a1f8" providerId="ADAL" clId="{A6D3CEBC-288A-43E9-99FA-3D589085E984}" dt="2023-05-18T16:21:50.855" v="517" actId="478"/>
          <ac:spMkLst>
            <pc:docMk/>
            <pc:sldMk cId="20187201" sldId="460"/>
            <ac:spMk id="13" creationId="{ED9294F1-5A72-119F-970E-08B2C09385D0}"/>
          </ac:spMkLst>
        </pc:spChg>
        <pc:picChg chg="add mod">
          <ac:chgData name="Leila Scatena Raposo" userId="efd39fea-0d2b-4ae3-883f-65c40e95a1f8" providerId="ADAL" clId="{A6D3CEBC-288A-43E9-99FA-3D589085E984}" dt="2023-05-18T15:08:04.048" v="343" actId="1076"/>
          <ac:picMkLst>
            <pc:docMk/>
            <pc:sldMk cId="20187201" sldId="460"/>
            <ac:picMk id="6" creationId="{5D8E6394-C316-81F7-4624-113A4AB0AD4B}"/>
          </ac:picMkLst>
        </pc:picChg>
        <pc:picChg chg="add mod">
          <ac:chgData name="Leila Scatena Raposo" userId="efd39fea-0d2b-4ae3-883f-65c40e95a1f8" providerId="ADAL" clId="{A6D3CEBC-288A-43E9-99FA-3D589085E984}" dt="2023-05-18T15:08:30.352" v="350" actId="1076"/>
          <ac:picMkLst>
            <pc:docMk/>
            <pc:sldMk cId="20187201" sldId="460"/>
            <ac:picMk id="8" creationId="{C2EA97CD-68FE-1927-F6BC-B58C9ACE2CDF}"/>
          </ac:picMkLst>
        </pc:picChg>
        <pc:picChg chg="add mod">
          <ac:chgData name="Leila Scatena Raposo" userId="efd39fea-0d2b-4ae3-883f-65c40e95a1f8" providerId="ADAL" clId="{A6D3CEBC-288A-43E9-99FA-3D589085E984}" dt="2023-05-18T16:21:30.235" v="516" actId="1076"/>
          <ac:picMkLst>
            <pc:docMk/>
            <pc:sldMk cId="20187201" sldId="460"/>
            <ac:picMk id="15" creationId="{C4D4F3C9-6AFF-272F-F18D-7DE4F3CEDB92}"/>
          </ac:picMkLst>
        </pc:picChg>
        <pc:picChg chg="mod">
          <ac:chgData name="Leila Scatena Raposo" userId="efd39fea-0d2b-4ae3-883f-65c40e95a1f8" providerId="ADAL" clId="{A6D3CEBC-288A-43E9-99FA-3D589085E984}" dt="2023-05-18T16:21:07.901" v="512" actId="1076"/>
          <ac:picMkLst>
            <pc:docMk/>
            <pc:sldMk cId="20187201" sldId="460"/>
            <ac:picMk id="22" creationId="{55F5CF20-A86C-0915-152E-CD79A49D4850}"/>
          </ac:picMkLst>
        </pc:picChg>
        <pc:picChg chg="del">
          <ac:chgData name="Leila Scatena Raposo" userId="efd39fea-0d2b-4ae3-883f-65c40e95a1f8" providerId="ADAL" clId="{A6D3CEBC-288A-43E9-99FA-3D589085E984}" dt="2023-05-18T15:07:57.351" v="339" actId="478"/>
          <ac:picMkLst>
            <pc:docMk/>
            <pc:sldMk cId="20187201" sldId="460"/>
            <ac:picMk id="24" creationId="{827FB0E2-E5AE-6657-312A-445CDBF48CA1}"/>
          </ac:picMkLst>
        </pc:picChg>
        <pc:picChg chg="mod">
          <ac:chgData name="Leila Scatena Raposo" userId="efd39fea-0d2b-4ae3-883f-65c40e95a1f8" providerId="ADAL" clId="{A6D3CEBC-288A-43E9-99FA-3D589085E984}" dt="2023-05-18T16:22:03.233" v="522" actId="1076"/>
          <ac:picMkLst>
            <pc:docMk/>
            <pc:sldMk cId="20187201" sldId="460"/>
            <ac:picMk id="25" creationId="{D107FC63-DDDF-C4EE-021D-19A94ACFBDE9}"/>
          </ac:picMkLst>
        </pc:picChg>
        <pc:picChg chg="del">
          <ac:chgData name="Leila Scatena Raposo" userId="efd39fea-0d2b-4ae3-883f-65c40e95a1f8" providerId="ADAL" clId="{A6D3CEBC-288A-43E9-99FA-3D589085E984}" dt="2023-05-18T15:08:19.623" v="344" actId="478"/>
          <ac:picMkLst>
            <pc:docMk/>
            <pc:sldMk cId="20187201" sldId="460"/>
            <ac:picMk id="26" creationId="{C2DBB90D-1F27-56CF-7A78-3CD2303EC0FE}"/>
          </ac:picMkLst>
        </pc:picChg>
        <pc:picChg chg="add mod">
          <ac:chgData name="Leila Scatena Raposo" userId="efd39fea-0d2b-4ae3-883f-65c40e95a1f8" providerId="ADAL" clId="{A6D3CEBC-288A-43E9-99FA-3D589085E984}" dt="2023-05-18T16:22:01.960" v="521" actId="1076"/>
          <ac:picMkLst>
            <pc:docMk/>
            <pc:sldMk cId="20187201" sldId="460"/>
            <ac:picMk id="27" creationId="{6B5E0A13-4575-4D28-2C34-45D0612E89B6}"/>
          </ac:picMkLst>
        </pc:picChg>
      </pc:sldChg>
      <pc:sldChg chg="addSp delSp modSp mod">
        <pc:chgData name="Leila Scatena Raposo" userId="efd39fea-0d2b-4ae3-883f-65c40e95a1f8" providerId="ADAL" clId="{A6D3CEBC-288A-43E9-99FA-3D589085E984}" dt="2023-05-18T16:20:22.077" v="504" actId="1076"/>
        <pc:sldMkLst>
          <pc:docMk/>
          <pc:sldMk cId="1304481535" sldId="461"/>
        </pc:sldMkLst>
        <pc:spChg chg="add del mod">
          <ac:chgData name="Leila Scatena Raposo" userId="efd39fea-0d2b-4ae3-883f-65c40e95a1f8" providerId="ADAL" clId="{A6D3CEBC-288A-43E9-99FA-3D589085E984}" dt="2023-05-18T16:20:13.666" v="500" actId="478"/>
          <ac:spMkLst>
            <pc:docMk/>
            <pc:sldMk cId="1304481535" sldId="461"/>
            <ac:spMk id="27" creationId="{45D42E6B-53EA-6CA7-75F9-0E9546ECF5E5}"/>
          </ac:spMkLst>
        </pc:spChg>
        <pc:spChg chg="add mod">
          <ac:chgData name="Leila Scatena Raposo" userId="efd39fea-0d2b-4ae3-883f-65c40e95a1f8" providerId="ADAL" clId="{A6D3CEBC-288A-43E9-99FA-3D589085E984}" dt="2023-05-18T16:19:55.733" v="498" actId="1076"/>
          <ac:spMkLst>
            <pc:docMk/>
            <pc:sldMk cId="1304481535" sldId="461"/>
            <ac:spMk id="28" creationId="{6D0439CB-2CBF-2586-CAEA-B99F0C922BCD}"/>
          </ac:spMkLst>
        </pc:spChg>
        <pc:picChg chg="add del mod">
          <ac:chgData name="Leila Scatena Raposo" userId="efd39fea-0d2b-4ae3-883f-65c40e95a1f8" providerId="ADAL" clId="{A6D3CEBC-288A-43E9-99FA-3D589085E984}" dt="2023-05-18T15:10:01.417" v="362" actId="478"/>
          <ac:picMkLst>
            <pc:docMk/>
            <pc:sldMk cId="1304481535" sldId="461"/>
            <ac:picMk id="6" creationId="{07AF37FF-EC8F-B768-3711-5BE91E5969EC}"/>
          </ac:picMkLst>
        </pc:picChg>
        <pc:picChg chg="add mod">
          <ac:chgData name="Leila Scatena Raposo" userId="efd39fea-0d2b-4ae3-883f-65c40e95a1f8" providerId="ADAL" clId="{A6D3CEBC-288A-43E9-99FA-3D589085E984}" dt="2023-05-18T15:09:43.732" v="361" actId="1076"/>
          <ac:picMkLst>
            <pc:docMk/>
            <pc:sldMk cId="1304481535" sldId="461"/>
            <ac:picMk id="8" creationId="{AB32DCEE-40FD-FC2D-B58C-B9E8D40A1F02}"/>
          </ac:picMkLst>
        </pc:picChg>
        <pc:picChg chg="add mod">
          <ac:chgData name="Leila Scatena Raposo" userId="efd39fea-0d2b-4ae3-883f-65c40e95a1f8" providerId="ADAL" clId="{A6D3CEBC-288A-43E9-99FA-3D589085E984}" dt="2023-05-18T15:10:20.712" v="367" actId="1076"/>
          <ac:picMkLst>
            <pc:docMk/>
            <pc:sldMk cId="1304481535" sldId="461"/>
            <ac:picMk id="11" creationId="{DDF435EF-4E74-2C67-271D-C7B19028F467}"/>
          </ac:picMkLst>
        </pc:picChg>
        <pc:picChg chg="add mod">
          <ac:chgData name="Leila Scatena Raposo" userId="efd39fea-0d2b-4ae3-883f-65c40e95a1f8" providerId="ADAL" clId="{A6D3CEBC-288A-43E9-99FA-3D589085E984}" dt="2023-05-18T15:10:36.914" v="373" actId="14100"/>
          <ac:picMkLst>
            <pc:docMk/>
            <pc:sldMk cId="1304481535" sldId="461"/>
            <ac:picMk id="14" creationId="{767610AC-8984-F673-BB3D-589D70F23C75}"/>
          </ac:picMkLst>
        </pc:picChg>
        <pc:picChg chg="add mod">
          <ac:chgData name="Leila Scatena Raposo" userId="efd39fea-0d2b-4ae3-883f-65c40e95a1f8" providerId="ADAL" clId="{A6D3CEBC-288A-43E9-99FA-3D589085E984}" dt="2023-05-18T15:11:01.558" v="377" actId="1076"/>
          <ac:picMkLst>
            <pc:docMk/>
            <pc:sldMk cId="1304481535" sldId="461"/>
            <ac:picMk id="16" creationId="{805EB134-02C1-4E55-E93B-C82BCED29C38}"/>
          </ac:picMkLst>
        </pc:picChg>
        <pc:picChg chg="del">
          <ac:chgData name="Leila Scatena Raposo" userId="efd39fea-0d2b-4ae3-883f-65c40e95a1f8" providerId="ADAL" clId="{A6D3CEBC-288A-43E9-99FA-3D589085E984}" dt="2023-05-18T15:09:37.228" v="358" actId="478"/>
          <ac:picMkLst>
            <pc:docMk/>
            <pc:sldMk cId="1304481535" sldId="461"/>
            <ac:picMk id="22" creationId="{86191004-59B0-A9DC-8CB5-B6438AD757C0}"/>
          </ac:picMkLst>
        </pc:picChg>
        <pc:picChg chg="mod">
          <ac:chgData name="Leila Scatena Raposo" userId="efd39fea-0d2b-4ae3-883f-65c40e95a1f8" providerId="ADAL" clId="{A6D3CEBC-288A-43E9-99FA-3D589085E984}" dt="2023-05-18T16:19:57.934" v="499" actId="1076"/>
          <ac:picMkLst>
            <pc:docMk/>
            <pc:sldMk cId="1304481535" sldId="461"/>
            <ac:picMk id="23" creationId="{8806A43E-A86C-4F07-253F-3D5C0FA57C90}"/>
          </ac:picMkLst>
        </pc:picChg>
        <pc:picChg chg="del">
          <ac:chgData name="Leila Scatena Raposo" userId="efd39fea-0d2b-4ae3-883f-65c40e95a1f8" providerId="ADAL" clId="{A6D3CEBC-288A-43E9-99FA-3D589085E984}" dt="2023-05-18T15:09:09.357" v="351" actId="478"/>
          <ac:picMkLst>
            <pc:docMk/>
            <pc:sldMk cId="1304481535" sldId="461"/>
            <ac:picMk id="24" creationId="{183B4F0D-8D76-E1DC-E354-1F07C195D983}"/>
          </ac:picMkLst>
        </pc:picChg>
        <pc:picChg chg="mod">
          <ac:chgData name="Leila Scatena Raposo" userId="efd39fea-0d2b-4ae3-883f-65c40e95a1f8" providerId="ADAL" clId="{A6D3CEBC-288A-43E9-99FA-3D589085E984}" dt="2023-05-18T16:20:22.077" v="504" actId="1076"/>
          <ac:picMkLst>
            <pc:docMk/>
            <pc:sldMk cId="1304481535" sldId="461"/>
            <ac:picMk id="25" creationId="{2B6D319F-1852-DDC2-2FE6-74CFF1571173}"/>
          </ac:picMkLst>
        </pc:picChg>
        <pc:picChg chg="del">
          <ac:chgData name="Leila Scatena Raposo" userId="efd39fea-0d2b-4ae3-883f-65c40e95a1f8" providerId="ADAL" clId="{A6D3CEBC-288A-43E9-99FA-3D589085E984}" dt="2023-05-18T15:09:10.875" v="352" actId="478"/>
          <ac:picMkLst>
            <pc:docMk/>
            <pc:sldMk cId="1304481535" sldId="461"/>
            <ac:picMk id="26" creationId="{D2E329FF-259B-BDFB-5789-80A1471DF217}"/>
          </ac:picMkLst>
        </pc:picChg>
        <pc:picChg chg="add mod">
          <ac:chgData name="Leila Scatena Raposo" userId="efd39fea-0d2b-4ae3-883f-65c40e95a1f8" providerId="ADAL" clId="{A6D3CEBC-288A-43E9-99FA-3D589085E984}" dt="2023-05-18T16:20:19.813" v="503" actId="1076"/>
          <ac:picMkLst>
            <pc:docMk/>
            <pc:sldMk cId="1304481535" sldId="461"/>
            <ac:picMk id="30" creationId="{DBA1A5DE-BF50-CABF-4658-985D0B5176F5}"/>
          </ac:picMkLst>
        </pc:picChg>
      </pc:sldChg>
      <pc:sldChg chg="addSp delSp modSp mod">
        <pc:chgData name="Leila Scatena Raposo" userId="efd39fea-0d2b-4ae3-883f-65c40e95a1f8" providerId="ADAL" clId="{A6D3CEBC-288A-43E9-99FA-3D589085E984}" dt="2023-05-18T16:18:54.253" v="491" actId="1076"/>
        <pc:sldMkLst>
          <pc:docMk/>
          <pc:sldMk cId="3485333896" sldId="462"/>
        </pc:sldMkLst>
        <pc:spChg chg="add mod">
          <ac:chgData name="Leila Scatena Raposo" userId="efd39fea-0d2b-4ae3-883f-65c40e95a1f8" providerId="ADAL" clId="{A6D3CEBC-288A-43E9-99FA-3D589085E984}" dt="2023-05-18T13:36:41.261" v="60" actId="1076"/>
          <ac:spMkLst>
            <pc:docMk/>
            <pc:sldMk cId="3485333896" sldId="462"/>
            <ac:spMk id="3" creationId="{1F1C9FF6-83BC-F0B2-CAE0-6DAB74C63096}"/>
          </ac:spMkLst>
        </pc:spChg>
        <pc:spChg chg="mod">
          <ac:chgData name="Leila Scatena Raposo" userId="efd39fea-0d2b-4ae3-883f-65c40e95a1f8" providerId="ADAL" clId="{A6D3CEBC-288A-43E9-99FA-3D589085E984}" dt="2023-05-18T13:35:38.917" v="55" actId="1076"/>
          <ac:spMkLst>
            <pc:docMk/>
            <pc:sldMk cId="3485333896" sldId="462"/>
            <ac:spMk id="8" creationId="{C1A2FE00-33E0-8AF8-7B06-E12DF17AB44F}"/>
          </ac:spMkLst>
        </pc:spChg>
        <pc:spChg chg="mod">
          <ac:chgData name="Leila Scatena Raposo" userId="efd39fea-0d2b-4ae3-883f-65c40e95a1f8" providerId="ADAL" clId="{A6D3CEBC-288A-43E9-99FA-3D589085E984}" dt="2023-05-18T13:35:49.928" v="56" actId="1076"/>
          <ac:spMkLst>
            <pc:docMk/>
            <pc:sldMk cId="3485333896" sldId="462"/>
            <ac:spMk id="9" creationId="{E79E0CB4-2AFC-9692-934C-3FE47700C828}"/>
          </ac:spMkLst>
        </pc:spChg>
        <pc:spChg chg="mod">
          <ac:chgData name="Leila Scatena Raposo" userId="efd39fea-0d2b-4ae3-883f-65c40e95a1f8" providerId="ADAL" clId="{A6D3CEBC-288A-43E9-99FA-3D589085E984}" dt="2023-05-18T13:36:02.076" v="57" actId="1076"/>
          <ac:spMkLst>
            <pc:docMk/>
            <pc:sldMk cId="3485333896" sldId="462"/>
            <ac:spMk id="11" creationId="{78DC2B8E-CDDD-7A5E-B294-B89BE0FDDC7C}"/>
          </ac:spMkLst>
        </pc:spChg>
        <pc:spChg chg="del">
          <ac:chgData name="Leila Scatena Raposo" userId="efd39fea-0d2b-4ae3-883f-65c40e95a1f8" providerId="ADAL" clId="{A6D3CEBC-288A-43E9-99FA-3D589085E984}" dt="2023-05-18T13:35:21.531" v="53" actId="478"/>
          <ac:spMkLst>
            <pc:docMk/>
            <pc:sldMk cId="3485333896" sldId="462"/>
            <ac:spMk id="13" creationId="{09B17364-73F8-FA51-CBAD-39093CD1A9D4}"/>
          </ac:spMkLst>
        </pc:spChg>
        <pc:spChg chg="mod">
          <ac:chgData name="Leila Scatena Raposo" userId="efd39fea-0d2b-4ae3-883f-65c40e95a1f8" providerId="ADAL" clId="{A6D3CEBC-288A-43E9-99FA-3D589085E984}" dt="2023-05-18T13:35:30.772" v="54" actId="1076"/>
          <ac:spMkLst>
            <pc:docMk/>
            <pc:sldMk cId="3485333896" sldId="462"/>
            <ac:spMk id="14" creationId="{85B1AD2F-9FFC-D3F1-2026-F36F44D6A5DC}"/>
          </ac:spMkLst>
        </pc:spChg>
        <pc:spChg chg="mod">
          <ac:chgData name="Leila Scatena Raposo" userId="efd39fea-0d2b-4ae3-883f-65c40e95a1f8" providerId="ADAL" clId="{A6D3CEBC-288A-43E9-99FA-3D589085E984}" dt="2023-05-18T13:36:27.014" v="59" actId="1076"/>
          <ac:spMkLst>
            <pc:docMk/>
            <pc:sldMk cId="3485333896" sldId="462"/>
            <ac:spMk id="20" creationId="{CF986F7D-9FF1-96FE-F988-03FFB421857F}"/>
          </ac:spMkLst>
        </pc:spChg>
        <pc:spChg chg="add mod">
          <ac:chgData name="Leila Scatena Raposo" userId="efd39fea-0d2b-4ae3-883f-65c40e95a1f8" providerId="ADAL" clId="{A6D3CEBC-288A-43E9-99FA-3D589085E984}" dt="2023-05-18T16:17:13.355" v="468" actId="1076"/>
          <ac:spMkLst>
            <pc:docMk/>
            <pc:sldMk cId="3485333896" sldId="462"/>
            <ac:spMk id="29" creationId="{E63DAEE9-2FD4-A054-713D-24367CB9C52B}"/>
          </ac:spMkLst>
        </pc:spChg>
        <pc:spChg chg="add del mod">
          <ac:chgData name="Leila Scatena Raposo" userId="efd39fea-0d2b-4ae3-883f-65c40e95a1f8" providerId="ADAL" clId="{A6D3CEBC-288A-43E9-99FA-3D589085E984}" dt="2023-05-18T16:18:42.638" v="487" actId="478"/>
          <ac:spMkLst>
            <pc:docMk/>
            <pc:sldMk cId="3485333896" sldId="462"/>
            <ac:spMk id="30" creationId="{605B7BF7-BE06-27AD-A803-9A173EAF920B}"/>
          </ac:spMkLst>
        </pc:spChg>
        <pc:picChg chg="add mod">
          <ac:chgData name="Leila Scatena Raposo" userId="efd39fea-0d2b-4ae3-883f-65c40e95a1f8" providerId="ADAL" clId="{A6D3CEBC-288A-43E9-99FA-3D589085E984}" dt="2023-05-18T16:12:08.674" v="428" actId="1076"/>
          <ac:picMkLst>
            <pc:docMk/>
            <pc:sldMk cId="3485333896" sldId="462"/>
            <ac:picMk id="6" creationId="{CCF79065-8D5B-1A37-D02E-30BD5BD87A03}"/>
          </ac:picMkLst>
        </pc:picChg>
        <pc:picChg chg="del">
          <ac:chgData name="Leila Scatena Raposo" userId="efd39fea-0d2b-4ae3-883f-65c40e95a1f8" providerId="ADAL" clId="{A6D3CEBC-288A-43E9-99FA-3D589085E984}" dt="2023-05-18T13:35:21.531" v="53" actId="478"/>
          <ac:picMkLst>
            <pc:docMk/>
            <pc:sldMk cId="3485333896" sldId="462"/>
            <ac:picMk id="15" creationId="{CAE96414-3CB5-DDDD-DE0D-6289648AFF05}"/>
          </ac:picMkLst>
        </pc:picChg>
        <pc:picChg chg="mod">
          <ac:chgData name="Leila Scatena Raposo" userId="efd39fea-0d2b-4ae3-883f-65c40e95a1f8" providerId="ADAL" clId="{A6D3CEBC-288A-43E9-99FA-3D589085E984}" dt="2023-05-18T13:35:30.772" v="54" actId="1076"/>
          <ac:picMkLst>
            <pc:docMk/>
            <pc:sldMk cId="3485333896" sldId="462"/>
            <ac:picMk id="16" creationId="{67D0E970-3A48-9B26-0A7A-8DE8B045E0A3}"/>
          </ac:picMkLst>
        </pc:picChg>
        <pc:picChg chg="mod">
          <ac:chgData name="Leila Scatena Raposo" userId="efd39fea-0d2b-4ae3-883f-65c40e95a1f8" providerId="ADAL" clId="{A6D3CEBC-288A-43E9-99FA-3D589085E984}" dt="2023-05-18T16:11:14.572" v="419" actId="1076"/>
          <ac:picMkLst>
            <pc:docMk/>
            <pc:sldMk cId="3485333896" sldId="462"/>
            <ac:picMk id="17" creationId="{2C7468CB-88EF-D5F2-CAD3-3300C1C01F61}"/>
          </ac:picMkLst>
        </pc:picChg>
        <pc:picChg chg="mod">
          <ac:chgData name="Leila Scatena Raposo" userId="efd39fea-0d2b-4ae3-883f-65c40e95a1f8" providerId="ADAL" clId="{A6D3CEBC-288A-43E9-99FA-3D589085E984}" dt="2023-05-18T13:35:49.928" v="56" actId="1076"/>
          <ac:picMkLst>
            <pc:docMk/>
            <pc:sldMk cId="3485333896" sldId="462"/>
            <ac:picMk id="18" creationId="{FF086949-B449-6FC9-F964-E443137BD3A6}"/>
          </ac:picMkLst>
        </pc:picChg>
        <pc:picChg chg="mod">
          <ac:chgData name="Leila Scatena Raposo" userId="efd39fea-0d2b-4ae3-883f-65c40e95a1f8" providerId="ADAL" clId="{A6D3CEBC-288A-43E9-99FA-3D589085E984}" dt="2023-05-18T16:11:45.149" v="423" actId="1076"/>
          <ac:picMkLst>
            <pc:docMk/>
            <pc:sldMk cId="3485333896" sldId="462"/>
            <ac:picMk id="19" creationId="{0FEEF87F-84FC-A424-3FD1-E861C4FE4AC7}"/>
          </ac:picMkLst>
        </pc:picChg>
        <pc:picChg chg="mod">
          <ac:chgData name="Leila Scatena Raposo" userId="efd39fea-0d2b-4ae3-883f-65c40e95a1f8" providerId="ADAL" clId="{A6D3CEBC-288A-43E9-99FA-3D589085E984}" dt="2023-05-18T16:10:50.432" v="415" actId="1076"/>
          <ac:picMkLst>
            <pc:docMk/>
            <pc:sldMk cId="3485333896" sldId="462"/>
            <ac:picMk id="21" creationId="{FECD44B2-FB3F-B25B-BFF7-13DD59923A94}"/>
          </ac:picMkLst>
        </pc:picChg>
        <pc:picChg chg="add mod">
          <ac:chgData name="Leila Scatena Raposo" userId="efd39fea-0d2b-4ae3-883f-65c40e95a1f8" providerId="ADAL" clId="{A6D3CEBC-288A-43E9-99FA-3D589085E984}" dt="2023-05-18T16:10:48.913" v="414" actId="1076"/>
          <ac:picMkLst>
            <pc:docMk/>
            <pc:sldMk cId="3485333896" sldId="462"/>
            <ac:picMk id="22" creationId="{FDB7A6B9-320C-3EC3-B2B9-73CB0B5A2611}"/>
          </ac:picMkLst>
        </pc:picChg>
        <pc:picChg chg="add mod">
          <ac:chgData name="Leila Scatena Raposo" userId="efd39fea-0d2b-4ae3-883f-65c40e95a1f8" providerId="ADAL" clId="{A6D3CEBC-288A-43E9-99FA-3D589085E984}" dt="2023-05-18T16:11:13.275" v="418" actId="1076"/>
          <ac:picMkLst>
            <pc:docMk/>
            <pc:sldMk cId="3485333896" sldId="462"/>
            <ac:picMk id="24" creationId="{9CD8525C-B30C-B785-A04F-AFE7CB462D6C}"/>
          </ac:picMkLst>
        </pc:picChg>
        <pc:picChg chg="add mod">
          <ac:chgData name="Leila Scatena Raposo" userId="efd39fea-0d2b-4ae3-883f-65c40e95a1f8" providerId="ADAL" clId="{A6D3CEBC-288A-43E9-99FA-3D589085E984}" dt="2023-05-18T16:11:43.381" v="422" actId="1076"/>
          <ac:picMkLst>
            <pc:docMk/>
            <pc:sldMk cId="3485333896" sldId="462"/>
            <ac:picMk id="26" creationId="{0CA3B1B0-5281-DA21-4B6B-DD8C0BA148C5}"/>
          </ac:picMkLst>
        </pc:picChg>
        <pc:picChg chg="add mod">
          <ac:chgData name="Leila Scatena Raposo" userId="efd39fea-0d2b-4ae3-883f-65c40e95a1f8" providerId="ADAL" clId="{A6D3CEBC-288A-43E9-99FA-3D589085E984}" dt="2023-05-18T16:12:05.547" v="426" actId="1076"/>
          <ac:picMkLst>
            <pc:docMk/>
            <pc:sldMk cId="3485333896" sldId="462"/>
            <ac:picMk id="28" creationId="{EF85AADE-0201-0321-17C1-DFEA57A3C8B8}"/>
          </ac:picMkLst>
        </pc:picChg>
        <pc:picChg chg="add mod">
          <ac:chgData name="Leila Scatena Raposo" userId="efd39fea-0d2b-4ae3-883f-65c40e95a1f8" providerId="ADAL" clId="{A6D3CEBC-288A-43E9-99FA-3D589085E984}" dt="2023-05-18T16:18:54.253" v="491" actId="1076"/>
          <ac:picMkLst>
            <pc:docMk/>
            <pc:sldMk cId="3485333896" sldId="462"/>
            <ac:picMk id="32" creationId="{87DC6FBF-07BD-ACC9-0981-25FBA21973E1}"/>
          </ac:picMkLst>
        </pc:picChg>
      </pc:sldChg>
      <pc:sldChg chg="del">
        <pc:chgData name="Leila Scatena Raposo" userId="efd39fea-0d2b-4ae3-883f-65c40e95a1f8" providerId="ADAL" clId="{A6D3CEBC-288A-43E9-99FA-3D589085E984}" dt="2023-05-18T13:47:02.439" v="72" actId="47"/>
        <pc:sldMkLst>
          <pc:docMk/>
          <pc:sldMk cId="3031618997" sldId="465"/>
        </pc:sldMkLst>
      </pc:sldChg>
      <pc:sldChg chg="del">
        <pc:chgData name="Leila Scatena Raposo" userId="efd39fea-0d2b-4ae3-883f-65c40e95a1f8" providerId="ADAL" clId="{A6D3CEBC-288A-43E9-99FA-3D589085E984}" dt="2023-05-18T13:47:08.835" v="73" actId="47"/>
        <pc:sldMkLst>
          <pc:docMk/>
          <pc:sldMk cId="3004696965" sldId="466"/>
        </pc:sldMkLst>
      </pc:sldChg>
      <pc:sldChg chg="del">
        <pc:chgData name="Leila Scatena Raposo" userId="efd39fea-0d2b-4ae3-883f-65c40e95a1f8" providerId="ADAL" clId="{A6D3CEBC-288A-43E9-99FA-3D589085E984}" dt="2023-05-18T16:28:46.297" v="578" actId="47"/>
        <pc:sldMkLst>
          <pc:docMk/>
          <pc:sldMk cId="466525304" sldId="467"/>
        </pc:sldMkLst>
      </pc:sldChg>
      <pc:sldChg chg="del">
        <pc:chgData name="Leila Scatena Raposo" userId="efd39fea-0d2b-4ae3-883f-65c40e95a1f8" providerId="ADAL" clId="{A6D3CEBC-288A-43E9-99FA-3D589085E984}" dt="2023-05-18T16:28:47.397" v="579" actId="47"/>
        <pc:sldMkLst>
          <pc:docMk/>
          <pc:sldMk cId="3398242629" sldId="468"/>
        </pc:sldMkLst>
      </pc:sldChg>
      <pc:sldChg chg="addSp modSp mod">
        <pc:chgData name="Leila Scatena Raposo" userId="efd39fea-0d2b-4ae3-883f-65c40e95a1f8" providerId="ADAL" clId="{A6D3CEBC-288A-43E9-99FA-3D589085E984}" dt="2023-05-18T14:13:26.993" v="150" actId="1076"/>
        <pc:sldMkLst>
          <pc:docMk/>
          <pc:sldMk cId="53549322" sldId="471"/>
        </pc:sldMkLst>
        <pc:spChg chg="add mod">
          <ac:chgData name="Leila Scatena Raposo" userId="efd39fea-0d2b-4ae3-883f-65c40e95a1f8" providerId="ADAL" clId="{A6D3CEBC-288A-43E9-99FA-3D589085E984}" dt="2023-05-18T14:13:26.993" v="150" actId="1076"/>
          <ac:spMkLst>
            <pc:docMk/>
            <pc:sldMk cId="53549322" sldId="471"/>
            <ac:spMk id="3" creationId="{2C748634-5D09-74E8-A27B-F7D50F702B4F}"/>
          </ac:spMkLst>
        </pc:spChg>
        <pc:spChg chg="mod">
          <ac:chgData name="Leila Scatena Raposo" userId="efd39fea-0d2b-4ae3-883f-65c40e95a1f8" providerId="ADAL" clId="{A6D3CEBC-288A-43E9-99FA-3D589085E984}" dt="2023-05-18T12:18:19.644" v="6" actId="790"/>
          <ac:spMkLst>
            <pc:docMk/>
            <pc:sldMk cId="53549322" sldId="471"/>
            <ac:spMk id="10" creationId="{F0E3FE82-46FB-51D9-8653-BB71BF12DA22}"/>
          </ac:spMkLst>
        </pc:spChg>
        <pc:picChg chg="mod">
          <ac:chgData name="Leila Scatena Raposo" userId="efd39fea-0d2b-4ae3-883f-65c40e95a1f8" providerId="ADAL" clId="{A6D3CEBC-288A-43E9-99FA-3D589085E984}" dt="2023-05-18T14:12:42.545" v="143" actId="1076"/>
          <ac:picMkLst>
            <pc:docMk/>
            <pc:sldMk cId="53549322" sldId="471"/>
            <ac:picMk id="15" creationId="{D3523DBB-1680-B229-AD33-7A67483030E8}"/>
          </ac:picMkLst>
        </pc:picChg>
      </pc:sldChg>
      <pc:sldChg chg="modSp mod">
        <pc:chgData name="Leila Scatena Raposo" userId="efd39fea-0d2b-4ae3-883f-65c40e95a1f8" providerId="ADAL" clId="{A6D3CEBC-288A-43E9-99FA-3D589085E984}" dt="2023-05-18T12:18:03.873" v="5" actId="790"/>
        <pc:sldMkLst>
          <pc:docMk/>
          <pc:sldMk cId="4177080444" sldId="472"/>
        </pc:sldMkLst>
        <pc:spChg chg="mod">
          <ac:chgData name="Leila Scatena Raposo" userId="efd39fea-0d2b-4ae3-883f-65c40e95a1f8" providerId="ADAL" clId="{A6D3CEBC-288A-43E9-99FA-3D589085E984}" dt="2023-05-18T12:18:03.873" v="5" actId="790"/>
          <ac:spMkLst>
            <pc:docMk/>
            <pc:sldMk cId="4177080444" sldId="472"/>
            <ac:spMk id="10" creationId="{F0E3FE82-46FB-51D9-8653-BB71BF12DA22}"/>
          </ac:spMkLst>
        </pc:spChg>
      </pc:sldChg>
      <pc:sldChg chg="delSp modSp add del mod">
        <pc:chgData name="Leila Scatena Raposo" userId="efd39fea-0d2b-4ae3-883f-65c40e95a1f8" providerId="ADAL" clId="{A6D3CEBC-288A-43E9-99FA-3D589085E984}" dt="2023-05-18T16:28:43.520" v="576" actId="47"/>
        <pc:sldMkLst>
          <pc:docMk/>
          <pc:sldMk cId="3612996018" sldId="473"/>
        </pc:sldMkLst>
        <pc:spChg chg="mod">
          <ac:chgData name="Leila Scatena Raposo" userId="efd39fea-0d2b-4ae3-883f-65c40e95a1f8" providerId="ADAL" clId="{A6D3CEBC-288A-43E9-99FA-3D589085E984}" dt="2023-05-18T13:47:14.727" v="74"/>
          <ac:spMkLst>
            <pc:docMk/>
            <pc:sldMk cId="3612996018" sldId="473"/>
            <ac:spMk id="2" creationId="{4BEB3A73-3786-A3B1-2EC5-9EAEFD59015D}"/>
          </ac:spMkLst>
        </pc:spChg>
        <pc:spChg chg="mod">
          <ac:chgData name="Leila Scatena Raposo" userId="efd39fea-0d2b-4ae3-883f-65c40e95a1f8" providerId="ADAL" clId="{A6D3CEBC-288A-43E9-99FA-3D589085E984}" dt="2023-05-18T13:47:35.791" v="78" actId="20577"/>
          <ac:spMkLst>
            <pc:docMk/>
            <pc:sldMk cId="3612996018" sldId="473"/>
            <ac:spMk id="4" creationId="{CFEA8750-39AF-D49B-D211-D1F18654B365}"/>
          </ac:spMkLst>
        </pc:spChg>
        <pc:grpChg chg="del">
          <ac:chgData name="Leila Scatena Raposo" userId="efd39fea-0d2b-4ae3-883f-65c40e95a1f8" providerId="ADAL" clId="{A6D3CEBC-288A-43E9-99FA-3D589085E984}" dt="2023-05-18T13:47:17.537" v="75" actId="478"/>
          <ac:grpSpMkLst>
            <pc:docMk/>
            <pc:sldMk cId="3612996018" sldId="473"/>
            <ac:grpSpMk id="3" creationId="{657E3449-7151-F26E-9D10-888A84FC2A14}"/>
          </ac:grpSpMkLst>
        </pc:grpChg>
      </pc:sldChg>
      <pc:sldChg chg="modSp add del mod">
        <pc:chgData name="Leila Scatena Raposo" userId="efd39fea-0d2b-4ae3-883f-65c40e95a1f8" providerId="ADAL" clId="{A6D3CEBC-288A-43E9-99FA-3D589085E984}" dt="2023-05-18T16:28:44.710" v="577" actId="47"/>
        <pc:sldMkLst>
          <pc:docMk/>
          <pc:sldMk cId="1451120354" sldId="474"/>
        </pc:sldMkLst>
        <pc:spChg chg="mod">
          <ac:chgData name="Leila Scatena Raposo" userId="efd39fea-0d2b-4ae3-883f-65c40e95a1f8" providerId="ADAL" clId="{A6D3CEBC-288A-43E9-99FA-3D589085E984}" dt="2023-05-18T13:47:23.804" v="76"/>
          <ac:spMkLst>
            <pc:docMk/>
            <pc:sldMk cId="1451120354" sldId="474"/>
            <ac:spMk id="2" creationId="{4BEB3A73-3786-A3B1-2EC5-9EAEFD59015D}"/>
          </ac:spMkLst>
        </pc:spChg>
        <pc:spChg chg="mod">
          <ac:chgData name="Leila Scatena Raposo" userId="efd39fea-0d2b-4ae3-883f-65c40e95a1f8" providerId="ADAL" clId="{A6D3CEBC-288A-43E9-99FA-3D589085E984}" dt="2023-05-18T13:47:41.910" v="80" actId="20577"/>
          <ac:spMkLst>
            <pc:docMk/>
            <pc:sldMk cId="1451120354" sldId="474"/>
            <ac:spMk id="4" creationId="{CFEA8750-39AF-D49B-D211-D1F18654B365}"/>
          </ac:spMkLst>
        </pc:spChg>
      </pc:sldChg>
      <pc:sldChg chg="addSp delSp modSp add mod">
        <pc:chgData name="Leila Scatena Raposo" userId="efd39fea-0d2b-4ae3-883f-65c40e95a1f8" providerId="ADAL" clId="{A6D3CEBC-288A-43E9-99FA-3D589085E984}" dt="2023-05-18T16:27:33.661" v="544" actId="478"/>
        <pc:sldMkLst>
          <pc:docMk/>
          <pc:sldMk cId="2354225144" sldId="475"/>
        </pc:sldMkLst>
        <pc:spChg chg="del">
          <ac:chgData name="Leila Scatena Raposo" userId="efd39fea-0d2b-4ae3-883f-65c40e95a1f8" providerId="ADAL" clId="{A6D3CEBC-288A-43E9-99FA-3D589085E984}" dt="2023-05-18T16:27:27.927" v="542" actId="478"/>
          <ac:spMkLst>
            <pc:docMk/>
            <pc:sldMk cId="2354225144" sldId="475"/>
            <ac:spMk id="2" creationId="{4BEB3A73-3786-A3B1-2EC5-9EAEFD59015D}"/>
          </ac:spMkLst>
        </pc:spChg>
        <pc:spChg chg="del">
          <ac:chgData name="Leila Scatena Raposo" userId="efd39fea-0d2b-4ae3-883f-65c40e95a1f8" providerId="ADAL" clId="{A6D3CEBC-288A-43E9-99FA-3D589085E984}" dt="2023-05-18T16:27:27.927" v="542" actId="478"/>
          <ac:spMkLst>
            <pc:docMk/>
            <pc:sldMk cId="2354225144" sldId="475"/>
            <ac:spMk id="4" creationId="{CFEA8750-39AF-D49B-D211-D1F18654B365}"/>
          </ac:spMkLst>
        </pc:spChg>
        <pc:spChg chg="add del mod">
          <ac:chgData name="Leila Scatena Raposo" userId="efd39fea-0d2b-4ae3-883f-65c40e95a1f8" providerId="ADAL" clId="{A6D3CEBC-288A-43E9-99FA-3D589085E984}" dt="2023-05-18T16:27:33.661" v="544" actId="478"/>
          <ac:spMkLst>
            <pc:docMk/>
            <pc:sldMk cId="2354225144" sldId="475"/>
            <ac:spMk id="7" creationId="{C38450DA-0811-10E7-7CCA-4E00EA28A776}"/>
          </ac:spMkLst>
        </pc:spChg>
        <pc:spChg chg="add mod">
          <ac:chgData name="Leila Scatena Raposo" userId="efd39fea-0d2b-4ae3-883f-65c40e95a1f8" providerId="ADAL" clId="{A6D3CEBC-288A-43E9-99FA-3D589085E984}" dt="2023-05-18T16:27:29.054" v="543"/>
          <ac:spMkLst>
            <pc:docMk/>
            <pc:sldMk cId="2354225144" sldId="475"/>
            <ac:spMk id="9" creationId="{7866C54B-2885-7E97-AB31-F4824979A46B}"/>
          </ac:spMkLst>
        </pc:spChg>
        <pc:spChg chg="add mod">
          <ac:chgData name="Leila Scatena Raposo" userId="efd39fea-0d2b-4ae3-883f-65c40e95a1f8" providerId="ADAL" clId="{A6D3CEBC-288A-43E9-99FA-3D589085E984}" dt="2023-05-18T16:27:29.054" v="543"/>
          <ac:spMkLst>
            <pc:docMk/>
            <pc:sldMk cId="2354225144" sldId="475"/>
            <ac:spMk id="13" creationId="{C6418E7F-9724-6C1C-9337-90DD3F4C8A45}"/>
          </ac:spMkLst>
        </pc:spChg>
      </pc:sldChg>
      <pc:sldChg chg="addSp delSp modSp add mod">
        <pc:chgData name="Leila Scatena Raposo" userId="efd39fea-0d2b-4ae3-883f-65c40e95a1f8" providerId="ADAL" clId="{A6D3CEBC-288A-43E9-99FA-3D589085E984}" dt="2023-05-18T16:27:41.543" v="547"/>
        <pc:sldMkLst>
          <pc:docMk/>
          <pc:sldMk cId="3968771051" sldId="476"/>
        </pc:sldMkLst>
        <pc:spChg chg="del">
          <ac:chgData name="Leila Scatena Raposo" userId="efd39fea-0d2b-4ae3-883f-65c40e95a1f8" providerId="ADAL" clId="{A6D3CEBC-288A-43E9-99FA-3D589085E984}" dt="2023-05-18T16:27:38.477" v="545" actId="478"/>
          <ac:spMkLst>
            <pc:docMk/>
            <pc:sldMk cId="3968771051" sldId="476"/>
            <ac:spMk id="2" creationId="{4BEB3A73-3786-A3B1-2EC5-9EAEFD59015D}"/>
          </ac:spMkLst>
        </pc:spChg>
        <pc:spChg chg="del">
          <ac:chgData name="Leila Scatena Raposo" userId="efd39fea-0d2b-4ae3-883f-65c40e95a1f8" providerId="ADAL" clId="{A6D3CEBC-288A-43E9-99FA-3D589085E984}" dt="2023-05-18T16:27:38.477" v="545" actId="478"/>
          <ac:spMkLst>
            <pc:docMk/>
            <pc:sldMk cId="3968771051" sldId="476"/>
            <ac:spMk id="4" creationId="{CFEA8750-39AF-D49B-D211-D1F18654B365}"/>
          </ac:spMkLst>
        </pc:spChg>
        <pc:spChg chg="add del mod">
          <ac:chgData name="Leila Scatena Raposo" userId="efd39fea-0d2b-4ae3-883f-65c40e95a1f8" providerId="ADAL" clId="{A6D3CEBC-288A-43E9-99FA-3D589085E984}" dt="2023-05-18T16:27:40.645" v="546" actId="478"/>
          <ac:spMkLst>
            <pc:docMk/>
            <pc:sldMk cId="3968771051" sldId="476"/>
            <ac:spMk id="13" creationId="{C5FABFDB-235E-6D9D-E08A-33B60F2462AC}"/>
          </ac:spMkLst>
        </pc:spChg>
        <pc:spChg chg="add mod">
          <ac:chgData name="Leila Scatena Raposo" userId="efd39fea-0d2b-4ae3-883f-65c40e95a1f8" providerId="ADAL" clId="{A6D3CEBC-288A-43E9-99FA-3D589085E984}" dt="2023-05-18T16:27:41.543" v="547"/>
          <ac:spMkLst>
            <pc:docMk/>
            <pc:sldMk cId="3968771051" sldId="476"/>
            <ac:spMk id="14" creationId="{FB15929C-BD27-5EA9-E702-3CA5E2F3169D}"/>
          </ac:spMkLst>
        </pc:spChg>
        <pc:spChg chg="add mod">
          <ac:chgData name="Leila Scatena Raposo" userId="efd39fea-0d2b-4ae3-883f-65c40e95a1f8" providerId="ADAL" clId="{A6D3CEBC-288A-43E9-99FA-3D589085E984}" dt="2023-05-18T16:27:41.543" v="547"/>
          <ac:spMkLst>
            <pc:docMk/>
            <pc:sldMk cId="3968771051" sldId="476"/>
            <ac:spMk id="15" creationId="{F62F244F-7392-7D02-C865-0AF279C68A18}"/>
          </ac:spMkLst>
        </pc:spChg>
      </pc:sldChg>
      <pc:sldChg chg="addSp delSp modSp add mod">
        <pc:chgData name="Leila Scatena Raposo" userId="efd39fea-0d2b-4ae3-883f-65c40e95a1f8" providerId="ADAL" clId="{A6D3CEBC-288A-43E9-99FA-3D589085E984}" dt="2023-05-18T16:27:50.600" v="550" actId="478"/>
        <pc:sldMkLst>
          <pc:docMk/>
          <pc:sldMk cId="2036713534" sldId="477"/>
        </pc:sldMkLst>
        <pc:spChg chg="del">
          <ac:chgData name="Leila Scatena Raposo" userId="efd39fea-0d2b-4ae3-883f-65c40e95a1f8" providerId="ADAL" clId="{A6D3CEBC-288A-43E9-99FA-3D589085E984}" dt="2023-05-18T16:27:46.007" v="548" actId="478"/>
          <ac:spMkLst>
            <pc:docMk/>
            <pc:sldMk cId="2036713534" sldId="477"/>
            <ac:spMk id="2" creationId="{4BEB3A73-3786-A3B1-2EC5-9EAEFD59015D}"/>
          </ac:spMkLst>
        </pc:spChg>
        <pc:spChg chg="del">
          <ac:chgData name="Leila Scatena Raposo" userId="efd39fea-0d2b-4ae3-883f-65c40e95a1f8" providerId="ADAL" clId="{A6D3CEBC-288A-43E9-99FA-3D589085E984}" dt="2023-05-18T16:27:46.007" v="548" actId="478"/>
          <ac:spMkLst>
            <pc:docMk/>
            <pc:sldMk cId="2036713534" sldId="477"/>
            <ac:spMk id="4" creationId="{CFEA8750-39AF-D49B-D211-D1F18654B365}"/>
          </ac:spMkLst>
        </pc:spChg>
        <pc:spChg chg="add del mod">
          <ac:chgData name="Leila Scatena Raposo" userId="efd39fea-0d2b-4ae3-883f-65c40e95a1f8" providerId="ADAL" clId="{A6D3CEBC-288A-43E9-99FA-3D589085E984}" dt="2023-05-18T16:27:50.600" v="550" actId="478"/>
          <ac:spMkLst>
            <pc:docMk/>
            <pc:sldMk cId="2036713534" sldId="477"/>
            <ac:spMk id="7" creationId="{F93263C6-D8B6-5322-4FF4-98B9F0FEADC7}"/>
          </ac:spMkLst>
        </pc:spChg>
        <pc:spChg chg="add mod">
          <ac:chgData name="Leila Scatena Raposo" userId="efd39fea-0d2b-4ae3-883f-65c40e95a1f8" providerId="ADAL" clId="{A6D3CEBC-288A-43E9-99FA-3D589085E984}" dt="2023-05-18T16:27:46.551" v="549"/>
          <ac:spMkLst>
            <pc:docMk/>
            <pc:sldMk cId="2036713534" sldId="477"/>
            <ac:spMk id="11" creationId="{B9916EDF-D795-7D2A-9156-B72DF4F3C737}"/>
          </ac:spMkLst>
        </pc:spChg>
        <pc:spChg chg="add mod">
          <ac:chgData name="Leila Scatena Raposo" userId="efd39fea-0d2b-4ae3-883f-65c40e95a1f8" providerId="ADAL" clId="{A6D3CEBC-288A-43E9-99FA-3D589085E984}" dt="2023-05-18T16:27:46.551" v="549"/>
          <ac:spMkLst>
            <pc:docMk/>
            <pc:sldMk cId="2036713534" sldId="477"/>
            <ac:spMk id="13" creationId="{E6640BEC-888C-C76F-4CB9-1C02249F5541}"/>
          </ac:spMkLst>
        </pc:spChg>
      </pc:sldChg>
      <pc:sldChg chg="addSp delSp modSp add mod">
        <pc:chgData name="Leila Scatena Raposo" userId="efd39fea-0d2b-4ae3-883f-65c40e95a1f8" providerId="ADAL" clId="{A6D3CEBC-288A-43E9-99FA-3D589085E984}" dt="2023-05-18T16:27:57.638" v="553"/>
        <pc:sldMkLst>
          <pc:docMk/>
          <pc:sldMk cId="2725118749" sldId="478"/>
        </pc:sldMkLst>
        <pc:spChg chg="del">
          <ac:chgData name="Leila Scatena Raposo" userId="efd39fea-0d2b-4ae3-883f-65c40e95a1f8" providerId="ADAL" clId="{A6D3CEBC-288A-43E9-99FA-3D589085E984}" dt="2023-05-18T16:27:55.161" v="551" actId="478"/>
          <ac:spMkLst>
            <pc:docMk/>
            <pc:sldMk cId="2725118749" sldId="478"/>
            <ac:spMk id="2" creationId="{4BEB3A73-3786-A3B1-2EC5-9EAEFD59015D}"/>
          </ac:spMkLst>
        </pc:spChg>
        <pc:spChg chg="del">
          <ac:chgData name="Leila Scatena Raposo" userId="efd39fea-0d2b-4ae3-883f-65c40e95a1f8" providerId="ADAL" clId="{A6D3CEBC-288A-43E9-99FA-3D589085E984}" dt="2023-05-18T16:27:55.161" v="551" actId="478"/>
          <ac:spMkLst>
            <pc:docMk/>
            <pc:sldMk cId="2725118749" sldId="478"/>
            <ac:spMk id="4" creationId="{CFEA8750-39AF-D49B-D211-D1F18654B365}"/>
          </ac:spMkLst>
        </pc:spChg>
        <pc:spChg chg="add del mod">
          <ac:chgData name="Leila Scatena Raposo" userId="efd39fea-0d2b-4ae3-883f-65c40e95a1f8" providerId="ADAL" clId="{A6D3CEBC-288A-43E9-99FA-3D589085E984}" dt="2023-05-18T16:27:57.085" v="552" actId="478"/>
          <ac:spMkLst>
            <pc:docMk/>
            <pc:sldMk cId="2725118749" sldId="478"/>
            <ac:spMk id="6" creationId="{B1FD6F31-38D7-811E-E21D-37DE386AD4AA}"/>
          </ac:spMkLst>
        </pc:spChg>
        <pc:spChg chg="add mod">
          <ac:chgData name="Leila Scatena Raposo" userId="efd39fea-0d2b-4ae3-883f-65c40e95a1f8" providerId="ADAL" clId="{A6D3CEBC-288A-43E9-99FA-3D589085E984}" dt="2023-05-18T16:27:57.638" v="553"/>
          <ac:spMkLst>
            <pc:docMk/>
            <pc:sldMk cId="2725118749" sldId="478"/>
            <ac:spMk id="7" creationId="{4CF568E2-3782-142B-AFFC-0139F4196820}"/>
          </ac:spMkLst>
        </pc:spChg>
        <pc:spChg chg="add mod">
          <ac:chgData name="Leila Scatena Raposo" userId="efd39fea-0d2b-4ae3-883f-65c40e95a1f8" providerId="ADAL" clId="{A6D3CEBC-288A-43E9-99FA-3D589085E984}" dt="2023-05-18T16:27:57.638" v="553"/>
          <ac:spMkLst>
            <pc:docMk/>
            <pc:sldMk cId="2725118749" sldId="478"/>
            <ac:spMk id="9" creationId="{E3D66FCB-BD23-5C3F-99A8-EBADB784007A}"/>
          </ac:spMkLst>
        </pc:spChg>
      </pc:sldChg>
      <pc:sldChg chg="addSp delSp modSp add mod">
        <pc:chgData name="Leila Scatena Raposo" userId="efd39fea-0d2b-4ae3-883f-65c40e95a1f8" providerId="ADAL" clId="{A6D3CEBC-288A-43E9-99FA-3D589085E984}" dt="2023-05-18T16:28:08.029" v="558"/>
        <pc:sldMkLst>
          <pc:docMk/>
          <pc:sldMk cId="3943296932" sldId="479"/>
        </pc:sldMkLst>
        <pc:spChg chg="del">
          <ac:chgData name="Leila Scatena Raposo" userId="efd39fea-0d2b-4ae3-883f-65c40e95a1f8" providerId="ADAL" clId="{A6D3CEBC-288A-43E9-99FA-3D589085E984}" dt="2023-05-18T16:28:05.363" v="556" actId="478"/>
          <ac:spMkLst>
            <pc:docMk/>
            <pc:sldMk cId="3943296932" sldId="479"/>
            <ac:spMk id="2" creationId="{4BEB3A73-3786-A3B1-2EC5-9EAEFD59015D}"/>
          </ac:spMkLst>
        </pc:spChg>
        <pc:spChg chg="del">
          <ac:chgData name="Leila Scatena Raposo" userId="efd39fea-0d2b-4ae3-883f-65c40e95a1f8" providerId="ADAL" clId="{A6D3CEBC-288A-43E9-99FA-3D589085E984}" dt="2023-05-18T16:28:03.823" v="555" actId="478"/>
          <ac:spMkLst>
            <pc:docMk/>
            <pc:sldMk cId="3943296932" sldId="479"/>
            <ac:spMk id="4" creationId="{CFEA8750-39AF-D49B-D211-D1F18654B365}"/>
          </ac:spMkLst>
        </pc:spChg>
        <pc:spChg chg="add del mod">
          <ac:chgData name="Leila Scatena Raposo" userId="efd39fea-0d2b-4ae3-883f-65c40e95a1f8" providerId="ADAL" clId="{A6D3CEBC-288A-43E9-99FA-3D589085E984}" dt="2023-05-18T16:28:07.496" v="557" actId="478"/>
          <ac:spMkLst>
            <pc:docMk/>
            <pc:sldMk cId="3943296932" sldId="479"/>
            <ac:spMk id="17" creationId="{560B899C-0121-F597-B413-B7B2753C2F1A}"/>
          </ac:spMkLst>
        </pc:spChg>
        <pc:spChg chg="add mod">
          <ac:chgData name="Leila Scatena Raposo" userId="efd39fea-0d2b-4ae3-883f-65c40e95a1f8" providerId="ADAL" clId="{A6D3CEBC-288A-43E9-99FA-3D589085E984}" dt="2023-05-18T16:28:08.029" v="558"/>
          <ac:spMkLst>
            <pc:docMk/>
            <pc:sldMk cId="3943296932" sldId="479"/>
            <ac:spMk id="19" creationId="{32B8F004-16DC-F64B-D512-237860260904}"/>
          </ac:spMkLst>
        </pc:spChg>
        <pc:spChg chg="add mod">
          <ac:chgData name="Leila Scatena Raposo" userId="efd39fea-0d2b-4ae3-883f-65c40e95a1f8" providerId="ADAL" clId="{A6D3CEBC-288A-43E9-99FA-3D589085E984}" dt="2023-05-18T16:28:08.029" v="558"/>
          <ac:spMkLst>
            <pc:docMk/>
            <pc:sldMk cId="3943296932" sldId="479"/>
            <ac:spMk id="23" creationId="{7FEAAE1F-0711-98BA-BBBD-7B348512925A}"/>
          </ac:spMkLst>
        </pc:spChg>
        <pc:grpChg chg="del">
          <ac:chgData name="Leila Scatena Raposo" userId="efd39fea-0d2b-4ae3-883f-65c40e95a1f8" providerId="ADAL" clId="{A6D3CEBC-288A-43E9-99FA-3D589085E984}" dt="2023-05-18T16:28:01.538" v="554" actId="478"/>
          <ac:grpSpMkLst>
            <pc:docMk/>
            <pc:sldMk cId="3943296932" sldId="479"/>
            <ac:grpSpMk id="3" creationId="{657E3449-7151-F26E-9D10-888A84FC2A14}"/>
          </ac:grpSpMkLst>
        </pc:grpChg>
      </pc:sldChg>
      <pc:sldChg chg="addSp delSp modSp add mod">
        <pc:chgData name="Leila Scatena Raposo" userId="efd39fea-0d2b-4ae3-883f-65c40e95a1f8" providerId="ADAL" clId="{A6D3CEBC-288A-43E9-99FA-3D589085E984}" dt="2023-05-18T16:28:16.517" v="563"/>
        <pc:sldMkLst>
          <pc:docMk/>
          <pc:sldMk cId="3110944412" sldId="480"/>
        </pc:sldMkLst>
        <pc:spChg chg="del">
          <ac:chgData name="Leila Scatena Raposo" userId="efd39fea-0d2b-4ae3-883f-65c40e95a1f8" providerId="ADAL" clId="{A6D3CEBC-288A-43E9-99FA-3D589085E984}" dt="2023-05-18T16:28:11.737" v="559" actId="478"/>
          <ac:spMkLst>
            <pc:docMk/>
            <pc:sldMk cId="3110944412" sldId="480"/>
            <ac:spMk id="2" creationId="{4BEB3A73-3786-A3B1-2EC5-9EAEFD59015D}"/>
          </ac:spMkLst>
        </pc:spChg>
        <pc:spChg chg="del">
          <ac:chgData name="Leila Scatena Raposo" userId="efd39fea-0d2b-4ae3-883f-65c40e95a1f8" providerId="ADAL" clId="{A6D3CEBC-288A-43E9-99FA-3D589085E984}" dt="2023-05-18T16:28:16.054" v="562" actId="478"/>
          <ac:spMkLst>
            <pc:docMk/>
            <pc:sldMk cId="3110944412" sldId="480"/>
            <ac:spMk id="4" creationId="{CFEA8750-39AF-D49B-D211-D1F18654B365}"/>
          </ac:spMkLst>
        </pc:spChg>
        <pc:spChg chg="add del mod">
          <ac:chgData name="Leila Scatena Raposo" userId="efd39fea-0d2b-4ae3-883f-65c40e95a1f8" providerId="ADAL" clId="{A6D3CEBC-288A-43E9-99FA-3D589085E984}" dt="2023-05-18T16:28:13.834" v="561" actId="478"/>
          <ac:spMkLst>
            <pc:docMk/>
            <pc:sldMk cId="3110944412" sldId="480"/>
            <ac:spMk id="13" creationId="{E237D009-5BD1-3DF1-1E82-37D6DAAAEDAA}"/>
          </ac:spMkLst>
        </pc:spChg>
        <pc:spChg chg="add mod">
          <ac:chgData name="Leila Scatena Raposo" userId="efd39fea-0d2b-4ae3-883f-65c40e95a1f8" providerId="ADAL" clId="{A6D3CEBC-288A-43E9-99FA-3D589085E984}" dt="2023-05-18T16:28:16.517" v="563"/>
          <ac:spMkLst>
            <pc:docMk/>
            <pc:sldMk cId="3110944412" sldId="480"/>
            <ac:spMk id="15" creationId="{29ED183E-52D4-6B71-4809-F6FD9EE2C329}"/>
          </ac:spMkLst>
        </pc:spChg>
        <pc:spChg chg="add mod">
          <ac:chgData name="Leila Scatena Raposo" userId="efd39fea-0d2b-4ae3-883f-65c40e95a1f8" providerId="ADAL" clId="{A6D3CEBC-288A-43E9-99FA-3D589085E984}" dt="2023-05-18T16:28:16.517" v="563"/>
          <ac:spMkLst>
            <pc:docMk/>
            <pc:sldMk cId="3110944412" sldId="480"/>
            <ac:spMk id="23" creationId="{50723F69-B60B-183B-B47B-DBBD713CE937}"/>
          </ac:spMkLst>
        </pc:spChg>
      </pc:sldChg>
      <pc:sldChg chg="addSp delSp modSp add mod">
        <pc:chgData name="Leila Scatena Raposo" userId="efd39fea-0d2b-4ae3-883f-65c40e95a1f8" providerId="ADAL" clId="{A6D3CEBC-288A-43E9-99FA-3D589085E984}" dt="2023-05-18T16:28:25.315" v="567"/>
        <pc:sldMkLst>
          <pc:docMk/>
          <pc:sldMk cId="3949928748" sldId="481"/>
        </pc:sldMkLst>
        <pc:spChg chg="del">
          <ac:chgData name="Leila Scatena Raposo" userId="efd39fea-0d2b-4ae3-883f-65c40e95a1f8" providerId="ADAL" clId="{A6D3CEBC-288A-43E9-99FA-3D589085E984}" dt="2023-05-18T16:28:20.467" v="564" actId="478"/>
          <ac:spMkLst>
            <pc:docMk/>
            <pc:sldMk cId="3949928748" sldId="481"/>
            <ac:spMk id="2" creationId="{4BEB3A73-3786-A3B1-2EC5-9EAEFD59015D}"/>
          </ac:spMkLst>
        </pc:spChg>
        <pc:spChg chg="del">
          <ac:chgData name="Leila Scatena Raposo" userId="efd39fea-0d2b-4ae3-883f-65c40e95a1f8" providerId="ADAL" clId="{A6D3CEBC-288A-43E9-99FA-3D589085E984}" dt="2023-05-18T16:28:24.822" v="566" actId="478"/>
          <ac:spMkLst>
            <pc:docMk/>
            <pc:sldMk cId="3949928748" sldId="481"/>
            <ac:spMk id="4" creationId="{CFEA8750-39AF-D49B-D211-D1F18654B365}"/>
          </ac:spMkLst>
        </pc:spChg>
        <pc:spChg chg="add del mod">
          <ac:chgData name="Leila Scatena Raposo" userId="efd39fea-0d2b-4ae3-883f-65c40e95a1f8" providerId="ADAL" clId="{A6D3CEBC-288A-43E9-99FA-3D589085E984}" dt="2023-05-18T16:28:22.961" v="565" actId="478"/>
          <ac:spMkLst>
            <pc:docMk/>
            <pc:sldMk cId="3949928748" sldId="481"/>
            <ac:spMk id="7" creationId="{C34D597B-FE73-56B0-D983-AAAA51A6385A}"/>
          </ac:spMkLst>
        </pc:spChg>
        <pc:spChg chg="add mod">
          <ac:chgData name="Leila Scatena Raposo" userId="efd39fea-0d2b-4ae3-883f-65c40e95a1f8" providerId="ADAL" clId="{A6D3CEBC-288A-43E9-99FA-3D589085E984}" dt="2023-05-18T16:28:25.315" v="567"/>
          <ac:spMkLst>
            <pc:docMk/>
            <pc:sldMk cId="3949928748" sldId="481"/>
            <ac:spMk id="15" creationId="{7579EB27-7697-DB52-43C6-6BE44FFC7550}"/>
          </ac:spMkLst>
        </pc:spChg>
        <pc:spChg chg="add mod">
          <ac:chgData name="Leila Scatena Raposo" userId="efd39fea-0d2b-4ae3-883f-65c40e95a1f8" providerId="ADAL" clId="{A6D3CEBC-288A-43E9-99FA-3D589085E984}" dt="2023-05-18T16:28:25.315" v="567"/>
          <ac:spMkLst>
            <pc:docMk/>
            <pc:sldMk cId="3949928748" sldId="481"/>
            <ac:spMk id="16" creationId="{FA91A3E9-E329-5914-2127-9BF0C4C452D2}"/>
          </ac:spMkLst>
        </pc:spChg>
      </pc:sldChg>
      <pc:sldChg chg="addSp delSp modSp add mod">
        <pc:chgData name="Leila Scatena Raposo" userId="efd39fea-0d2b-4ae3-883f-65c40e95a1f8" providerId="ADAL" clId="{A6D3CEBC-288A-43E9-99FA-3D589085E984}" dt="2023-05-18T16:28:33.232" v="571"/>
        <pc:sldMkLst>
          <pc:docMk/>
          <pc:sldMk cId="1533614874" sldId="482"/>
        </pc:sldMkLst>
        <pc:spChg chg="del">
          <ac:chgData name="Leila Scatena Raposo" userId="efd39fea-0d2b-4ae3-883f-65c40e95a1f8" providerId="ADAL" clId="{A6D3CEBC-288A-43E9-99FA-3D589085E984}" dt="2023-05-18T16:28:28.967" v="568" actId="478"/>
          <ac:spMkLst>
            <pc:docMk/>
            <pc:sldMk cId="1533614874" sldId="482"/>
            <ac:spMk id="2" creationId="{4BEB3A73-3786-A3B1-2EC5-9EAEFD59015D}"/>
          </ac:spMkLst>
        </pc:spChg>
        <pc:spChg chg="del">
          <ac:chgData name="Leila Scatena Raposo" userId="efd39fea-0d2b-4ae3-883f-65c40e95a1f8" providerId="ADAL" clId="{A6D3CEBC-288A-43E9-99FA-3D589085E984}" dt="2023-05-18T16:28:32.791" v="570" actId="478"/>
          <ac:spMkLst>
            <pc:docMk/>
            <pc:sldMk cId="1533614874" sldId="482"/>
            <ac:spMk id="4" creationId="{CFEA8750-39AF-D49B-D211-D1F18654B365}"/>
          </ac:spMkLst>
        </pc:spChg>
        <pc:spChg chg="add del mod">
          <ac:chgData name="Leila Scatena Raposo" userId="efd39fea-0d2b-4ae3-883f-65c40e95a1f8" providerId="ADAL" clId="{A6D3CEBC-288A-43E9-99FA-3D589085E984}" dt="2023-05-18T16:28:30.740" v="569" actId="478"/>
          <ac:spMkLst>
            <pc:docMk/>
            <pc:sldMk cId="1533614874" sldId="482"/>
            <ac:spMk id="15" creationId="{A6503AC0-7324-76C9-E4E5-155C2FB2CFC6}"/>
          </ac:spMkLst>
        </pc:spChg>
        <pc:spChg chg="add mod">
          <ac:chgData name="Leila Scatena Raposo" userId="efd39fea-0d2b-4ae3-883f-65c40e95a1f8" providerId="ADAL" clId="{A6D3CEBC-288A-43E9-99FA-3D589085E984}" dt="2023-05-18T16:28:33.232" v="571"/>
          <ac:spMkLst>
            <pc:docMk/>
            <pc:sldMk cId="1533614874" sldId="482"/>
            <ac:spMk id="17" creationId="{6FCB75CD-B6ED-8EBD-D599-77D5C561C7C8}"/>
          </ac:spMkLst>
        </pc:spChg>
        <pc:spChg chg="add mod">
          <ac:chgData name="Leila Scatena Raposo" userId="efd39fea-0d2b-4ae3-883f-65c40e95a1f8" providerId="ADAL" clId="{A6D3CEBC-288A-43E9-99FA-3D589085E984}" dt="2023-05-18T16:28:33.232" v="571"/>
          <ac:spMkLst>
            <pc:docMk/>
            <pc:sldMk cId="1533614874" sldId="482"/>
            <ac:spMk id="19" creationId="{B70EC854-EB75-5D93-F343-73A4A73EAA7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886BBC-69EC-9541-84A1-2B61AA8CB9BC}" type="doc">
      <dgm:prSet loTypeId="urn:microsoft.com/office/officeart/2005/8/layout/radial1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13878386-0FF0-6345-9448-67E23AF453FE}">
      <dgm:prSet phldrT="[Texto]"/>
      <dgm:spPr/>
      <dgm:t>
        <a:bodyPr/>
        <a:lstStyle/>
        <a:p>
          <a:r>
            <a:rPr lang="pt-BR" dirty="0"/>
            <a:t>Digital devices</a:t>
          </a:r>
        </a:p>
      </dgm:t>
    </dgm:pt>
    <dgm:pt modelId="{FEEC1ADE-7B04-7E47-B574-1EF0E90A9C09}" type="parTrans" cxnId="{ACF17D0E-8188-ED4E-A056-77C48518CC9B}">
      <dgm:prSet/>
      <dgm:spPr/>
      <dgm:t>
        <a:bodyPr/>
        <a:lstStyle/>
        <a:p>
          <a:endParaRPr lang="pt-BR"/>
        </a:p>
      </dgm:t>
    </dgm:pt>
    <dgm:pt modelId="{45804492-3231-7246-99DE-3A340976BC19}" type="sibTrans" cxnId="{ACF17D0E-8188-ED4E-A056-77C48518CC9B}">
      <dgm:prSet/>
      <dgm:spPr/>
      <dgm:t>
        <a:bodyPr/>
        <a:lstStyle/>
        <a:p>
          <a:endParaRPr lang="pt-BR"/>
        </a:p>
      </dgm:t>
    </dgm:pt>
    <dgm:pt modelId="{5B5D797C-A4A7-F743-9873-2B2C5613EF28}">
      <dgm:prSet phldrT="[Texto]"/>
      <dgm:spPr/>
      <dgm:t>
        <a:bodyPr/>
        <a:lstStyle/>
        <a:p>
          <a:r>
            <a:rPr lang="pt-BR" dirty="0"/>
            <a:t>timer</a:t>
          </a:r>
        </a:p>
      </dgm:t>
    </dgm:pt>
    <dgm:pt modelId="{7B566141-652B-6240-A88D-D0234C915E2C}" type="parTrans" cxnId="{8FB46B02-8312-CA4F-96F7-85904184946C}">
      <dgm:prSet/>
      <dgm:spPr/>
      <dgm:t>
        <a:bodyPr/>
        <a:lstStyle/>
        <a:p>
          <a:endParaRPr lang="pt-BR"/>
        </a:p>
      </dgm:t>
    </dgm:pt>
    <dgm:pt modelId="{4B5DC2C3-6295-EE4A-BCF0-0BAD640A1032}" type="sibTrans" cxnId="{8FB46B02-8312-CA4F-96F7-85904184946C}">
      <dgm:prSet/>
      <dgm:spPr/>
      <dgm:t>
        <a:bodyPr/>
        <a:lstStyle/>
        <a:p>
          <a:endParaRPr lang="pt-BR"/>
        </a:p>
      </dgm:t>
    </dgm:pt>
    <dgm:pt modelId="{BE113177-352B-A74D-A3ED-572DF5F53CE5}">
      <dgm:prSet phldrT="[Texto]"/>
      <dgm:spPr/>
      <dgm:t>
        <a:bodyPr/>
        <a:lstStyle/>
        <a:p>
          <a:r>
            <a:rPr lang="pt-BR" dirty="0"/>
            <a:t>television/ TV</a:t>
          </a:r>
        </a:p>
      </dgm:t>
    </dgm:pt>
    <dgm:pt modelId="{B9A7CC5A-B197-6540-A79E-870F0BBCCB51}" type="parTrans" cxnId="{798C9155-0735-C84E-AF03-E4E2B623D635}">
      <dgm:prSet/>
      <dgm:spPr/>
      <dgm:t>
        <a:bodyPr/>
        <a:lstStyle/>
        <a:p>
          <a:endParaRPr lang="pt-BR"/>
        </a:p>
      </dgm:t>
    </dgm:pt>
    <dgm:pt modelId="{376181EB-439B-F54E-84A4-2F0A730DB02E}" type="sibTrans" cxnId="{798C9155-0735-C84E-AF03-E4E2B623D635}">
      <dgm:prSet/>
      <dgm:spPr/>
      <dgm:t>
        <a:bodyPr/>
        <a:lstStyle/>
        <a:p>
          <a:endParaRPr lang="pt-BR"/>
        </a:p>
      </dgm:t>
    </dgm:pt>
    <dgm:pt modelId="{5811BCB5-B39A-DA47-AD93-8E4BCF11AFA9}">
      <dgm:prSet phldrT="[Texto]"/>
      <dgm:spPr/>
      <dgm:t>
        <a:bodyPr/>
        <a:lstStyle/>
        <a:p>
          <a:r>
            <a:rPr lang="pt-BR" dirty="0"/>
            <a:t>computer</a:t>
          </a:r>
        </a:p>
      </dgm:t>
    </dgm:pt>
    <dgm:pt modelId="{AAF13967-35E1-CD43-A699-6ECFB73141D0}" type="parTrans" cxnId="{B73B1FDF-F522-9243-9C97-6329F37F873E}">
      <dgm:prSet/>
      <dgm:spPr/>
      <dgm:t>
        <a:bodyPr/>
        <a:lstStyle/>
        <a:p>
          <a:endParaRPr lang="pt-BR"/>
        </a:p>
      </dgm:t>
    </dgm:pt>
    <dgm:pt modelId="{E254DCDA-A988-BC4F-89F2-113D78C2DF81}" type="sibTrans" cxnId="{B73B1FDF-F522-9243-9C97-6329F37F873E}">
      <dgm:prSet/>
      <dgm:spPr/>
      <dgm:t>
        <a:bodyPr/>
        <a:lstStyle/>
        <a:p>
          <a:endParaRPr lang="pt-BR"/>
        </a:p>
      </dgm:t>
    </dgm:pt>
    <dgm:pt modelId="{3627FED2-15BF-314E-A698-B962255C5FC7}">
      <dgm:prSet phldrT="[Texto]"/>
      <dgm:spPr/>
      <dgm:t>
        <a:bodyPr/>
        <a:lstStyle/>
        <a:p>
          <a:r>
            <a:rPr lang="pt-BR" dirty="0"/>
            <a:t>Mobile (phone)/ cell (phone)</a:t>
          </a:r>
        </a:p>
      </dgm:t>
    </dgm:pt>
    <dgm:pt modelId="{87028C61-F15C-6347-97A3-13066C0A315F}" type="parTrans" cxnId="{483253A0-947C-E147-A1B5-4DA0488BBA7B}">
      <dgm:prSet/>
      <dgm:spPr/>
      <dgm:t>
        <a:bodyPr/>
        <a:lstStyle/>
        <a:p>
          <a:endParaRPr lang="pt-BR"/>
        </a:p>
      </dgm:t>
    </dgm:pt>
    <dgm:pt modelId="{E81C995F-C9A9-F747-9623-3A473B165CA1}" type="sibTrans" cxnId="{483253A0-947C-E147-A1B5-4DA0488BBA7B}">
      <dgm:prSet/>
      <dgm:spPr/>
      <dgm:t>
        <a:bodyPr/>
        <a:lstStyle/>
        <a:p>
          <a:endParaRPr lang="pt-BR"/>
        </a:p>
      </dgm:t>
    </dgm:pt>
    <dgm:pt modelId="{B2069032-6864-6641-9581-D803C6E3170F}" type="pres">
      <dgm:prSet presAssocID="{C7886BBC-69EC-9541-84A1-2B61AA8CB9B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A137F72-E864-FC41-B023-4F285829150A}" type="pres">
      <dgm:prSet presAssocID="{13878386-0FF0-6345-9448-67E23AF453FE}" presName="centerShape" presStyleLbl="node0" presStyleIdx="0" presStyleCnt="1"/>
      <dgm:spPr/>
    </dgm:pt>
    <dgm:pt modelId="{23ABCB8F-F94A-8940-8605-FA0CFDD6ABEB}" type="pres">
      <dgm:prSet presAssocID="{7B566141-652B-6240-A88D-D0234C915E2C}" presName="Name9" presStyleLbl="parChTrans1D2" presStyleIdx="0" presStyleCnt="4"/>
      <dgm:spPr/>
    </dgm:pt>
    <dgm:pt modelId="{159A1C53-852F-6C45-9DAC-650B9E33D9D9}" type="pres">
      <dgm:prSet presAssocID="{7B566141-652B-6240-A88D-D0234C915E2C}" presName="connTx" presStyleLbl="parChTrans1D2" presStyleIdx="0" presStyleCnt="4"/>
      <dgm:spPr/>
    </dgm:pt>
    <dgm:pt modelId="{DBBAC75C-939D-2A46-BBAC-DA08E4461435}" type="pres">
      <dgm:prSet presAssocID="{5B5D797C-A4A7-F743-9873-2B2C5613EF28}" presName="node" presStyleLbl="node1" presStyleIdx="0" presStyleCnt="4">
        <dgm:presLayoutVars>
          <dgm:bulletEnabled val="1"/>
        </dgm:presLayoutVars>
      </dgm:prSet>
      <dgm:spPr/>
    </dgm:pt>
    <dgm:pt modelId="{C7683012-D64F-7944-BBE2-0D3718E76DB2}" type="pres">
      <dgm:prSet presAssocID="{B9A7CC5A-B197-6540-A79E-870F0BBCCB51}" presName="Name9" presStyleLbl="parChTrans1D2" presStyleIdx="1" presStyleCnt="4"/>
      <dgm:spPr/>
    </dgm:pt>
    <dgm:pt modelId="{63CBB36C-8F28-704F-9D09-3B2138FC5013}" type="pres">
      <dgm:prSet presAssocID="{B9A7CC5A-B197-6540-A79E-870F0BBCCB51}" presName="connTx" presStyleLbl="parChTrans1D2" presStyleIdx="1" presStyleCnt="4"/>
      <dgm:spPr/>
    </dgm:pt>
    <dgm:pt modelId="{70232E88-94A9-7C47-9467-6E76A3635DDC}" type="pres">
      <dgm:prSet presAssocID="{BE113177-352B-A74D-A3ED-572DF5F53CE5}" presName="node" presStyleLbl="node1" presStyleIdx="1" presStyleCnt="4">
        <dgm:presLayoutVars>
          <dgm:bulletEnabled val="1"/>
        </dgm:presLayoutVars>
      </dgm:prSet>
      <dgm:spPr/>
    </dgm:pt>
    <dgm:pt modelId="{13DCA8AD-FB4C-6C40-B054-B4565E6353E8}" type="pres">
      <dgm:prSet presAssocID="{AAF13967-35E1-CD43-A699-6ECFB73141D0}" presName="Name9" presStyleLbl="parChTrans1D2" presStyleIdx="2" presStyleCnt="4"/>
      <dgm:spPr/>
    </dgm:pt>
    <dgm:pt modelId="{513FFACB-6DBE-7D4B-A0DC-754D82277E8E}" type="pres">
      <dgm:prSet presAssocID="{AAF13967-35E1-CD43-A699-6ECFB73141D0}" presName="connTx" presStyleLbl="parChTrans1D2" presStyleIdx="2" presStyleCnt="4"/>
      <dgm:spPr/>
    </dgm:pt>
    <dgm:pt modelId="{65CA732D-5316-9942-B267-94A971EAFA1C}" type="pres">
      <dgm:prSet presAssocID="{5811BCB5-B39A-DA47-AD93-8E4BCF11AFA9}" presName="node" presStyleLbl="node1" presStyleIdx="2" presStyleCnt="4">
        <dgm:presLayoutVars>
          <dgm:bulletEnabled val="1"/>
        </dgm:presLayoutVars>
      </dgm:prSet>
      <dgm:spPr/>
    </dgm:pt>
    <dgm:pt modelId="{139F02D0-482D-384E-92EC-47B0F818A6E1}" type="pres">
      <dgm:prSet presAssocID="{87028C61-F15C-6347-97A3-13066C0A315F}" presName="Name9" presStyleLbl="parChTrans1D2" presStyleIdx="3" presStyleCnt="4"/>
      <dgm:spPr/>
    </dgm:pt>
    <dgm:pt modelId="{56EC6A04-5AC4-374E-B46D-615A31438DB5}" type="pres">
      <dgm:prSet presAssocID="{87028C61-F15C-6347-97A3-13066C0A315F}" presName="connTx" presStyleLbl="parChTrans1D2" presStyleIdx="3" presStyleCnt="4"/>
      <dgm:spPr/>
    </dgm:pt>
    <dgm:pt modelId="{F46A32B0-50DC-E341-AF8F-9863AD2CEF3E}" type="pres">
      <dgm:prSet presAssocID="{3627FED2-15BF-314E-A698-B962255C5FC7}" presName="node" presStyleLbl="node1" presStyleIdx="3" presStyleCnt="4">
        <dgm:presLayoutVars>
          <dgm:bulletEnabled val="1"/>
        </dgm:presLayoutVars>
      </dgm:prSet>
      <dgm:spPr/>
    </dgm:pt>
  </dgm:ptLst>
  <dgm:cxnLst>
    <dgm:cxn modelId="{70971700-80DF-B24D-86C5-800A4414897C}" type="presOf" srcId="{3627FED2-15BF-314E-A698-B962255C5FC7}" destId="{F46A32B0-50DC-E341-AF8F-9863AD2CEF3E}" srcOrd="0" destOrd="0" presId="urn:microsoft.com/office/officeart/2005/8/layout/radial1"/>
    <dgm:cxn modelId="{8FB46B02-8312-CA4F-96F7-85904184946C}" srcId="{13878386-0FF0-6345-9448-67E23AF453FE}" destId="{5B5D797C-A4A7-F743-9873-2B2C5613EF28}" srcOrd="0" destOrd="0" parTransId="{7B566141-652B-6240-A88D-D0234C915E2C}" sibTransId="{4B5DC2C3-6295-EE4A-BCF0-0BAD640A1032}"/>
    <dgm:cxn modelId="{3DD2F805-E8C8-8540-ADDC-2F1A55F5DD01}" type="presOf" srcId="{C7886BBC-69EC-9541-84A1-2B61AA8CB9BC}" destId="{B2069032-6864-6641-9581-D803C6E3170F}" srcOrd="0" destOrd="0" presId="urn:microsoft.com/office/officeart/2005/8/layout/radial1"/>
    <dgm:cxn modelId="{ACF17D0E-8188-ED4E-A056-77C48518CC9B}" srcId="{C7886BBC-69EC-9541-84A1-2B61AA8CB9BC}" destId="{13878386-0FF0-6345-9448-67E23AF453FE}" srcOrd="0" destOrd="0" parTransId="{FEEC1ADE-7B04-7E47-B574-1EF0E90A9C09}" sibTransId="{45804492-3231-7246-99DE-3A340976BC19}"/>
    <dgm:cxn modelId="{42F65815-3081-1040-894B-B7CDAB3AF8A7}" type="presOf" srcId="{5811BCB5-B39A-DA47-AD93-8E4BCF11AFA9}" destId="{65CA732D-5316-9942-B267-94A971EAFA1C}" srcOrd="0" destOrd="0" presId="urn:microsoft.com/office/officeart/2005/8/layout/radial1"/>
    <dgm:cxn modelId="{8757195D-B63B-AD41-BAF0-0DB5A5C26196}" type="presOf" srcId="{5B5D797C-A4A7-F743-9873-2B2C5613EF28}" destId="{DBBAC75C-939D-2A46-BBAC-DA08E4461435}" srcOrd="0" destOrd="0" presId="urn:microsoft.com/office/officeart/2005/8/layout/radial1"/>
    <dgm:cxn modelId="{F69D8E60-C959-A24D-89A1-A62C3CA08D7C}" type="presOf" srcId="{B9A7CC5A-B197-6540-A79E-870F0BBCCB51}" destId="{C7683012-D64F-7944-BBE2-0D3718E76DB2}" srcOrd="0" destOrd="0" presId="urn:microsoft.com/office/officeart/2005/8/layout/radial1"/>
    <dgm:cxn modelId="{FBFEF745-AD3E-B142-B8A6-53788642A823}" type="presOf" srcId="{BE113177-352B-A74D-A3ED-572DF5F53CE5}" destId="{70232E88-94A9-7C47-9467-6E76A3635DDC}" srcOrd="0" destOrd="0" presId="urn:microsoft.com/office/officeart/2005/8/layout/radial1"/>
    <dgm:cxn modelId="{798C9155-0735-C84E-AF03-E4E2B623D635}" srcId="{13878386-0FF0-6345-9448-67E23AF453FE}" destId="{BE113177-352B-A74D-A3ED-572DF5F53CE5}" srcOrd="1" destOrd="0" parTransId="{B9A7CC5A-B197-6540-A79E-870F0BBCCB51}" sibTransId="{376181EB-439B-F54E-84A4-2F0A730DB02E}"/>
    <dgm:cxn modelId="{57D7FE78-C868-F843-985F-0AE5E729BEC5}" type="presOf" srcId="{B9A7CC5A-B197-6540-A79E-870F0BBCCB51}" destId="{63CBB36C-8F28-704F-9D09-3B2138FC5013}" srcOrd="1" destOrd="0" presId="urn:microsoft.com/office/officeart/2005/8/layout/radial1"/>
    <dgm:cxn modelId="{CA5E289A-8A1D-3144-AAB6-328724F86624}" type="presOf" srcId="{AAF13967-35E1-CD43-A699-6ECFB73141D0}" destId="{13DCA8AD-FB4C-6C40-B054-B4565E6353E8}" srcOrd="0" destOrd="0" presId="urn:microsoft.com/office/officeart/2005/8/layout/radial1"/>
    <dgm:cxn modelId="{483253A0-947C-E147-A1B5-4DA0488BBA7B}" srcId="{13878386-0FF0-6345-9448-67E23AF453FE}" destId="{3627FED2-15BF-314E-A698-B962255C5FC7}" srcOrd="3" destOrd="0" parTransId="{87028C61-F15C-6347-97A3-13066C0A315F}" sibTransId="{E81C995F-C9A9-F747-9623-3A473B165CA1}"/>
    <dgm:cxn modelId="{EF5B31B9-9B09-4146-8E5C-F54C613D0DAC}" type="presOf" srcId="{13878386-0FF0-6345-9448-67E23AF453FE}" destId="{4A137F72-E864-FC41-B023-4F285829150A}" srcOrd="0" destOrd="0" presId="urn:microsoft.com/office/officeart/2005/8/layout/radial1"/>
    <dgm:cxn modelId="{34E0BDBD-FDBF-6F44-84D2-B2EBC591A7EA}" type="presOf" srcId="{7B566141-652B-6240-A88D-D0234C915E2C}" destId="{23ABCB8F-F94A-8940-8605-FA0CFDD6ABEB}" srcOrd="0" destOrd="0" presId="urn:microsoft.com/office/officeart/2005/8/layout/radial1"/>
    <dgm:cxn modelId="{7D961CC9-E681-E14A-A74D-FCA4F4A6D244}" type="presOf" srcId="{87028C61-F15C-6347-97A3-13066C0A315F}" destId="{139F02D0-482D-384E-92EC-47B0F818A6E1}" srcOrd="0" destOrd="0" presId="urn:microsoft.com/office/officeart/2005/8/layout/radial1"/>
    <dgm:cxn modelId="{857812D7-234E-644D-B5C5-EBCB9202580C}" type="presOf" srcId="{87028C61-F15C-6347-97A3-13066C0A315F}" destId="{56EC6A04-5AC4-374E-B46D-615A31438DB5}" srcOrd="1" destOrd="0" presId="urn:microsoft.com/office/officeart/2005/8/layout/radial1"/>
    <dgm:cxn modelId="{B73B1FDF-F522-9243-9C97-6329F37F873E}" srcId="{13878386-0FF0-6345-9448-67E23AF453FE}" destId="{5811BCB5-B39A-DA47-AD93-8E4BCF11AFA9}" srcOrd="2" destOrd="0" parTransId="{AAF13967-35E1-CD43-A699-6ECFB73141D0}" sibTransId="{E254DCDA-A988-BC4F-89F2-113D78C2DF81}"/>
    <dgm:cxn modelId="{829594E3-EFD3-8642-8DD0-D72E8FE79EEF}" type="presOf" srcId="{AAF13967-35E1-CD43-A699-6ECFB73141D0}" destId="{513FFACB-6DBE-7D4B-A0DC-754D82277E8E}" srcOrd="1" destOrd="0" presId="urn:microsoft.com/office/officeart/2005/8/layout/radial1"/>
    <dgm:cxn modelId="{E708D4FC-27EE-BC48-8F0B-C7CCD3E97A34}" type="presOf" srcId="{7B566141-652B-6240-A88D-D0234C915E2C}" destId="{159A1C53-852F-6C45-9DAC-650B9E33D9D9}" srcOrd="1" destOrd="0" presId="urn:microsoft.com/office/officeart/2005/8/layout/radial1"/>
    <dgm:cxn modelId="{BB3C8747-760A-9D4A-BF36-BB490E563ED6}" type="presParOf" srcId="{B2069032-6864-6641-9581-D803C6E3170F}" destId="{4A137F72-E864-FC41-B023-4F285829150A}" srcOrd="0" destOrd="0" presId="urn:microsoft.com/office/officeart/2005/8/layout/radial1"/>
    <dgm:cxn modelId="{F7FD330D-2529-BA42-BC75-39DD487DFE7C}" type="presParOf" srcId="{B2069032-6864-6641-9581-D803C6E3170F}" destId="{23ABCB8F-F94A-8940-8605-FA0CFDD6ABEB}" srcOrd="1" destOrd="0" presId="urn:microsoft.com/office/officeart/2005/8/layout/radial1"/>
    <dgm:cxn modelId="{B59C4E0E-35C2-5648-A47F-2830D4853A24}" type="presParOf" srcId="{23ABCB8F-F94A-8940-8605-FA0CFDD6ABEB}" destId="{159A1C53-852F-6C45-9DAC-650B9E33D9D9}" srcOrd="0" destOrd="0" presId="urn:microsoft.com/office/officeart/2005/8/layout/radial1"/>
    <dgm:cxn modelId="{E920320D-B3E4-8D45-B2B1-139CCDD0B3FD}" type="presParOf" srcId="{B2069032-6864-6641-9581-D803C6E3170F}" destId="{DBBAC75C-939D-2A46-BBAC-DA08E4461435}" srcOrd="2" destOrd="0" presId="urn:microsoft.com/office/officeart/2005/8/layout/radial1"/>
    <dgm:cxn modelId="{83385CF4-50D3-2242-9E39-7719C49A593A}" type="presParOf" srcId="{B2069032-6864-6641-9581-D803C6E3170F}" destId="{C7683012-D64F-7944-BBE2-0D3718E76DB2}" srcOrd="3" destOrd="0" presId="urn:microsoft.com/office/officeart/2005/8/layout/radial1"/>
    <dgm:cxn modelId="{F62ABB71-97BE-4F48-8352-9841DB18B975}" type="presParOf" srcId="{C7683012-D64F-7944-BBE2-0D3718E76DB2}" destId="{63CBB36C-8F28-704F-9D09-3B2138FC5013}" srcOrd="0" destOrd="0" presId="urn:microsoft.com/office/officeart/2005/8/layout/radial1"/>
    <dgm:cxn modelId="{4D7FC6D0-42FD-EF4E-92BD-42E7E37BB660}" type="presParOf" srcId="{B2069032-6864-6641-9581-D803C6E3170F}" destId="{70232E88-94A9-7C47-9467-6E76A3635DDC}" srcOrd="4" destOrd="0" presId="urn:microsoft.com/office/officeart/2005/8/layout/radial1"/>
    <dgm:cxn modelId="{A2DD94B9-895F-0941-95C6-AF7CAFE9045D}" type="presParOf" srcId="{B2069032-6864-6641-9581-D803C6E3170F}" destId="{13DCA8AD-FB4C-6C40-B054-B4565E6353E8}" srcOrd="5" destOrd="0" presId="urn:microsoft.com/office/officeart/2005/8/layout/radial1"/>
    <dgm:cxn modelId="{2397919B-6649-9445-AE94-2CCA48F00FEB}" type="presParOf" srcId="{13DCA8AD-FB4C-6C40-B054-B4565E6353E8}" destId="{513FFACB-6DBE-7D4B-A0DC-754D82277E8E}" srcOrd="0" destOrd="0" presId="urn:microsoft.com/office/officeart/2005/8/layout/radial1"/>
    <dgm:cxn modelId="{A8DF11C5-6233-8F46-8171-CF55E39928E7}" type="presParOf" srcId="{B2069032-6864-6641-9581-D803C6E3170F}" destId="{65CA732D-5316-9942-B267-94A971EAFA1C}" srcOrd="6" destOrd="0" presId="urn:microsoft.com/office/officeart/2005/8/layout/radial1"/>
    <dgm:cxn modelId="{6414C6E2-D0E7-9249-BD97-CA25F6010270}" type="presParOf" srcId="{B2069032-6864-6641-9581-D803C6E3170F}" destId="{139F02D0-482D-384E-92EC-47B0F818A6E1}" srcOrd="7" destOrd="0" presId="urn:microsoft.com/office/officeart/2005/8/layout/radial1"/>
    <dgm:cxn modelId="{3CF79A83-D59D-694B-887C-B2C6BA46E2FA}" type="presParOf" srcId="{139F02D0-482D-384E-92EC-47B0F818A6E1}" destId="{56EC6A04-5AC4-374E-B46D-615A31438DB5}" srcOrd="0" destOrd="0" presId="urn:microsoft.com/office/officeart/2005/8/layout/radial1"/>
    <dgm:cxn modelId="{E15C1DC2-E868-B540-BCCA-DD902ED18E1C}" type="presParOf" srcId="{B2069032-6864-6641-9581-D803C6E3170F}" destId="{F46A32B0-50DC-E341-AF8F-9863AD2CEF3E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7E01681B-2C2A-7447-AB86-BDDD32E21A00}">
      <dgm:prSet custT="1"/>
      <dgm:spPr/>
      <dgm:t>
        <a:bodyPr/>
        <a:lstStyle/>
        <a:p>
          <a:r>
            <a:rPr lang="pt-BR" sz="2400" b="1" i="0" dirty="0"/>
            <a:t>We can use </a:t>
          </a:r>
        </a:p>
        <a:p>
          <a:r>
            <a:rPr lang="pt-BR" sz="2400" b="1" i="0" dirty="0"/>
            <a:t>WHO</a:t>
          </a:r>
        </a:p>
        <a:p>
          <a:r>
            <a:rPr lang="pt-BR" sz="2400" b="1" i="0" dirty="0"/>
            <a:t>in reference to</a:t>
          </a:r>
        </a:p>
      </dgm:t>
    </dgm:pt>
    <dgm:pt modelId="{52A40BA6-38F1-1843-900B-70B1BDFCBB72}" type="parTrans" cxnId="{05ADDB25-8521-0C4A-AC41-50827B6B93F1}">
      <dgm:prSet/>
      <dgm:spPr/>
      <dgm:t>
        <a:bodyPr/>
        <a:lstStyle/>
        <a:p>
          <a:endParaRPr lang="pt-BR"/>
        </a:p>
      </dgm:t>
    </dgm:pt>
    <dgm:pt modelId="{D9926721-70CD-1E47-9742-F5176C3DC5B3}" type="sibTrans" cxnId="{05ADDB25-8521-0C4A-AC41-50827B6B93F1}">
      <dgm:prSet/>
      <dgm:spPr/>
      <dgm:t>
        <a:bodyPr/>
        <a:lstStyle/>
        <a:p>
          <a:endParaRPr lang="pt-BR"/>
        </a:p>
      </dgm:t>
    </dgm:pt>
    <dgm:pt modelId="{8BE45E78-0BC8-E04F-A991-25A0A5FF5081}">
      <dgm:prSet custT="1"/>
      <dgm:spPr/>
      <dgm:t>
        <a:bodyPr/>
        <a:lstStyle/>
        <a:p>
          <a:r>
            <a:rPr lang="pt-BR" sz="2400" b="1" i="0" dirty="0"/>
            <a:t>We can use </a:t>
          </a:r>
        </a:p>
        <a:p>
          <a:r>
            <a:rPr lang="pt-BR" sz="2400" b="1" i="0" dirty="0"/>
            <a:t>THAT</a:t>
          </a:r>
        </a:p>
        <a:p>
          <a:r>
            <a:rPr lang="pt-BR" sz="2400" b="1" i="0" dirty="0"/>
            <a:t>in reference to</a:t>
          </a:r>
        </a:p>
      </dgm:t>
    </dgm:pt>
    <dgm:pt modelId="{17623290-8F5B-C644-B1E1-9B1CF89A4D4D}" type="parTrans" cxnId="{B9DF1DF6-3DC2-C440-9E0A-6AB74D35DF2C}">
      <dgm:prSet/>
      <dgm:spPr/>
      <dgm:t>
        <a:bodyPr/>
        <a:lstStyle/>
        <a:p>
          <a:endParaRPr lang="pt-BR"/>
        </a:p>
      </dgm:t>
    </dgm:pt>
    <dgm:pt modelId="{4B2ACB63-4CF0-3347-9DE2-756DAEFF3FE7}" type="sibTrans" cxnId="{B9DF1DF6-3DC2-C440-9E0A-6AB74D35DF2C}">
      <dgm:prSet/>
      <dgm:spPr/>
      <dgm:t>
        <a:bodyPr/>
        <a:lstStyle/>
        <a:p>
          <a:endParaRPr lang="pt-BR"/>
        </a:p>
      </dgm:t>
    </dgm:pt>
    <dgm:pt modelId="{CA1A6B75-3561-344E-A815-EF65A2ED7385}">
      <dgm:prSet custT="1"/>
      <dgm:spPr/>
      <dgm:t>
        <a:bodyPr/>
        <a:lstStyle/>
        <a:p>
          <a:r>
            <a:rPr lang="pt-BR" sz="2800" b="0" i="0" dirty="0"/>
            <a:t>people</a:t>
          </a:r>
          <a:endParaRPr lang="pt-BR" sz="2800" b="1" i="0" dirty="0"/>
        </a:p>
      </dgm:t>
    </dgm:pt>
    <dgm:pt modelId="{51BF5DDD-84A2-E24E-BC4F-AEE833CE13A1}" type="parTrans" cxnId="{C9D50366-03BF-9D4A-B917-923A6A25EA36}">
      <dgm:prSet/>
      <dgm:spPr/>
      <dgm:t>
        <a:bodyPr/>
        <a:lstStyle/>
        <a:p>
          <a:endParaRPr lang="pt-BR"/>
        </a:p>
      </dgm:t>
    </dgm:pt>
    <dgm:pt modelId="{58325837-C901-3149-901E-2AC9EEBA92D1}" type="sibTrans" cxnId="{C9D50366-03BF-9D4A-B917-923A6A25EA36}">
      <dgm:prSet/>
      <dgm:spPr/>
      <dgm:t>
        <a:bodyPr/>
        <a:lstStyle/>
        <a:p>
          <a:endParaRPr lang="pt-BR"/>
        </a:p>
      </dgm:t>
    </dgm:pt>
    <dgm:pt modelId="{AE9ADB66-F9D6-FF4F-B094-1F64E2797BB9}">
      <dgm:prSet custT="1"/>
      <dgm:spPr/>
      <dgm:t>
        <a:bodyPr/>
        <a:lstStyle/>
        <a:p>
          <a:r>
            <a:rPr lang="pt-BR" sz="2800" b="0" i="0" dirty="0"/>
            <a:t>people and things (possessive meaning)</a:t>
          </a:r>
          <a:endParaRPr lang="pt-BR" sz="2800" b="1" i="0" dirty="0"/>
        </a:p>
      </dgm:t>
    </dgm:pt>
    <dgm:pt modelId="{48DE9DAE-ADFF-1444-9477-091BC36D6F92}" type="parTrans" cxnId="{DE417045-FFE9-274C-9E25-F863AA619F2F}">
      <dgm:prSet/>
      <dgm:spPr/>
      <dgm:t>
        <a:bodyPr/>
        <a:lstStyle/>
        <a:p>
          <a:endParaRPr lang="pt-BR"/>
        </a:p>
      </dgm:t>
    </dgm:pt>
    <dgm:pt modelId="{B170BAB7-1A4B-1749-A02E-BD5313FD8AE4}" type="sibTrans" cxnId="{DE417045-FFE9-274C-9E25-F863AA619F2F}">
      <dgm:prSet/>
      <dgm:spPr/>
      <dgm:t>
        <a:bodyPr/>
        <a:lstStyle/>
        <a:p>
          <a:endParaRPr lang="pt-BR"/>
        </a:p>
      </dgm:t>
    </dgm:pt>
    <dgm:pt modelId="{26C53BB4-ED9B-6A47-8ABB-FC5A1382AA26}">
      <dgm:prSet custT="1"/>
      <dgm:spPr/>
      <dgm:t>
        <a:bodyPr/>
        <a:lstStyle/>
        <a:p>
          <a:r>
            <a:rPr lang="pt-BR" sz="2400" b="1" i="0" dirty="0"/>
            <a:t>We can use </a:t>
          </a:r>
        </a:p>
        <a:p>
          <a:r>
            <a:rPr lang="pt-BR" sz="2400" b="1" i="0" dirty="0"/>
            <a:t>WHICH</a:t>
          </a:r>
        </a:p>
        <a:p>
          <a:r>
            <a:rPr lang="pt-BR" sz="2400" b="1" i="0" dirty="0"/>
            <a:t>in reference to</a:t>
          </a:r>
        </a:p>
      </dgm:t>
    </dgm:pt>
    <dgm:pt modelId="{2022861E-0E12-7A44-A6C7-103791748C6E}" type="parTrans" cxnId="{2795E3D0-F8A5-8B47-996F-98F99D652D1C}">
      <dgm:prSet/>
      <dgm:spPr/>
      <dgm:t>
        <a:bodyPr/>
        <a:lstStyle/>
        <a:p>
          <a:endParaRPr lang="pt-BR"/>
        </a:p>
      </dgm:t>
    </dgm:pt>
    <dgm:pt modelId="{5DD4E50E-BFCC-1949-8383-A0E5EAE103C8}" type="sibTrans" cxnId="{2795E3D0-F8A5-8B47-996F-98F99D652D1C}">
      <dgm:prSet/>
      <dgm:spPr/>
      <dgm:t>
        <a:bodyPr/>
        <a:lstStyle/>
        <a:p>
          <a:endParaRPr lang="pt-BR"/>
        </a:p>
      </dgm:t>
    </dgm:pt>
    <dgm:pt modelId="{0EBC1454-A0D1-A544-85CD-38F208F6BB23}">
      <dgm:prSet custT="1"/>
      <dgm:spPr/>
      <dgm:t>
        <a:bodyPr/>
        <a:lstStyle/>
        <a:p>
          <a:r>
            <a:rPr lang="pt-BR" sz="2800" b="0" i="0" dirty="0"/>
            <a:t>things</a:t>
          </a:r>
          <a:endParaRPr lang="pt-BR" sz="2800" b="1" i="0" dirty="0"/>
        </a:p>
      </dgm:t>
    </dgm:pt>
    <dgm:pt modelId="{F92DD421-DD1B-984A-BB39-7C86DACDD4E4}" type="parTrans" cxnId="{09F86FCA-5467-124B-9F2F-E5B10B877C03}">
      <dgm:prSet/>
      <dgm:spPr/>
      <dgm:t>
        <a:bodyPr/>
        <a:lstStyle/>
        <a:p>
          <a:endParaRPr lang="pt-BR"/>
        </a:p>
      </dgm:t>
    </dgm:pt>
    <dgm:pt modelId="{96144F49-D8CC-EE4B-BB66-7633D6AB0F20}" type="sibTrans" cxnId="{09F86FCA-5467-124B-9F2F-E5B10B877C03}">
      <dgm:prSet/>
      <dgm:spPr/>
      <dgm:t>
        <a:bodyPr/>
        <a:lstStyle/>
        <a:p>
          <a:endParaRPr lang="pt-BR"/>
        </a:p>
      </dgm:t>
    </dgm:pt>
    <dgm:pt modelId="{E827BC4E-7B2C-5D45-9B5E-531B9EDD4B8F}">
      <dgm:prSet custT="1"/>
      <dgm:spPr/>
      <dgm:t>
        <a:bodyPr/>
        <a:lstStyle/>
        <a:p>
          <a:r>
            <a:rPr lang="pt-BR" sz="2800" b="0" i="0" dirty="0"/>
            <a:t>people and things</a:t>
          </a:r>
          <a:endParaRPr lang="pt-BR" sz="2800" b="1" i="0" dirty="0"/>
        </a:p>
      </dgm:t>
    </dgm:pt>
    <dgm:pt modelId="{3457EEE5-1643-BE49-A7B3-AE3D3078E54F}" type="parTrans" cxnId="{3BF18FA1-2753-484C-9931-70B603D8A31C}">
      <dgm:prSet/>
      <dgm:spPr/>
      <dgm:t>
        <a:bodyPr/>
        <a:lstStyle/>
        <a:p>
          <a:endParaRPr lang="pt-BR"/>
        </a:p>
      </dgm:t>
    </dgm:pt>
    <dgm:pt modelId="{A3241B46-9F80-104E-8D5F-AA0A0A0C7F58}" type="sibTrans" cxnId="{3BF18FA1-2753-484C-9931-70B603D8A31C}">
      <dgm:prSet/>
      <dgm:spPr/>
      <dgm:t>
        <a:bodyPr/>
        <a:lstStyle/>
        <a:p>
          <a:endParaRPr lang="pt-BR"/>
        </a:p>
      </dgm:t>
    </dgm:pt>
    <dgm:pt modelId="{AFB3A59F-FD1F-1D42-9382-02B9191D45BB}">
      <dgm:prSet custT="1"/>
      <dgm:spPr/>
      <dgm:t>
        <a:bodyPr/>
        <a:lstStyle/>
        <a:p>
          <a:r>
            <a:rPr lang="pt-BR" sz="2400" b="1" i="0" dirty="0"/>
            <a:t>We can use </a:t>
          </a:r>
        </a:p>
        <a:p>
          <a:r>
            <a:rPr lang="pt-BR" sz="2400" b="1" i="0" dirty="0"/>
            <a:t>WHOSE</a:t>
          </a:r>
        </a:p>
        <a:p>
          <a:r>
            <a:rPr lang="pt-BR" sz="2400" b="1" i="0" dirty="0"/>
            <a:t>in reference to</a:t>
          </a:r>
        </a:p>
      </dgm:t>
    </dgm:pt>
    <dgm:pt modelId="{6F5F8AD2-FB47-4044-86BF-19F870531599}" type="parTrans" cxnId="{249051B3-157D-9F48-95D7-5ACA0366FD60}">
      <dgm:prSet/>
      <dgm:spPr/>
      <dgm:t>
        <a:bodyPr/>
        <a:lstStyle/>
        <a:p>
          <a:endParaRPr lang="pt-BR"/>
        </a:p>
      </dgm:t>
    </dgm:pt>
    <dgm:pt modelId="{64831D5B-656F-9247-A170-1E627C6046E0}" type="sibTrans" cxnId="{249051B3-157D-9F48-95D7-5ACA0366FD60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A12BAD9B-78DA-6B44-9598-62F6B4D5857A}" type="pres">
      <dgm:prSet presAssocID="{7E01681B-2C2A-7447-AB86-BDDD32E21A00}" presName="linNode" presStyleCnt="0"/>
      <dgm:spPr/>
    </dgm:pt>
    <dgm:pt modelId="{1151E7D5-6793-544F-85EA-3506F25B282E}" type="pres">
      <dgm:prSet presAssocID="{7E01681B-2C2A-7447-AB86-BDDD32E21A00}" presName="parentText" presStyleLbl="node1" presStyleIdx="0" presStyleCnt="4" custScaleX="127358">
        <dgm:presLayoutVars>
          <dgm:chMax val="1"/>
          <dgm:bulletEnabled val="1"/>
        </dgm:presLayoutVars>
      </dgm:prSet>
      <dgm:spPr/>
    </dgm:pt>
    <dgm:pt modelId="{08E99EB5-2628-C14A-9B9A-1085007990C4}" type="pres">
      <dgm:prSet presAssocID="{7E01681B-2C2A-7447-AB86-BDDD32E21A00}" presName="descendantText" presStyleLbl="alignAccFollowNode1" presStyleIdx="0" presStyleCnt="4">
        <dgm:presLayoutVars>
          <dgm:bulletEnabled val="1"/>
        </dgm:presLayoutVars>
      </dgm:prSet>
      <dgm:spPr/>
    </dgm:pt>
    <dgm:pt modelId="{15420CC5-C5CC-0040-8816-1C1AF3069D47}" type="pres">
      <dgm:prSet presAssocID="{D9926721-70CD-1E47-9742-F5176C3DC5B3}" presName="sp" presStyleCnt="0"/>
      <dgm:spPr/>
    </dgm:pt>
    <dgm:pt modelId="{9FD50ACD-3F0D-3046-A34A-7F6C6A44A0FA}" type="pres">
      <dgm:prSet presAssocID="{26C53BB4-ED9B-6A47-8ABB-FC5A1382AA26}" presName="linNode" presStyleCnt="0"/>
      <dgm:spPr/>
    </dgm:pt>
    <dgm:pt modelId="{D204A9DA-02DA-AF4B-8A11-9D2DA3888263}" type="pres">
      <dgm:prSet presAssocID="{26C53BB4-ED9B-6A47-8ABB-FC5A1382AA26}" presName="parentText" presStyleLbl="node1" presStyleIdx="1" presStyleCnt="4" custScaleX="127358">
        <dgm:presLayoutVars>
          <dgm:chMax val="1"/>
          <dgm:bulletEnabled val="1"/>
        </dgm:presLayoutVars>
      </dgm:prSet>
      <dgm:spPr/>
    </dgm:pt>
    <dgm:pt modelId="{B878B864-EBB7-8A43-8A85-944883F299A4}" type="pres">
      <dgm:prSet presAssocID="{26C53BB4-ED9B-6A47-8ABB-FC5A1382AA26}" presName="descendantText" presStyleLbl="alignAccFollowNode1" presStyleIdx="1" presStyleCnt="4">
        <dgm:presLayoutVars>
          <dgm:bulletEnabled val="1"/>
        </dgm:presLayoutVars>
      </dgm:prSet>
      <dgm:spPr/>
    </dgm:pt>
    <dgm:pt modelId="{F2AB9193-41F0-0F46-AB13-60B49D6BC04E}" type="pres">
      <dgm:prSet presAssocID="{5DD4E50E-BFCC-1949-8383-A0E5EAE103C8}" presName="sp" presStyleCnt="0"/>
      <dgm:spPr/>
    </dgm:pt>
    <dgm:pt modelId="{E7327C50-F3C1-7447-B768-AD9DA37CFB53}" type="pres">
      <dgm:prSet presAssocID="{8BE45E78-0BC8-E04F-A991-25A0A5FF5081}" presName="linNode" presStyleCnt="0"/>
      <dgm:spPr/>
    </dgm:pt>
    <dgm:pt modelId="{1D5A9F12-3124-D845-8008-FA0A4E1CA356}" type="pres">
      <dgm:prSet presAssocID="{8BE45E78-0BC8-E04F-A991-25A0A5FF5081}" presName="parentText" presStyleLbl="node1" presStyleIdx="2" presStyleCnt="4" custScaleX="127358">
        <dgm:presLayoutVars>
          <dgm:chMax val="1"/>
          <dgm:bulletEnabled val="1"/>
        </dgm:presLayoutVars>
      </dgm:prSet>
      <dgm:spPr/>
    </dgm:pt>
    <dgm:pt modelId="{5C3E7111-50FA-6E46-8982-369CD9326970}" type="pres">
      <dgm:prSet presAssocID="{8BE45E78-0BC8-E04F-A991-25A0A5FF5081}" presName="descendantText" presStyleLbl="alignAccFollowNode1" presStyleIdx="2" presStyleCnt="4">
        <dgm:presLayoutVars>
          <dgm:bulletEnabled val="1"/>
        </dgm:presLayoutVars>
      </dgm:prSet>
      <dgm:spPr/>
    </dgm:pt>
    <dgm:pt modelId="{8DE7D4E4-1C38-A846-AE84-2FAEBC43BE4B}" type="pres">
      <dgm:prSet presAssocID="{4B2ACB63-4CF0-3347-9DE2-756DAEFF3FE7}" presName="sp" presStyleCnt="0"/>
      <dgm:spPr/>
    </dgm:pt>
    <dgm:pt modelId="{6C814505-C78F-474C-B8F8-8278F89B269A}" type="pres">
      <dgm:prSet presAssocID="{AFB3A59F-FD1F-1D42-9382-02B9191D45BB}" presName="linNode" presStyleCnt="0"/>
      <dgm:spPr/>
    </dgm:pt>
    <dgm:pt modelId="{AA4DE779-0691-774A-A589-1CFF0662BC81}" type="pres">
      <dgm:prSet presAssocID="{AFB3A59F-FD1F-1D42-9382-02B9191D45BB}" presName="parentText" presStyleLbl="node1" presStyleIdx="3" presStyleCnt="4" custScaleX="127358">
        <dgm:presLayoutVars>
          <dgm:chMax val="1"/>
          <dgm:bulletEnabled val="1"/>
        </dgm:presLayoutVars>
      </dgm:prSet>
      <dgm:spPr/>
    </dgm:pt>
    <dgm:pt modelId="{CF913E00-CFA8-564F-AF87-7B7289002635}" type="pres">
      <dgm:prSet presAssocID="{AFB3A59F-FD1F-1D42-9382-02B9191D45BB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5FCCCF24-D32E-3C4B-BE90-A0CCD4949C02}" type="presOf" srcId="{AFB3A59F-FD1F-1D42-9382-02B9191D45BB}" destId="{AA4DE779-0691-774A-A589-1CFF0662BC81}" srcOrd="0" destOrd="0" presId="urn:microsoft.com/office/officeart/2005/8/layout/vList5"/>
    <dgm:cxn modelId="{05ADDB25-8521-0C4A-AC41-50827B6B93F1}" srcId="{DC73AB19-F39D-1F44-BAF2-6DEBDCB3E114}" destId="{7E01681B-2C2A-7447-AB86-BDDD32E21A00}" srcOrd="0" destOrd="0" parTransId="{52A40BA6-38F1-1843-900B-70B1BDFCBB72}" sibTransId="{D9926721-70CD-1E47-9742-F5176C3DC5B3}"/>
    <dgm:cxn modelId="{7F93B43C-3457-A546-8C18-3F4B87F99362}" type="presOf" srcId="{E827BC4E-7B2C-5D45-9B5E-531B9EDD4B8F}" destId="{5C3E7111-50FA-6E46-8982-369CD9326970}" srcOrd="0" destOrd="0" presId="urn:microsoft.com/office/officeart/2005/8/layout/vList5"/>
    <dgm:cxn modelId="{DE417045-FFE9-274C-9E25-F863AA619F2F}" srcId="{AFB3A59F-FD1F-1D42-9382-02B9191D45BB}" destId="{AE9ADB66-F9D6-FF4F-B094-1F64E2797BB9}" srcOrd="0" destOrd="0" parTransId="{48DE9DAE-ADFF-1444-9477-091BC36D6F92}" sibTransId="{B170BAB7-1A4B-1749-A02E-BD5313FD8AE4}"/>
    <dgm:cxn modelId="{C9D50366-03BF-9D4A-B917-923A6A25EA36}" srcId="{7E01681B-2C2A-7447-AB86-BDDD32E21A00}" destId="{CA1A6B75-3561-344E-A815-EF65A2ED7385}" srcOrd="0" destOrd="0" parTransId="{51BF5DDD-84A2-E24E-BC4F-AEE833CE13A1}" sibTransId="{58325837-C901-3149-901E-2AC9EEBA92D1}"/>
    <dgm:cxn modelId="{0CBF2B47-4951-534D-8FA2-8AAA5369DBB9}" type="presOf" srcId="{CA1A6B75-3561-344E-A815-EF65A2ED7385}" destId="{08E99EB5-2628-C14A-9B9A-1085007990C4}" srcOrd="0" destOrd="0" presId="urn:microsoft.com/office/officeart/2005/8/layout/vList5"/>
    <dgm:cxn modelId="{C7A2AE49-33B0-E341-AFD2-978B8EEEA181}" type="presOf" srcId="{8BE45E78-0BC8-E04F-A991-25A0A5FF5081}" destId="{1D5A9F12-3124-D845-8008-FA0A4E1CA356}" srcOrd="0" destOrd="0" presId="urn:microsoft.com/office/officeart/2005/8/layout/vList5"/>
    <dgm:cxn modelId="{680F1388-6B57-2E4A-AB99-CA4FC0738BBB}" type="presOf" srcId="{7E01681B-2C2A-7447-AB86-BDDD32E21A00}" destId="{1151E7D5-6793-544F-85EA-3506F25B282E}" srcOrd="0" destOrd="0" presId="urn:microsoft.com/office/officeart/2005/8/layout/vList5"/>
    <dgm:cxn modelId="{3BF18FA1-2753-484C-9931-70B603D8A31C}" srcId="{8BE45E78-0BC8-E04F-A991-25A0A5FF5081}" destId="{E827BC4E-7B2C-5D45-9B5E-531B9EDD4B8F}" srcOrd="0" destOrd="0" parTransId="{3457EEE5-1643-BE49-A7B3-AE3D3078E54F}" sibTransId="{A3241B46-9F80-104E-8D5F-AA0A0A0C7F58}"/>
    <dgm:cxn modelId="{3829E0A4-AFEC-7F41-86D5-996CCEC0AED6}" type="presOf" srcId="{AE9ADB66-F9D6-FF4F-B094-1F64E2797BB9}" destId="{CF913E00-CFA8-564F-AF87-7B7289002635}" srcOrd="0" destOrd="0" presId="urn:microsoft.com/office/officeart/2005/8/layout/vList5"/>
    <dgm:cxn modelId="{249051B3-157D-9F48-95D7-5ACA0366FD60}" srcId="{DC73AB19-F39D-1F44-BAF2-6DEBDCB3E114}" destId="{AFB3A59F-FD1F-1D42-9382-02B9191D45BB}" srcOrd="3" destOrd="0" parTransId="{6F5F8AD2-FB47-4044-86BF-19F870531599}" sibTransId="{64831D5B-656F-9247-A170-1E627C6046E0}"/>
    <dgm:cxn modelId="{23F25ABA-E7F5-BB43-BFC4-ECC36BDD98D2}" type="presOf" srcId="{26C53BB4-ED9B-6A47-8ABB-FC5A1382AA26}" destId="{D204A9DA-02DA-AF4B-8A11-9D2DA3888263}" srcOrd="0" destOrd="0" presId="urn:microsoft.com/office/officeart/2005/8/layout/vList5"/>
    <dgm:cxn modelId="{09F86FCA-5467-124B-9F2F-E5B10B877C03}" srcId="{26C53BB4-ED9B-6A47-8ABB-FC5A1382AA26}" destId="{0EBC1454-A0D1-A544-85CD-38F208F6BB23}" srcOrd="0" destOrd="0" parTransId="{F92DD421-DD1B-984A-BB39-7C86DACDD4E4}" sibTransId="{96144F49-D8CC-EE4B-BB66-7633D6AB0F20}"/>
    <dgm:cxn modelId="{2795E3D0-F8A5-8B47-996F-98F99D652D1C}" srcId="{DC73AB19-F39D-1F44-BAF2-6DEBDCB3E114}" destId="{26C53BB4-ED9B-6A47-8ABB-FC5A1382AA26}" srcOrd="1" destOrd="0" parTransId="{2022861E-0E12-7A44-A6C7-103791748C6E}" sibTransId="{5DD4E50E-BFCC-1949-8383-A0E5EAE103C8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4D3819E3-22F7-E241-AD5C-2368C3F86624}" type="presOf" srcId="{0EBC1454-A0D1-A544-85CD-38F208F6BB23}" destId="{B878B864-EBB7-8A43-8A85-944883F299A4}" srcOrd="0" destOrd="0" presId="urn:microsoft.com/office/officeart/2005/8/layout/vList5"/>
    <dgm:cxn modelId="{B9DF1DF6-3DC2-C440-9E0A-6AB74D35DF2C}" srcId="{DC73AB19-F39D-1F44-BAF2-6DEBDCB3E114}" destId="{8BE45E78-0BC8-E04F-A991-25A0A5FF5081}" srcOrd="2" destOrd="0" parTransId="{17623290-8F5B-C644-B1E1-9B1CF89A4D4D}" sibTransId="{4B2ACB63-4CF0-3347-9DE2-756DAEFF3FE7}"/>
    <dgm:cxn modelId="{F2A7F7A2-9959-124B-831F-DFF2B5F225B2}" type="presParOf" srcId="{426758A8-6C45-F84E-A023-F42C3CC8ABFC}" destId="{A12BAD9B-78DA-6B44-9598-62F6B4D5857A}" srcOrd="0" destOrd="0" presId="urn:microsoft.com/office/officeart/2005/8/layout/vList5"/>
    <dgm:cxn modelId="{4792D250-7096-8E4D-BBD8-8386D4D6368E}" type="presParOf" srcId="{A12BAD9B-78DA-6B44-9598-62F6B4D5857A}" destId="{1151E7D5-6793-544F-85EA-3506F25B282E}" srcOrd="0" destOrd="0" presId="urn:microsoft.com/office/officeart/2005/8/layout/vList5"/>
    <dgm:cxn modelId="{FBD3EBC2-4BDE-B449-8B90-5604D76C4AAC}" type="presParOf" srcId="{A12BAD9B-78DA-6B44-9598-62F6B4D5857A}" destId="{08E99EB5-2628-C14A-9B9A-1085007990C4}" srcOrd="1" destOrd="0" presId="urn:microsoft.com/office/officeart/2005/8/layout/vList5"/>
    <dgm:cxn modelId="{5F9919CE-8C50-4942-BBF9-0C25A7D6E205}" type="presParOf" srcId="{426758A8-6C45-F84E-A023-F42C3CC8ABFC}" destId="{15420CC5-C5CC-0040-8816-1C1AF3069D47}" srcOrd="1" destOrd="0" presId="urn:microsoft.com/office/officeart/2005/8/layout/vList5"/>
    <dgm:cxn modelId="{8A9EEF96-60BD-3A46-82EA-8B443EF27BD7}" type="presParOf" srcId="{426758A8-6C45-F84E-A023-F42C3CC8ABFC}" destId="{9FD50ACD-3F0D-3046-A34A-7F6C6A44A0FA}" srcOrd="2" destOrd="0" presId="urn:microsoft.com/office/officeart/2005/8/layout/vList5"/>
    <dgm:cxn modelId="{6F71BA45-566E-194B-BDE9-8E0323339FF2}" type="presParOf" srcId="{9FD50ACD-3F0D-3046-A34A-7F6C6A44A0FA}" destId="{D204A9DA-02DA-AF4B-8A11-9D2DA3888263}" srcOrd="0" destOrd="0" presId="urn:microsoft.com/office/officeart/2005/8/layout/vList5"/>
    <dgm:cxn modelId="{7008BD9A-FB13-E64D-AA6D-AF8F93E23B06}" type="presParOf" srcId="{9FD50ACD-3F0D-3046-A34A-7F6C6A44A0FA}" destId="{B878B864-EBB7-8A43-8A85-944883F299A4}" srcOrd="1" destOrd="0" presId="urn:microsoft.com/office/officeart/2005/8/layout/vList5"/>
    <dgm:cxn modelId="{96A27FB1-0A18-C347-BDD5-F6363EBF466A}" type="presParOf" srcId="{426758A8-6C45-F84E-A023-F42C3CC8ABFC}" destId="{F2AB9193-41F0-0F46-AB13-60B49D6BC04E}" srcOrd="3" destOrd="0" presId="urn:microsoft.com/office/officeart/2005/8/layout/vList5"/>
    <dgm:cxn modelId="{41C02D2C-9F96-7046-A16E-CD36D7199921}" type="presParOf" srcId="{426758A8-6C45-F84E-A023-F42C3CC8ABFC}" destId="{E7327C50-F3C1-7447-B768-AD9DA37CFB53}" srcOrd="4" destOrd="0" presId="urn:microsoft.com/office/officeart/2005/8/layout/vList5"/>
    <dgm:cxn modelId="{B968669A-C087-F443-9FC3-91CED515CCE4}" type="presParOf" srcId="{E7327C50-F3C1-7447-B768-AD9DA37CFB53}" destId="{1D5A9F12-3124-D845-8008-FA0A4E1CA356}" srcOrd="0" destOrd="0" presId="urn:microsoft.com/office/officeart/2005/8/layout/vList5"/>
    <dgm:cxn modelId="{26DE72AF-9ED6-D140-BF63-A3DD169AFA8B}" type="presParOf" srcId="{E7327C50-F3C1-7447-B768-AD9DA37CFB53}" destId="{5C3E7111-50FA-6E46-8982-369CD9326970}" srcOrd="1" destOrd="0" presId="urn:microsoft.com/office/officeart/2005/8/layout/vList5"/>
    <dgm:cxn modelId="{9C63FA5A-92DB-0148-A639-63197C82D754}" type="presParOf" srcId="{426758A8-6C45-F84E-A023-F42C3CC8ABFC}" destId="{8DE7D4E4-1C38-A846-AE84-2FAEBC43BE4B}" srcOrd="5" destOrd="0" presId="urn:microsoft.com/office/officeart/2005/8/layout/vList5"/>
    <dgm:cxn modelId="{E20856D7-A42D-EC4D-AC55-30470AD355F1}" type="presParOf" srcId="{426758A8-6C45-F84E-A023-F42C3CC8ABFC}" destId="{6C814505-C78F-474C-B8F8-8278F89B269A}" srcOrd="6" destOrd="0" presId="urn:microsoft.com/office/officeart/2005/8/layout/vList5"/>
    <dgm:cxn modelId="{89467863-F115-734E-88E9-10A596355BDA}" type="presParOf" srcId="{6C814505-C78F-474C-B8F8-8278F89B269A}" destId="{AA4DE779-0691-774A-A589-1CFF0662BC81}" srcOrd="0" destOrd="0" presId="urn:microsoft.com/office/officeart/2005/8/layout/vList5"/>
    <dgm:cxn modelId="{D82A91C3-5D59-8C46-B338-336695FE13D6}" type="presParOf" srcId="{6C814505-C78F-474C-B8F8-8278F89B269A}" destId="{CF913E00-CFA8-564F-AF87-7B728900263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886BBC-69EC-9541-84A1-2B61AA8CB9BC}" type="doc">
      <dgm:prSet loTypeId="urn:microsoft.com/office/officeart/2005/8/layout/radial1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13878386-0FF0-6345-9448-67E23AF453FE}">
      <dgm:prSet phldrT="[Texto]"/>
      <dgm:spPr/>
      <dgm:t>
        <a:bodyPr/>
        <a:lstStyle/>
        <a:p>
          <a:r>
            <a:rPr lang="pt-BR" dirty="0"/>
            <a:t>Digital devices</a:t>
          </a:r>
        </a:p>
      </dgm:t>
    </dgm:pt>
    <dgm:pt modelId="{45804492-3231-7246-99DE-3A340976BC19}" type="sibTrans" cxnId="{ACF17D0E-8188-ED4E-A056-77C48518CC9B}">
      <dgm:prSet/>
      <dgm:spPr/>
      <dgm:t>
        <a:bodyPr/>
        <a:lstStyle/>
        <a:p>
          <a:endParaRPr lang="pt-BR"/>
        </a:p>
      </dgm:t>
    </dgm:pt>
    <dgm:pt modelId="{FEEC1ADE-7B04-7E47-B574-1EF0E90A9C09}" type="parTrans" cxnId="{ACF17D0E-8188-ED4E-A056-77C48518CC9B}">
      <dgm:prSet/>
      <dgm:spPr/>
      <dgm:t>
        <a:bodyPr/>
        <a:lstStyle/>
        <a:p>
          <a:endParaRPr lang="pt-BR"/>
        </a:p>
      </dgm:t>
    </dgm:pt>
    <dgm:pt modelId="{5B5D797C-A4A7-F743-9873-2B2C5613EF28}">
      <dgm:prSet phldrT="[Texto]"/>
      <dgm:spPr/>
      <dgm:t>
        <a:bodyPr/>
        <a:lstStyle/>
        <a:p>
          <a:r>
            <a:rPr lang="pt-BR" dirty="0"/>
            <a:t>mobile (phone)/ cell (phone)</a:t>
          </a:r>
        </a:p>
      </dgm:t>
    </dgm:pt>
    <dgm:pt modelId="{4B5DC2C3-6295-EE4A-BCF0-0BAD640A1032}" type="sibTrans" cxnId="{8FB46B02-8312-CA4F-96F7-85904184946C}">
      <dgm:prSet/>
      <dgm:spPr/>
      <dgm:t>
        <a:bodyPr/>
        <a:lstStyle/>
        <a:p>
          <a:endParaRPr lang="pt-BR"/>
        </a:p>
      </dgm:t>
    </dgm:pt>
    <dgm:pt modelId="{7B566141-652B-6240-A88D-D0234C915E2C}" type="parTrans" cxnId="{8FB46B02-8312-CA4F-96F7-85904184946C}">
      <dgm:prSet/>
      <dgm:spPr/>
      <dgm:t>
        <a:bodyPr/>
        <a:lstStyle/>
        <a:p>
          <a:endParaRPr lang="pt-BR"/>
        </a:p>
      </dgm:t>
    </dgm:pt>
    <dgm:pt modelId="{0696AAD3-1E8B-F845-93F6-00D66FB1D270}">
      <dgm:prSet phldrT="[Texto]"/>
      <dgm:spPr/>
      <dgm:t>
        <a:bodyPr/>
        <a:lstStyle/>
        <a:p>
          <a:r>
            <a:rPr lang="pt-BR" dirty="0"/>
            <a:t>computer</a:t>
          </a:r>
        </a:p>
      </dgm:t>
    </dgm:pt>
    <dgm:pt modelId="{4C32E040-1F5F-1C4D-95F8-B3359F31FEEE}" type="parTrans" cxnId="{5B74EC43-8B4D-F14A-A6E8-A179C1BE8809}">
      <dgm:prSet/>
      <dgm:spPr/>
      <dgm:t>
        <a:bodyPr/>
        <a:lstStyle/>
        <a:p>
          <a:endParaRPr lang="pt-BR"/>
        </a:p>
      </dgm:t>
    </dgm:pt>
    <dgm:pt modelId="{5A157FDF-8D2B-4F43-B1F0-36C848AF7CA3}" type="sibTrans" cxnId="{5B74EC43-8B4D-F14A-A6E8-A179C1BE8809}">
      <dgm:prSet/>
      <dgm:spPr/>
    </dgm:pt>
    <dgm:pt modelId="{AACAA19C-E3E5-7D4D-A76B-2508207770AD}">
      <dgm:prSet phldrT="[Texto]"/>
      <dgm:spPr/>
      <dgm:t>
        <a:bodyPr/>
        <a:lstStyle/>
        <a:p>
          <a:r>
            <a:rPr lang="pt-BR" dirty="0"/>
            <a:t>television/ TV</a:t>
          </a:r>
        </a:p>
      </dgm:t>
    </dgm:pt>
    <dgm:pt modelId="{D587B566-37A0-414D-B4A0-409256B8B62E}" type="parTrans" cxnId="{515AF58B-73DC-2842-AC89-9A7EF6C20EDC}">
      <dgm:prSet/>
      <dgm:spPr/>
      <dgm:t>
        <a:bodyPr/>
        <a:lstStyle/>
        <a:p>
          <a:endParaRPr lang="pt-BR"/>
        </a:p>
      </dgm:t>
    </dgm:pt>
    <dgm:pt modelId="{95EC3551-2B39-7B4F-A118-5F28AAD6CCA4}" type="sibTrans" cxnId="{515AF58B-73DC-2842-AC89-9A7EF6C20EDC}">
      <dgm:prSet/>
      <dgm:spPr/>
    </dgm:pt>
    <dgm:pt modelId="{4948BD41-9BC9-A64B-8618-73C4AE8C0E3D}">
      <dgm:prSet phldrT="[Texto]"/>
      <dgm:spPr/>
      <dgm:t>
        <a:bodyPr/>
        <a:lstStyle/>
        <a:p>
          <a:r>
            <a:rPr lang="pt-BR" dirty="0"/>
            <a:t>tablet</a:t>
          </a:r>
        </a:p>
      </dgm:t>
    </dgm:pt>
    <dgm:pt modelId="{112E8B64-CDD6-E84B-B913-3784E65CF70E}" type="parTrans" cxnId="{EE67AAF5-C778-F345-AFBD-B1CADDB3486B}">
      <dgm:prSet/>
      <dgm:spPr/>
      <dgm:t>
        <a:bodyPr/>
        <a:lstStyle/>
        <a:p>
          <a:endParaRPr lang="pt-BR"/>
        </a:p>
      </dgm:t>
    </dgm:pt>
    <dgm:pt modelId="{977C2BA7-7B40-1643-A80C-D833A89FE808}" type="sibTrans" cxnId="{EE67AAF5-C778-F345-AFBD-B1CADDB3486B}">
      <dgm:prSet/>
      <dgm:spPr/>
    </dgm:pt>
    <dgm:pt modelId="{B2069032-6864-6641-9581-D803C6E3170F}" type="pres">
      <dgm:prSet presAssocID="{C7886BBC-69EC-9541-84A1-2B61AA8CB9B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A137F72-E864-FC41-B023-4F285829150A}" type="pres">
      <dgm:prSet presAssocID="{13878386-0FF0-6345-9448-67E23AF453FE}" presName="centerShape" presStyleLbl="node0" presStyleIdx="0" presStyleCnt="1"/>
      <dgm:spPr/>
    </dgm:pt>
    <dgm:pt modelId="{23ABCB8F-F94A-8940-8605-FA0CFDD6ABEB}" type="pres">
      <dgm:prSet presAssocID="{7B566141-652B-6240-A88D-D0234C915E2C}" presName="Name9" presStyleLbl="parChTrans1D2" presStyleIdx="0" presStyleCnt="4"/>
      <dgm:spPr/>
    </dgm:pt>
    <dgm:pt modelId="{159A1C53-852F-6C45-9DAC-650B9E33D9D9}" type="pres">
      <dgm:prSet presAssocID="{7B566141-652B-6240-A88D-D0234C915E2C}" presName="connTx" presStyleLbl="parChTrans1D2" presStyleIdx="0" presStyleCnt="4"/>
      <dgm:spPr/>
    </dgm:pt>
    <dgm:pt modelId="{DBBAC75C-939D-2A46-BBAC-DA08E4461435}" type="pres">
      <dgm:prSet presAssocID="{5B5D797C-A4A7-F743-9873-2B2C5613EF28}" presName="node" presStyleLbl="node1" presStyleIdx="0" presStyleCnt="4">
        <dgm:presLayoutVars>
          <dgm:bulletEnabled val="1"/>
        </dgm:presLayoutVars>
      </dgm:prSet>
      <dgm:spPr/>
    </dgm:pt>
    <dgm:pt modelId="{3FAB96E0-C84A-3048-B2D5-F68594CE14B5}" type="pres">
      <dgm:prSet presAssocID="{4C32E040-1F5F-1C4D-95F8-B3359F31FEEE}" presName="Name9" presStyleLbl="parChTrans1D2" presStyleIdx="1" presStyleCnt="4"/>
      <dgm:spPr/>
    </dgm:pt>
    <dgm:pt modelId="{11CF6E5E-D976-D340-A554-48EE90ED9FB7}" type="pres">
      <dgm:prSet presAssocID="{4C32E040-1F5F-1C4D-95F8-B3359F31FEEE}" presName="connTx" presStyleLbl="parChTrans1D2" presStyleIdx="1" presStyleCnt="4"/>
      <dgm:spPr/>
    </dgm:pt>
    <dgm:pt modelId="{8C3BE212-46B1-CC40-A22C-A9E55F8872A4}" type="pres">
      <dgm:prSet presAssocID="{0696AAD3-1E8B-F845-93F6-00D66FB1D270}" presName="node" presStyleLbl="node1" presStyleIdx="1" presStyleCnt="4">
        <dgm:presLayoutVars>
          <dgm:bulletEnabled val="1"/>
        </dgm:presLayoutVars>
      </dgm:prSet>
      <dgm:spPr/>
    </dgm:pt>
    <dgm:pt modelId="{2F740F2F-12CA-E149-B077-CB41A76B6DCE}" type="pres">
      <dgm:prSet presAssocID="{D587B566-37A0-414D-B4A0-409256B8B62E}" presName="Name9" presStyleLbl="parChTrans1D2" presStyleIdx="2" presStyleCnt="4"/>
      <dgm:spPr/>
    </dgm:pt>
    <dgm:pt modelId="{5EE94530-D270-DC40-B669-ECB3E6A7FABF}" type="pres">
      <dgm:prSet presAssocID="{D587B566-37A0-414D-B4A0-409256B8B62E}" presName="connTx" presStyleLbl="parChTrans1D2" presStyleIdx="2" presStyleCnt="4"/>
      <dgm:spPr/>
    </dgm:pt>
    <dgm:pt modelId="{E784D829-EC81-E04B-97D4-DB6F8F715B54}" type="pres">
      <dgm:prSet presAssocID="{AACAA19C-E3E5-7D4D-A76B-2508207770AD}" presName="node" presStyleLbl="node1" presStyleIdx="2" presStyleCnt="4">
        <dgm:presLayoutVars>
          <dgm:bulletEnabled val="1"/>
        </dgm:presLayoutVars>
      </dgm:prSet>
      <dgm:spPr/>
    </dgm:pt>
    <dgm:pt modelId="{AC7F69CB-9FCC-AB49-8215-9848608E6356}" type="pres">
      <dgm:prSet presAssocID="{112E8B64-CDD6-E84B-B913-3784E65CF70E}" presName="Name9" presStyleLbl="parChTrans1D2" presStyleIdx="3" presStyleCnt="4"/>
      <dgm:spPr/>
    </dgm:pt>
    <dgm:pt modelId="{D4ACA022-2DDA-1D4F-8401-B629EA53BD6E}" type="pres">
      <dgm:prSet presAssocID="{112E8B64-CDD6-E84B-B913-3784E65CF70E}" presName="connTx" presStyleLbl="parChTrans1D2" presStyleIdx="3" presStyleCnt="4"/>
      <dgm:spPr/>
    </dgm:pt>
    <dgm:pt modelId="{0E2956D9-F0AB-D84D-96F1-5DCDA285AAF3}" type="pres">
      <dgm:prSet presAssocID="{4948BD41-9BC9-A64B-8618-73C4AE8C0E3D}" presName="node" presStyleLbl="node1" presStyleIdx="3" presStyleCnt="4">
        <dgm:presLayoutVars>
          <dgm:bulletEnabled val="1"/>
        </dgm:presLayoutVars>
      </dgm:prSet>
      <dgm:spPr/>
    </dgm:pt>
  </dgm:ptLst>
  <dgm:cxnLst>
    <dgm:cxn modelId="{8FB46B02-8312-CA4F-96F7-85904184946C}" srcId="{13878386-0FF0-6345-9448-67E23AF453FE}" destId="{5B5D797C-A4A7-F743-9873-2B2C5613EF28}" srcOrd="0" destOrd="0" parTransId="{7B566141-652B-6240-A88D-D0234C915E2C}" sibTransId="{4B5DC2C3-6295-EE4A-BCF0-0BAD640A1032}"/>
    <dgm:cxn modelId="{3DD2F805-E8C8-8540-ADDC-2F1A55F5DD01}" type="presOf" srcId="{C7886BBC-69EC-9541-84A1-2B61AA8CB9BC}" destId="{B2069032-6864-6641-9581-D803C6E3170F}" srcOrd="0" destOrd="0" presId="urn:microsoft.com/office/officeart/2005/8/layout/radial1"/>
    <dgm:cxn modelId="{ACF17D0E-8188-ED4E-A056-77C48518CC9B}" srcId="{C7886BBC-69EC-9541-84A1-2B61AA8CB9BC}" destId="{13878386-0FF0-6345-9448-67E23AF453FE}" srcOrd="0" destOrd="0" parTransId="{FEEC1ADE-7B04-7E47-B574-1EF0E90A9C09}" sibTransId="{45804492-3231-7246-99DE-3A340976BC19}"/>
    <dgm:cxn modelId="{BE1C8D11-C05F-3E49-836D-325DAC4FDB78}" type="presOf" srcId="{D587B566-37A0-414D-B4A0-409256B8B62E}" destId="{2F740F2F-12CA-E149-B077-CB41A76B6DCE}" srcOrd="0" destOrd="0" presId="urn:microsoft.com/office/officeart/2005/8/layout/radial1"/>
    <dgm:cxn modelId="{C89D4C22-0D6D-8C48-A8F8-9550866C6142}" type="presOf" srcId="{D587B566-37A0-414D-B4A0-409256B8B62E}" destId="{5EE94530-D270-DC40-B669-ECB3E6A7FABF}" srcOrd="1" destOrd="0" presId="urn:microsoft.com/office/officeart/2005/8/layout/radial1"/>
    <dgm:cxn modelId="{8757195D-B63B-AD41-BAF0-0DB5A5C26196}" type="presOf" srcId="{5B5D797C-A4A7-F743-9873-2B2C5613EF28}" destId="{DBBAC75C-939D-2A46-BBAC-DA08E4461435}" srcOrd="0" destOrd="0" presId="urn:microsoft.com/office/officeart/2005/8/layout/radial1"/>
    <dgm:cxn modelId="{5B74EC43-8B4D-F14A-A6E8-A179C1BE8809}" srcId="{13878386-0FF0-6345-9448-67E23AF453FE}" destId="{0696AAD3-1E8B-F845-93F6-00D66FB1D270}" srcOrd="1" destOrd="0" parTransId="{4C32E040-1F5F-1C4D-95F8-B3359F31FEEE}" sibTransId="{5A157FDF-8D2B-4F43-B1F0-36C848AF7CA3}"/>
    <dgm:cxn modelId="{D17CE973-598D-174A-8DF2-3A0DB76AB0FF}" type="presOf" srcId="{4C32E040-1F5F-1C4D-95F8-B3359F31FEEE}" destId="{3FAB96E0-C84A-3048-B2D5-F68594CE14B5}" srcOrd="0" destOrd="0" presId="urn:microsoft.com/office/officeart/2005/8/layout/radial1"/>
    <dgm:cxn modelId="{515AF58B-73DC-2842-AC89-9A7EF6C20EDC}" srcId="{13878386-0FF0-6345-9448-67E23AF453FE}" destId="{AACAA19C-E3E5-7D4D-A76B-2508207770AD}" srcOrd="2" destOrd="0" parTransId="{D587B566-37A0-414D-B4A0-409256B8B62E}" sibTransId="{95EC3551-2B39-7B4F-A118-5F28AAD6CCA4}"/>
    <dgm:cxn modelId="{94D0E29D-86AA-A648-88DF-D0DC9C341E59}" type="presOf" srcId="{AACAA19C-E3E5-7D4D-A76B-2508207770AD}" destId="{E784D829-EC81-E04B-97D4-DB6F8F715B54}" srcOrd="0" destOrd="0" presId="urn:microsoft.com/office/officeart/2005/8/layout/radial1"/>
    <dgm:cxn modelId="{E2E591B3-B668-D649-8A98-2A2664A7C812}" type="presOf" srcId="{112E8B64-CDD6-E84B-B913-3784E65CF70E}" destId="{AC7F69CB-9FCC-AB49-8215-9848608E6356}" srcOrd="0" destOrd="0" presId="urn:microsoft.com/office/officeart/2005/8/layout/radial1"/>
    <dgm:cxn modelId="{3E9FD7B5-C4AE-2C4F-BAAB-A7D3A7AFEBD4}" type="presOf" srcId="{4948BD41-9BC9-A64B-8618-73C4AE8C0E3D}" destId="{0E2956D9-F0AB-D84D-96F1-5DCDA285AAF3}" srcOrd="0" destOrd="0" presId="urn:microsoft.com/office/officeart/2005/8/layout/radial1"/>
    <dgm:cxn modelId="{EF5B31B9-9B09-4146-8E5C-F54C613D0DAC}" type="presOf" srcId="{13878386-0FF0-6345-9448-67E23AF453FE}" destId="{4A137F72-E864-FC41-B023-4F285829150A}" srcOrd="0" destOrd="0" presId="urn:microsoft.com/office/officeart/2005/8/layout/radial1"/>
    <dgm:cxn modelId="{34E0BDBD-FDBF-6F44-84D2-B2EBC591A7EA}" type="presOf" srcId="{7B566141-652B-6240-A88D-D0234C915E2C}" destId="{23ABCB8F-F94A-8940-8605-FA0CFDD6ABEB}" srcOrd="0" destOrd="0" presId="urn:microsoft.com/office/officeart/2005/8/layout/radial1"/>
    <dgm:cxn modelId="{F3A836C7-98F9-2D47-B88A-002F9F234E37}" type="presOf" srcId="{112E8B64-CDD6-E84B-B913-3784E65CF70E}" destId="{D4ACA022-2DDA-1D4F-8401-B629EA53BD6E}" srcOrd="1" destOrd="0" presId="urn:microsoft.com/office/officeart/2005/8/layout/radial1"/>
    <dgm:cxn modelId="{93EF30E3-2401-D542-8C19-3BE762073344}" type="presOf" srcId="{4C32E040-1F5F-1C4D-95F8-B3359F31FEEE}" destId="{11CF6E5E-D976-D340-A554-48EE90ED9FB7}" srcOrd="1" destOrd="0" presId="urn:microsoft.com/office/officeart/2005/8/layout/radial1"/>
    <dgm:cxn modelId="{EE67AAF5-C778-F345-AFBD-B1CADDB3486B}" srcId="{13878386-0FF0-6345-9448-67E23AF453FE}" destId="{4948BD41-9BC9-A64B-8618-73C4AE8C0E3D}" srcOrd="3" destOrd="0" parTransId="{112E8B64-CDD6-E84B-B913-3784E65CF70E}" sibTransId="{977C2BA7-7B40-1643-A80C-D833A89FE808}"/>
    <dgm:cxn modelId="{50A3C1F6-2F21-FE4E-A411-93C11806166A}" type="presOf" srcId="{0696AAD3-1E8B-F845-93F6-00D66FB1D270}" destId="{8C3BE212-46B1-CC40-A22C-A9E55F8872A4}" srcOrd="0" destOrd="0" presId="urn:microsoft.com/office/officeart/2005/8/layout/radial1"/>
    <dgm:cxn modelId="{E708D4FC-27EE-BC48-8F0B-C7CCD3E97A34}" type="presOf" srcId="{7B566141-652B-6240-A88D-D0234C915E2C}" destId="{159A1C53-852F-6C45-9DAC-650B9E33D9D9}" srcOrd="1" destOrd="0" presId="urn:microsoft.com/office/officeart/2005/8/layout/radial1"/>
    <dgm:cxn modelId="{BB3C8747-760A-9D4A-BF36-BB490E563ED6}" type="presParOf" srcId="{B2069032-6864-6641-9581-D803C6E3170F}" destId="{4A137F72-E864-FC41-B023-4F285829150A}" srcOrd="0" destOrd="0" presId="urn:microsoft.com/office/officeart/2005/8/layout/radial1"/>
    <dgm:cxn modelId="{F7FD330D-2529-BA42-BC75-39DD487DFE7C}" type="presParOf" srcId="{B2069032-6864-6641-9581-D803C6E3170F}" destId="{23ABCB8F-F94A-8940-8605-FA0CFDD6ABEB}" srcOrd="1" destOrd="0" presId="urn:microsoft.com/office/officeart/2005/8/layout/radial1"/>
    <dgm:cxn modelId="{B59C4E0E-35C2-5648-A47F-2830D4853A24}" type="presParOf" srcId="{23ABCB8F-F94A-8940-8605-FA0CFDD6ABEB}" destId="{159A1C53-852F-6C45-9DAC-650B9E33D9D9}" srcOrd="0" destOrd="0" presId="urn:microsoft.com/office/officeart/2005/8/layout/radial1"/>
    <dgm:cxn modelId="{E920320D-B3E4-8D45-B2B1-139CCDD0B3FD}" type="presParOf" srcId="{B2069032-6864-6641-9581-D803C6E3170F}" destId="{DBBAC75C-939D-2A46-BBAC-DA08E4461435}" srcOrd="2" destOrd="0" presId="urn:microsoft.com/office/officeart/2005/8/layout/radial1"/>
    <dgm:cxn modelId="{8A0B51AD-C874-5D43-99E0-6B3D764529F0}" type="presParOf" srcId="{B2069032-6864-6641-9581-D803C6E3170F}" destId="{3FAB96E0-C84A-3048-B2D5-F68594CE14B5}" srcOrd="3" destOrd="0" presId="urn:microsoft.com/office/officeart/2005/8/layout/radial1"/>
    <dgm:cxn modelId="{48F748A3-C4CA-324F-91E5-EE6D12256EEB}" type="presParOf" srcId="{3FAB96E0-C84A-3048-B2D5-F68594CE14B5}" destId="{11CF6E5E-D976-D340-A554-48EE90ED9FB7}" srcOrd="0" destOrd="0" presId="urn:microsoft.com/office/officeart/2005/8/layout/radial1"/>
    <dgm:cxn modelId="{7B0FA89F-A9A9-5E41-B1FB-93E319F9E73A}" type="presParOf" srcId="{B2069032-6864-6641-9581-D803C6E3170F}" destId="{8C3BE212-46B1-CC40-A22C-A9E55F8872A4}" srcOrd="4" destOrd="0" presId="urn:microsoft.com/office/officeart/2005/8/layout/radial1"/>
    <dgm:cxn modelId="{F36F9488-4033-5740-BDCF-6E2A37A48579}" type="presParOf" srcId="{B2069032-6864-6641-9581-D803C6E3170F}" destId="{2F740F2F-12CA-E149-B077-CB41A76B6DCE}" srcOrd="5" destOrd="0" presId="urn:microsoft.com/office/officeart/2005/8/layout/radial1"/>
    <dgm:cxn modelId="{9D509B29-E7D7-7841-96D2-B8EAEB00FA17}" type="presParOf" srcId="{2F740F2F-12CA-E149-B077-CB41A76B6DCE}" destId="{5EE94530-D270-DC40-B669-ECB3E6A7FABF}" srcOrd="0" destOrd="0" presId="urn:microsoft.com/office/officeart/2005/8/layout/radial1"/>
    <dgm:cxn modelId="{9831CAB9-9B15-D045-B081-EE7F8AAB0873}" type="presParOf" srcId="{B2069032-6864-6641-9581-D803C6E3170F}" destId="{E784D829-EC81-E04B-97D4-DB6F8F715B54}" srcOrd="6" destOrd="0" presId="urn:microsoft.com/office/officeart/2005/8/layout/radial1"/>
    <dgm:cxn modelId="{262455C6-B8EA-B24E-8127-FA61DB0CB43D}" type="presParOf" srcId="{B2069032-6864-6641-9581-D803C6E3170F}" destId="{AC7F69CB-9FCC-AB49-8215-9848608E6356}" srcOrd="7" destOrd="0" presId="urn:microsoft.com/office/officeart/2005/8/layout/radial1"/>
    <dgm:cxn modelId="{B3498A02-FE20-FD41-B904-5B6E59FDE097}" type="presParOf" srcId="{AC7F69CB-9FCC-AB49-8215-9848608E6356}" destId="{D4ACA022-2DDA-1D4F-8401-B629EA53BD6E}" srcOrd="0" destOrd="0" presId="urn:microsoft.com/office/officeart/2005/8/layout/radial1"/>
    <dgm:cxn modelId="{69A7A1F0-A243-2B4A-9352-D8DDE5222DD3}" type="presParOf" srcId="{B2069032-6864-6641-9581-D803C6E3170F}" destId="{0E2956D9-F0AB-D84D-96F1-5DCDA285AAF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7886BBC-69EC-9541-84A1-2B61AA8CB9BC}" type="doc">
      <dgm:prSet loTypeId="urn:microsoft.com/office/officeart/2005/8/layout/radial1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13878386-0FF0-6345-9448-67E23AF453FE}">
      <dgm:prSet phldrT="[Texto]"/>
      <dgm:spPr/>
      <dgm:t>
        <a:bodyPr/>
        <a:lstStyle/>
        <a:p>
          <a:r>
            <a:rPr lang="pt-BR" dirty="0"/>
            <a:t>Daily activities</a:t>
          </a:r>
        </a:p>
      </dgm:t>
    </dgm:pt>
    <dgm:pt modelId="{FEEC1ADE-7B04-7E47-B574-1EF0E90A9C09}" type="parTrans" cxnId="{ACF17D0E-8188-ED4E-A056-77C48518CC9B}">
      <dgm:prSet/>
      <dgm:spPr/>
      <dgm:t>
        <a:bodyPr/>
        <a:lstStyle/>
        <a:p>
          <a:endParaRPr lang="pt-BR"/>
        </a:p>
      </dgm:t>
    </dgm:pt>
    <dgm:pt modelId="{45804492-3231-7246-99DE-3A340976BC19}" type="sibTrans" cxnId="{ACF17D0E-8188-ED4E-A056-77C48518CC9B}">
      <dgm:prSet/>
      <dgm:spPr/>
      <dgm:t>
        <a:bodyPr/>
        <a:lstStyle/>
        <a:p>
          <a:endParaRPr lang="pt-BR"/>
        </a:p>
      </dgm:t>
    </dgm:pt>
    <dgm:pt modelId="{5B5D797C-A4A7-F743-9873-2B2C5613EF28}">
      <dgm:prSet phldrT="[Texto]"/>
      <dgm:spPr/>
      <dgm:t>
        <a:bodyPr/>
        <a:lstStyle/>
        <a:p>
          <a:r>
            <a:rPr lang="pt-BR" dirty="0"/>
            <a:t>take/have a shower</a:t>
          </a:r>
        </a:p>
      </dgm:t>
    </dgm:pt>
    <dgm:pt modelId="{7B566141-652B-6240-A88D-D0234C915E2C}" type="parTrans" cxnId="{8FB46B02-8312-CA4F-96F7-85904184946C}">
      <dgm:prSet/>
      <dgm:spPr/>
      <dgm:t>
        <a:bodyPr/>
        <a:lstStyle/>
        <a:p>
          <a:endParaRPr lang="pt-BR"/>
        </a:p>
      </dgm:t>
    </dgm:pt>
    <dgm:pt modelId="{4B5DC2C3-6295-EE4A-BCF0-0BAD640A1032}" type="sibTrans" cxnId="{8FB46B02-8312-CA4F-96F7-85904184946C}">
      <dgm:prSet/>
      <dgm:spPr/>
      <dgm:t>
        <a:bodyPr/>
        <a:lstStyle/>
        <a:p>
          <a:endParaRPr lang="pt-BR"/>
        </a:p>
      </dgm:t>
    </dgm:pt>
    <dgm:pt modelId="{BE113177-352B-A74D-A3ED-572DF5F53CE5}">
      <dgm:prSet phldrT="[Texto]"/>
      <dgm:spPr/>
      <dgm:t>
        <a:bodyPr/>
        <a:lstStyle/>
        <a:p>
          <a:r>
            <a:rPr lang="pt-BR" dirty="0"/>
            <a:t>have/eat breakfast</a:t>
          </a:r>
        </a:p>
      </dgm:t>
    </dgm:pt>
    <dgm:pt modelId="{B9A7CC5A-B197-6540-A79E-870F0BBCCB51}" type="parTrans" cxnId="{798C9155-0735-C84E-AF03-E4E2B623D635}">
      <dgm:prSet/>
      <dgm:spPr/>
      <dgm:t>
        <a:bodyPr/>
        <a:lstStyle/>
        <a:p>
          <a:endParaRPr lang="pt-BR"/>
        </a:p>
      </dgm:t>
    </dgm:pt>
    <dgm:pt modelId="{376181EB-439B-F54E-84A4-2F0A730DB02E}" type="sibTrans" cxnId="{798C9155-0735-C84E-AF03-E4E2B623D635}">
      <dgm:prSet/>
      <dgm:spPr/>
      <dgm:t>
        <a:bodyPr/>
        <a:lstStyle/>
        <a:p>
          <a:endParaRPr lang="pt-BR"/>
        </a:p>
      </dgm:t>
    </dgm:pt>
    <dgm:pt modelId="{3627FED2-15BF-314E-A698-B962255C5FC7}">
      <dgm:prSet phldrT="[Texto]"/>
      <dgm:spPr/>
      <dgm:t>
        <a:bodyPr/>
        <a:lstStyle/>
        <a:p>
          <a:r>
            <a:rPr lang="pt-BR" dirty="0"/>
            <a:t>wash face</a:t>
          </a:r>
        </a:p>
      </dgm:t>
    </dgm:pt>
    <dgm:pt modelId="{87028C61-F15C-6347-97A3-13066C0A315F}" type="parTrans" cxnId="{483253A0-947C-E147-A1B5-4DA0488BBA7B}">
      <dgm:prSet/>
      <dgm:spPr/>
      <dgm:t>
        <a:bodyPr/>
        <a:lstStyle/>
        <a:p>
          <a:endParaRPr lang="pt-BR"/>
        </a:p>
      </dgm:t>
    </dgm:pt>
    <dgm:pt modelId="{E81C995F-C9A9-F747-9623-3A473B165CA1}" type="sibTrans" cxnId="{483253A0-947C-E147-A1B5-4DA0488BBA7B}">
      <dgm:prSet/>
      <dgm:spPr/>
      <dgm:t>
        <a:bodyPr/>
        <a:lstStyle/>
        <a:p>
          <a:endParaRPr lang="pt-BR"/>
        </a:p>
      </dgm:t>
    </dgm:pt>
    <dgm:pt modelId="{D68988B1-A03B-F14F-8E9F-1BBA19BF8C0B}">
      <dgm:prSet phldrT="[Texto]"/>
      <dgm:spPr/>
      <dgm:t>
        <a:bodyPr/>
        <a:lstStyle/>
        <a:p>
          <a:r>
            <a:rPr lang="pt-BR" dirty="0"/>
            <a:t>read (a book)</a:t>
          </a:r>
        </a:p>
      </dgm:t>
    </dgm:pt>
    <dgm:pt modelId="{E84C01BB-31BD-6149-A22C-FE7688C25AF4}" type="parTrans" cxnId="{9C14DB0E-F98A-1447-AD9E-CFA2A52075C1}">
      <dgm:prSet/>
      <dgm:spPr/>
      <dgm:t>
        <a:bodyPr/>
        <a:lstStyle/>
        <a:p>
          <a:endParaRPr lang="pt-BR"/>
        </a:p>
      </dgm:t>
    </dgm:pt>
    <dgm:pt modelId="{78DB9FE6-2C95-4448-B984-5633F5277D9E}" type="sibTrans" cxnId="{9C14DB0E-F98A-1447-AD9E-CFA2A52075C1}">
      <dgm:prSet/>
      <dgm:spPr/>
      <dgm:t>
        <a:bodyPr/>
        <a:lstStyle/>
        <a:p>
          <a:endParaRPr lang="pt-BR"/>
        </a:p>
      </dgm:t>
    </dgm:pt>
    <dgm:pt modelId="{15B2D502-BCCD-1947-9027-F669E686E602}">
      <dgm:prSet phldrT="[Texto]"/>
      <dgm:spPr/>
      <dgm:t>
        <a:bodyPr/>
        <a:lstStyle/>
        <a:p>
          <a:r>
            <a:rPr lang="pt-BR" dirty="0"/>
            <a:t>walk/ go for a walk</a:t>
          </a:r>
        </a:p>
      </dgm:t>
    </dgm:pt>
    <dgm:pt modelId="{AB5E4032-0BCE-7743-8AF8-FBF169F7D740}" type="parTrans" cxnId="{40642A3B-20D1-274C-BAB5-1ED6FA3CA7A6}">
      <dgm:prSet/>
      <dgm:spPr/>
      <dgm:t>
        <a:bodyPr/>
        <a:lstStyle/>
        <a:p>
          <a:endParaRPr lang="pt-BR"/>
        </a:p>
      </dgm:t>
    </dgm:pt>
    <dgm:pt modelId="{0E37E03F-CD32-534A-9E8A-669B27A11883}" type="sibTrans" cxnId="{40642A3B-20D1-274C-BAB5-1ED6FA3CA7A6}">
      <dgm:prSet/>
      <dgm:spPr/>
      <dgm:t>
        <a:bodyPr/>
        <a:lstStyle/>
        <a:p>
          <a:endParaRPr lang="pt-BR"/>
        </a:p>
      </dgm:t>
    </dgm:pt>
    <dgm:pt modelId="{BA4A0CE1-C1A7-BF4B-B9C1-5D2BF1BAE254}">
      <dgm:prSet phldrT="[Texto]"/>
      <dgm:spPr/>
      <dgm:t>
        <a:bodyPr/>
        <a:lstStyle/>
        <a:p>
          <a:r>
            <a:rPr lang="pt-BR" dirty="0"/>
            <a:t>stretch</a:t>
          </a:r>
        </a:p>
      </dgm:t>
    </dgm:pt>
    <dgm:pt modelId="{2D97C675-0DB1-C44D-B149-32C255D94459}" type="parTrans" cxnId="{D7C30BFB-4F73-884E-8325-902F752443D2}">
      <dgm:prSet/>
      <dgm:spPr/>
      <dgm:t>
        <a:bodyPr/>
        <a:lstStyle/>
        <a:p>
          <a:endParaRPr lang="pt-BR"/>
        </a:p>
      </dgm:t>
    </dgm:pt>
    <dgm:pt modelId="{9EE635B4-517D-CE4C-A5B1-7455CDDBB99B}" type="sibTrans" cxnId="{D7C30BFB-4F73-884E-8325-902F752443D2}">
      <dgm:prSet/>
      <dgm:spPr/>
      <dgm:t>
        <a:bodyPr/>
        <a:lstStyle/>
        <a:p>
          <a:endParaRPr lang="pt-BR"/>
        </a:p>
      </dgm:t>
    </dgm:pt>
    <dgm:pt modelId="{B2069032-6864-6641-9581-D803C6E3170F}" type="pres">
      <dgm:prSet presAssocID="{C7886BBC-69EC-9541-84A1-2B61AA8CB9B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A137F72-E864-FC41-B023-4F285829150A}" type="pres">
      <dgm:prSet presAssocID="{13878386-0FF0-6345-9448-67E23AF453FE}" presName="centerShape" presStyleLbl="node0" presStyleIdx="0" presStyleCnt="1"/>
      <dgm:spPr/>
    </dgm:pt>
    <dgm:pt modelId="{23ABCB8F-F94A-8940-8605-FA0CFDD6ABEB}" type="pres">
      <dgm:prSet presAssocID="{7B566141-652B-6240-A88D-D0234C915E2C}" presName="Name9" presStyleLbl="parChTrans1D2" presStyleIdx="0" presStyleCnt="6"/>
      <dgm:spPr/>
    </dgm:pt>
    <dgm:pt modelId="{159A1C53-852F-6C45-9DAC-650B9E33D9D9}" type="pres">
      <dgm:prSet presAssocID="{7B566141-652B-6240-A88D-D0234C915E2C}" presName="connTx" presStyleLbl="parChTrans1D2" presStyleIdx="0" presStyleCnt="6"/>
      <dgm:spPr/>
    </dgm:pt>
    <dgm:pt modelId="{DBBAC75C-939D-2A46-BBAC-DA08E4461435}" type="pres">
      <dgm:prSet presAssocID="{5B5D797C-A4A7-F743-9873-2B2C5613EF28}" presName="node" presStyleLbl="node1" presStyleIdx="0" presStyleCnt="6">
        <dgm:presLayoutVars>
          <dgm:bulletEnabled val="1"/>
        </dgm:presLayoutVars>
      </dgm:prSet>
      <dgm:spPr/>
    </dgm:pt>
    <dgm:pt modelId="{DE32A95F-A802-E942-9A03-B6E1EB8968B2}" type="pres">
      <dgm:prSet presAssocID="{AB5E4032-0BCE-7743-8AF8-FBF169F7D740}" presName="Name9" presStyleLbl="parChTrans1D2" presStyleIdx="1" presStyleCnt="6"/>
      <dgm:spPr/>
    </dgm:pt>
    <dgm:pt modelId="{A0A2AFC3-D87D-F94E-84EA-9D0E0398F6F6}" type="pres">
      <dgm:prSet presAssocID="{AB5E4032-0BCE-7743-8AF8-FBF169F7D740}" presName="connTx" presStyleLbl="parChTrans1D2" presStyleIdx="1" presStyleCnt="6"/>
      <dgm:spPr/>
    </dgm:pt>
    <dgm:pt modelId="{4ED78A43-405D-CB4F-A856-43985BFF5762}" type="pres">
      <dgm:prSet presAssocID="{15B2D502-BCCD-1947-9027-F669E686E602}" presName="node" presStyleLbl="node1" presStyleIdx="1" presStyleCnt="6">
        <dgm:presLayoutVars>
          <dgm:bulletEnabled val="1"/>
        </dgm:presLayoutVars>
      </dgm:prSet>
      <dgm:spPr/>
    </dgm:pt>
    <dgm:pt modelId="{C7683012-D64F-7944-BBE2-0D3718E76DB2}" type="pres">
      <dgm:prSet presAssocID="{B9A7CC5A-B197-6540-A79E-870F0BBCCB51}" presName="Name9" presStyleLbl="parChTrans1D2" presStyleIdx="2" presStyleCnt="6"/>
      <dgm:spPr/>
    </dgm:pt>
    <dgm:pt modelId="{63CBB36C-8F28-704F-9D09-3B2138FC5013}" type="pres">
      <dgm:prSet presAssocID="{B9A7CC5A-B197-6540-A79E-870F0BBCCB51}" presName="connTx" presStyleLbl="parChTrans1D2" presStyleIdx="2" presStyleCnt="6"/>
      <dgm:spPr/>
    </dgm:pt>
    <dgm:pt modelId="{70232E88-94A9-7C47-9467-6E76A3635DDC}" type="pres">
      <dgm:prSet presAssocID="{BE113177-352B-A74D-A3ED-572DF5F53CE5}" presName="node" presStyleLbl="node1" presStyleIdx="2" presStyleCnt="6">
        <dgm:presLayoutVars>
          <dgm:bulletEnabled val="1"/>
        </dgm:presLayoutVars>
      </dgm:prSet>
      <dgm:spPr/>
    </dgm:pt>
    <dgm:pt modelId="{139F02D0-482D-384E-92EC-47B0F818A6E1}" type="pres">
      <dgm:prSet presAssocID="{87028C61-F15C-6347-97A3-13066C0A315F}" presName="Name9" presStyleLbl="parChTrans1D2" presStyleIdx="3" presStyleCnt="6"/>
      <dgm:spPr/>
    </dgm:pt>
    <dgm:pt modelId="{56EC6A04-5AC4-374E-B46D-615A31438DB5}" type="pres">
      <dgm:prSet presAssocID="{87028C61-F15C-6347-97A3-13066C0A315F}" presName="connTx" presStyleLbl="parChTrans1D2" presStyleIdx="3" presStyleCnt="6"/>
      <dgm:spPr/>
    </dgm:pt>
    <dgm:pt modelId="{F46A32B0-50DC-E341-AF8F-9863AD2CEF3E}" type="pres">
      <dgm:prSet presAssocID="{3627FED2-15BF-314E-A698-B962255C5FC7}" presName="node" presStyleLbl="node1" presStyleIdx="3" presStyleCnt="6">
        <dgm:presLayoutVars>
          <dgm:bulletEnabled val="1"/>
        </dgm:presLayoutVars>
      </dgm:prSet>
      <dgm:spPr/>
    </dgm:pt>
    <dgm:pt modelId="{150C06CD-BC50-024F-8AD1-F6D0132D46CC}" type="pres">
      <dgm:prSet presAssocID="{E84C01BB-31BD-6149-A22C-FE7688C25AF4}" presName="Name9" presStyleLbl="parChTrans1D2" presStyleIdx="4" presStyleCnt="6"/>
      <dgm:spPr/>
    </dgm:pt>
    <dgm:pt modelId="{D7D00439-E22C-4043-A82C-A04A112A958F}" type="pres">
      <dgm:prSet presAssocID="{E84C01BB-31BD-6149-A22C-FE7688C25AF4}" presName="connTx" presStyleLbl="parChTrans1D2" presStyleIdx="4" presStyleCnt="6"/>
      <dgm:spPr/>
    </dgm:pt>
    <dgm:pt modelId="{68C3D802-9E20-1449-BF30-637835687ED8}" type="pres">
      <dgm:prSet presAssocID="{D68988B1-A03B-F14F-8E9F-1BBA19BF8C0B}" presName="node" presStyleLbl="node1" presStyleIdx="4" presStyleCnt="6">
        <dgm:presLayoutVars>
          <dgm:bulletEnabled val="1"/>
        </dgm:presLayoutVars>
      </dgm:prSet>
      <dgm:spPr/>
    </dgm:pt>
    <dgm:pt modelId="{67ABCCB8-B577-1C4B-A2DD-71C88D6CFBBF}" type="pres">
      <dgm:prSet presAssocID="{2D97C675-0DB1-C44D-B149-32C255D94459}" presName="Name9" presStyleLbl="parChTrans1D2" presStyleIdx="5" presStyleCnt="6"/>
      <dgm:spPr/>
    </dgm:pt>
    <dgm:pt modelId="{F0374B80-CFDD-E34F-BDE6-FF230995D285}" type="pres">
      <dgm:prSet presAssocID="{2D97C675-0DB1-C44D-B149-32C255D94459}" presName="connTx" presStyleLbl="parChTrans1D2" presStyleIdx="5" presStyleCnt="6"/>
      <dgm:spPr/>
    </dgm:pt>
    <dgm:pt modelId="{34FFFB95-38F9-BD4A-926B-FBD47A0E1F5F}" type="pres">
      <dgm:prSet presAssocID="{BA4A0CE1-C1A7-BF4B-B9C1-5D2BF1BAE254}" presName="node" presStyleLbl="node1" presStyleIdx="5" presStyleCnt="6">
        <dgm:presLayoutVars>
          <dgm:bulletEnabled val="1"/>
        </dgm:presLayoutVars>
      </dgm:prSet>
      <dgm:spPr/>
    </dgm:pt>
  </dgm:ptLst>
  <dgm:cxnLst>
    <dgm:cxn modelId="{70971700-80DF-B24D-86C5-800A4414897C}" type="presOf" srcId="{3627FED2-15BF-314E-A698-B962255C5FC7}" destId="{F46A32B0-50DC-E341-AF8F-9863AD2CEF3E}" srcOrd="0" destOrd="0" presId="urn:microsoft.com/office/officeart/2005/8/layout/radial1"/>
    <dgm:cxn modelId="{8FB46B02-8312-CA4F-96F7-85904184946C}" srcId="{13878386-0FF0-6345-9448-67E23AF453FE}" destId="{5B5D797C-A4A7-F743-9873-2B2C5613EF28}" srcOrd="0" destOrd="0" parTransId="{7B566141-652B-6240-A88D-D0234C915E2C}" sibTransId="{4B5DC2C3-6295-EE4A-BCF0-0BAD640A1032}"/>
    <dgm:cxn modelId="{3DD2F805-E8C8-8540-ADDC-2F1A55F5DD01}" type="presOf" srcId="{C7886BBC-69EC-9541-84A1-2B61AA8CB9BC}" destId="{B2069032-6864-6641-9581-D803C6E3170F}" srcOrd="0" destOrd="0" presId="urn:microsoft.com/office/officeart/2005/8/layout/radial1"/>
    <dgm:cxn modelId="{ACF17D0E-8188-ED4E-A056-77C48518CC9B}" srcId="{C7886BBC-69EC-9541-84A1-2B61AA8CB9BC}" destId="{13878386-0FF0-6345-9448-67E23AF453FE}" srcOrd="0" destOrd="0" parTransId="{FEEC1ADE-7B04-7E47-B574-1EF0E90A9C09}" sibTransId="{45804492-3231-7246-99DE-3A340976BC19}"/>
    <dgm:cxn modelId="{9C14DB0E-F98A-1447-AD9E-CFA2A52075C1}" srcId="{13878386-0FF0-6345-9448-67E23AF453FE}" destId="{D68988B1-A03B-F14F-8E9F-1BBA19BF8C0B}" srcOrd="4" destOrd="0" parTransId="{E84C01BB-31BD-6149-A22C-FE7688C25AF4}" sibTransId="{78DB9FE6-2C95-4448-B984-5633F5277D9E}"/>
    <dgm:cxn modelId="{4951B525-5118-BA4E-A97D-AA3FAB5BEB1E}" type="presOf" srcId="{D68988B1-A03B-F14F-8E9F-1BBA19BF8C0B}" destId="{68C3D802-9E20-1449-BF30-637835687ED8}" srcOrd="0" destOrd="0" presId="urn:microsoft.com/office/officeart/2005/8/layout/radial1"/>
    <dgm:cxn modelId="{88228632-091F-B742-8C83-8A017F446A5F}" type="presOf" srcId="{E84C01BB-31BD-6149-A22C-FE7688C25AF4}" destId="{D7D00439-E22C-4043-A82C-A04A112A958F}" srcOrd="1" destOrd="0" presId="urn:microsoft.com/office/officeart/2005/8/layout/radial1"/>
    <dgm:cxn modelId="{40642A3B-20D1-274C-BAB5-1ED6FA3CA7A6}" srcId="{13878386-0FF0-6345-9448-67E23AF453FE}" destId="{15B2D502-BCCD-1947-9027-F669E686E602}" srcOrd="1" destOrd="0" parTransId="{AB5E4032-0BCE-7743-8AF8-FBF169F7D740}" sibTransId="{0E37E03F-CD32-534A-9E8A-669B27A11883}"/>
    <dgm:cxn modelId="{8757195D-B63B-AD41-BAF0-0DB5A5C26196}" type="presOf" srcId="{5B5D797C-A4A7-F743-9873-2B2C5613EF28}" destId="{DBBAC75C-939D-2A46-BBAC-DA08E4461435}" srcOrd="0" destOrd="0" presId="urn:microsoft.com/office/officeart/2005/8/layout/radial1"/>
    <dgm:cxn modelId="{F69D8E60-C959-A24D-89A1-A62C3CA08D7C}" type="presOf" srcId="{B9A7CC5A-B197-6540-A79E-870F0BBCCB51}" destId="{C7683012-D64F-7944-BBE2-0D3718E76DB2}" srcOrd="0" destOrd="0" presId="urn:microsoft.com/office/officeart/2005/8/layout/radial1"/>
    <dgm:cxn modelId="{FBFEF745-AD3E-B142-B8A6-53788642A823}" type="presOf" srcId="{BE113177-352B-A74D-A3ED-572DF5F53CE5}" destId="{70232E88-94A9-7C47-9467-6E76A3635DDC}" srcOrd="0" destOrd="0" presId="urn:microsoft.com/office/officeart/2005/8/layout/radial1"/>
    <dgm:cxn modelId="{8457D34D-61F7-0542-93FC-7FA1213BCCDD}" type="presOf" srcId="{BA4A0CE1-C1A7-BF4B-B9C1-5D2BF1BAE254}" destId="{34FFFB95-38F9-BD4A-926B-FBD47A0E1F5F}" srcOrd="0" destOrd="0" presId="urn:microsoft.com/office/officeart/2005/8/layout/radial1"/>
    <dgm:cxn modelId="{798C9155-0735-C84E-AF03-E4E2B623D635}" srcId="{13878386-0FF0-6345-9448-67E23AF453FE}" destId="{BE113177-352B-A74D-A3ED-572DF5F53CE5}" srcOrd="2" destOrd="0" parTransId="{B9A7CC5A-B197-6540-A79E-870F0BBCCB51}" sibTransId="{376181EB-439B-F54E-84A4-2F0A730DB02E}"/>
    <dgm:cxn modelId="{57D7FE78-C868-F843-985F-0AE5E729BEC5}" type="presOf" srcId="{B9A7CC5A-B197-6540-A79E-870F0BBCCB51}" destId="{63CBB36C-8F28-704F-9D09-3B2138FC5013}" srcOrd="1" destOrd="0" presId="urn:microsoft.com/office/officeart/2005/8/layout/radial1"/>
    <dgm:cxn modelId="{4A82588A-E1C9-7B47-B4E2-8D41F0D67E30}" type="presOf" srcId="{E84C01BB-31BD-6149-A22C-FE7688C25AF4}" destId="{150C06CD-BC50-024F-8AD1-F6D0132D46CC}" srcOrd="0" destOrd="0" presId="urn:microsoft.com/office/officeart/2005/8/layout/radial1"/>
    <dgm:cxn modelId="{0817149D-FD7C-A649-A641-00D2D72D5E35}" type="presOf" srcId="{2D97C675-0DB1-C44D-B149-32C255D94459}" destId="{F0374B80-CFDD-E34F-BDE6-FF230995D285}" srcOrd="1" destOrd="0" presId="urn:microsoft.com/office/officeart/2005/8/layout/radial1"/>
    <dgm:cxn modelId="{483253A0-947C-E147-A1B5-4DA0488BBA7B}" srcId="{13878386-0FF0-6345-9448-67E23AF453FE}" destId="{3627FED2-15BF-314E-A698-B962255C5FC7}" srcOrd="3" destOrd="0" parTransId="{87028C61-F15C-6347-97A3-13066C0A315F}" sibTransId="{E81C995F-C9A9-F747-9623-3A473B165CA1}"/>
    <dgm:cxn modelId="{452D16A5-4278-7445-8558-29C8E9B26ABE}" type="presOf" srcId="{AB5E4032-0BCE-7743-8AF8-FBF169F7D740}" destId="{A0A2AFC3-D87D-F94E-84EA-9D0E0398F6F6}" srcOrd="1" destOrd="0" presId="urn:microsoft.com/office/officeart/2005/8/layout/radial1"/>
    <dgm:cxn modelId="{D7A34EAA-E8C7-ED4C-9860-A01E9CACC819}" type="presOf" srcId="{2D97C675-0DB1-C44D-B149-32C255D94459}" destId="{67ABCCB8-B577-1C4B-A2DD-71C88D6CFBBF}" srcOrd="0" destOrd="0" presId="urn:microsoft.com/office/officeart/2005/8/layout/radial1"/>
    <dgm:cxn modelId="{EF5B31B9-9B09-4146-8E5C-F54C613D0DAC}" type="presOf" srcId="{13878386-0FF0-6345-9448-67E23AF453FE}" destId="{4A137F72-E864-FC41-B023-4F285829150A}" srcOrd="0" destOrd="0" presId="urn:microsoft.com/office/officeart/2005/8/layout/radial1"/>
    <dgm:cxn modelId="{34E0BDBD-FDBF-6F44-84D2-B2EBC591A7EA}" type="presOf" srcId="{7B566141-652B-6240-A88D-D0234C915E2C}" destId="{23ABCB8F-F94A-8940-8605-FA0CFDD6ABEB}" srcOrd="0" destOrd="0" presId="urn:microsoft.com/office/officeart/2005/8/layout/radial1"/>
    <dgm:cxn modelId="{9D5544C7-AAE2-3B40-B0ED-BF343437F885}" type="presOf" srcId="{15B2D502-BCCD-1947-9027-F669E686E602}" destId="{4ED78A43-405D-CB4F-A856-43985BFF5762}" srcOrd="0" destOrd="0" presId="urn:microsoft.com/office/officeart/2005/8/layout/radial1"/>
    <dgm:cxn modelId="{7D961CC9-E681-E14A-A74D-FCA4F4A6D244}" type="presOf" srcId="{87028C61-F15C-6347-97A3-13066C0A315F}" destId="{139F02D0-482D-384E-92EC-47B0F818A6E1}" srcOrd="0" destOrd="0" presId="urn:microsoft.com/office/officeart/2005/8/layout/radial1"/>
    <dgm:cxn modelId="{120775CE-FC5C-9B46-BA70-B41626E88F61}" type="presOf" srcId="{AB5E4032-0BCE-7743-8AF8-FBF169F7D740}" destId="{DE32A95F-A802-E942-9A03-B6E1EB8968B2}" srcOrd="0" destOrd="0" presId="urn:microsoft.com/office/officeart/2005/8/layout/radial1"/>
    <dgm:cxn modelId="{857812D7-234E-644D-B5C5-EBCB9202580C}" type="presOf" srcId="{87028C61-F15C-6347-97A3-13066C0A315F}" destId="{56EC6A04-5AC4-374E-B46D-615A31438DB5}" srcOrd="1" destOrd="0" presId="urn:microsoft.com/office/officeart/2005/8/layout/radial1"/>
    <dgm:cxn modelId="{D7C30BFB-4F73-884E-8325-902F752443D2}" srcId="{13878386-0FF0-6345-9448-67E23AF453FE}" destId="{BA4A0CE1-C1A7-BF4B-B9C1-5D2BF1BAE254}" srcOrd="5" destOrd="0" parTransId="{2D97C675-0DB1-C44D-B149-32C255D94459}" sibTransId="{9EE635B4-517D-CE4C-A5B1-7455CDDBB99B}"/>
    <dgm:cxn modelId="{E708D4FC-27EE-BC48-8F0B-C7CCD3E97A34}" type="presOf" srcId="{7B566141-652B-6240-A88D-D0234C915E2C}" destId="{159A1C53-852F-6C45-9DAC-650B9E33D9D9}" srcOrd="1" destOrd="0" presId="urn:microsoft.com/office/officeart/2005/8/layout/radial1"/>
    <dgm:cxn modelId="{BB3C8747-760A-9D4A-BF36-BB490E563ED6}" type="presParOf" srcId="{B2069032-6864-6641-9581-D803C6E3170F}" destId="{4A137F72-E864-FC41-B023-4F285829150A}" srcOrd="0" destOrd="0" presId="urn:microsoft.com/office/officeart/2005/8/layout/radial1"/>
    <dgm:cxn modelId="{F7FD330D-2529-BA42-BC75-39DD487DFE7C}" type="presParOf" srcId="{B2069032-6864-6641-9581-D803C6E3170F}" destId="{23ABCB8F-F94A-8940-8605-FA0CFDD6ABEB}" srcOrd="1" destOrd="0" presId="urn:microsoft.com/office/officeart/2005/8/layout/radial1"/>
    <dgm:cxn modelId="{B59C4E0E-35C2-5648-A47F-2830D4853A24}" type="presParOf" srcId="{23ABCB8F-F94A-8940-8605-FA0CFDD6ABEB}" destId="{159A1C53-852F-6C45-9DAC-650B9E33D9D9}" srcOrd="0" destOrd="0" presId="urn:microsoft.com/office/officeart/2005/8/layout/radial1"/>
    <dgm:cxn modelId="{E920320D-B3E4-8D45-B2B1-139CCDD0B3FD}" type="presParOf" srcId="{B2069032-6864-6641-9581-D803C6E3170F}" destId="{DBBAC75C-939D-2A46-BBAC-DA08E4461435}" srcOrd="2" destOrd="0" presId="urn:microsoft.com/office/officeart/2005/8/layout/radial1"/>
    <dgm:cxn modelId="{E1DA7930-3224-604C-8CC9-F3E2AF2C7A0F}" type="presParOf" srcId="{B2069032-6864-6641-9581-D803C6E3170F}" destId="{DE32A95F-A802-E942-9A03-B6E1EB8968B2}" srcOrd="3" destOrd="0" presId="urn:microsoft.com/office/officeart/2005/8/layout/radial1"/>
    <dgm:cxn modelId="{54620640-DE2F-104B-8D45-7E61E17B1651}" type="presParOf" srcId="{DE32A95F-A802-E942-9A03-B6E1EB8968B2}" destId="{A0A2AFC3-D87D-F94E-84EA-9D0E0398F6F6}" srcOrd="0" destOrd="0" presId="urn:microsoft.com/office/officeart/2005/8/layout/radial1"/>
    <dgm:cxn modelId="{C4741E8C-A3B9-A348-BD8A-116AAF6E28C3}" type="presParOf" srcId="{B2069032-6864-6641-9581-D803C6E3170F}" destId="{4ED78A43-405D-CB4F-A856-43985BFF5762}" srcOrd="4" destOrd="0" presId="urn:microsoft.com/office/officeart/2005/8/layout/radial1"/>
    <dgm:cxn modelId="{83385CF4-50D3-2242-9E39-7719C49A593A}" type="presParOf" srcId="{B2069032-6864-6641-9581-D803C6E3170F}" destId="{C7683012-D64F-7944-BBE2-0D3718E76DB2}" srcOrd="5" destOrd="0" presId="urn:microsoft.com/office/officeart/2005/8/layout/radial1"/>
    <dgm:cxn modelId="{F62ABB71-97BE-4F48-8352-9841DB18B975}" type="presParOf" srcId="{C7683012-D64F-7944-BBE2-0D3718E76DB2}" destId="{63CBB36C-8F28-704F-9D09-3B2138FC5013}" srcOrd="0" destOrd="0" presId="urn:microsoft.com/office/officeart/2005/8/layout/radial1"/>
    <dgm:cxn modelId="{4D7FC6D0-42FD-EF4E-92BD-42E7E37BB660}" type="presParOf" srcId="{B2069032-6864-6641-9581-D803C6E3170F}" destId="{70232E88-94A9-7C47-9467-6E76A3635DDC}" srcOrd="6" destOrd="0" presId="urn:microsoft.com/office/officeart/2005/8/layout/radial1"/>
    <dgm:cxn modelId="{6414C6E2-D0E7-9249-BD97-CA25F6010270}" type="presParOf" srcId="{B2069032-6864-6641-9581-D803C6E3170F}" destId="{139F02D0-482D-384E-92EC-47B0F818A6E1}" srcOrd="7" destOrd="0" presId="urn:microsoft.com/office/officeart/2005/8/layout/radial1"/>
    <dgm:cxn modelId="{3CF79A83-D59D-694B-887C-B2C6BA46E2FA}" type="presParOf" srcId="{139F02D0-482D-384E-92EC-47B0F818A6E1}" destId="{56EC6A04-5AC4-374E-B46D-615A31438DB5}" srcOrd="0" destOrd="0" presId="urn:microsoft.com/office/officeart/2005/8/layout/radial1"/>
    <dgm:cxn modelId="{E15C1DC2-E868-B540-BCCA-DD902ED18E1C}" type="presParOf" srcId="{B2069032-6864-6641-9581-D803C6E3170F}" destId="{F46A32B0-50DC-E341-AF8F-9863AD2CEF3E}" srcOrd="8" destOrd="0" presId="urn:microsoft.com/office/officeart/2005/8/layout/radial1"/>
    <dgm:cxn modelId="{8CBE38FC-F3BC-EF4E-86F2-F805F888F66A}" type="presParOf" srcId="{B2069032-6864-6641-9581-D803C6E3170F}" destId="{150C06CD-BC50-024F-8AD1-F6D0132D46CC}" srcOrd="9" destOrd="0" presId="urn:microsoft.com/office/officeart/2005/8/layout/radial1"/>
    <dgm:cxn modelId="{E96FBFEA-64E7-DA43-A71B-BFC2E52F6380}" type="presParOf" srcId="{150C06CD-BC50-024F-8AD1-F6D0132D46CC}" destId="{D7D00439-E22C-4043-A82C-A04A112A958F}" srcOrd="0" destOrd="0" presId="urn:microsoft.com/office/officeart/2005/8/layout/radial1"/>
    <dgm:cxn modelId="{167C649E-7EA4-AB41-BC25-B1868C174EDD}" type="presParOf" srcId="{B2069032-6864-6641-9581-D803C6E3170F}" destId="{68C3D802-9E20-1449-BF30-637835687ED8}" srcOrd="10" destOrd="0" presId="urn:microsoft.com/office/officeart/2005/8/layout/radial1"/>
    <dgm:cxn modelId="{9CFE7735-410D-D740-85C3-5601B1D73333}" type="presParOf" srcId="{B2069032-6864-6641-9581-D803C6E3170F}" destId="{67ABCCB8-B577-1C4B-A2DD-71C88D6CFBBF}" srcOrd="11" destOrd="0" presId="urn:microsoft.com/office/officeart/2005/8/layout/radial1"/>
    <dgm:cxn modelId="{DA73894D-D58C-7649-B359-9E6F3516EA25}" type="presParOf" srcId="{67ABCCB8-B577-1C4B-A2DD-71C88D6CFBBF}" destId="{F0374B80-CFDD-E34F-BDE6-FF230995D285}" srcOrd="0" destOrd="0" presId="urn:microsoft.com/office/officeart/2005/8/layout/radial1"/>
    <dgm:cxn modelId="{6D128F30-43A5-504D-97B1-8DB6A00B9F68}" type="presParOf" srcId="{B2069032-6864-6641-9581-D803C6E3170F}" destId="{34FFFB95-38F9-BD4A-926B-FBD47A0E1F5F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4C16FA6-79CF-7A4B-8797-23C64DB87C4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5714E6A-3BEC-4840-950C-971C137F0085}">
      <dgm:prSet/>
      <dgm:spPr/>
      <dgm:t>
        <a:bodyPr/>
        <a:lstStyle/>
        <a:p>
          <a:r>
            <a:rPr lang="pt-BR" dirty="0"/>
            <a:t>brave</a:t>
          </a:r>
        </a:p>
      </dgm:t>
    </dgm:pt>
    <dgm:pt modelId="{2E5F66B7-7F82-8249-A4DE-307A1CDD865A}" type="parTrans" cxnId="{7AA9BF52-283A-044D-BC3C-3FE6F78272A6}">
      <dgm:prSet/>
      <dgm:spPr/>
      <dgm:t>
        <a:bodyPr/>
        <a:lstStyle/>
        <a:p>
          <a:endParaRPr lang="pt-BR"/>
        </a:p>
      </dgm:t>
    </dgm:pt>
    <dgm:pt modelId="{8257CA44-E85F-F343-B9D9-E6B40AD3665D}" type="sibTrans" cxnId="{7AA9BF52-283A-044D-BC3C-3FE6F78272A6}">
      <dgm:prSet/>
      <dgm:spPr/>
      <dgm:t>
        <a:bodyPr/>
        <a:lstStyle/>
        <a:p>
          <a:endParaRPr lang="pt-BR"/>
        </a:p>
      </dgm:t>
    </dgm:pt>
    <dgm:pt modelId="{701FE19B-BF4C-A84B-A3BD-CE18C1E90408}">
      <dgm:prSet/>
      <dgm:spPr/>
      <dgm:t>
        <a:bodyPr/>
        <a:lstStyle/>
        <a:p>
          <a:r>
            <a:rPr lang="pt-BR" dirty="0"/>
            <a:t>movie</a:t>
          </a:r>
        </a:p>
      </dgm:t>
    </dgm:pt>
    <dgm:pt modelId="{1A88C953-4F97-FA47-B983-6CBD192D902E}" type="parTrans" cxnId="{4516BA14-FB4F-E34C-A4F3-2A2FF83E794E}">
      <dgm:prSet/>
      <dgm:spPr/>
      <dgm:t>
        <a:bodyPr/>
        <a:lstStyle/>
        <a:p>
          <a:endParaRPr lang="pt-BR"/>
        </a:p>
      </dgm:t>
    </dgm:pt>
    <dgm:pt modelId="{0FBD2DAA-8CC5-6A4D-9E69-5A8B1233D399}" type="sibTrans" cxnId="{4516BA14-FB4F-E34C-A4F3-2A2FF83E794E}">
      <dgm:prSet/>
      <dgm:spPr/>
      <dgm:t>
        <a:bodyPr/>
        <a:lstStyle/>
        <a:p>
          <a:endParaRPr lang="pt-BR"/>
        </a:p>
      </dgm:t>
    </dgm:pt>
    <dgm:pt modelId="{C513B533-5FCD-1745-8C4D-8E1104429C64}">
      <dgm:prSet/>
      <dgm:spPr/>
      <dgm:t>
        <a:bodyPr/>
        <a:lstStyle/>
        <a:p>
          <a:r>
            <a:rPr lang="pt-BR" dirty="0"/>
            <a:t>of course</a:t>
          </a:r>
        </a:p>
      </dgm:t>
    </dgm:pt>
    <dgm:pt modelId="{1F2BD8CB-9B16-314D-A46A-A1106A659BBE}" type="parTrans" cxnId="{2EFE0826-E165-3745-BB06-BEE98A008F76}">
      <dgm:prSet/>
      <dgm:spPr/>
      <dgm:t>
        <a:bodyPr/>
        <a:lstStyle/>
        <a:p>
          <a:endParaRPr lang="pt-BR"/>
        </a:p>
      </dgm:t>
    </dgm:pt>
    <dgm:pt modelId="{95713533-958D-CA44-A8D7-A9D83C951540}" type="sibTrans" cxnId="{2EFE0826-E165-3745-BB06-BEE98A008F76}">
      <dgm:prSet/>
      <dgm:spPr/>
      <dgm:t>
        <a:bodyPr/>
        <a:lstStyle/>
        <a:p>
          <a:endParaRPr lang="pt-BR"/>
        </a:p>
      </dgm:t>
    </dgm:pt>
    <dgm:pt modelId="{71E8C55B-7E40-6D45-AED4-FE36497470F0}">
      <dgm:prSet/>
      <dgm:spPr/>
      <dgm:t>
        <a:bodyPr/>
        <a:lstStyle/>
        <a:p>
          <a:r>
            <a:rPr lang="pt-BR" dirty="0"/>
            <a:t>outgoing</a:t>
          </a:r>
        </a:p>
      </dgm:t>
    </dgm:pt>
    <dgm:pt modelId="{AA169B9D-8CD1-E449-8B99-A1EB9407C5F7}" type="parTrans" cxnId="{E2FDB839-BE31-D24D-B3DC-A31F48EABB0F}">
      <dgm:prSet/>
      <dgm:spPr/>
      <dgm:t>
        <a:bodyPr/>
        <a:lstStyle/>
        <a:p>
          <a:endParaRPr lang="pt-BR"/>
        </a:p>
      </dgm:t>
    </dgm:pt>
    <dgm:pt modelId="{539E98B6-B377-6240-9924-6E9854724EC8}" type="sibTrans" cxnId="{E2FDB839-BE31-D24D-B3DC-A31F48EABB0F}">
      <dgm:prSet/>
      <dgm:spPr/>
      <dgm:t>
        <a:bodyPr/>
        <a:lstStyle/>
        <a:p>
          <a:endParaRPr lang="pt-BR"/>
        </a:p>
      </dgm:t>
    </dgm:pt>
    <dgm:pt modelId="{0D4D59AB-7E2C-284B-A1E7-CB0477FEA4CA}">
      <dgm:prSet/>
      <dgm:spPr/>
      <dgm:t>
        <a:bodyPr/>
        <a:lstStyle/>
        <a:p>
          <a:r>
            <a:rPr lang="pt-BR" dirty="0"/>
            <a:t>rude</a:t>
          </a:r>
        </a:p>
      </dgm:t>
    </dgm:pt>
    <dgm:pt modelId="{C69802AE-C4A8-F943-A663-CB1D44E86F40}" type="parTrans" cxnId="{1FE0E79C-D53D-E640-B02D-BFA2C135128B}">
      <dgm:prSet/>
      <dgm:spPr/>
      <dgm:t>
        <a:bodyPr/>
        <a:lstStyle/>
        <a:p>
          <a:endParaRPr lang="pt-BR"/>
        </a:p>
      </dgm:t>
    </dgm:pt>
    <dgm:pt modelId="{3E31541B-1E55-4E4A-A2E9-0CE44FBA9AA7}" type="sibTrans" cxnId="{1FE0E79C-D53D-E640-B02D-BFA2C135128B}">
      <dgm:prSet/>
      <dgm:spPr/>
      <dgm:t>
        <a:bodyPr/>
        <a:lstStyle/>
        <a:p>
          <a:endParaRPr lang="pt-BR"/>
        </a:p>
      </dgm:t>
    </dgm:pt>
    <dgm:pt modelId="{C5931DF1-69EA-AE41-AFD1-50903F69987D}">
      <dgm:prSet/>
      <dgm:spPr/>
      <dgm:t>
        <a:bodyPr/>
        <a:lstStyle/>
        <a:p>
          <a:r>
            <a:rPr lang="pt-BR" dirty="0"/>
            <a:t>shy</a:t>
          </a:r>
        </a:p>
      </dgm:t>
    </dgm:pt>
    <dgm:pt modelId="{BF448599-C39D-5B49-BCD9-8B71BD13118B}" type="parTrans" cxnId="{BBA6652B-A8E2-C74B-87EC-CA33F20C6A33}">
      <dgm:prSet/>
      <dgm:spPr/>
      <dgm:t>
        <a:bodyPr/>
        <a:lstStyle/>
        <a:p>
          <a:endParaRPr lang="pt-BR"/>
        </a:p>
      </dgm:t>
    </dgm:pt>
    <dgm:pt modelId="{FC3F3F0B-0A77-7343-9EA3-EE63214E7E91}" type="sibTrans" cxnId="{BBA6652B-A8E2-C74B-87EC-CA33F20C6A33}">
      <dgm:prSet/>
      <dgm:spPr/>
      <dgm:t>
        <a:bodyPr/>
        <a:lstStyle/>
        <a:p>
          <a:endParaRPr lang="pt-BR"/>
        </a:p>
      </dgm:t>
    </dgm:pt>
    <dgm:pt modelId="{3344408D-314C-B740-807A-C316C3CAE45E}">
      <dgm:prSet/>
      <dgm:spPr/>
      <dgm:t>
        <a:bodyPr/>
        <a:lstStyle/>
        <a:p>
          <a:r>
            <a:rPr lang="pt-BR" dirty="0"/>
            <a:t>to begin</a:t>
          </a:r>
        </a:p>
      </dgm:t>
    </dgm:pt>
    <dgm:pt modelId="{9D2A2B4A-7514-BD41-AE5C-13BB41935FCA}" type="parTrans" cxnId="{06A21D9A-B9F9-604B-9F8B-D730E816CBF3}">
      <dgm:prSet/>
      <dgm:spPr/>
      <dgm:t>
        <a:bodyPr/>
        <a:lstStyle/>
        <a:p>
          <a:endParaRPr lang="pt-BR"/>
        </a:p>
      </dgm:t>
    </dgm:pt>
    <dgm:pt modelId="{342113CF-5ACB-E04A-842B-6B69CCAFE60C}" type="sibTrans" cxnId="{06A21D9A-B9F9-604B-9F8B-D730E816CBF3}">
      <dgm:prSet/>
      <dgm:spPr/>
      <dgm:t>
        <a:bodyPr/>
        <a:lstStyle/>
        <a:p>
          <a:endParaRPr lang="pt-BR"/>
        </a:p>
      </dgm:t>
    </dgm:pt>
    <dgm:pt modelId="{064BF3EE-B22A-0A4A-83EB-C1E32C3ED268}">
      <dgm:prSet/>
      <dgm:spPr/>
      <dgm:t>
        <a:bodyPr/>
        <a:lstStyle/>
        <a:p>
          <a:r>
            <a:rPr lang="pt-BR" dirty="0"/>
            <a:t>to cope with</a:t>
          </a:r>
        </a:p>
      </dgm:t>
    </dgm:pt>
    <dgm:pt modelId="{E549C07A-2380-524C-BCB6-C9D3705890A1}" type="parTrans" cxnId="{58E0ADAC-821C-3F49-B72E-20550F149379}">
      <dgm:prSet/>
      <dgm:spPr/>
      <dgm:t>
        <a:bodyPr/>
        <a:lstStyle/>
        <a:p>
          <a:endParaRPr lang="pt-BR"/>
        </a:p>
      </dgm:t>
    </dgm:pt>
    <dgm:pt modelId="{435C042D-3A8D-6145-BAB4-1C71710CFEE7}" type="sibTrans" cxnId="{58E0ADAC-821C-3F49-B72E-20550F149379}">
      <dgm:prSet/>
      <dgm:spPr/>
      <dgm:t>
        <a:bodyPr/>
        <a:lstStyle/>
        <a:p>
          <a:endParaRPr lang="pt-BR"/>
        </a:p>
      </dgm:t>
    </dgm:pt>
    <dgm:pt modelId="{4DDB6B26-73FA-A74D-A94D-634EBEB318A9}">
      <dgm:prSet/>
      <dgm:spPr/>
      <dgm:t>
        <a:bodyPr/>
        <a:lstStyle/>
        <a:p>
          <a:r>
            <a:rPr lang="pt-BR" dirty="0"/>
            <a:t>= courageous</a:t>
          </a:r>
        </a:p>
      </dgm:t>
    </dgm:pt>
    <dgm:pt modelId="{50D25E37-FFBC-A745-ADCD-12CB1D50EEA0}" type="parTrans" cxnId="{95C1AE90-459F-6447-B35D-D14E19C97F59}">
      <dgm:prSet/>
      <dgm:spPr/>
      <dgm:t>
        <a:bodyPr/>
        <a:lstStyle/>
        <a:p>
          <a:endParaRPr lang="pt-BR"/>
        </a:p>
      </dgm:t>
    </dgm:pt>
    <dgm:pt modelId="{1D6CFE92-E714-7441-B7EC-3CE3C77E79A3}" type="sibTrans" cxnId="{95C1AE90-459F-6447-B35D-D14E19C97F59}">
      <dgm:prSet/>
      <dgm:spPr/>
      <dgm:t>
        <a:bodyPr/>
        <a:lstStyle/>
        <a:p>
          <a:endParaRPr lang="pt-BR"/>
        </a:p>
      </dgm:t>
    </dgm:pt>
    <dgm:pt modelId="{EB0A03F8-D80A-2049-95BA-199691B2F92C}">
      <dgm:prSet/>
      <dgm:spPr/>
      <dgm:t>
        <a:bodyPr/>
        <a:lstStyle/>
        <a:p>
          <a:r>
            <a:rPr lang="pt-BR" dirty="0"/>
            <a:t>= film</a:t>
          </a:r>
        </a:p>
      </dgm:t>
    </dgm:pt>
    <dgm:pt modelId="{B395BA10-DE7C-984B-BBB8-F6D41F9455EA}" type="parTrans" cxnId="{28381F9D-4A4F-8745-B983-2E2BBA50C2B9}">
      <dgm:prSet/>
      <dgm:spPr/>
      <dgm:t>
        <a:bodyPr/>
        <a:lstStyle/>
        <a:p>
          <a:endParaRPr lang="pt-BR"/>
        </a:p>
      </dgm:t>
    </dgm:pt>
    <dgm:pt modelId="{622C51C3-188D-B44B-8D7D-113415CBDD45}" type="sibTrans" cxnId="{28381F9D-4A4F-8745-B983-2E2BBA50C2B9}">
      <dgm:prSet/>
      <dgm:spPr/>
      <dgm:t>
        <a:bodyPr/>
        <a:lstStyle/>
        <a:p>
          <a:endParaRPr lang="pt-BR"/>
        </a:p>
      </dgm:t>
    </dgm:pt>
    <dgm:pt modelId="{46EA9E0A-F3DC-E441-832E-219ADAFDA577}">
      <dgm:prSet/>
      <dgm:spPr/>
      <dgm:t>
        <a:bodyPr/>
        <a:lstStyle/>
        <a:p>
          <a:r>
            <a:rPr lang="pt-BR" dirty="0"/>
            <a:t>= definitely</a:t>
          </a:r>
        </a:p>
      </dgm:t>
    </dgm:pt>
    <dgm:pt modelId="{24E50D82-7207-8247-B49D-E99BB6715F71}" type="parTrans" cxnId="{41D2BB58-F44D-C64E-A0C1-5BCF4F68E157}">
      <dgm:prSet/>
      <dgm:spPr/>
      <dgm:t>
        <a:bodyPr/>
        <a:lstStyle/>
        <a:p>
          <a:endParaRPr lang="pt-BR"/>
        </a:p>
      </dgm:t>
    </dgm:pt>
    <dgm:pt modelId="{9DDE755D-0F1F-7B4D-9FD8-BC816EC7FF6C}" type="sibTrans" cxnId="{41D2BB58-F44D-C64E-A0C1-5BCF4F68E157}">
      <dgm:prSet/>
      <dgm:spPr/>
      <dgm:t>
        <a:bodyPr/>
        <a:lstStyle/>
        <a:p>
          <a:endParaRPr lang="pt-BR"/>
        </a:p>
      </dgm:t>
    </dgm:pt>
    <dgm:pt modelId="{04078889-43F0-DE47-B572-FE142B0B8366}">
      <dgm:prSet/>
      <dgm:spPr/>
      <dgm:t>
        <a:bodyPr/>
        <a:lstStyle/>
        <a:p>
          <a:r>
            <a:rPr lang="pt-BR" dirty="0"/>
            <a:t>= sociable</a:t>
          </a:r>
        </a:p>
      </dgm:t>
    </dgm:pt>
    <dgm:pt modelId="{5ADC2A2F-71C2-3647-B938-B3D0799A3E4B}" type="parTrans" cxnId="{60318D84-5CAF-BA49-B9A2-1F0079BFB142}">
      <dgm:prSet/>
      <dgm:spPr/>
      <dgm:t>
        <a:bodyPr/>
        <a:lstStyle/>
        <a:p>
          <a:endParaRPr lang="pt-BR"/>
        </a:p>
      </dgm:t>
    </dgm:pt>
    <dgm:pt modelId="{4205AF14-05E4-E741-8211-E4B51AC2D098}" type="sibTrans" cxnId="{60318D84-5CAF-BA49-B9A2-1F0079BFB142}">
      <dgm:prSet/>
      <dgm:spPr/>
      <dgm:t>
        <a:bodyPr/>
        <a:lstStyle/>
        <a:p>
          <a:endParaRPr lang="pt-BR"/>
        </a:p>
      </dgm:t>
    </dgm:pt>
    <dgm:pt modelId="{97CB7880-B453-F242-9843-1BB782AF8868}">
      <dgm:prSet/>
      <dgm:spPr/>
      <dgm:t>
        <a:bodyPr/>
        <a:lstStyle/>
        <a:p>
          <a:r>
            <a:rPr lang="pt-BR" dirty="0"/>
            <a:t>= impolite</a:t>
          </a:r>
        </a:p>
      </dgm:t>
    </dgm:pt>
    <dgm:pt modelId="{67BAE3BB-53FB-AE41-A430-21B3D890557F}" type="parTrans" cxnId="{BC981903-A866-6449-90E8-7B400054A164}">
      <dgm:prSet/>
      <dgm:spPr/>
      <dgm:t>
        <a:bodyPr/>
        <a:lstStyle/>
        <a:p>
          <a:endParaRPr lang="pt-BR"/>
        </a:p>
      </dgm:t>
    </dgm:pt>
    <dgm:pt modelId="{62896BA7-B605-F548-B19F-35DDC60851FF}" type="sibTrans" cxnId="{BC981903-A866-6449-90E8-7B400054A164}">
      <dgm:prSet/>
      <dgm:spPr/>
      <dgm:t>
        <a:bodyPr/>
        <a:lstStyle/>
        <a:p>
          <a:endParaRPr lang="pt-BR"/>
        </a:p>
      </dgm:t>
    </dgm:pt>
    <dgm:pt modelId="{20AABF65-B322-974F-BBAD-934A8E4F7034}">
      <dgm:prSet/>
      <dgm:spPr/>
      <dgm:t>
        <a:bodyPr/>
        <a:lstStyle/>
        <a:p>
          <a:r>
            <a:rPr lang="pt-BR" dirty="0"/>
            <a:t>= timid</a:t>
          </a:r>
        </a:p>
      </dgm:t>
    </dgm:pt>
    <dgm:pt modelId="{849D53A7-0B26-0349-9ABC-9F088CC1EE75}" type="parTrans" cxnId="{5C47F783-C3B3-A14D-962E-EE5B490CD657}">
      <dgm:prSet/>
      <dgm:spPr/>
      <dgm:t>
        <a:bodyPr/>
        <a:lstStyle/>
        <a:p>
          <a:endParaRPr lang="pt-BR"/>
        </a:p>
      </dgm:t>
    </dgm:pt>
    <dgm:pt modelId="{F0E60953-50C6-6A46-B94D-E209F41BCC12}" type="sibTrans" cxnId="{5C47F783-C3B3-A14D-962E-EE5B490CD657}">
      <dgm:prSet/>
      <dgm:spPr/>
      <dgm:t>
        <a:bodyPr/>
        <a:lstStyle/>
        <a:p>
          <a:endParaRPr lang="pt-BR"/>
        </a:p>
      </dgm:t>
    </dgm:pt>
    <dgm:pt modelId="{25519ECA-2DA6-EB49-B706-8656592CE065}">
      <dgm:prSet/>
      <dgm:spPr/>
      <dgm:t>
        <a:bodyPr/>
        <a:lstStyle/>
        <a:p>
          <a:r>
            <a:rPr lang="pt-BR" dirty="0"/>
            <a:t>= to start</a:t>
          </a:r>
        </a:p>
      </dgm:t>
    </dgm:pt>
    <dgm:pt modelId="{80A47C40-6726-B846-970C-6A862B7CDD45}" type="parTrans" cxnId="{3F675201-2369-8443-A695-4920A43A8269}">
      <dgm:prSet/>
      <dgm:spPr/>
      <dgm:t>
        <a:bodyPr/>
        <a:lstStyle/>
        <a:p>
          <a:endParaRPr lang="pt-BR"/>
        </a:p>
      </dgm:t>
    </dgm:pt>
    <dgm:pt modelId="{A1AD2EBC-E685-534F-8252-0E79C4806E95}" type="sibTrans" cxnId="{3F675201-2369-8443-A695-4920A43A8269}">
      <dgm:prSet/>
      <dgm:spPr/>
      <dgm:t>
        <a:bodyPr/>
        <a:lstStyle/>
        <a:p>
          <a:endParaRPr lang="pt-BR"/>
        </a:p>
      </dgm:t>
    </dgm:pt>
    <dgm:pt modelId="{5A4F0951-42A0-1E4D-AF60-4A6CCD490D7F}">
      <dgm:prSet/>
      <dgm:spPr/>
      <dgm:t>
        <a:bodyPr/>
        <a:lstStyle/>
        <a:p>
          <a:r>
            <a:rPr lang="pt-BR" dirty="0"/>
            <a:t>= to deal with</a:t>
          </a:r>
        </a:p>
      </dgm:t>
    </dgm:pt>
    <dgm:pt modelId="{5F4C8F78-17E0-2A44-8B10-C08E71F603D7}" type="parTrans" cxnId="{8E3D2A3A-A0BF-4C4A-A2C6-154D8B6B156F}">
      <dgm:prSet/>
      <dgm:spPr/>
      <dgm:t>
        <a:bodyPr/>
        <a:lstStyle/>
        <a:p>
          <a:endParaRPr lang="pt-BR"/>
        </a:p>
      </dgm:t>
    </dgm:pt>
    <dgm:pt modelId="{7A2F4276-D400-F246-91F6-1568BA2BCC5C}" type="sibTrans" cxnId="{8E3D2A3A-A0BF-4C4A-A2C6-154D8B6B156F}">
      <dgm:prSet/>
      <dgm:spPr/>
      <dgm:t>
        <a:bodyPr/>
        <a:lstStyle/>
        <a:p>
          <a:endParaRPr lang="pt-BR"/>
        </a:p>
      </dgm:t>
    </dgm:pt>
    <dgm:pt modelId="{96AEB002-8F73-4C40-A082-87E8F3BE2967}" type="pres">
      <dgm:prSet presAssocID="{F4C16FA6-79CF-7A4B-8797-23C64DB87C45}" presName="Name0" presStyleCnt="0">
        <dgm:presLayoutVars>
          <dgm:dir/>
          <dgm:animLvl val="lvl"/>
          <dgm:resizeHandles val="exact"/>
        </dgm:presLayoutVars>
      </dgm:prSet>
      <dgm:spPr/>
    </dgm:pt>
    <dgm:pt modelId="{ED69C248-1155-A84A-AD63-5878BD70AF13}" type="pres">
      <dgm:prSet presAssocID="{65714E6A-3BEC-4840-950C-971C137F0085}" presName="linNode" presStyleCnt="0"/>
      <dgm:spPr/>
    </dgm:pt>
    <dgm:pt modelId="{E40366BB-EF2F-3542-8E9D-94A630A6321A}" type="pres">
      <dgm:prSet presAssocID="{65714E6A-3BEC-4840-950C-971C137F0085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AA7358-22E5-084D-BD08-AA538C3EC4D6}" type="pres">
      <dgm:prSet presAssocID="{65714E6A-3BEC-4840-950C-971C137F0085}" presName="descendantText" presStyleLbl="alignAccFollowNode1" presStyleIdx="0" presStyleCnt="8">
        <dgm:presLayoutVars>
          <dgm:bulletEnabled val="1"/>
        </dgm:presLayoutVars>
      </dgm:prSet>
      <dgm:spPr/>
    </dgm:pt>
    <dgm:pt modelId="{F81D97A8-B087-C546-B400-13B671CED2A8}" type="pres">
      <dgm:prSet presAssocID="{8257CA44-E85F-F343-B9D9-E6B40AD3665D}" presName="sp" presStyleCnt="0"/>
      <dgm:spPr/>
    </dgm:pt>
    <dgm:pt modelId="{B13D01D6-543F-D645-8099-F29580C391D3}" type="pres">
      <dgm:prSet presAssocID="{701FE19B-BF4C-A84B-A3BD-CE18C1E90408}" presName="linNode" presStyleCnt="0"/>
      <dgm:spPr/>
    </dgm:pt>
    <dgm:pt modelId="{3133DB4D-A9CA-6C4B-9E47-4B1BAA292BE7}" type="pres">
      <dgm:prSet presAssocID="{701FE19B-BF4C-A84B-A3BD-CE18C1E90408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CB745FED-6E84-9442-A0C2-B1C63E07DCD7}" type="pres">
      <dgm:prSet presAssocID="{701FE19B-BF4C-A84B-A3BD-CE18C1E90408}" presName="descendantText" presStyleLbl="alignAccFollowNode1" presStyleIdx="1" presStyleCnt="8">
        <dgm:presLayoutVars>
          <dgm:bulletEnabled val="1"/>
        </dgm:presLayoutVars>
      </dgm:prSet>
      <dgm:spPr/>
    </dgm:pt>
    <dgm:pt modelId="{34C1BB87-BA0F-394D-BD5B-E2F1953F3A09}" type="pres">
      <dgm:prSet presAssocID="{0FBD2DAA-8CC5-6A4D-9E69-5A8B1233D399}" presName="sp" presStyleCnt="0"/>
      <dgm:spPr/>
    </dgm:pt>
    <dgm:pt modelId="{ECA82481-2B61-B246-A5E4-EB51E2F29B08}" type="pres">
      <dgm:prSet presAssocID="{C513B533-5FCD-1745-8C4D-8E1104429C64}" presName="linNode" presStyleCnt="0"/>
      <dgm:spPr/>
    </dgm:pt>
    <dgm:pt modelId="{4C8B5A6B-62F8-064A-83E9-490510E2884C}" type="pres">
      <dgm:prSet presAssocID="{C513B533-5FCD-1745-8C4D-8E1104429C64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2C2BE74A-A5DE-1C45-81D4-EC801E796F02}" type="pres">
      <dgm:prSet presAssocID="{C513B533-5FCD-1745-8C4D-8E1104429C64}" presName="descendantText" presStyleLbl="alignAccFollowNode1" presStyleIdx="2" presStyleCnt="8">
        <dgm:presLayoutVars>
          <dgm:bulletEnabled val="1"/>
        </dgm:presLayoutVars>
      </dgm:prSet>
      <dgm:spPr/>
    </dgm:pt>
    <dgm:pt modelId="{6635C39F-FA16-4240-A95F-FE9012B45BDD}" type="pres">
      <dgm:prSet presAssocID="{95713533-958D-CA44-A8D7-A9D83C951540}" presName="sp" presStyleCnt="0"/>
      <dgm:spPr/>
    </dgm:pt>
    <dgm:pt modelId="{638F8401-CB4D-E141-9EBE-E9D8E6DA6A88}" type="pres">
      <dgm:prSet presAssocID="{71E8C55B-7E40-6D45-AED4-FE36497470F0}" presName="linNode" presStyleCnt="0"/>
      <dgm:spPr/>
    </dgm:pt>
    <dgm:pt modelId="{F83DAAF9-09AA-5D47-84F5-1C91F1171FD3}" type="pres">
      <dgm:prSet presAssocID="{71E8C55B-7E40-6D45-AED4-FE36497470F0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607140BC-83C5-D54C-9CB2-8CC5EB5644D1}" type="pres">
      <dgm:prSet presAssocID="{71E8C55B-7E40-6D45-AED4-FE36497470F0}" presName="descendantText" presStyleLbl="alignAccFollowNode1" presStyleIdx="3" presStyleCnt="8">
        <dgm:presLayoutVars>
          <dgm:bulletEnabled val="1"/>
        </dgm:presLayoutVars>
      </dgm:prSet>
      <dgm:spPr/>
    </dgm:pt>
    <dgm:pt modelId="{72F7F85B-D368-A94E-8458-84E6157604A6}" type="pres">
      <dgm:prSet presAssocID="{539E98B6-B377-6240-9924-6E9854724EC8}" presName="sp" presStyleCnt="0"/>
      <dgm:spPr/>
    </dgm:pt>
    <dgm:pt modelId="{35F4BE51-8974-8A42-AA63-D2E4DBC271A7}" type="pres">
      <dgm:prSet presAssocID="{0D4D59AB-7E2C-284B-A1E7-CB0477FEA4CA}" presName="linNode" presStyleCnt="0"/>
      <dgm:spPr/>
    </dgm:pt>
    <dgm:pt modelId="{FFECFDB8-07E3-914A-9FF6-9AF450D70286}" type="pres">
      <dgm:prSet presAssocID="{0D4D59AB-7E2C-284B-A1E7-CB0477FEA4CA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D9080FDC-95C7-944F-9977-27906C423E20}" type="pres">
      <dgm:prSet presAssocID="{0D4D59AB-7E2C-284B-A1E7-CB0477FEA4CA}" presName="descendantText" presStyleLbl="alignAccFollowNode1" presStyleIdx="4" presStyleCnt="8">
        <dgm:presLayoutVars>
          <dgm:bulletEnabled val="1"/>
        </dgm:presLayoutVars>
      </dgm:prSet>
      <dgm:spPr/>
    </dgm:pt>
    <dgm:pt modelId="{ED926208-3E16-6145-9F58-EB9CF6923C15}" type="pres">
      <dgm:prSet presAssocID="{3E31541B-1E55-4E4A-A2E9-0CE44FBA9AA7}" presName="sp" presStyleCnt="0"/>
      <dgm:spPr/>
    </dgm:pt>
    <dgm:pt modelId="{3E22CCF2-A8AC-504F-A2D7-E920CCE34B72}" type="pres">
      <dgm:prSet presAssocID="{C5931DF1-69EA-AE41-AFD1-50903F69987D}" presName="linNode" presStyleCnt="0"/>
      <dgm:spPr/>
    </dgm:pt>
    <dgm:pt modelId="{0D9FB9E2-93C5-2B4B-ADE1-422946CFFEF7}" type="pres">
      <dgm:prSet presAssocID="{C5931DF1-69EA-AE41-AFD1-50903F69987D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98B9FE4C-919F-174B-8FD0-E8BB0C5589B7}" type="pres">
      <dgm:prSet presAssocID="{C5931DF1-69EA-AE41-AFD1-50903F69987D}" presName="descendantText" presStyleLbl="alignAccFollowNode1" presStyleIdx="5" presStyleCnt="8">
        <dgm:presLayoutVars>
          <dgm:bulletEnabled val="1"/>
        </dgm:presLayoutVars>
      </dgm:prSet>
      <dgm:spPr/>
    </dgm:pt>
    <dgm:pt modelId="{7E547367-30AB-5A41-B023-128685AEB17E}" type="pres">
      <dgm:prSet presAssocID="{FC3F3F0B-0A77-7343-9EA3-EE63214E7E91}" presName="sp" presStyleCnt="0"/>
      <dgm:spPr/>
    </dgm:pt>
    <dgm:pt modelId="{5DB04D84-BD09-6C40-A1DD-3D06E7603AC5}" type="pres">
      <dgm:prSet presAssocID="{3344408D-314C-B740-807A-C316C3CAE45E}" presName="linNode" presStyleCnt="0"/>
      <dgm:spPr/>
    </dgm:pt>
    <dgm:pt modelId="{F21A4B8E-488F-DC47-9E45-3D8F7DB49E41}" type="pres">
      <dgm:prSet presAssocID="{3344408D-314C-B740-807A-C316C3CAE45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C1EE62DD-5CDB-6D4C-83D1-7674F701985A}" type="pres">
      <dgm:prSet presAssocID="{3344408D-314C-B740-807A-C316C3CAE45E}" presName="descendantText" presStyleLbl="alignAccFollowNode1" presStyleIdx="6" presStyleCnt="8">
        <dgm:presLayoutVars>
          <dgm:bulletEnabled val="1"/>
        </dgm:presLayoutVars>
      </dgm:prSet>
      <dgm:spPr/>
    </dgm:pt>
    <dgm:pt modelId="{8F52E809-28DB-3349-B01C-0B49334FF9C3}" type="pres">
      <dgm:prSet presAssocID="{342113CF-5ACB-E04A-842B-6B69CCAFE60C}" presName="sp" presStyleCnt="0"/>
      <dgm:spPr/>
    </dgm:pt>
    <dgm:pt modelId="{413D919E-6447-F949-A687-D72A935D1492}" type="pres">
      <dgm:prSet presAssocID="{064BF3EE-B22A-0A4A-83EB-C1E32C3ED268}" presName="linNode" presStyleCnt="0"/>
      <dgm:spPr/>
    </dgm:pt>
    <dgm:pt modelId="{6A485011-6379-0049-AFBF-9263069F2567}" type="pres">
      <dgm:prSet presAssocID="{064BF3EE-B22A-0A4A-83EB-C1E32C3ED268}" presName="parentText" presStyleLbl="node1" presStyleIdx="7" presStyleCnt="8">
        <dgm:presLayoutVars>
          <dgm:chMax val="1"/>
          <dgm:bulletEnabled val="1"/>
        </dgm:presLayoutVars>
      </dgm:prSet>
      <dgm:spPr/>
    </dgm:pt>
    <dgm:pt modelId="{E853EE21-B61E-8D44-8A6A-76FD0E571981}" type="pres">
      <dgm:prSet presAssocID="{064BF3EE-B22A-0A4A-83EB-C1E32C3ED268}" presName="descendantText" presStyleLbl="alignAccFollowNode1" presStyleIdx="7" presStyleCnt="8">
        <dgm:presLayoutVars>
          <dgm:bulletEnabled val="1"/>
        </dgm:presLayoutVars>
      </dgm:prSet>
      <dgm:spPr/>
    </dgm:pt>
  </dgm:ptLst>
  <dgm:cxnLst>
    <dgm:cxn modelId="{3F675201-2369-8443-A695-4920A43A8269}" srcId="{3344408D-314C-B740-807A-C316C3CAE45E}" destId="{25519ECA-2DA6-EB49-B706-8656592CE065}" srcOrd="0" destOrd="0" parTransId="{80A47C40-6726-B846-970C-6A862B7CDD45}" sibTransId="{A1AD2EBC-E685-534F-8252-0E79C4806E95}"/>
    <dgm:cxn modelId="{BC981903-A866-6449-90E8-7B400054A164}" srcId="{0D4D59AB-7E2C-284B-A1E7-CB0477FEA4CA}" destId="{97CB7880-B453-F242-9843-1BB782AF8868}" srcOrd="0" destOrd="0" parTransId="{67BAE3BB-53FB-AE41-A430-21B3D890557F}" sibTransId="{62896BA7-B605-F548-B19F-35DDC60851FF}"/>
    <dgm:cxn modelId="{FB69280F-06DF-0944-AE25-1AE62A1CF8C5}" type="presOf" srcId="{0D4D59AB-7E2C-284B-A1E7-CB0477FEA4CA}" destId="{FFECFDB8-07E3-914A-9FF6-9AF450D70286}" srcOrd="0" destOrd="0" presId="urn:microsoft.com/office/officeart/2005/8/layout/vList5"/>
    <dgm:cxn modelId="{4516BA14-FB4F-E34C-A4F3-2A2FF83E794E}" srcId="{F4C16FA6-79CF-7A4B-8797-23C64DB87C45}" destId="{701FE19B-BF4C-A84B-A3BD-CE18C1E90408}" srcOrd="1" destOrd="0" parTransId="{1A88C953-4F97-FA47-B983-6CBD192D902E}" sibTransId="{0FBD2DAA-8CC5-6A4D-9E69-5A8B1233D399}"/>
    <dgm:cxn modelId="{54D24617-DCCA-EA45-9226-C1FD2A072ADC}" type="presOf" srcId="{71E8C55B-7E40-6D45-AED4-FE36497470F0}" destId="{F83DAAF9-09AA-5D47-84F5-1C91F1171FD3}" srcOrd="0" destOrd="0" presId="urn:microsoft.com/office/officeart/2005/8/layout/vList5"/>
    <dgm:cxn modelId="{A6328C1E-A15F-9F4A-8846-DB25177957A5}" type="presOf" srcId="{5A4F0951-42A0-1E4D-AF60-4A6CCD490D7F}" destId="{E853EE21-B61E-8D44-8A6A-76FD0E571981}" srcOrd="0" destOrd="0" presId="urn:microsoft.com/office/officeart/2005/8/layout/vList5"/>
    <dgm:cxn modelId="{2EFE0826-E165-3745-BB06-BEE98A008F76}" srcId="{F4C16FA6-79CF-7A4B-8797-23C64DB87C45}" destId="{C513B533-5FCD-1745-8C4D-8E1104429C64}" srcOrd="2" destOrd="0" parTransId="{1F2BD8CB-9B16-314D-A46A-A1106A659BBE}" sibTransId="{95713533-958D-CA44-A8D7-A9D83C951540}"/>
    <dgm:cxn modelId="{BBA6652B-A8E2-C74B-87EC-CA33F20C6A33}" srcId="{F4C16FA6-79CF-7A4B-8797-23C64DB87C45}" destId="{C5931DF1-69EA-AE41-AFD1-50903F69987D}" srcOrd="5" destOrd="0" parTransId="{BF448599-C39D-5B49-BCD9-8B71BD13118B}" sibTransId="{FC3F3F0B-0A77-7343-9EA3-EE63214E7E91}"/>
    <dgm:cxn modelId="{3288F832-6297-0E46-B1B4-B849CBA89B8A}" type="presOf" srcId="{064BF3EE-B22A-0A4A-83EB-C1E32C3ED268}" destId="{6A485011-6379-0049-AFBF-9263069F2567}" srcOrd="0" destOrd="0" presId="urn:microsoft.com/office/officeart/2005/8/layout/vList5"/>
    <dgm:cxn modelId="{E2FDB839-BE31-D24D-B3DC-A31F48EABB0F}" srcId="{F4C16FA6-79CF-7A4B-8797-23C64DB87C45}" destId="{71E8C55B-7E40-6D45-AED4-FE36497470F0}" srcOrd="3" destOrd="0" parTransId="{AA169B9D-8CD1-E449-8B99-A1EB9407C5F7}" sibTransId="{539E98B6-B377-6240-9924-6E9854724EC8}"/>
    <dgm:cxn modelId="{8E3D2A3A-A0BF-4C4A-A2C6-154D8B6B156F}" srcId="{064BF3EE-B22A-0A4A-83EB-C1E32C3ED268}" destId="{5A4F0951-42A0-1E4D-AF60-4A6CCD490D7F}" srcOrd="0" destOrd="0" parTransId="{5F4C8F78-17E0-2A44-8B10-C08E71F603D7}" sibTransId="{7A2F4276-D400-F246-91F6-1568BA2BCC5C}"/>
    <dgm:cxn modelId="{B7FE035D-29EA-BC47-B47D-B1E02F5A280D}" type="presOf" srcId="{F4C16FA6-79CF-7A4B-8797-23C64DB87C45}" destId="{96AEB002-8F73-4C40-A082-87E8F3BE2967}" srcOrd="0" destOrd="0" presId="urn:microsoft.com/office/officeart/2005/8/layout/vList5"/>
    <dgm:cxn modelId="{5A413861-0794-114A-8571-F817E9D0BC57}" type="presOf" srcId="{EB0A03F8-D80A-2049-95BA-199691B2F92C}" destId="{CB745FED-6E84-9442-A0C2-B1C63E07DCD7}" srcOrd="0" destOrd="0" presId="urn:microsoft.com/office/officeart/2005/8/layout/vList5"/>
    <dgm:cxn modelId="{5570F66A-761C-2D41-B1C2-2FFAADAFAFFD}" type="presOf" srcId="{04078889-43F0-DE47-B572-FE142B0B8366}" destId="{607140BC-83C5-D54C-9CB2-8CC5EB5644D1}" srcOrd="0" destOrd="0" presId="urn:microsoft.com/office/officeart/2005/8/layout/vList5"/>
    <dgm:cxn modelId="{7AA9BF52-283A-044D-BC3C-3FE6F78272A6}" srcId="{F4C16FA6-79CF-7A4B-8797-23C64DB87C45}" destId="{65714E6A-3BEC-4840-950C-971C137F0085}" srcOrd="0" destOrd="0" parTransId="{2E5F66B7-7F82-8249-A4DE-307A1CDD865A}" sibTransId="{8257CA44-E85F-F343-B9D9-E6B40AD3665D}"/>
    <dgm:cxn modelId="{4AAF0355-6BDE-A941-A7BB-90419632EF22}" type="presOf" srcId="{4DDB6B26-73FA-A74D-A94D-634EBEB318A9}" destId="{5CAA7358-22E5-084D-BD08-AA538C3EC4D6}" srcOrd="0" destOrd="0" presId="urn:microsoft.com/office/officeart/2005/8/layout/vList5"/>
    <dgm:cxn modelId="{41D2BB58-F44D-C64E-A0C1-5BCF4F68E157}" srcId="{C513B533-5FCD-1745-8C4D-8E1104429C64}" destId="{46EA9E0A-F3DC-E441-832E-219ADAFDA577}" srcOrd="0" destOrd="0" parTransId="{24E50D82-7207-8247-B49D-E99BB6715F71}" sibTransId="{9DDE755D-0F1F-7B4D-9FD8-BC816EC7FF6C}"/>
    <dgm:cxn modelId="{5C47F783-C3B3-A14D-962E-EE5B490CD657}" srcId="{C5931DF1-69EA-AE41-AFD1-50903F69987D}" destId="{20AABF65-B322-974F-BBAD-934A8E4F7034}" srcOrd="0" destOrd="0" parTransId="{849D53A7-0B26-0349-9ABC-9F088CC1EE75}" sibTransId="{F0E60953-50C6-6A46-B94D-E209F41BCC12}"/>
    <dgm:cxn modelId="{60318D84-5CAF-BA49-B9A2-1F0079BFB142}" srcId="{71E8C55B-7E40-6D45-AED4-FE36497470F0}" destId="{04078889-43F0-DE47-B572-FE142B0B8366}" srcOrd="0" destOrd="0" parTransId="{5ADC2A2F-71C2-3647-B938-B3D0799A3E4B}" sibTransId="{4205AF14-05E4-E741-8211-E4B51AC2D098}"/>
    <dgm:cxn modelId="{99573C90-4E20-0942-B005-DC5B13C3AC0A}" type="presOf" srcId="{3344408D-314C-B740-807A-C316C3CAE45E}" destId="{F21A4B8E-488F-DC47-9E45-3D8F7DB49E41}" srcOrd="0" destOrd="0" presId="urn:microsoft.com/office/officeart/2005/8/layout/vList5"/>
    <dgm:cxn modelId="{95C1AE90-459F-6447-B35D-D14E19C97F59}" srcId="{65714E6A-3BEC-4840-950C-971C137F0085}" destId="{4DDB6B26-73FA-A74D-A94D-634EBEB318A9}" srcOrd="0" destOrd="0" parTransId="{50D25E37-FFBC-A745-ADCD-12CB1D50EEA0}" sibTransId="{1D6CFE92-E714-7441-B7EC-3CE3C77E79A3}"/>
    <dgm:cxn modelId="{2C7D0C93-F651-D447-954A-E6B336CE7D80}" type="presOf" srcId="{25519ECA-2DA6-EB49-B706-8656592CE065}" destId="{C1EE62DD-5CDB-6D4C-83D1-7674F701985A}" srcOrd="0" destOrd="0" presId="urn:microsoft.com/office/officeart/2005/8/layout/vList5"/>
    <dgm:cxn modelId="{06A21D9A-B9F9-604B-9F8B-D730E816CBF3}" srcId="{F4C16FA6-79CF-7A4B-8797-23C64DB87C45}" destId="{3344408D-314C-B740-807A-C316C3CAE45E}" srcOrd="6" destOrd="0" parTransId="{9D2A2B4A-7514-BD41-AE5C-13BB41935FCA}" sibTransId="{342113CF-5ACB-E04A-842B-6B69CCAFE60C}"/>
    <dgm:cxn modelId="{1FE0E79C-D53D-E640-B02D-BFA2C135128B}" srcId="{F4C16FA6-79CF-7A4B-8797-23C64DB87C45}" destId="{0D4D59AB-7E2C-284B-A1E7-CB0477FEA4CA}" srcOrd="4" destOrd="0" parTransId="{C69802AE-C4A8-F943-A663-CB1D44E86F40}" sibTransId="{3E31541B-1E55-4E4A-A2E9-0CE44FBA9AA7}"/>
    <dgm:cxn modelId="{28381F9D-4A4F-8745-B983-2E2BBA50C2B9}" srcId="{701FE19B-BF4C-A84B-A3BD-CE18C1E90408}" destId="{EB0A03F8-D80A-2049-95BA-199691B2F92C}" srcOrd="0" destOrd="0" parTransId="{B395BA10-DE7C-984B-BBB8-F6D41F9455EA}" sibTransId="{622C51C3-188D-B44B-8D7D-113415CBDD45}"/>
    <dgm:cxn modelId="{5A09D4A6-591C-A54C-A049-1091287F0519}" type="presOf" srcId="{C513B533-5FCD-1745-8C4D-8E1104429C64}" destId="{4C8B5A6B-62F8-064A-83E9-490510E2884C}" srcOrd="0" destOrd="0" presId="urn:microsoft.com/office/officeart/2005/8/layout/vList5"/>
    <dgm:cxn modelId="{58E0ADAC-821C-3F49-B72E-20550F149379}" srcId="{F4C16FA6-79CF-7A4B-8797-23C64DB87C45}" destId="{064BF3EE-B22A-0A4A-83EB-C1E32C3ED268}" srcOrd="7" destOrd="0" parTransId="{E549C07A-2380-524C-BCB6-C9D3705890A1}" sibTransId="{435C042D-3A8D-6145-BAB4-1C71710CFEE7}"/>
    <dgm:cxn modelId="{F51540B1-3C32-9243-B1EE-8AF30D8AA759}" type="presOf" srcId="{C5931DF1-69EA-AE41-AFD1-50903F69987D}" destId="{0D9FB9E2-93C5-2B4B-ADE1-422946CFFEF7}" srcOrd="0" destOrd="0" presId="urn:microsoft.com/office/officeart/2005/8/layout/vList5"/>
    <dgm:cxn modelId="{FEC3FAD6-D468-4D40-A784-003358214B98}" type="presOf" srcId="{701FE19B-BF4C-A84B-A3BD-CE18C1E90408}" destId="{3133DB4D-A9CA-6C4B-9E47-4B1BAA292BE7}" srcOrd="0" destOrd="0" presId="urn:microsoft.com/office/officeart/2005/8/layout/vList5"/>
    <dgm:cxn modelId="{92EB1BE9-914A-344C-8793-BB5029D99A86}" type="presOf" srcId="{46EA9E0A-F3DC-E441-832E-219ADAFDA577}" destId="{2C2BE74A-A5DE-1C45-81D4-EC801E796F02}" srcOrd="0" destOrd="0" presId="urn:microsoft.com/office/officeart/2005/8/layout/vList5"/>
    <dgm:cxn modelId="{AFA522F2-D1A1-4A48-A4F4-2CF805D20C9A}" type="presOf" srcId="{65714E6A-3BEC-4840-950C-971C137F0085}" destId="{E40366BB-EF2F-3542-8E9D-94A630A6321A}" srcOrd="0" destOrd="0" presId="urn:microsoft.com/office/officeart/2005/8/layout/vList5"/>
    <dgm:cxn modelId="{252E06F9-79AA-1347-B9D6-D496A1992431}" type="presOf" srcId="{20AABF65-B322-974F-BBAD-934A8E4F7034}" destId="{98B9FE4C-919F-174B-8FD0-E8BB0C5589B7}" srcOrd="0" destOrd="0" presId="urn:microsoft.com/office/officeart/2005/8/layout/vList5"/>
    <dgm:cxn modelId="{7C4C33FB-60C3-0A4B-9FF9-D6D040C3AEEF}" type="presOf" srcId="{97CB7880-B453-F242-9843-1BB782AF8868}" destId="{D9080FDC-95C7-944F-9977-27906C423E20}" srcOrd="0" destOrd="0" presId="urn:microsoft.com/office/officeart/2005/8/layout/vList5"/>
    <dgm:cxn modelId="{C8C4E52E-E6B6-C34E-BD0B-67D70F4002EC}" type="presParOf" srcId="{96AEB002-8F73-4C40-A082-87E8F3BE2967}" destId="{ED69C248-1155-A84A-AD63-5878BD70AF13}" srcOrd="0" destOrd="0" presId="urn:microsoft.com/office/officeart/2005/8/layout/vList5"/>
    <dgm:cxn modelId="{A5DEA229-46C6-EA49-BED4-04D9E27AF93F}" type="presParOf" srcId="{ED69C248-1155-A84A-AD63-5878BD70AF13}" destId="{E40366BB-EF2F-3542-8E9D-94A630A6321A}" srcOrd="0" destOrd="0" presId="urn:microsoft.com/office/officeart/2005/8/layout/vList5"/>
    <dgm:cxn modelId="{B4CE88E3-3DA9-664B-B908-C505E04817BD}" type="presParOf" srcId="{ED69C248-1155-A84A-AD63-5878BD70AF13}" destId="{5CAA7358-22E5-084D-BD08-AA538C3EC4D6}" srcOrd="1" destOrd="0" presId="urn:microsoft.com/office/officeart/2005/8/layout/vList5"/>
    <dgm:cxn modelId="{DF6C6A08-1A87-8D41-9030-F2FA2C237557}" type="presParOf" srcId="{96AEB002-8F73-4C40-A082-87E8F3BE2967}" destId="{F81D97A8-B087-C546-B400-13B671CED2A8}" srcOrd="1" destOrd="0" presId="urn:microsoft.com/office/officeart/2005/8/layout/vList5"/>
    <dgm:cxn modelId="{C02C7975-A6B6-BC49-85DD-3E46B12D29FF}" type="presParOf" srcId="{96AEB002-8F73-4C40-A082-87E8F3BE2967}" destId="{B13D01D6-543F-D645-8099-F29580C391D3}" srcOrd="2" destOrd="0" presId="urn:microsoft.com/office/officeart/2005/8/layout/vList5"/>
    <dgm:cxn modelId="{4D49234E-3AE7-0A47-AEC1-0924B71D1C6E}" type="presParOf" srcId="{B13D01D6-543F-D645-8099-F29580C391D3}" destId="{3133DB4D-A9CA-6C4B-9E47-4B1BAA292BE7}" srcOrd="0" destOrd="0" presId="urn:microsoft.com/office/officeart/2005/8/layout/vList5"/>
    <dgm:cxn modelId="{9D18CC67-C5AF-1541-BBF3-8DC2D6AEF7C1}" type="presParOf" srcId="{B13D01D6-543F-D645-8099-F29580C391D3}" destId="{CB745FED-6E84-9442-A0C2-B1C63E07DCD7}" srcOrd="1" destOrd="0" presId="urn:microsoft.com/office/officeart/2005/8/layout/vList5"/>
    <dgm:cxn modelId="{325E189D-B178-F447-9CEE-6DB235817A99}" type="presParOf" srcId="{96AEB002-8F73-4C40-A082-87E8F3BE2967}" destId="{34C1BB87-BA0F-394D-BD5B-E2F1953F3A09}" srcOrd="3" destOrd="0" presId="urn:microsoft.com/office/officeart/2005/8/layout/vList5"/>
    <dgm:cxn modelId="{B3F8CC4E-FDE8-E143-ABAF-177BF6DD8DB9}" type="presParOf" srcId="{96AEB002-8F73-4C40-A082-87E8F3BE2967}" destId="{ECA82481-2B61-B246-A5E4-EB51E2F29B08}" srcOrd="4" destOrd="0" presId="urn:microsoft.com/office/officeart/2005/8/layout/vList5"/>
    <dgm:cxn modelId="{8DECB372-AD97-4D40-9169-0BC32ADA144E}" type="presParOf" srcId="{ECA82481-2B61-B246-A5E4-EB51E2F29B08}" destId="{4C8B5A6B-62F8-064A-83E9-490510E2884C}" srcOrd="0" destOrd="0" presId="urn:microsoft.com/office/officeart/2005/8/layout/vList5"/>
    <dgm:cxn modelId="{A2D59C9B-E6F4-044D-9884-1534518FB90C}" type="presParOf" srcId="{ECA82481-2B61-B246-A5E4-EB51E2F29B08}" destId="{2C2BE74A-A5DE-1C45-81D4-EC801E796F02}" srcOrd="1" destOrd="0" presId="urn:microsoft.com/office/officeart/2005/8/layout/vList5"/>
    <dgm:cxn modelId="{501FF5A7-9F62-9E4D-8CB0-5CE4D4491C32}" type="presParOf" srcId="{96AEB002-8F73-4C40-A082-87E8F3BE2967}" destId="{6635C39F-FA16-4240-A95F-FE9012B45BDD}" srcOrd="5" destOrd="0" presId="urn:microsoft.com/office/officeart/2005/8/layout/vList5"/>
    <dgm:cxn modelId="{8EFCDC97-C3ED-3546-9F25-D9042A0B0212}" type="presParOf" srcId="{96AEB002-8F73-4C40-A082-87E8F3BE2967}" destId="{638F8401-CB4D-E141-9EBE-E9D8E6DA6A88}" srcOrd="6" destOrd="0" presId="urn:microsoft.com/office/officeart/2005/8/layout/vList5"/>
    <dgm:cxn modelId="{7452E32D-ABC7-B941-8850-9940E481A729}" type="presParOf" srcId="{638F8401-CB4D-E141-9EBE-E9D8E6DA6A88}" destId="{F83DAAF9-09AA-5D47-84F5-1C91F1171FD3}" srcOrd="0" destOrd="0" presId="urn:microsoft.com/office/officeart/2005/8/layout/vList5"/>
    <dgm:cxn modelId="{EF9DEFDA-E5D8-314C-903C-FD4089EFF7D1}" type="presParOf" srcId="{638F8401-CB4D-E141-9EBE-E9D8E6DA6A88}" destId="{607140BC-83C5-D54C-9CB2-8CC5EB5644D1}" srcOrd="1" destOrd="0" presId="urn:microsoft.com/office/officeart/2005/8/layout/vList5"/>
    <dgm:cxn modelId="{FDB9A889-660A-9241-BD55-E2469DD6EEB5}" type="presParOf" srcId="{96AEB002-8F73-4C40-A082-87E8F3BE2967}" destId="{72F7F85B-D368-A94E-8458-84E6157604A6}" srcOrd="7" destOrd="0" presId="urn:microsoft.com/office/officeart/2005/8/layout/vList5"/>
    <dgm:cxn modelId="{06897AA1-0573-FB47-9663-6A30D253796A}" type="presParOf" srcId="{96AEB002-8F73-4C40-A082-87E8F3BE2967}" destId="{35F4BE51-8974-8A42-AA63-D2E4DBC271A7}" srcOrd="8" destOrd="0" presId="urn:microsoft.com/office/officeart/2005/8/layout/vList5"/>
    <dgm:cxn modelId="{2AEABE9B-5844-4B4F-9F02-982F83CFD266}" type="presParOf" srcId="{35F4BE51-8974-8A42-AA63-D2E4DBC271A7}" destId="{FFECFDB8-07E3-914A-9FF6-9AF450D70286}" srcOrd="0" destOrd="0" presId="urn:microsoft.com/office/officeart/2005/8/layout/vList5"/>
    <dgm:cxn modelId="{94AD18F7-220D-A348-83E1-B2588A48016F}" type="presParOf" srcId="{35F4BE51-8974-8A42-AA63-D2E4DBC271A7}" destId="{D9080FDC-95C7-944F-9977-27906C423E20}" srcOrd="1" destOrd="0" presId="urn:microsoft.com/office/officeart/2005/8/layout/vList5"/>
    <dgm:cxn modelId="{28C8937F-08D8-A248-8EDC-B7256186F26C}" type="presParOf" srcId="{96AEB002-8F73-4C40-A082-87E8F3BE2967}" destId="{ED926208-3E16-6145-9F58-EB9CF6923C15}" srcOrd="9" destOrd="0" presId="urn:microsoft.com/office/officeart/2005/8/layout/vList5"/>
    <dgm:cxn modelId="{75FF5D1F-FDF2-574F-8B4E-58CD1065FC66}" type="presParOf" srcId="{96AEB002-8F73-4C40-A082-87E8F3BE2967}" destId="{3E22CCF2-A8AC-504F-A2D7-E920CCE34B72}" srcOrd="10" destOrd="0" presId="urn:microsoft.com/office/officeart/2005/8/layout/vList5"/>
    <dgm:cxn modelId="{DB7C84B6-2738-6548-84BD-98A97CF96395}" type="presParOf" srcId="{3E22CCF2-A8AC-504F-A2D7-E920CCE34B72}" destId="{0D9FB9E2-93C5-2B4B-ADE1-422946CFFEF7}" srcOrd="0" destOrd="0" presId="urn:microsoft.com/office/officeart/2005/8/layout/vList5"/>
    <dgm:cxn modelId="{7DA7338E-B43E-0344-8F0A-3BE22E091A5A}" type="presParOf" srcId="{3E22CCF2-A8AC-504F-A2D7-E920CCE34B72}" destId="{98B9FE4C-919F-174B-8FD0-E8BB0C5589B7}" srcOrd="1" destOrd="0" presId="urn:microsoft.com/office/officeart/2005/8/layout/vList5"/>
    <dgm:cxn modelId="{F3ABFB69-DA5F-8748-A8E5-04241A74F516}" type="presParOf" srcId="{96AEB002-8F73-4C40-A082-87E8F3BE2967}" destId="{7E547367-30AB-5A41-B023-128685AEB17E}" srcOrd="11" destOrd="0" presId="urn:microsoft.com/office/officeart/2005/8/layout/vList5"/>
    <dgm:cxn modelId="{2A67FE7E-55A4-0E4F-A275-D4C9FA2A4A58}" type="presParOf" srcId="{96AEB002-8F73-4C40-A082-87E8F3BE2967}" destId="{5DB04D84-BD09-6C40-A1DD-3D06E7603AC5}" srcOrd="12" destOrd="0" presId="urn:microsoft.com/office/officeart/2005/8/layout/vList5"/>
    <dgm:cxn modelId="{C7D3781B-7B7E-FC48-97B6-1D79BA870687}" type="presParOf" srcId="{5DB04D84-BD09-6C40-A1DD-3D06E7603AC5}" destId="{F21A4B8E-488F-DC47-9E45-3D8F7DB49E41}" srcOrd="0" destOrd="0" presId="urn:microsoft.com/office/officeart/2005/8/layout/vList5"/>
    <dgm:cxn modelId="{A88178A5-D553-6B4E-974B-210C9D64552F}" type="presParOf" srcId="{5DB04D84-BD09-6C40-A1DD-3D06E7603AC5}" destId="{C1EE62DD-5CDB-6D4C-83D1-7674F701985A}" srcOrd="1" destOrd="0" presId="urn:microsoft.com/office/officeart/2005/8/layout/vList5"/>
    <dgm:cxn modelId="{72464A95-9928-3042-8379-E92A352C57D6}" type="presParOf" srcId="{96AEB002-8F73-4C40-A082-87E8F3BE2967}" destId="{8F52E809-28DB-3349-B01C-0B49334FF9C3}" srcOrd="13" destOrd="0" presId="urn:microsoft.com/office/officeart/2005/8/layout/vList5"/>
    <dgm:cxn modelId="{C6F6CCAA-F736-D445-B4DC-1B94BAAB11D9}" type="presParOf" srcId="{96AEB002-8F73-4C40-A082-87E8F3BE2967}" destId="{413D919E-6447-F949-A687-D72A935D1492}" srcOrd="14" destOrd="0" presId="urn:microsoft.com/office/officeart/2005/8/layout/vList5"/>
    <dgm:cxn modelId="{C3A1E5C7-C40E-6F4E-AD9D-7356AD2A7DCA}" type="presParOf" srcId="{413D919E-6447-F949-A687-D72A935D1492}" destId="{6A485011-6379-0049-AFBF-9263069F2567}" srcOrd="0" destOrd="0" presId="urn:microsoft.com/office/officeart/2005/8/layout/vList5"/>
    <dgm:cxn modelId="{87B148AE-2DF1-CA4A-804C-1EF4904AF668}" type="presParOf" srcId="{413D919E-6447-F949-A687-D72A935D1492}" destId="{E853EE21-B61E-8D44-8A6A-76FD0E57198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4C16FA6-79CF-7A4B-8797-23C64DB87C4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64BF3EE-B22A-0A4A-83EB-C1E32C3ED268}">
      <dgm:prSet/>
      <dgm:spPr/>
      <dgm:t>
        <a:bodyPr/>
        <a:lstStyle/>
        <a:p>
          <a:r>
            <a:rPr lang="pt-BR" dirty="0"/>
            <a:t>to cope with</a:t>
          </a:r>
        </a:p>
      </dgm:t>
    </dgm:pt>
    <dgm:pt modelId="{E549C07A-2380-524C-BCB6-C9D3705890A1}" type="parTrans" cxnId="{58E0ADAC-821C-3F49-B72E-20550F149379}">
      <dgm:prSet/>
      <dgm:spPr/>
      <dgm:t>
        <a:bodyPr/>
        <a:lstStyle/>
        <a:p>
          <a:endParaRPr lang="pt-BR"/>
        </a:p>
      </dgm:t>
    </dgm:pt>
    <dgm:pt modelId="{435C042D-3A8D-6145-BAB4-1C71710CFEE7}" type="sibTrans" cxnId="{58E0ADAC-821C-3F49-B72E-20550F149379}">
      <dgm:prSet/>
      <dgm:spPr/>
      <dgm:t>
        <a:bodyPr/>
        <a:lstStyle/>
        <a:p>
          <a:endParaRPr lang="pt-BR"/>
        </a:p>
      </dgm:t>
    </dgm:pt>
    <dgm:pt modelId="{06222853-BB28-9940-A538-58FF8F03E3F8}">
      <dgm:prSet/>
      <dgm:spPr/>
      <dgm:t>
        <a:bodyPr/>
        <a:lstStyle/>
        <a:p>
          <a:r>
            <a:rPr lang="pt-BR" dirty="0"/>
            <a:t>to dislodge</a:t>
          </a:r>
        </a:p>
      </dgm:t>
    </dgm:pt>
    <dgm:pt modelId="{B2DAEA63-3E34-1E4F-9A11-6F2C9392597D}" type="parTrans" cxnId="{A18A0031-5F53-894B-B16D-F84E87B92CDF}">
      <dgm:prSet/>
      <dgm:spPr/>
      <dgm:t>
        <a:bodyPr/>
        <a:lstStyle/>
        <a:p>
          <a:endParaRPr lang="pt-BR"/>
        </a:p>
      </dgm:t>
    </dgm:pt>
    <dgm:pt modelId="{601D6040-EB37-6841-BC45-A146CC50AF18}" type="sibTrans" cxnId="{A18A0031-5F53-894B-B16D-F84E87B92CDF}">
      <dgm:prSet/>
      <dgm:spPr/>
      <dgm:t>
        <a:bodyPr/>
        <a:lstStyle/>
        <a:p>
          <a:endParaRPr lang="pt-BR"/>
        </a:p>
      </dgm:t>
    </dgm:pt>
    <dgm:pt modelId="{D4BDD2FF-7740-BD48-8D95-E3E444F6E075}">
      <dgm:prSet/>
      <dgm:spPr/>
      <dgm:t>
        <a:bodyPr/>
        <a:lstStyle/>
        <a:p>
          <a:r>
            <a:rPr lang="pt-BR" dirty="0"/>
            <a:t>to </a:t>
          </a:r>
          <a:r>
            <a:rPr lang="pt-BR" dirty="0" err="1"/>
            <a:t>end</a:t>
          </a:r>
          <a:endParaRPr lang="pt-BR" dirty="0"/>
        </a:p>
      </dgm:t>
    </dgm:pt>
    <dgm:pt modelId="{9AA37E14-A5A1-C147-8D8A-E0EEA7A6DA70}" type="parTrans" cxnId="{F8ADEC79-DE6F-7943-857F-F663D226F953}">
      <dgm:prSet/>
      <dgm:spPr/>
      <dgm:t>
        <a:bodyPr/>
        <a:lstStyle/>
        <a:p>
          <a:endParaRPr lang="pt-BR"/>
        </a:p>
      </dgm:t>
    </dgm:pt>
    <dgm:pt modelId="{96A8B914-1C85-B54B-876C-553A74EC4D52}" type="sibTrans" cxnId="{F8ADEC79-DE6F-7943-857F-F663D226F953}">
      <dgm:prSet/>
      <dgm:spPr/>
      <dgm:t>
        <a:bodyPr/>
        <a:lstStyle/>
        <a:p>
          <a:endParaRPr lang="pt-BR"/>
        </a:p>
      </dgm:t>
    </dgm:pt>
    <dgm:pt modelId="{8C7D1C81-B3C0-174A-9118-F86A69BE27F4}">
      <dgm:prSet/>
      <dgm:spPr/>
      <dgm:t>
        <a:bodyPr/>
        <a:lstStyle/>
        <a:p>
          <a:r>
            <a:rPr lang="pt-BR" dirty="0"/>
            <a:t>to set</a:t>
          </a:r>
        </a:p>
      </dgm:t>
    </dgm:pt>
    <dgm:pt modelId="{8FDDF223-E293-E04E-A963-46CE36E91469}" type="parTrans" cxnId="{6856EBF4-3408-CE46-A8EC-0B3C49B32B8F}">
      <dgm:prSet/>
      <dgm:spPr/>
      <dgm:t>
        <a:bodyPr/>
        <a:lstStyle/>
        <a:p>
          <a:endParaRPr lang="pt-BR"/>
        </a:p>
      </dgm:t>
    </dgm:pt>
    <dgm:pt modelId="{87FB4005-F950-D84C-A658-985F94A2F697}" type="sibTrans" cxnId="{6856EBF4-3408-CE46-A8EC-0B3C49B32B8F}">
      <dgm:prSet/>
      <dgm:spPr/>
      <dgm:t>
        <a:bodyPr/>
        <a:lstStyle/>
        <a:p>
          <a:endParaRPr lang="pt-BR"/>
        </a:p>
      </dgm:t>
    </dgm:pt>
    <dgm:pt modelId="{90A446F9-0E37-7548-AA8D-9A8394ABA886}">
      <dgm:prSet/>
      <dgm:spPr/>
      <dgm:t>
        <a:bodyPr/>
        <a:lstStyle/>
        <a:p>
          <a:r>
            <a:rPr lang="pt-BR" dirty="0"/>
            <a:t>useful</a:t>
          </a:r>
        </a:p>
      </dgm:t>
    </dgm:pt>
    <dgm:pt modelId="{F21E4618-4422-854F-B7BA-651ACB4DCAB9}" type="parTrans" cxnId="{17FA39DB-0381-D248-80B8-65BC9E88211A}">
      <dgm:prSet/>
      <dgm:spPr/>
      <dgm:t>
        <a:bodyPr/>
        <a:lstStyle/>
        <a:p>
          <a:endParaRPr lang="pt-BR"/>
        </a:p>
      </dgm:t>
    </dgm:pt>
    <dgm:pt modelId="{2CB2A8DE-F24B-CD4D-BF9C-80D5B265FCF7}" type="sibTrans" cxnId="{17FA39DB-0381-D248-80B8-65BC9E88211A}">
      <dgm:prSet/>
      <dgm:spPr/>
      <dgm:t>
        <a:bodyPr/>
        <a:lstStyle/>
        <a:p>
          <a:endParaRPr lang="pt-BR"/>
        </a:p>
      </dgm:t>
    </dgm:pt>
    <dgm:pt modelId="{09F7E7F1-6D6F-C940-9ED8-3B5B72DD3438}">
      <dgm:prSet/>
      <dgm:spPr/>
      <dgm:t>
        <a:bodyPr/>
        <a:lstStyle/>
        <a:p>
          <a:r>
            <a:rPr lang="pt-BR" dirty="0"/>
            <a:t>vital</a:t>
          </a:r>
        </a:p>
      </dgm:t>
    </dgm:pt>
    <dgm:pt modelId="{70769C7A-2134-AB47-9BC1-E91051553E65}" type="parTrans" cxnId="{AFDCA90C-29EE-F04D-B033-1942F1915B58}">
      <dgm:prSet/>
      <dgm:spPr/>
      <dgm:t>
        <a:bodyPr/>
        <a:lstStyle/>
        <a:p>
          <a:endParaRPr lang="pt-BR"/>
        </a:p>
      </dgm:t>
    </dgm:pt>
    <dgm:pt modelId="{F0421956-FDF4-F14A-A867-73A6D31DE8E9}" type="sibTrans" cxnId="{AFDCA90C-29EE-F04D-B033-1942F1915B58}">
      <dgm:prSet/>
      <dgm:spPr/>
      <dgm:t>
        <a:bodyPr/>
        <a:lstStyle/>
        <a:p>
          <a:endParaRPr lang="pt-BR"/>
        </a:p>
      </dgm:t>
    </dgm:pt>
    <dgm:pt modelId="{C8E9D447-5A8C-B84C-A412-9BFF948EC699}">
      <dgm:prSet/>
      <dgm:spPr/>
      <dgm:t>
        <a:bodyPr/>
        <a:lstStyle/>
        <a:p>
          <a:r>
            <a:rPr lang="pt-BR" dirty="0"/>
            <a:t>wonderful</a:t>
          </a:r>
        </a:p>
      </dgm:t>
    </dgm:pt>
    <dgm:pt modelId="{91B1871E-AF5C-CD4F-8C9F-BF3383DCAC95}" type="parTrans" cxnId="{07DDE5F4-DCA7-F545-8D69-9BBA85E83D08}">
      <dgm:prSet/>
      <dgm:spPr/>
      <dgm:t>
        <a:bodyPr/>
        <a:lstStyle/>
        <a:p>
          <a:endParaRPr lang="pt-BR"/>
        </a:p>
      </dgm:t>
    </dgm:pt>
    <dgm:pt modelId="{F5BDD9A5-819D-F642-9839-D7EC9C895269}" type="sibTrans" cxnId="{07DDE5F4-DCA7-F545-8D69-9BBA85E83D08}">
      <dgm:prSet/>
      <dgm:spPr/>
      <dgm:t>
        <a:bodyPr/>
        <a:lstStyle/>
        <a:p>
          <a:endParaRPr lang="pt-BR"/>
        </a:p>
      </dgm:t>
    </dgm:pt>
    <dgm:pt modelId="{5A4F0951-42A0-1E4D-AF60-4A6CCD490D7F}">
      <dgm:prSet/>
      <dgm:spPr/>
      <dgm:t>
        <a:bodyPr/>
        <a:lstStyle/>
        <a:p>
          <a:r>
            <a:rPr lang="pt-BR" dirty="0"/>
            <a:t>= to deal with</a:t>
          </a:r>
        </a:p>
      </dgm:t>
    </dgm:pt>
    <dgm:pt modelId="{5F4C8F78-17E0-2A44-8B10-C08E71F603D7}" type="parTrans" cxnId="{8E3D2A3A-A0BF-4C4A-A2C6-154D8B6B156F}">
      <dgm:prSet/>
      <dgm:spPr/>
      <dgm:t>
        <a:bodyPr/>
        <a:lstStyle/>
        <a:p>
          <a:endParaRPr lang="pt-BR"/>
        </a:p>
      </dgm:t>
    </dgm:pt>
    <dgm:pt modelId="{7A2F4276-D400-F246-91F6-1568BA2BCC5C}" type="sibTrans" cxnId="{8E3D2A3A-A0BF-4C4A-A2C6-154D8B6B156F}">
      <dgm:prSet/>
      <dgm:spPr/>
      <dgm:t>
        <a:bodyPr/>
        <a:lstStyle/>
        <a:p>
          <a:endParaRPr lang="pt-BR"/>
        </a:p>
      </dgm:t>
    </dgm:pt>
    <dgm:pt modelId="{7D6C3436-E248-A543-9D8F-FFF303AA2428}">
      <dgm:prSet/>
      <dgm:spPr/>
      <dgm:t>
        <a:bodyPr/>
        <a:lstStyle/>
        <a:p>
          <a:r>
            <a:rPr lang="pt-BR" dirty="0"/>
            <a:t>= to replace</a:t>
          </a:r>
        </a:p>
      </dgm:t>
    </dgm:pt>
    <dgm:pt modelId="{1E33DD73-C5F8-F54F-AF16-3DF69F6179F7}" type="parTrans" cxnId="{1958A981-3ED3-F84D-BDAA-1547C5AE0B6C}">
      <dgm:prSet/>
      <dgm:spPr/>
      <dgm:t>
        <a:bodyPr/>
        <a:lstStyle/>
        <a:p>
          <a:endParaRPr lang="pt-BR"/>
        </a:p>
      </dgm:t>
    </dgm:pt>
    <dgm:pt modelId="{48768BE8-28DF-4745-AAF5-4031991AFF2D}" type="sibTrans" cxnId="{1958A981-3ED3-F84D-BDAA-1547C5AE0B6C}">
      <dgm:prSet/>
      <dgm:spPr/>
      <dgm:t>
        <a:bodyPr/>
        <a:lstStyle/>
        <a:p>
          <a:endParaRPr lang="pt-BR"/>
        </a:p>
      </dgm:t>
    </dgm:pt>
    <dgm:pt modelId="{95E02175-DE25-7649-8BAC-1F7E0669B60B}">
      <dgm:prSet/>
      <dgm:spPr/>
      <dgm:t>
        <a:bodyPr/>
        <a:lstStyle/>
        <a:p>
          <a:r>
            <a:rPr lang="pt-BR" dirty="0"/>
            <a:t>= to finish</a:t>
          </a:r>
        </a:p>
      </dgm:t>
    </dgm:pt>
    <dgm:pt modelId="{206C5B8B-8747-0E45-B608-2B24F8C86668}" type="parTrans" cxnId="{9FD16038-E07C-E243-8A5A-783DB58A0B6E}">
      <dgm:prSet/>
      <dgm:spPr/>
      <dgm:t>
        <a:bodyPr/>
        <a:lstStyle/>
        <a:p>
          <a:endParaRPr lang="pt-BR"/>
        </a:p>
      </dgm:t>
    </dgm:pt>
    <dgm:pt modelId="{087D0F8F-E3F0-BB47-877E-023A6C1C9575}" type="sibTrans" cxnId="{9FD16038-E07C-E243-8A5A-783DB58A0B6E}">
      <dgm:prSet/>
      <dgm:spPr/>
      <dgm:t>
        <a:bodyPr/>
        <a:lstStyle/>
        <a:p>
          <a:endParaRPr lang="pt-BR"/>
        </a:p>
      </dgm:t>
    </dgm:pt>
    <dgm:pt modelId="{1B7716BA-1870-034D-A1AA-9F293E4704CD}">
      <dgm:prSet/>
      <dgm:spPr/>
      <dgm:t>
        <a:bodyPr/>
        <a:lstStyle/>
        <a:p>
          <a:r>
            <a:rPr lang="pt-BR" dirty="0"/>
            <a:t>= to establish</a:t>
          </a:r>
        </a:p>
      </dgm:t>
    </dgm:pt>
    <dgm:pt modelId="{A9E0278B-8D21-CD4A-B9CE-7907DAA1A95F}" type="parTrans" cxnId="{8E7A8DDA-F02D-3547-8DD2-F50ADD58CD34}">
      <dgm:prSet/>
      <dgm:spPr/>
      <dgm:t>
        <a:bodyPr/>
        <a:lstStyle/>
        <a:p>
          <a:endParaRPr lang="pt-BR"/>
        </a:p>
      </dgm:t>
    </dgm:pt>
    <dgm:pt modelId="{78CE0E68-BF2E-D94E-81D6-E4337AA6C21C}" type="sibTrans" cxnId="{8E7A8DDA-F02D-3547-8DD2-F50ADD58CD34}">
      <dgm:prSet/>
      <dgm:spPr/>
      <dgm:t>
        <a:bodyPr/>
        <a:lstStyle/>
        <a:p>
          <a:endParaRPr lang="pt-BR"/>
        </a:p>
      </dgm:t>
    </dgm:pt>
    <dgm:pt modelId="{0195120D-37A6-604A-9914-A95081789609}">
      <dgm:prSet/>
      <dgm:spPr/>
      <dgm:t>
        <a:bodyPr/>
        <a:lstStyle/>
        <a:p>
          <a:r>
            <a:rPr lang="pt-BR" dirty="0"/>
            <a:t>= helpful</a:t>
          </a:r>
        </a:p>
      </dgm:t>
    </dgm:pt>
    <dgm:pt modelId="{8BAA8C1F-4D1A-6F4E-9840-5C802C8A24D4}" type="parTrans" cxnId="{94170ED5-6A09-1B4D-8260-46DB89D49F71}">
      <dgm:prSet/>
      <dgm:spPr/>
      <dgm:t>
        <a:bodyPr/>
        <a:lstStyle/>
        <a:p>
          <a:endParaRPr lang="pt-BR"/>
        </a:p>
      </dgm:t>
    </dgm:pt>
    <dgm:pt modelId="{708738DF-1A12-AB47-B200-A8AF78ABDAA7}" type="sibTrans" cxnId="{94170ED5-6A09-1B4D-8260-46DB89D49F71}">
      <dgm:prSet/>
      <dgm:spPr/>
      <dgm:t>
        <a:bodyPr/>
        <a:lstStyle/>
        <a:p>
          <a:endParaRPr lang="pt-BR"/>
        </a:p>
      </dgm:t>
    </dgm:pt>
    <dgm:pt modelId="{204266EF-A3DC-5148-8429-963B9B160F43}">
      <dgm:prSet/>
      <dgm:spPr/>
      <dgm:t>
        <a:bodyPr/>
        <a:lstStyle/>
        <a:p>
          <a:r>
            <a:rPr lang="pt-BR" dirty="0"/>
            <a:t>= essential</a:t>
          </a:r>
        </a:p>
      </dgm:t>
    </dgm:pt>
    <dgm:pt modelId="{0112CEDC-6745-FA46-AC03-6F3B9DE1FF91}" type="parTrans" cxnId="{9EF1B34B-E691-1541-8FB3-86529AE5A110}">
      <dgm:prSet/>
      <dgm:spPr/>
      <dgm:t>
        <a:bodyPr/>
        <a:lstStyle/>
        <a:p>
          <a:endParaRPr lang="pt-BR"/>
        </a:p>
      </dgm:t>
    </dgm:pt>
    <dgm:pt modelId="{BBEF23D9-889A-9645-B80A-A1787155DFB8}" type="sibTrans" cxnId="{9EF1B34B-E691-1541-8FB3-86529AE5A110}">
      <dgm:prSet/>
      <dgm:spPr/>
      <dgm:t>
        <a:bodyPr/>
        <a:lstStyle/>
        <a:p>
          <a:endParaRPr lang="pt-BR"/>
        </a:p>
      </dgm:t>
    </dgm:pt>
    <dgm:pt modelId="{F9138C4E-08B3-0447-ADB5-AB8342F80F19}">
      <dgm:prSet/>
      <dgm:spPr/>
      <dgm:t>
        <a:bodyPr/>
        <a:lstStyle/>
        <a:p>
          <a:r>
            <a:rPr lang="pt-BR" dirty="0"/>
            <a:t>= marvelous</a:t>
          </a:r>
        </a:p>
      </dgm:t>
    </dgm:pt>
    <dgm:pt modelId="{80D13019-64B4-BE49-89BB-676A977B0BC0}" type="parTrans" cxnId="{CE6010C7-0A9C-2C4C-B500-7EAEA475FD7B}">
      <dgm:prSet/>
      <dgm:spPr/>
      <dgm:t>
        <a:bodyPr/>
        <a:lstStyle/>
        <a:p>
          <a:endParaRPr lang="pt-BR"/>
        </a:p>
      </dgm:t>
    </dgm:pt>
    <dgm:pt modelId="{83247949-A6CE-AF4C-A8B3-B25A3986500F}" type="sibTrans" cxnId="{CE6010C7-0A9C-2C4C-B500-7EAEA475FD7B}">
      <dgm:prSet/>
      <dgm:spPr/>
      <dgm:t>
        <a:bodyPr/>
        <a:lstStyle/>
        <a:p>
          <a:endParaRPr lang="pt-BR"/>
        </a:p>
      </dgm:t>
    </dgm:pt>
    <dgm:pt modelId="{96AEB002-8F73-4C40-A082-87E8F3BE2967}" type="pres">
      <dgm:prSet presAssocID="{F4C16FA6-79CF-7A4B-8797-23C64DB87C45}" presName="Name0" presStyleCnt="0">
        <dgm:presLayoutVars>
          <dgm:dir/>
          <dgm:animLvl val="lvl"/>
          <dgm:resizeHandles val="exact"/>
        </dgm:presLayoutVars>
      </dgm:prSet>
      <dgm:spPr/>
    </dgm:pt>
    <dgm:pt modelId="{413D919E-6447-F949-A687-D72A935D1492}" type="pres">
      <dgm:prSet presAssocID="{064BF3EE-B22A-0A4A-83EB-C1E32C3ED268}" presName="linNode" presStyleCnt="0"/>
      <dgm:spPr/>
    </dgm:pt>
    <dgm:pt modelId="{6A485011-6379-0049-AFBF-9263069F2567}" type="pres">
      <dgm:prSet presAssocID="{064BF3EE-B22A-0A4A-83EB-C1E32C3ED268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E853EE21-B61E-8D44-8A6A-76FD0E571981}" type="pres">
      <dgm:prSet presAssocID="{064BF3EE-B22A-0A4A-83EB-C1E32C3ED268}" presName="descendantText" presStyleLbl="alignAccFollowNode1" presStyleIdx="0" presStyleCnt="7">
        <dgm:presLayoutVars>
          <dgm:bulletEnabled val="1"/>
        </dgm:presLayoutVars>
      </dgm:prSet>
      <dgm:spPr/>
    </dgm:pt>
    <dgm:pt modelId="{F2A80988-9719-6E42-B5B0-68D7A671D6A0}" type="pres">
      <dgm:prSet presAssocID="{435C042D-3A8D-6145-BAB4-1C71710CFEE7}" presName="sp" presStyleCnt="0"/>
      <dgm:spPr/>
    </dgm:pt>
    <dgm:pt modelId="{0B451571-7095-6E41-8F4B-B6BEF1BEB8D0}" type="pres">
      <dgm:prSet presAssocID="{06222853-BB28-9940-A538-58FF8F03E3F8}" presName="linNode" presStyleCnt="0"/>
      <dgm:spPr/>
    </dgm:pt>
    <dgm:pt modelId="{DB4AF952-89A3-5546-A68C-202D28535D6B}" type="pres">
      <dgm:prSet presAssocID="{06222853-BB28-9940-A538-58FF8F03E3F8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026CB306-C579-EA4E-BF72-B41FA5A2CF71}" type="pres">
      <dgm:prSet presAssocID="{06222853-BB28-9940-A538-58FF8F03E3F8}" presName="descendantText" presStyleLbl="alignAccFollowNode1" presStyleIdx="1" presStyleCnt="7">
        <dgm:presLayoutVars>
          <dgm:bulletEnabled val="1"/>
        </dgm:presLayoutVars>
      </dgm:prSet>
      <dgm:spPr/>
    </dgm:pt>
    <dgm:pt modelId="{DCD75964-188D-5B4A-B689-3F5690EC1594}" type="pres">
      <dgm:prSet presAssocID="{601D6040-EB37-6841-BC45-A146CC50AF18}" presName="sp" presStyleCnt="0"/>
      <dgm:spPr/>
    </dgm:pt>
    <dgm:pt modelId="{4B41AFFD-C217-0041-95BD-0C91AF69A85F}" type="pres">
      <dgm:prSet presAssocID="{D4BDD2FF-7740-BD48-8D95-E3E444F6E075}" presName="linNode" presStyleCnt="0"/>
      <dgm:spPr/>
    </dgm:pt>
    <dgm:pt modelId="{DC4941AA-7E5D-344D-9638-EDE08E95F1D0}" type="pres">
      <dgm:prSet presAssocID="{D4BDD2FF-7740-BD48-8D95-E3E444F6E075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1F4ECFB9-B2A9-D44E-8147-C46F91A2ADA6}" type="pres">
      <dgm:prSet presAssocID="{D4BDD2FF-7740-BD48-8D95-E3E444F6E075}" presName="descendantText" presStyleLbl="alignAccFollowNode1" presStyleIdx="2" presStyleCnt="7">
        <dgm:presLayoutVars>
          <dgm:bulletEnabled val="1"/>
        </dgm:presLayoutVars>
      </dgm:prSet>
      <dgm:spPr/>
    </dgm:pt>
    <dgm:pt modelId="{C53D2005-B08B-E543-84BD-6B1F3E6D9B17}" type="pres">
      <dgm:prSet presAssocID="{96A8B914-1C85-B54B-876C-553A74EC4D52}" presName="sp" presStyleCnt="0"/>
      <dgm:spPr/>
    </dgm:pt>
    <dgm:pt modelId="{567B3BF3-9EC1-F34A-A93E-ADD18095F127}" type="pres">
      <dgm:prSet presAssocID="{8C7D1C81-B3C0-174A-9118-F86A69BE27F4}" presName="linNode" presStyleCnt="0"/>
      <dgm:spPr/>
    </dgm:pt>
    <dgm:pt modelId="{C703577D-BA7E-B34C-A119-0715230B1EBE}" type="pres">
      <dgm:prSet presAssocID="{8C7D1C81-B3C0-174A-9118-F86A69BE27F4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BF0F4DAB-326B-AE41-9384-D984A5FDDEE1}" type="pres">
      <dgm:prSet presAssocID="{8C7D1C81-B3C0-174A-9118-F86A69BE27F4}" presName="descendantText" presStyleLbl="alignAccFollowNode1" presStyleIdx="3" presStyleCnt="7">
        <dgm:presLayoutVars>
          <dgm:bulletEnabled val="1"/>
        </dgm:presLayoutVars>
      </dgm:prSet>
      <dgm:spPr/>
    </dgm:pt>
    <dgm:pt modelId="{065526FB-6DBC-1647-89DA-F000C2513774}" type="pres">
      <dgm:prSet presAssocID="{87FB4005-F950-D84C-A658-985F94A2F697}" presName="sp" presStyleCnt="0"/>
      <dgm:spPr/>
    </dgm:pt>
    <dgm:pt modelId="{2D3138EB-1F93-7E48-9B28-7E1ACDCB9BF2}" type="pres">
      <dgm:prSet presAssocID="{90A446F9-0E37-7548-AA8D-9A8394ABA886}" presName="linNode" presStyleCnt="0"/>
      <dgm:spPr/>
    </dgm:pt>
    <dgm:pt modelId="{5CC9003B-50EF-5D4D-AD4C-9B2A5296CEF0}" type="pres">
      <dgm:prSet presAssocID="{90A446F9-0E37-7548-AA8D-9A8394ABA886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4A0486E8-F3D5-AE40-9457-6DFEB528E133}" type="pres">
      <dgm:prSet presAssocID="{90A446F9-0E37-7548-AA8D-9A8394ABA886}" presName="descendantText" presStyleLbl="alignAccFollowNode1" presStyleIdx="4" presStyleCnt="7">
        <dgm:presLayoutVars>
          <dgm:bulletEnabled val="1"/>
        </dgm:presLayoutVars>
      </dgm:prSet>
      <dgm:spPr/>
    </dgm:pt>
    <dgm:pt modelId="{0FFC25FD-3494-3C46-9BF1-6A21A40EB3B0}" type="pres">
      <dgm:prSet presAssocID="{2CB2A8DE-F24B-CD4D-BF9C-80D5B265FCF7}" presName="sp" presStyleCnt="0"/>
      <dgm:spPr/>
    </dgm:pt>
    <dgm:pt modelId="{A1837380-5E42-F84A-B382-023104420489}" type="pres">
      <dgm:prSet presAssocID="{09F7E7F1-6D6F-C940-9ED8-3B5B72DD3438}" presName="linNode" presStyleCnt="0"/>
      <dgm:spPr/>
    </dgm:pt>
    <dgm:pt modelId="{3F8CF375-92F0-0048-97F6-08B78BF05364}" type="pres">
      <dgm:prSet presAssocID="{09F7E7F1-6D6F-C940-9ED8-3B5B72DD3438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F94B2E52-FD5A-E144-B323-49E8D7DF8B70}" type="pres">
      <dgm:prSet presAssocID="{09F7E7F1-6D6F-C940-9ED8-3B5B72DD3438}" presName="descendantText" presStyleLbl="alignAccFollowNode1" presStyleIdx="5" presStyleCnt="7">
        <dgm:presLayoutVars>
          <dgm:bulletEnabled val="1"/>
        </dgm:presLayoutVars>
      </dgm:prSet>
      <dgm:spPr/>
    </dgm:pt>
    <dgm:pt modelId="{BB5108B6-E505-4547-B167-636AEC187ABC}" type="pres">
      <dgm:prSet presAssocID="{F0421956-FDF4-F14A-A867-73A6D31DE8E9}" presName="sp" presStyleCnt="0"/>
      <dgm:spPr/>
    </dgm:pt>
    <dgm:pt modelId="{621C557B-5696-E948-8244-72B8555E43A9}" type="pres">
      <dgm:prSet presAssocID="{C8E9D447-5A8C-B84C-A412-9BFF948EC699}" presName="linNode" presStyleCnt="0"/>
      <dgm:spPr/>
    </dgm:pt>
    <dgm:pt modelId="{DF2C1803-1158-6844-8C27-48DAC2506334}" type="pres">
      <dgm:prSet presAssocID="{C8E9D447-5A8C-B84C-A412-9BFF948EC699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6BD5B7E5-C8BD-4A4A-862B-685A30424FA3}" type="pres">
      <dgm:prSet presAssocID="{C8E9D447-5A8C-B84C-A412-9BFF948EC699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AFDCA90C-29EE-F04D-B033-1942F1915B58}" srcId="{F4C16FA6-79CF-7A4B-8797-23C64DB87C45}" destId="{09F7E7F1-6D6F-C940-9ED8-3B5B72DD3438}" srcOrd="5" destOrd="0" parTransId="{70769C7A-2134-AB47-9BC1-E91051553E65}" sibTransId="{F0421956-FDF4-F14A-A867-73A6D31DE8E9}"/>
    <dgm:cxn modelId="{A6328C1E-A15F-9F4A-8846-DB25177957A5}" type="presOf" srcId="{5A4F0951-42A0-1E4D-AF60-4A6CCD490D7F}" destId="{E853EE21-B61E-8D44-8A6A-76FD0E571981}" srcOrd="0" destOrd="0" presId="urn:microsoft.com/office/officeart/2005/8/layout/vList5"/>
    <dgm:cxn modelId="{67985825-3B81-5543-8CEA-199FCE491ED0}" type="presOf" srcId="{204266EF-A3DC-5148-8429-963B9B160F43}" destId="{F94B2E52-FD5A-E144-B323-49E8D7DF8B70}" srcOrd="0" destOrd="0" presId="urn:microsoft.com/office/officeart/2005/8/layout/vList5"/>
    <dgm:cxn modelId="{7389472C-B112-8B44-BBD8-DBFA0FE7EE78}" type="presOf" srcId="{D4BDD2FF-7740-BD48-8D95-E3E444F6E075}" destId="{DC4941AA-7E5D-344D-9638-EDE08E95F1D0}" srcOrd="0" destOrd="0" presId="urn:microsoft.com/office/officeart/2005/8/layout/vList5"/>
    <dgm:cxn modelId="{A18A0031-5F53-894B-B16D-F84E87B92CDF}" srcId="{F4C16FA6-79CF-7A4B-8797-23C64DB87C45}" destId="{06222853-BB28-9940-A538-58FF8F03E3F8}" srcOrd="1" destOrd="0" parTransId="{B2DAEA63-3E34-1E4F-9A11-6F2C9392597D}" sibTransId="{601D6040-EB37-6841-BC45-A146CC50AF18}"/>
    <dgm:cxn modelId="{3288F832-6297-0E46-B1B4-B849CBA89B8A}" type="presOf" srcId="{064BF3EE-B22A-0A4A-83EB-C1E32C3ED268}" destId="{6A485011-6379-0049-AFBF-9263069F2567}" srcOrd="0" destOrd="0" presId="urn:microsoft.com/office/officeart/2005/8/layout/vList5"/>
    <dgm:cxn modelId="{55B60D37-84FF-A949-867F-9F72C4B1FD36}" type="presOf" srcId="{7D6C3436-E248-A543-9D8F-FFF303AA2428}" destId="{026CB306-C579-EA4E-BF72-B41FA5A2CF71}" srcOrd="0" destOrd="0" presId="urn:microsoft.com/office/officeart/2005/8/layout/vList5"/>
    <dgm:cxn modelId="{9FD16038-E07C-E243-8A5A-783DB58A0B6E}" srcId="{D4BDD2FF-7740-BD48-8D95-E3E444F6E075}" destId="{95E02175-DE25-7649-8BAC-1F7E0669B60B}" srcOrd="0" destOrd="0" parTransId="{206C5B8B-8747-0E45-B608-2B24F8C86668}" sibTransId="{087D0F8F-E3F0-BB47-877E-023A6C1C9575}"/>
    <dgm:cxn modelId="{8E3D2A3A-A0BF-4C4A-A2C6-154D8B6B156F}" srcId="{064BF3EE-B22A-0A4A-83EB-C1E32C3ED268}" destId="{5A4F0951-42A0-1E4D-AF60-4A6CCD490D7F}" srcOrd="0" destOrd="0" parTransId="{5F4C8F78-17E0-2A44-8B10-C08E71F603D7}" sibTransId="{7A2F4276-D400-F246-91F6-1568BA2BCC5C}"/>
    <dgm:cxn modelId="{B7FE035D-29EA-BC47-B47D-B1E02F5A280D}" type="presOf" srcId="{F4C16FA6-79CF-7A4B-8797-23C64DB87C45}" destId="{96AEB002-8F73-4C40-A082-87E8F3BE2967}" srcOrd="0" destOrd="0" presId="urn:microsoft.com/office/officeart/2005/8/layout/vList5"/>
    <dgm:cxn modelId="{1FB90B44-71EF-C447-A723-D676644A255F}" type="presOf" srcId="{95E02175-DE25-7649-8BAC-1F7E0669B60B}" destId="{1F4ECFB9-B2A9-D44E-8147-C46F91A2ADA6}" srcOrd="0" destOrd="0" presId="urn:microsoft.com/office/officeart/2005/8/layout/vList5"/>
    <dgm:cxn modelId="{9EF1B34B-E691-1541-8FB3-86529AE5A110}" srcId="{09F7E7F1-6D6F-C940-9ED8-3B5B72DD3438}" destId="{204266EF-A3DC-5148-8429-963B9B160F43}" srcOrd="0" destOrd="0" parTransId="{0112CEDC-6745-FA46-AC03-6F3B9DE1FF91}" sibTransId="{BBEF23D9-889A-9645-B80A-A1787155DFB8}"/>
    <dgm:cxn modelId="{F8ADEC79-DE6F-7943-857F-F663D226F953}" srcId="{F4C16FA6-79CF-7A4B-8797-23C64DB87C45}" destId="{D4BDD2FF-7740-BD48-8D95-E3E444F6E075}" srcOrd="2" destOrd="0" parTransId="{9AA37E14-A5A1-C147-8D8A-E0EEA7A6DA70}" sibTransId="{96A8B914-1C85-B54B-876C-553A74EC4D52}"/>
    <dgm:cxn modelId="{1958A981-3ED3-F84D-BDAA-1547C5AE0B6C}" srcId="{06222853-BB28-9940-A538-58FF8F03E3F8}" destId="{7D6C3436-E248-A543-9D8F-FFF303AA2428}" srcOrd="0" destOrd="0" parTransId="{1E33DD73-C5F8-F54F-AF16-3DF69F6179F7}" sibTransId="{48768BE8-28DF-4745-AAF5-4031991AFF2D}"/>
    <dgm:cxn modelId="{C60A429C-0B9D-574F-8670-AE178F94D708}" type="presOf" srcId="{8C7D1C81-B3C0-174A-9118-F86A69BE27F4}" destId="{C703577D-BA7E-B34C-A119-0715230B1EBE}" srcOrd="0" destOrd="0" presId="urn:microsoft.com/office/officeart/2005/8/layout/vList5"/>
    <dgm:cxn modelId="{58E0ADAC-821C-3F49-B72E-20550F149379}" srcId="{F4C16FA6-79CF-7A4B-8797-23C64DB87C45}" destId="{064BF3EE-B22A-0A4A-83EB-C1E32C3ED268}" srcOrd="0" destOrd="0" parTransId="{E549C07A-2380-524C-BCB6-C9D3705890A1}" sibTransId="{435C042D-3A8D-6145-BAB4-1C71710CFEE7}"/>
    <dgm:cxn modelId="{7841C3BB-0B9C-B643-A5DF-30F64C530E04}" type="presOf" srcId="{1B7716BA-1870-034D-A1AA-9F293E4704CD}" destId="{BF0F4DAB-326B-AE41-9384-D984A5FDDEE1}" srcOrd="0" destOrd="0" presId="urn:microsoft.com/office/officeart/2005/8/layout/vList5"/>
    <dgm:cxn modelId="{1B75EBC0-FBF9-BD4C-9691-2CB25531BEE9}" type="presOf" srcId="{C8E9D447-5A8C-B84C-A412-9BFF948EC699}" destId="{DF2C1803-1158-6844-8C27-48DAC2506334}" srcOrd="0" destOrd="0" presId="urn:microsoft.com/office/officeart/2005/8/layout/vList5"/>
    <dgm:cxn modelId="{CE6010C7-0A9C-2C4C-B500-7EAEA475FD7B}" srcId="{C8E9D447-5A8C-B84C-A412-9BFF948EC699}" destId="{F9138C4E-08B3-0447-ADB5-AB8342F80F19}" srcOrd="0" destOrd="0" parTransId="{80D13019-64B4-BE49-89BB-676A977B0BC0}" sibTransId="{83247949-A6CE-AF4C-A8B3-B25A3986500F}"/>
    <dgm:cxn modelId="{833D90D1-5739-2342-85B7-452BAABD8B89}" type="presOf" srcId="{06222853-BB28-9940-A538-58FF8F03E3F8}" destId="{DB4AF952-89A3-5546-A68C-202D28535D6B}" srcOrd="0" destOrd="0" presId="urn:microsoft.com/office/officeart/2005/8/layout/vList5"/>
    <dgm:cxn modelId="{0E2473D2-D38F-074D-BEF2-5DDFCE41C9D3}" type="presOf" srcId="{09F7E7F1-6D6F-C940-9ED8-3B5B72DD3438}" destId="{3F8CF375-92F0-0048-97F6-08B78BF05364}" srcOrd="0" destOrd="0" presId="urn:microsoft.com/office/officeart/2005/8/layout/vList5"/>
    <dgm:cxn modelId="{94170ED5-6A09-1B4D-8260-46DB89D49F71}" srcId="{90A446F9-0E37-7548-AA8D-9A8394ABA886}" destId="{0195120D-37A6-604A-9914-A95081789609}" srcOrd="0" destOrd="0" parTransId="{8BAA8C1F-4D1A-6F4E-9840-5C802C8A24D4}" sibTransId="{708738DF-1A12-AB47-B200-A8AF78ABDAA7}"/>
    <dgm:cxn modelId="{9732ECD8-5255-6E4F-8FC5-E1CFD18005A4}" type="presOf" srcId="{90A446F9-0E37-7548-AA8D-9A8394ABA886}" destId="{5CC9003B-50EF-5D4D-AD4C-9B2A5296CEF0}" srcOrd="0" destOrd="0" presId="urn:microsoft.com/office/officeart/2005/8/layout/vList5"/>
    <dgm:cxn modelId="{8E7A8DDA-F02D-3547-8DD2-F50ADD58CD34}" srcId="{8C7D1C81-B3C0-174A-9118-F86A69BE27F4}" destId="{1B7716BA-1870-034D-A1AA-9F293E4704CD}" srcOrd="0" destOrd="0" parTransId="{A9E0278B-8D21-CD4A-B9CE-7907DAA1A95F}" sibTransId="{78CE0E68-BF2E-D94E-81D6-E4337AA6C21C}"/>
    <dgm:cxn modelId="{17FA39DB-0381-D248-80B8-65BC9E88211A}" srcId="{F4C16FA6-79CF-7A4B-8797-23C64DB87C45}" destId="{90A446F9-0E37-7548-AA8D-9A8394ABA886}" srcOrd="4" destOrd="0" parTransId="{F21E4618-4422-854F-B7BA-651ACB4DCAB9}" sibTransId="{2CB2A8DE-F24B-CD4D-BF9C-80D5B265FCF7}"/>
    <dgm:cxn modelId="{07DDE5F4-DCA7-F545-8D69-9BBA85E83D08}" srcId="{F4C16FA6-79CF-7A4B-8797-23C64DB87C45}" destId="{C8E9D447-5A8C-B84C-A412-9BFF948EC699}" srcOrd="6" destOrd="0" parTransId="{91B1871E-AF5C-CD4F-8C9F-BF3383DCAC95}" sibTransId="{F5BDD9A5-819D-F642-9839-D7EC9C895269}"/>
    <dgm:cxn modelId="{6856EBF4-3408-CE46-A8EC-0B3C49B32B8F}" srcId="{F4C16FA6-79CF-7A4B-8797-23C64DB87C45}" destId="{8C7D1C81-B3C0-174A-9118-F86A69BE27F4}" srcOrd="3" destOrd="0" parTransId="{8FDDF223-E293-E04E-A963-46CE36E91469}" sibTransId="{87FB4005-F950-D84C-A658-985F94A2F697}"/>
    <dgm:cxn modelId="{44ADE1F5-7DD2-B54F-8947-3A2570211816}" type="presOf" srcId="{0195120D-37A6-604A-9914-A95081789609}" destId="{4A0486E8-F3D5-AE40-9457-6DFEB528E133}" srcOrd="0" destOrd="0" presId="urn:microsoft.com/office/officeart/2005/8/layout/vList5"/>
    <dgm:cxn modelId="{42BC54FB-6606-774E-BF19-7CD1A5DA04D3}" type="presOf" srcId="{F9138C4E-08B3-0447-ADB5-AB8342F80F19}" destId="{6BD5B7E5-C8BD-4A4A-862B-685A30424FA3}" srcOrd="0" destOrd="0" presId="urn:microsoft.com/office/officeart/2005/8/layout/vList5"/>
    <dgm:cxn modelId="{C6F6CCAA-F736-D445-B4DC-1B94BAAB11D9}" type="presParOf" srcId="{96AEB002-8F73-4C40-A082-87E8F3BE2967}" destId="{413D919E-6447-F949-A687-D72A935D1492}" srcOrd="0" destOrd="0" presId="urn:microsoft.com/office/officeart/2005/8/layout/vList5"/>
    <dgm:cxn modelId="{C3A1E5C7-C40E-6F4E-AD9D-7356AD2A7DCA}" type="presParOf" srcId="{413D919E-6447-F949-A687-D72A935D1492}" destId="{6A485011-6379-0049-AFBF-9263069F2567}" srcOrd="0" destOrd="0" presId="urn:microsoft.com/office/officeart/2005/8/layout/vList5"/>
    <dgm:cxn modelId="{87B148AE-2DF1-CA4A-804C-1EF4904AF668}" type="presParOf" srcId="{413D919E-6447-F949-A687-D72A935D1492}" destId="{E853EE21-B61E-8D44-8A6A-76FD0E571981}" srcOrd="1" destOrd="0" presId="urn:microsoft.com/office/officeart/2005/8/layout/vList5"/>
    <dgm:cxn modelId="{CAE10081-C723-6F48-A823-DA4FC62DC6C5}" type="presParOf" srcId="{96AEB002-8F73-4C40-A082-87E8F3BE2967}" destId="{F2A80988-9719-6E42-B5B0-68D7A671D6A0}" srcOrd="1" destOrd="0" presId="urn:microsoft.com/office/officeart/2005/8/layout/vList5"/>
    <dgm:cxn modelId="{4050BB56-44D6-0A4F-B83C-6C97A5F098E5}" type="presParOf" srcId="{96AEB002-8F73-4C40-A082-87E8F3BE2967}" destId="{0B451571-7095-6E41-8F4B-B6BEF1BEB8D0}" srcOrd="2" destOrd="0" presId="urn:microsoft.com/office/officeart/2005/8/layout/vList5"/>
    <dgm:cxn modelId="{A50F44F8-F649-1540-9F7F-66E0F8C6FE9A}" type="presParOf" srcId="{0B451571-7095-6E41-8F4B-B6BEF1BEB8D0}" destId="{DB4AF952-89A3-5546-A68C-202D28535D6B}" srcOrd="0" destOrd="0" presId="urn:microsoft.com/office/officeart/2005/8/layout/vList5"/>
    <dgm:cxn modelId="{3687413E-633A-084E-99CD-90CA71B8EFB1}" type="presParOf" srcId="{0B451571-7095-6E41-8F4B-B6BEF1BEB8D0}" destId="{026CB306-C579-EA4E-BF72-B41FA5A2CF71}" srcOrd="1" destOrd="0" presId="urn:microsoft.com/office/officeart/2005/8/layout/vList5"/>
    <dgm:cxn modelId="{0D7617F2-9F43-8A4C-B47D-3B91F071F5C8}" type="presParOf" srcId="{96AEB002-8F73-4C40-A082-87E8F3BE2967}" destId="{DCD75964-188D-5B4A-B689-3F5690EC1594}" srcOrd="3" destOrd="0" presId="urn:microsoft.com/office/officeart/2005/8/layout/vList5"/>
    <dgm:cxn modelId="{A8C5DFE6-DE2E-CC4F-854D-EA245F17B04A}" type="presParOf" srcId="{96AEB002-8F73-4C40-A082-87E8F3BE2967}" destId="{4B41AFFD-C217-0041-95BD-0C91AF69A85F}" srcOrd="4" destOrd="0" presId="urn:microsoft.com/office/officeart/2005/8/layout/vList5"/>
    <dgm:cxn modelId="{70C65041-8433-CD46-8A5C-CC70DF00332C}" type="presParOf" srcId="{4B41AFFD-C217-0041-95BD-0C91AF69A85F}" destId="{DC4941AA-7E5D-344D-9638-EDE08E95F1D0}" srcOrd="0" destOrd="0" presId="urn:microsoft.com/office/officeart/2005/8/layout/vList5"/>
    <dgm:cxn modelId="{828B704F-AE92-544A-B06E-51FD2471A423}" type="presParOf" srcId="{4B41AFFD-C217-0041-95BD-0C91AF69A85F}" destId="{1F4ECFB9-B2A9-D44E-8147-C46F91A2ADA6}" srcOrd="1" destOrd="0" presId="urn:microsoft.com/office/officeart/2005/8/layout/vList5"/>
    <dgm:cxn modelId="{B586D460-E25E-F946-A664-632AE4352904}" type="presParOf" srcId="{96AEB002-8F73-4C40-A082-87E8F3BE2967}" destId="{C53D2005-B08B-E543-84BD-6B1F3E6D9B17}" srcOrd="5" destOrd="0" presId="urn:microsoft.com/office/officeart/2005/8/layout/vList5"/>
    <dgm:cxn modelId="{C07E4733-660E-9F4C-8409-FD390A6CDE73}" type="presParOf" srcId="{96AEB002-8F73-4C40-A082-87E8F3BE2967}" destId="{567B3BF3-9EC1-F34A-A93E-ADD18095F127}" srcOrd="6" destOrd="0" presId="urn:microsoft.com/office/officeart/2005/8/layout/vList5"/>
    <dgm:cxn modelId="{48FE540C-0145-634B-A30C-EA88E8F1F64C}" type="presParOf" srcId="{567B3BF3-9EC1-F34A-A93E-ADD18095F127}" destId="{C703577D-BA7E-B34C-A119-0715230B1EBE}" srcOrd="0" destOrd="0" presId="urn:microsoft.com/office/officeart/2005/8/layout/vList5"/>
    <dgm:cxn modelId="{53A5ECE7-D6C9-8C48-AF38-4996E1A49A6B}" type="presParOf" srcId="{567B3BF3-9EC1-F34A-A93E-ADD18095F127}" destId="{BF0F4DAB-326B-AE41-9384-D984A5FDDEE1}" srcOrd="1" destOrd="0" presId="urn:microsoft.com/office/officeart/2005/8/layout/vList5"/>
    <dgm:cxn modelId="{EFB5B0EA-24D1-A04F-9AA6-6798E070CA34}" type="presParOf" srcId="{96AEB002-8F73-4C40-A082-87E8F3BE2967}" destId="{065526FB-6DBC-1647-89DA-F000C2513774}" srcOrd="7" destOrd="0" presId="urn:microsoft.com/office/officeart/2005/8/layout/vList5"/>
    <dgm:cxn modelId="{37CAABA9-32FF-0647-81F1-701C3F096989}" type="presParOf" srcId="{96AEB002-8F73-4C40-A082-87E8F3BE2967}" destId="{2D3138EB-1F93-7E48-9B28-7E1ACDCB9BF2}" srcOrd="8" destOrd="0" presId="urn:microsoft.com/office/officeart/2005/8/layout/vList5"/>
    <dgm:cxn modelId="{AEDC94F5-3B70-1743-8691-D5984718F4F9}" type="presParOf" srcId="{2D3138EB-1F93-7E48-9B28-7E1ACDCB9BF2}" destId="{5CC9003B-50EF-5D4D-AD4C-9B2A5296CEF0}" srcOrd="0" destOrd="0" presId="urn:microsoft.com/office/officeart/2005/8/layout/vList5"/>
    <dgm:cxn modelId="{574CF54F-D58F-C140-A2D9-1E38B5CE3474}" type="presParOf" srcId="{2D3138EB-1F93-7E48-9B28-7E1ACDCB9BF2}" destId="{4A0486E8-F3D5-AE40-9457-6DFEB528E133}" srcOrd="1" destOrd="0" presId="urn:microsoft.com/office/officeart/2005/8/layout/vList5"/>
    <dgm:cxn modelId="{3A53C400-E710-0E44-8341-B558B293F976}" type="presParOf" srcId="{96AEB002-8F73-4C40-A082-87E8F3BE2967}" destId="{0FFC25FD-3494-3C46-9BF1-6A21A40EB3B0}" srcOrd="9" destOrd="0" presId="urn:microsoft.com/office/officeart/2005/8/layout/vList5"/>
    <dgm:cxn modelId="{007D9AB4-6748-6C48-9899-9FC483DA971B}" type="presParOf" srcId="{96AEB002-8F73-4C40-A082-87E8F3BE2967}" destId="{A1837380-5E42-F84A-B382-023104420489}" srcOrd="10" destOrd="0" presId="urn:microsoft.com/office/officeart/2005/8/layout/vList5"/>
    <dgm:cxn modelId="{5FB45370-B353-9541-A135-1F5D59FB794F}" type="presParOf" srcId="{A1837380-5E42-F84A-B382-023104420489}" destId="{3F8CF375-92F0-0048-97F6-08B78BF05364}" srcOrd="0" destOrd="0" presId="urn:microsoft.com/office/officeart/2005/8/layout/vList5"/>
    <dgm:cxn modelId="{65E6DABD-D7B3-9A4F-920F-806B6ED4F177}" type="presParOf" srcId="{A1837380-5E42-F84A-B382-023104420489}" destId="{F94B2E52-FD5A-E144-B323-49E8D7DF8B70}" srcOrd="1" destOrd="0" presId="urn:microsoft.com/office/officeart/2005/8/layout/vList5"/>
    <dgm:cxn modelId="{437BB94F-6619-434A-862A-96D5738EF64B}" type="presParOf" srcId="{96AEB002-8F73-4C40-A082-87E8F3BE2967}" destId="{BB5108B6-E505-4547-B167-636AEC187ABC}" srcOrd="11" destOrd="0" presId="urn:microsoft.com/office/officeart/2005/8/layout/vList5"/>
    <dgm:cxn modelId="{E8EA2058-621F-5B4B-A98F-8A95E1685EE5}" type="presParOf" srcId="{96AEB002-8F73-4C40-A082-87E8F3BE2967}" destId="{621C557B-5696-E948-8244-72B8555E43A9}" srcOrd="12" destOrd="0" presId="urn:microsoft.com/office/officeart/2005/8/layout/vList5"/>
    <dgm:cxn modelId="{FFEA7E68-33F2-D44D-88B3-6D59F739DC29}" type="presParOf" srcId="{621C557B-5696-E948-8244-72B8555E43A9}" destId="{DF2C1803-1158-6844-8C27-48DAC2506334}" srcOrd="0" destOrd="0" presId="urn:microsoft.com/office/officeart/2005/8/layout/vList5"/>
    <dgm:cxn modelId="{1D9ACAB7-5A78-0E40-870C-85FBFB90F947}" type="presParOf" srcId="{621C557B-5696-E948-8244-72B8555E43A9}" destId="{6BD5B7E5-C8BD-4A4A-862B-685A30424FA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86BBC-69EC-9541-84A1-2B61AA8CB9BC}" type="doc">
      <dgm:prSet loTypeId="urn:microsoft.com/office/officeart/2005/8/layout/radial1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13878386-0FF0-6345-9448-67E23AF453FE}">
      <dgm:prSet phldrT="[Texto]"/>
      <dgm:spPr/>
      <dgm:t>
        <a:bodyPr/>
        <a:lstStyle/>
        <a:p>
          <a:r>
            <a:rPr lang="pt-BR" dirty="0"/>
            <a:t>Daily activities</a:t>
          </a:r>
        </a:p>
      </dgm:t>
    </dgm:pt>
    <dgm:pt modelId="{FEEC1ADE-7B04-7E47-B574-1EF0E90A9C09}" type="parTrans" cxnId="{ACF17D0E-8188-ED4E-A056-77C48518CC9B}">
      <dgm:prSet/>
      <dgm:spPr/>
      <dgm:t>
        <a:bodyPr/>
        <a:lstStyle/>
        <a:p>
          <a:endParaRPr lang="pt-BR"/>
        </a:p>
      </dgm:t>
    </dgm:pt>
    <dgm:pt modelId="{45804492-3231-7246-99DE-3A340976BC19}" type="sibTrans" cxnId="{ACF17D0E-8188-ED4E-A056-77C48518CC9B}">
      <dgm:prSet/>
      <dgm:spPr/>
      <dgm:t>
        <a:bodyPr/>
        <a:lstStyle/>
        <a:p>
          <a:endParaRPr lang="pt-BR"/>
        </a:p>
      </dgm:t>
    </dgm:pt>
    <dgm:pt modelId="{5B5D797C-A4A7-F743-9873-2B2C5613EF28}">
      <dgm:prSet phldrT="[Texto]"/>
      <dgm:spPr/>
      <dgm:t>
        <a:bodyPr/>
        <a:lstStyle/>
        <a:p>
          <a:r>
            <a:rPr lang="pt-BR" dirty="0"/>
            <a:t>take/have a shower</a:t>
          </a:r>
        </a:p>
      </dgm:t>
    </dgm:pt>
    <dgm:pt modelId="{7B566141-652B-6240-A88D-D0234C915E2C}" type="parTrans" cxnId="{8FB46B02-8312-CA4F-96F7-85904184946C}">
      <dgm:prSet/>
      <dgm:spPr/>
      <dgm:t>
        <a:bodyPr/>
        <a:lstStyle/>
        <a:p>
          <a:endParaRPr lang="pt-BR"/>
        </a:p>
      </dgm:t>
    </dgm:pt>
    <dgm:pt modelId="{4B5DC2C3-6295-EE4A-BCF0-0BAD640A1032}" type="sibTrans" cxnId="{8FB46B02-8312-CA4F-96F7-85904184946C}">
      <dgm:prSet/>
      <dgm:spPr/>
      <dgm:t>
        <a:bodyPr/>
        <a:lstStyle/>
        <a:p>
          <a:endParaRPr lang="pt-BR"/>
        </a:p>
      </dgm:t>
    </dgm:pt>
    <dgm:pt modelId="{BE113177-352B-A74D-A3ED-572DF5F53CE5}">
      <dgm:prSet phldrT="[Texto]"/>
      <dgm:spPr/>
      <dgm:t>
        <a:bodyPr/>
        <a:lstStyle/>
        <a:p>
          <a:r>
            <a:rPr lang="pt-BR" dirty="0"/>
            <a:t>stretch</a:t>
          </a:r>
        </a:p>
      </dgm:t>
    </dgm:pt>
    <dgm:pt modelId="{B9A7CC5A-B197-6540-A79E-870F0BBCCB51}" type="parTrans" cxnId="{798C9155-0735-C84E-AF03-E4E2B623D635}">
      <dgm:prSet/>
      <dgm:spPr/>
      <dgm:t>
        <a:bodyPr/>
        <a:lstStyle/>
        <a:p>
          <a:endParaRPr lang="pt-BR"/>
        </a:p>
      </dgm:t>
    </dgm:pt>
    <dgm:pt modelId="{376181EB-439B-F54E-84A4-2F0A730DB02E}" type="sibTrans" cxnId="{798C9155-0735-C84E-AF03-E4E2B623D635}">
      <dgm:prSet/>
      <dgm:spPr/>
      <dgm:t>
        <a:bodyPr/>
        <a:lstStyle/>
        <a:p>
          <a:endParaRPr lang="pt-BR"/>
        </a:p>
      </dgm:t>
    </dgm:pt>
    <dgm:pt modelId="{5811BCB5-B39A-DA47-AD93-8E4BCF11AFA9}">
      <dgm:prSet phldrT="[Texto]"/>
      <dgm:spPr/>
      <dgm:t>
        <a:bodyPr/>
        <a:lstStyle/>
        <a:p>
          <a:r>
            <a:rPr lang="pt-BR" dirty="0"/>
            <a:t>have/eat breakfast</a:t>
          </a:r>
        </a:p>
      </dgm:t>
    </dgm:pt>
    <dgm:pt modelId="{AAF13967-35E1-CD43-A699-6ECFB73141D0}" type="parTrans" cxnId="{B73B1FDF-F522-9243-9C97-6329F37F873E}">
      <dgm:prSet/>
      <dgm:spPr/>
      <dgm:t>
        <a:bodyPr/>
        <a:lstStyle/>
        <a:p>
          <a:endParaRPr lang="pt-BR"/>
        </a:p>
      </dgm:t>
    </dgm:pt>
    <dgm:pt modelId="{E254DCDA-A988-BC4F-89F2-113D78C2DF81}" type="sibTrans" cxnId="{B73B1FDF-F522-9243-9C97-6329F37F873E}">
      <dgm:prSet/>
      <dgm:spPr/>
      <dgm:t>
        <a:bodyPr/>
        <a:lstStyle/>
        <a:p>
          <a:endParaRPr lang="pt-BR"/>
        </a:p>
      </dgm:t>
    </dgm:pt>
    <dgm:pt modelId="{3627FED2-15BF-314E-A698-B962255C5FC7}">
      <dgm:prSet phldrT="[Texto]"/>
      <dgm:spPr/>
      <dgm:t>
        <a:bodyPr/>
        <a:lstStyle/>
        <a:p>
          <a:r>
            <a:rPr lang="pt-BR" dirty="0"/>
            <a:t>wash face</a:t>
          </a:r>
        </a:p>
      </dgm:t>
    </dgm:pt>
    <dgm:pt modelId="{87028C61-F15C-6347-97A3-13066C0A315F}" type="parTrans" cxnId="{483253A0-947C-E147-A1B5-4DA0488BBA7B}">
      <dgm:prSet/>
      <dgm:spPr/>
      <dgm:t>
        <a:bodyPr/>
        <a:lstStyle/>
        <a:p>
          <a:endParaRPr lang="pt-BR"/>
        </a:p>
      </dgm:t>
    </dgm:pt>
    <dgm:pt modelId="{E81C995F-C9A9-F747-9623-3A473B165CA1}" type="sibTrans" cxnId="{483253A0-947C-E147-A1B5-4DA0488BBA7B}">
      <dgm:prSet/>
      <dgm:spPr/>
      <dgm:t>
        <a:bodyPr/>
        <a:lstStyle/>
        <a:p>
          <a:endParaRPr lang="pt-BR"/>
        </a:p>
      </dgm:t>
    </dgm:pt>
    <dgm:pt modelId="{D2E05909-8C45-A840-AEAA-9AED8A139E2E}">
      <dgm:prSet phldrT="[Texto]"/>
      <dgm:spPr/>
      <dgm:t>
        <a:bodyPr/>
        <a:lstStyle/>
        <a:p>
          <a:r>
            <a:rPr lang="pt-BR" dirty="0"/>
            <a:t>clean all dishes</a:t>
          </a:r>
        </a:p>
      </dgm:t>
    </dgm:pt>
    <dgm:pt modelId="{124F4EBA-8A1E-614D-B8CC-1F8D278B9196}" type="parTrans" cxnId="{997ADB35-D6B3-5040-AE35-03A8C2E9EBEF}">
      <dgm:prSet/>
      <dgm:spPr/>
      <dgm:t>
        <a:bodyPr/>
        <a:lstStyle/>
        <a:p>
          <a:endParaRPr lang="pt-BR"/>
        </a:p>
      </dgm:t>
    </dgm:pt>
    <dgm:pt modelId="{A47E698F-83A6-DF48-80D2-A53D85C76444}" type="sibTrans" cxnId="{997ADB35-D6B3-5040-AE35-03A8C2E9EBEF}">
      <dgm:prSet/>
      <dgm:spPr/>
      <dgm:t>
        <a:bodyPr/>
        <a:lstStyle/>
        <a:p>
          <a:endParaRPr lang="pt-BR"/>
        </a:p>
      </dgm:t>
    </dgm:pt>
    <dgm:pt modelId="{B20D172A-A2D8-384F-9912-6ECB5416D512}">
      <dgm:prSet phldrT="[Texto]"/>
      <dgm:spPr/>
      <dgm:t>
        <a:bodyPr/>
        <a:lstStyle/>
        <a:p>
          <a:r>
            <a:rPr lang="pt-BR" dirty="0"/>
            <a:t>walk/ go for a walk</a:t>
          </a:r>
        </a:p>
      </dgm:t>
    </dgm:pt>
    <dgm:pt modelId="{A05ACA42-4A82-3C4E-8AD5-F0DB61A73F52}" type="parTrans" cxnId="{91F1B2D5-D0D9-0744-99B9-77331B2E8EA1}">
      <dgm:prSet/>
      <dgm:spPr/>
      <dgm:t>
        <a:bodyPr/>
        <a:lstStyle/>
        <a:p>
          <a:endParaRPr lang="pt-BR"/>
        </a:p>
      </dgm:t>
    </dgm:pt>
    <dgm:pt modelId="{F042F74D-1AE2-A44B-B60C-F1AFA1C67547}" type="sibTrans" cxnId="{91F1B2D5-D0D9-0744-99B9-77331B2E8EA1}">
      <dgm:prSet/>
      <dgm:spPr/>
      <dgm:t>
        <a:bodyPr/>
        <a:lstStyle/>
        <a:p>
          <a:endParaRPr lang="pt-BR"/>
        </a:p>
      </dgm:t>
    </dgm:pt>
    <dgm:pt modelId="{D68988B1-A03B-F14F-8E9F-1BBA19BF8C0B}">
      <dgm:prSet phldrT="[Texto]"/>
      <dgm:spPr/>
      <dgm:t>
        <a:bodyPr/>
        <a:lstStyle/>
        <a:p>
          <a:r>
            <a:rPr lang="pt-BR" dirty="0"/>
            <a:t>read (a book)</a:t>
          </a:r>
        </a:p>
      </dgm:t>
    </dgm:pt>
    <dgm:pt modelId="{E84C01BB-31BD-6149-A22C-FE7688C25AF4}" type="parTrans" cxnId="{9C14DB0E-F98A-1447-AD9E-CFA2A52075C1}">
      <dgm:prSet/>
      <dgm:spPr/>
      <dgm:t>
        <a:bodyPr/>
        <a:lstStyle/>
        <a:p>
          <a:endParaRPr lang="pt-BR"/>
        </a:p>
      </dgm:t>
    </dgm:pt>
    <dgm:pt modelId="{78DB9FE6-2C95-4448-B984-5633F5277D9E}" type="sibTrans" cxnId="{9C14DB0E-F98A-1447-AD9E-CFA2A52075C1}">
      <dgm:prSet/>
      <dgm:spPr/>
      <dgm:t>
        <a:bodyPr/>
        <a:lstStyle/>
        <a:p>
          <a:endParaRPr lang="pt-BR"/>
        </a:p>
      </dgm:t>
    </dgm:pt>
    <dgm:pt modelId="{B2069032-6864-6641-9581-D803C6E3170F}" type="pres">
      <dgm:prSet presAssocID="{C7886BBC-69EC-9541-84A1-2B61AA8CB9B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A137F72-E864-FC41-B023-4F285829150A}" type="pres">
      <dgm:prSet presAssocID="{13878386-0FF0-6345-9448-67E23AF453FE}" presName="centerShape" presStyleLbl="node0" presStyleIdx="0" presStyleCnt="1"/>
      <dgm:spPr/>
    </dgm:pt>
    <dgm:pt modelId="{23ABCB8F-F94A-8940-8605-FA0CFDD6ABEB}" type="pres">
      <dgm:prSet presAssocID="{7B566141-652B-6240-A88D-D0234C915E2C}" presName="Name9" presStyleLbl="parChTrans1D2" presStyleIdx="0" presStyleCnt="7"/>
      <dgm:spPr/>
    </dgm:pt>
    <dgm:pt modelId="{159A1C53-852F-6C45-9DAC-650B9E33D9D9}" type="pres">
      <dgm:prSet presAssocID="{7B566141-652B-6240-A88D-D0234C915E2C}" presName="connTx" presStyleLbl="parChTrans1D2" presStyleIdx="0" presStyleCnt="7"/>
      <dgm:spPr/>
    </dgm:pt>
    <dgm:pt modelId="{DBBAC75C-939D-2A46-BBAC-DA08E4461435}" type="pres">
      <dgm:prSet presAssocID="{5B5D797C-A4A7-F743-9873-2B2C5613EF28}" presName="node" presStyleLbl="node1" presStyleIdx="0" presStyleCnt="7">
        <dgm:presLayoutVars>
          <dgm:bulletEnabled val="1"/>
        </dgm:presLayoutVars>
      </dgm:prSet>
      <dgm:spPr/>
    </dgm:pt>
    <dgm:pt modelId="{C7683012-D64F-7944-BBE2-0D3718E76DB2}" type="pres">
      <dgm:prSet presAssocID="{B9A7CC5A-B197-6540-A79E-870F0BBCCB51}" presName="Name9" presStyleLbl="parChTrans1D2" presStyleIdx="1" presStyleCnt="7"/>
      <dgm:spPr/>
    </dgm:pt>
    <dgm:pt modelId="{63CBB36C-8F28-704F-9D09-3B2138FC5013}" type="pres">
      <dgm:prSet presAssocID="{B9A7CC5A-B197-6540-A79E-870F0BBCCB51}" presName="connTx" presStyleLbl="parChTrans1D2" presStyleIdx="1" presStyleCnt="7"/>
      <dgm:spPr/>
    </dgm:pt>
    <dgm:pt modelId="{70232E88-94A9-7C47-9467-6E76A3635DDC}" type="pres">
      <dgm:prSet presAssocID="{BE113177-352B-A74D-A3ED-572DF5F53CE5}" presName="node" presStyleLbl="node1" presStyleIdx="1" presStyleCnt="7">
        <dgm:presLayoutVars>
          <dgm:bulletEnabled val="1"/>
        </dgm:presLayoutVars>
      </dgm:prSet>
      <dgm:spPr/>
    </dgm:pt>
    <dgm:pt modelId="{13DCA8AD-FB4C-6C40-B054-B4565E6353E8}" type="pres">
      <dgm:prSet presAssocID="{AAF13967-35E1-CD43-A699-6ECFB73141D0}" presName="Name9" presStyleLbl="parChTrans1D2" presStyleIdx="2" presStyleCnt="7"/>
      <dgm:spPr/>
    </dgm:pt>
    <dgm:pt modelId="{513FFACB-6DBE-7D4B-A0DC-754D82277E8E}" type="pres">
      <dgm:prSet presAssocID="{AAF13967-35E1-CD43-A699-6ECFB73141D0}" presName="connTx" presStyleLbl="parChTrans1D2" presStyleIdx="2" presStyleCnt="7"/>
      <dgm:spPr/>
    </dgm:pt>
    <dgm:pt modelId="{65CA732D-5316-9942-B267-94A971EAFA1C}" type="pres">
      <dgm:prSet presAssocID="{5811BCB5-B39A-DA47-AD93-8E4BCF11AFA9}" presName="node" presStyleLbl="node1" presStyleIdx="2" presStyleCnt="7">
        <dgm:presLayoutVars>
          <dgm:bulletEnabled val="1"/>
        </dgm:presLayoutVars>
      </dgm:prSet>
      <dgm:spPr/>
    </dgm:pt>
    <dgm:pt modelId="{139F02D0-482D-384E-92EC-47B0F818A6E1}" type="pres">
      <dgm:prSet presAssocID="{87028C61-F15C-6347-97A3-13066C0A315F}" presName="Name9" presStyleLbl="parChTrans1D2" presStyleIdx="3" presStyleCnt="7"/>
      <dgm:spPr/>
    </dgm:pt>
    <dgm:pt modelId="{56EC6A04-5AC4-374E-B46D-615A31438DB5}" type="pres">
      <dgm:prSet presAssocID="{87028C61-F15C-6347-97A3-13066C0A315F}" presName="connTx" presStyleLbl="parChTrans1D2" presStyleIdx="3" presStyleCnt="7"/>
      <dgm:spPr/>
    </dgm:pt>
    <dgm:pt modelId="{F46A32B0-50DC-E341-AF8F-9863AD2CEF3E}" type="pres">
      <dgm:prSet presAssocID="{3627FED2-15BF-314E-A698-B962255C5FC7}" presName="node" presStyleLbl="node1" presStyleIdx="3" presStyleCnt="7">
        <dgm:presLayoutVars>
          <dgm:bulletEnabled val="1"/>
        </dgm:presLayoutVars>
      </dgm:prSet>
      <dgm:spPr/>
    </dgm:pt>
    <dgm:pt modelId="{3580C4F6-360E-B04D-BEC7-4458E413B12E}" type="pres">
      <dgm:prSet presAssocID="{124F4EBA-8A1E-614D-B8CC-1F8D278B9196}" presName="Name9" presStyleLbl="parChTrans1D2" presStyleIdx="4" presStyleCnt="7"/>
      <dgm:spPr/>
    </dgm:pt>
    <dgm:pt modelId="{FB8FA678-B40C-E74F-94A0-3AF7ABB048EB}" type="pres">
      <dgm:prSet presAssocID="{124F4EBA-8A1E-614D-B8CC-1F8D278B9196}" presName="connTx" presStyleLbl="parChTrans1D2" presStyleIdx="4" presStyleCnt="7"/>
      <dgm:spPr/>
    </dgm:pt>
    <dgm:pt modelId="{24ACD705-96BA-8948-883B-1D26C70B8B4D}" type="pres">
      <dgm:prSet presAssocID="{D2E05909-8C45-A840-AEAA-9AED8A139E2E}" presName="node" presStyleLbl="node1" presStyleIdx="4" presStyleCnt="7">
        <dgm:presLayoutVars>
          <dgm:bulletEnabled val="1"/>
        </dgm:presLayoutVars>
      </dgm:prSet>
      <dgm:spPr/>
    </dgm:pt>
    <dgm:pt modelId="{96EF66A1-AFE0-7A47-A97E-9EC149C33A20}" type="pres">
      <dgm:prSet presAssocID="{A05ACA42-4A82-3C4E-8AD5-F0DB61A73F52}" presName="Name9" presStyleLbl="parChTrans1D2" presStyleIdx="5" presStyleCnt="7"/>
      <dgm:spPr/>
    </dgm:pt>
    <dgm:pt modelId="{C1473F8D-5A1F-3E4F-B672-76D3EE676A72}" type="pres">
      <dgm:prSet presAssocID="{A05ACA42-4A82-3C4E-8AD5-F0DB61A73F52}" presName="connTx" presStyleLbl="parChTrans1D2" presStyleIdx="5" presStyleCnt="7"/>
      <dgm:spPr/>
    </dgm:pt>
    <dgm:pt modelId="{D0D3A985-BB4B-2A48-944C-292B51001407}" type="pres">
      <dgm:prSet presAssocID="{B20D172A-A2D8-384F-9912-6ECB5416D512}" presName="node" presStyleLbl="node1" presStyleIdx="5" presStyleCnt="7">
        <dgm:presLayoutVars>
          <dgm:bulletEnabled val="1"/>
        </dgm:presLayoutVars>
      </dgm:prSet>
      <dgm:spPr/>
    </dgm:pt>
    <dgm:pt modelId="{150C06CD-BC50-024F-8AD1-F6D0132D46CC}" type="pres">
      <dgm:prSet presAssocID="{E84C01BB-31BD-6149-A22C-FE7688C25AF4}" presName="Name9" presStyleLbl="parChTrans1D2" presStyleIdx="6" presStyleCnt="7"/>
      <dgm:spPr/>
    </dgm:pt>
    <dgm:pt modelId="{D7D00439-E22C-4043-A82C-A04A112A958F}" type="pres">
      <dgm:prSet presAssocID="{E84C01BB-31BD-6149-A22C-FE7688C25AF4}" presName="connTx" presStyleLbl="parChTrans1D2" presStyleIdx="6" presStyleCnt="7"/>
      <dgm:spPr/>
    </dgm:pt>
    <dgm:pt modelId="{68C3D802-9E20-1449-BF30-637835687ED8}" type="pres">
      <dgm:prSet presAssocID="{D68988B1-A03B-F14F-8E9F-1BBA19BF8C0B}" presName="node" presStyleLbl="node1" presStyleIdx="6" presStyleCnt="7">
        <dgm:presLayoutVars>
          <dgm:bulletEnabled val="1"/>
        </dgm:presLayoutVars>
      </dgm:prSet>
      <dgm:spPr/>
    </dgm:pt>
  </dgm:ptLst>
  <dgm:cxnLst>
    <dgm:cxn modelId="{70971700-80DF-B24D-86C5-800A4414897C}" type="presOf" srcId="{3627FED2-15BF-314E-A698-B962255C5FC7}" destId="{F46A32B0-50DC-E341-AF8F-9863AD2CEF3E}" srcOrd="0" destOrd="0" presId="urn:microsoft.com/office/officeart/2005/8/layout/radial1"/>
    <dgm:cxn modelId="{8FB46B02-8312-CA4F-96F7-85904184946C}" srcId="{13878386-0FF0-6345-9448-67E23AF453FE}" destId="{5B5D797C-A4A7-F743-9873-2B2C5613EF28}" srcOrd="0" destOrd="0" parTransId="{7B566141-652B-6240-A88D-D0234C915E2C}" sibTransId="{4B5DC2C3-6295-EE4A-BCF0-0BAD640A1032}"/>
    <dgm:cxn modelId="{3DD2F805-E8C8-8540-ADDC-2F1A55F5DD01}" type="presOf" srcId="{C7886BBC-69EC-9541-84A1-2B61AA8CB9BC}" destId="{B2069032-6864-6641-9581-D803C6E3170F}" srcOrd="0" destOrd="0" presId="urn:microsoft.com/office/officeart/2005/8/layout/radial1"/>
    <dgm:cxn modelId="{D7CB780C-2A9E-0A42-A5DD-F113458BC845}" type="presOf" srcId="{A05ACA42-4A82-3C4E-8AD5-F0DB61A73F52}" destId="{96EF66A1-AFE0-7A47-A97E-9EC149C33A20}" srcOrd="0" destOrd="0" presId="urn:microsoft.com/office/officeart/2005/8/layout/radial1"/>
    <dgm:cxn modelId="{BD50BD0D-24CD-4A4C-AA66-B1F88659E2BE}" type="presOf" srcId="{D2E05909-8C45-A840-AEAA-9AED8A139E2E}" destId="{24ACD705-96BA-8948-883B-1D26C70B8B4D}" srcOrd="0" destOrd="0" presId="urn:microsoft.com/office/officeart/2005/8/layout/radial1"/>
    <dgm:cxn modelId="{ACF17D0E-8188-ED4E-A056-77C48518CC9B}" srcId="{C7886BBC-69EC-9541-84A1-2B61AA8CB9BC}" destId="{13878386-0FF0-6345-9448-67E23AF453FE}" srcOrd="0" destOrd="0" parTransId="{FEEC1ADE-7B04-7E47-B574-1EF0E90A9C09}" sibTransId="{45804492-3231-7246-99DE-3A340976BC19}"/>
    <dgm:cxn modelId="{9C14DB0E-F98A-1447-AD9E-CFA2A52075C1}" srcId="{13878386-0FF0-6345-9448-67E23AF453FE}" destId="{D68988B1-A03B-F14F-8E9F-1BBA19BF8C0B}" srcOrd="6" destOrd="0" parTransId="{E84C01BB-31BD-6149-A22C-FE7688C25AF4}" sibTransId="{78DB9FE6-2C95-4448-B984-5633F5277D9E}"/>
    <dgm:cxn modelId="{42F65815-3081-1040-894B-B7CDAB3AF8A7}" type="presOf" srcId="{5811BCB5-B39A-DA47-AD93-8E4BCF11AFA9}" destId="{65CA732D-5316-9942-B267-94A971EAFA1C}" srcOrd="0" destOrd="0" presId="urn:microsoft.com/office/officeart/2005/8/layout/radial1"/>
    <dgm:cxn modelId="{4951B525-5118-BA4E-A97D-AA3FAB5BEB1E}" type="presOf" srcId="{D68988B1-A03B-F14F-8E9F-1BBA19BF8C0B}" destId="{68C3D802-9E20-1449-BF30-637835687ED8}" srcOrd="0" destOrd="0" presId="urn:microsoft.com/office/officeart/2005/8/layout/radial1"/>
    <dgm:cxn modelId="{C510CC29-2CEF-2841-80FC-874DCAFF71AD}" type="presOf" srcId="{B20D172A-A2D8-384F-9912-6ECB5416D512}" destId="{D0D3A985-BB4B-2A48-944C-292B51001407}" srcOrd="0" destOrd="0" presId="urn:microsoft.com/office/officeart/2005/8/layout/radial1"/>
    <dgm:cxn modelId="{E5A0812F-D1BE-6044-90A4-9860B5E450A4}" type="presOf" srcId="{A05ACA42-4A82-3C4E-8AD5-F0DB61A73F52}" destId="{C1473F8D-5A1F-3E4F-B672-76D3EE676A72}" srcOrd="1" destOrd="0" presId="urn:microsoft.com/office/officeart/2005/8/layout/radial1"/>
    <dgm:cxn modelId="{88228632-091F-B742-8C83-8A017F446A5F}" type="presOf" srcId="{E84C01BB-31BD-6149-A22C-FE7688C25AF4}" destId="{D7D00439-E22C-4043-A82C-A04A112A958F}" srcOrd="1" destOrd="0" presId="urn:microsoft.com/office/officeart/2005/8/layout/radial1"/>
    <dgm:cxn modelId="{997ADB35-D6B3-5040-AE35-03A8C2E9EBEF}" srcId="{13878386-0FF0-6345-9448-67E23AF453FE}" destId="{D2E05909-8C45-A840-AEAA-9AED8A139E2E}" srcOrd="4" destOrd="0" parTransId="{124F4EBA-8A1E-614D-B8CC-1F8D278B9196}" sibTransId="{A47E698F-83A6-DF48-80D2-A53D85C76444}"/>
    <dgm:cxn modelId="{8AF2843F-6BA0-8142-A4A9-3D5CDA063FBF}" type="presOf" srcId="{124F4EBA-8A1E-614D-B8CC-1F8D278B9196}" destId="{FB8FA678-B40C-E74F-94A0-3AF7ABB048EB}" srcOrd="1" destOrd="0" presId="urn:microsoft.com/office/officeart/2005/8/layout/radial1"/>
    <dgm:cxn modelId="{8757195D-B63B-AD41-BAF0-0DB5A5C26196}" type="presOf" srcId="{5B5D797C-A4A7-F743-9873-2B2C5613EF28}" destId="{DBBAC75C-939D-2A46-BBAC-DA08E4461435}" srcOrd="0" destOrd="0" presId="urn:microsoft.com/office/officeart/2005/8/layout/radial1"/>
    <dgm:cxn modelId="{F69D8E60-C959-A24D-89A1-A62C3CA08D7C}" type="presOf" srcId="{B9A7CC5A-B197-6540-A79E-870F0BBCCB51}" destId="{C7683012-D64F-7944-BBE2-0D3718E76DB2}" srcOrd="0" destOrd="0" presId="urn:microsoft.com/office/officeart/2005/8/layout/radial1"/>
    <dgm:cxn modelId="{FBFEF745-AD3E-B142-B8A6-53788642A823}" type="presOf" srcId="{BE113177-352B-A74D-A3ED-572DF5F53CE5}" destId="{70232E88-94A9-7C47-9467-6E76A3635DDC}" srcOrd="0" destOrd="0" presId="urn:microsoft.com/office/officeart/2005/8/layout/radial1"/>
    <dgm:cxn modelId="{798C9155-0735-C84E-AF03-E4E2B623D635}" srcId="{13878386-0FF0-6345-9448-67E23AF453FE}" destId="{BE113177-352B-A74D-A3ED-572DF5F53CE5}" srcOrd="1" destOrd="0" parTransId="{B9A7CC5A-B197-6540-A79E-870F0BBCCB51}" sibTransId="{376181EB-439B-F54E-84A4-2F0A730DB02E}"/>
    <dgm:cxn modelId="{8916DF55-A648-8E4E-A2EF-ABDC0425F7D3}" type="presOf" srcId="{124F4EBA-8A1E-614D-B8CC-1F8D278B9196}" destId="{3580C4F6-360E-B04D-BEC7-4458E413B12E}" srcOrd="0" destOrd="0" presId="urn:microsoft.com/office/officeart/2005/8/layout/radial1"/>
    <dgm:cxn modelId="{57D7FE78-C868-F843-985F-0AE5E729BEC5}" type="presOf" srcId="{B9A7CC5A-B197-6540-A79E-870F0BBCCB51}" destId="{63CBB36C-8F28-704F-9D09-3B2138FC5013}" srcOrd="1" destOrd="0" presId="urn:microsoft.com/office/officeart/2005/8/layout/radial1"/>
    <dgm:cxn modelId="{4A82588A-E1C9-7B47-B4E2-8D41F0D67E30}" type="presOf" srcId="{E84C01BB-31BD-6149-A22C-FE7688C25AF4}" destId="{150C06CD-BC50-024F-8AD1-F6D0132D46CC}" srcOrd="0" destOrd="0" presId="urn:microsoft.com/office/officeart/2005/8/layout/radial1"/>
    <dgm:cxn modelId="{CA5E289A-8A1D-3144-AAB6-328724F86624}" type="presOf" srcId="{AAF13967-35E1-CD43-A699-6ECFB73141D0}" destId="{13DCA8AD-FB4C-6C40-B054-B4565E6353E8}" srcOrd="0" destOrd="0" presId="urn:microsoft.com/office/officeart/2005/8/layout/radial1"/>
    <dgm:cxn modelId="{483253A0-947C-E147-A1B5-4DA0488BBA7B}" srcId="{13878386-0FF0-6345-9448-67E23AF453FE}" destId="{3627FED2-15BF-314E-A698-B962255C5FC7}" srcOrd="3" destOrd="0" parTransId="{87028C61-F15C-6347-97A3-13066C0A315F}" sibTransId="{E81C995F-C9A9-F747-9623-3A473B165CA1}"/>
    <dgm:cxn modelId="{EF5B31B9-9B09-4146-8E5C-F54C613D0DAC}" type="presOf" srcId="{13878386-0FF0-6345-9448-67E23AF453FE}" destId="{4A137F72-E864-FC41-B023-4F285829150A}" srcOrd="0" destOrd="0" presId="urn:microsoft.com/office/officeart/2005/8/layout/radial1"/>
    <dgm:cxn modelId="{34E0BDBD-FDBF-6F44-84D2-B2EBC591A7EA}" type="presOf" srcId="{7B566141-652B-6240-A88D-D0234C915E2C}" destId="{23ABCB8F-F94A-8940-8605-FA0CFDD6ABEB}" srcOrd="0" destOrd="0" presId="urn:microsoft.com/office/officeart/2005/8/layout/radial1"/>
    <dgm:cxn modelId="{7D961CC9-E681-E14A-A74D-FCA4F4A6D244}" type="presOf" srcId="{87028C61-F15C-6347-97A3-13066C0A315F}" destId="{139F02D0-482D-384E-92EC-47B0F818A6E1}" srcOrd="0" destOrd="0" presId="urn:microsoft.com/office/officeart/2005/8/layout/radial1"/>
    <dgm:cxn modelId="{91F1B2D5-D0D9-0744-99B9-77331B2E8EA1}" srcId="{13878386-0FF0-6345-9448-67E23AF453FE}" destId="{B20D172A-A2D8-384F-9912-6ECB5416D512}" srcOrd="5" destOrd="0" parTransId="{A05ACA42-4A82-3C4E-8AD5-F0DB61A73F52}" sibTransId="{F042F74D-1AE2-A44B-B60C-F1AFA1C67547}"/>
    <dgm:cxn modelId="{857812D7-234E-644D-B5C5-EBCB9202580C}" type="presOf" srcId="{87028C61-F15C-6347-97A3-13066C0A315F}" destId="{56EC6A04-5AC4-374E-B46D-615A31438DB5}" srcOrd="1" destOrd="0" presId="urn:microsoft.com/office/officeart/2005/8/layout/radial1"/>
    <dgm:cxn modelId="{B73B1FDF-F522-9243-9C97-6329F37F873E}" srcId="{13878386-0FF0-6345-9448-67E23AF453FE}" destId="{5811BCB5-B39A-DA47-AD93-8E4BCF11AFA9}" srcOrd="2" destOrd="0" parTransId="{AAF13967-35E1-CD43-A699-6ECFB73141D0}" sibTransId="{E254DCDA-A988-BC4F-89F2-113D78C2DF81}"/>
    <dgm:cxn modelId="{829594E3-EFD3-8642-8DD0-D72E8FE79EEF}" type="presOf" srcId="{AAF13967-35E1-CD43-A699-6ECFB73141D0}" destId="{513FFACB-6DBE-7D4B-A0DC-754D82277E8E}" srcOrd="1" destOrd="0" presId="urn:microsoft.com/office/officeart/2005/8/layout/radial1"/>
    <dgm:cxn modelId="{E708D4FC-27EE-BC48-8F0B-C7CCD3E97A34}" type="presOf" srcId="{7B566141-652B-6240-A88D-D0234C915E2C}" destId="{159A1C53-852F-6C45-9DAC-650B9E33D9D9}" srcOrd="1" destOrd="0" presId="urn:microsoft.com/office/officeart/2005/8/layout/radial1"/>
    <dgm:cxn modelId="{BB3C8747-760A-9D4A-BF36-BB490E563ED6}" type="presParOf" srcId="{B2069032-6864-6641-9581-D803C6E3170F}" destId="{4A137F72-E864-FC41-B023-4F285829150A}" srcOrd="0" destOrd="0" presId="urn:microsoft.com/office/officeart/2005/8/layout/radial1"/>
    <dgm:cxn modelId="{F7FD330D-2529-BA42-BC75-39DD487DFE7C}" type="presParOf" srcId="{B2069032-6864-6641-9581-D803C6E3170F}" destId="{23ABCB8F-F94A-8940-8605-FA0CFDD6ABEB}" srcOrd="1" destOrd="0" presId="urn:microsoft.com/office/officeart/2005/8/layout/radial1"/>
    <dgm:cxn modelId="{B59C4E0E-35C2-5648-A47F-2830D4853A24}" type="presParOf" srcId="{23ABCB8F-F94A-8940-8605-FA0CFDD6ABEB}" destId="{159A1C53-852F-6C45-9DAC-650B9E33D9D9}" srcOrd="0" destOrd="0" presId="urn:microsoft.com/office/officeart/2005/8/layout/radial1"/>
    <dgm:cxn modelId="{E920320D-B3E4-8D45-B2B1-139CCDD0B3FD}" type="presParOf" srcId="{B2069032-6864-6641-9581-D803C6E3170F}" destId="{DBBAC75C-939D-2A46-BBAC-DA08E4461435}" srcOrd="2" destOrd="0" presId="urn:microsoft.com/office/officeart/2005/8/layout/radial1"/>
    <dgm:cxn modelId="{83385CF4-50D3-2242-9E39-7719C49A593A}" type="presParOf" srcId="{B2069032-6864-6641-9581-D803C6E3170F}" destId="{C7683012-D64F-7944-BBE2-0D3718E76DB2}" srcOrd="3" destOrd="0" presId="urn:microsoft.com/office/officeart/2005/8/layout/radial1"/>
    <dgm:cxn modelId="{F62ABB71-97BE-4F48-8352-9841DB18B975}" type="presParOf" srcId="{C7683012-D64F-7944-BBE2-0D3718E76DB2}" destId="{63CBB36C-8F28-704F-9D09-3B2138FC5013}" srcOrd="0" destOrd="0" presId="urn:microsoft.com/office/officeart/2005/8/layout/radial1"/>
    <dgm:cxn modelId="{4D7FC6D0-42FD-EF4E-92BD-42E7E37BB660}" type="presParOf" srcId="{B2069032-6864-6641-9581-D803C6E3170F}" destId="{70232E88-94A9-7C47-9467-6E76A3635DDC}" srcOrd="4" destOrd="0" presId="urn:microsoft.com/office/officeart/2005/8/layout/radial1"/>
    <dgm:cxn modelId="{A2DD94B9-895F-0941-95C6-AF7CAFE9045D}" type="presParOf" srcId="{B2069032-6864-6641-9581-D803C6E3170F}" destId="{13DCA8AD-FB4C-6C40-B054-B4565E6353E8}" srcOrd="5" destOrd="0" presId="urn:microsoft.com/office/officeart/2005/8/layout/radial1"/>
    <dgm:cxn modelId="{2397919B-6649-9445-AE94-2CCA48F00FEB}" type="presParOf" srcId="{13DCA8AD-FB4C-6C40-B054-B4565E6353E8}" destId="{513FFACB-6DBE-7D4B-A0DC-754D82277E8E}" srcOrd="0" destOrd="0" presId="urn:microsoft.com/office/officeart/2005/8/layout/radial1"/>
    <dgm:cxn modelId="{A8DF11C5-6233-8F46-8171-CF55E39928E7}" type="presParOf" srcId="{B2069032-6864-6641-9581-D803C6E3170F}" destId="{65CA732D-5316-9942-B267-94A971EAFA1C}" srcOrd="6" destOrd="0" presId="urn:microsoft.com/office/officeart/2005/8/layout/radial1"/>
    <dgm:cxn modelId="{6414C6E2-D0E7-9249-BD97-CA25F6010270}" type="presParOf" srcId="{B2069032-6864-6641-9581-D803C6E3170F}" destId="{139F02D0-482D-384E-92EC-47B0F818A6E1}" srcOrd="7" destOrd="0" presId="urn:microsoft.com/office/officeart/2005/8/layout/radial1"/>
    <dgm:cxn modelId="{3CF79A83-D59D-694B-887C-B2C6BA46E2FA}" type="presParOf" srcId="{139F02D0-482D-384E-92EC-47B0F818A6E1}" destId="{56EC6A04-5AC4-374E-B46D-615A31438DB5}" srcOrd="0" destOrd="0" presId="urn:microsoft.com/office/officeart/2005/8/layout/radial1"/>
    <dgm:cxn modelId="{E15C1DC2-E868-B540-BCCA-DD902ED18E1C}" type="presParOf" srcId="{B2069032-6864-6641-9581-D803C6E3170F}" destId="{F46A32B0-50DC-E341-AF8F-9863AD2CEF3E}" srcOrd="8" destOrd="0" presId="urn:microsoft.com/office/officeart/2005/8/layout/radial1"/>
    <dgm:cxn modelId="{0A88F487-7D87-D445-BE69-98CD7245986F}" type="presParOf" srcId="{B2069032-6864-6641-9581-D803C6E3170F}" destId="{3580C4F6-360E-B04D-BEC7-4458E413B12E}" srcOrd="9" destOrd="0" presId="urn:microsoft.com/office/officeart/2005/8/layout/radial1"/>
    <dgm:cxn modelId="{D5302055-3ED5-6244-B74C-6A3841DCC7FB}" type="presParOf" srcId="{3580C4F6-360E-B04D-BEC7-4458E413B12E}" destId="{FB8FA678-B40C-E74F-94A0-3AF7ABB048EB}" srcOrd="0" destOrd="0" presId="urn:microsoft.com/office/officeart/2005/8/layout/radial1"/>
    <dgm:cxn modelId="{646D1960-F1D3-9D4A-AEF4-B75DFB3B0D1B}" type="presParOf" srcId="{B2069032-6864-6641-9581-D803C6E3170F}" destId="{24ACD705-96BA-8948-883B-1D26C70B8B4D}" srcOrd="10" destOrd="0" presId="urn:microsoft.com/office/officeart/2005/8/layout/radial1"/>
    <dgm:cxn modelId="{868AC83B-64E3-D144-81EB-EF1222C39B8A}" type="presParOf" srcId="{B2069032-6864-6641-9581-D803C6E3170F}" destId="{96EF66A1-AFE0-7A47-A97E-9EC149C33A20}" srcOrd="11" destOrd="0" presId="urn:microsoft.com/office/officeart/2005/8/layout/radial1"/>
    <dgm:cxn modelId="{043CDF07-429B-844B-8304-766C5E1FF7F0}" type="presParOf" srcId="{96EF66A1-AFE0-7A47-A97E-9EC149C33A20}" destId="{C1473F8D-5A1F-3E4F-B672-76D3EE676A72}" srcOrd="0" destOrd="0" presId="urn:microsoft.com/office/officeart/2005/8/layout/radial1"/>
    <dgm:cxn modelId="{6371296D-2F9C-BD45-BC59-1CAF1D00439D}" type="presParOf" srcId="{B2069032-6864-6641-9581-D803C6E3170F}" destId="{D0D3A985-BB4B-2A48-944C-292B51001407}" srcOrd="12" destOrd="0" presId="urn:microsoft.com/office/officeart/2005/8/layout/radial1"/>
    <dgm:cxn modelId="{8CBE38FC-F3BC-EF4E-86F2-F805F888F66A}" type="presParOf" srcId="{B2069032-6864-6641-9581-D803C6E3170F}" destId="{150C06CD-BC50-024F-8AD1-F6D0132D46CC}" srcOrd="13" destOrd="0" presId="urn:microsoft.com/office/officeart/2005/8/layout/radial1"/>
    <dgm:cxn modelId="{E96FBFEA-64E7-DA43-A71B-BFC2E52F6380}" type="presParOf" srcId="{150C06CD-BC50-024F-8AD1-F6D0132D46CC}" destId="{D7D00439-E22C-4043-A82C-A04A112A958F}" srcOrd="0" destOrd="0" presId="urn:microsoft.com/office/officeart/2005/8/layout/radial1"/>
    <dgm:cxn modelId="{167C649E-7EA4-AB41-BC25-B1868C174EDD}" type="presParOf" srcId="{B2069032-6864-6641-9581-D803C6E3170F}" destId="{68C3D802-9E20-1449-BF30-637835687ED8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AEDA1DC8-7E5B-164B-A2AB-A2033355013A}">
      <dgm:prSet/>
      <dgm:spPr/>
      <dgm:t>
        <a:bodyPr/>
        <a:lstStyle/>
        <a:p>
          <a:r>
            <a:rPr lang="pt-BR" b="1" i="0" dirty="0"/>
            <a:t>-FUL</a:t>
          </a:r>
        </a:p>
        <a:p>
          <a:r>
            <a:rPr lang="pt-BR" b="1" i="0" dirty="0"/>
            <a:t>(as in beautiful, painful)</a:t>
          </a:r>
          <a:endParaRPr lang="pt-BR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/>
      <dgm:spPr/>
      <dgm:t>
        <a:bodyPr/>
        <a:lstStyle/>
        <a:p>
          <a:r>
            <a:rPr lang="pt-BR" b="1" i="0" dirty="0"/>
            <a:t>-ION</a:t>
          </a:r>
        </a:p>
        <a:p>
          <a:r>
            <a:rPr lang="pt-BR" b="1" i="0" dirty="0"/>
            <a:t>(as in oppression, separation)</a:t>
          </a:r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2D4B3A69-BF96-D84E-BCA0-2BC0B57802E9}">
      <dgm:prSet/>
      <dgm:spPr/>
      <dgm:t>
        <a:bodyPr/>
        <a:lstStyle/>
        <a:p>
          <a:r>
            <a:rPr lang="pt-BR" b="1" i="0" dirty="0"/>
            <a:t>meaning: with; full of</a:t>
          </a:r>
        </a:p>
      </dgm:t>
    </dgm:pt>
    <dgm:pt modelId="{47A9230F-E9CF-1547-AA2A-992AE21300EA}" type="parTrans" cxnId="{98F940D2-B8EE-AD4A-98F6-B2D7C19C158F}">
      <dgm:prSet/>
      <dgm:spPr/>
      <dgm:t>
        <a:bodyPr/>
        <a:lstStyle/>
        <a:p>
          <a:endParaRPr lang="pt-BR"/>
        </a:p>
      </dgm:t>
    </dgm:pt>
    <dgm:pt modelId="{3D008B52-517A-A244-8B81-CEFC19B3A498}" type="sibTrans" cxnId="{98F940D2-B8EE-AD4A-98F6-B2D7C19C158F}">
      <dgm:prSet/>
      <dgm:spPr/>
      <dgm:t>
        <a:bodyPr/>
        <a:lstStyle/>
        <a:p>
          <a:endParaRPr lang="pt-BR"/>
        </a:p>
      </dgm:t>
    </dgm:pt>
    <dgm:pt modelId="{4667E76A-44CD-7348-9ABF-16D27E377F68}">
      <dgm:prSet/>
      <dgm:spPr/>
      <dgm:t>
        <a:bodyPr/>
        <a:lstStyle/>
        <a:p>
          <a:r>
            <a:rPr lang="pt-BR" b="1" i="0" dirty="0"/>
            <a:t>turns verbs into nouns</a:t>
          </a:r>
        </a:p>
      </dgm:t>
    </dgm:pt>
    <dgm:pt modelId="{5A376DA6-B26E-DD45-8CBE-57AE5B69E689}" type="parTrans" cxnId="{56F04480-68FB-0140-9901-89D808352D17}">
      <dgm:prSet/>
      <dgm:spPr/>
      <dgm:t>
        <a:bodyPr/>
        <a:lstStyle/>
        <a:p>
          <a:endParaRPr lang="pt-BR"/>
        </a:p>
      </dgm:t>
    </dgm:pt>
    <dgm:pt modelId="{DEA4FDDE-0A4E-4545-A5A2-E6249DA856DB}" type="sibTrans" cxnId="{56F04480-68FB-0140-9901-89D808352D17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2" custScaleX="132004">
        <dgm:presLayoutVars>
          <dgm:chMax val="1"/>
          <dgm:bulletEnabled val="1"/>
        </dgm:presLayoutVars>
      </dgm:prSet>
      <dgm:spPr/>
    </dgm:pt>
    <dgm:pt modelId="{3EDAF8DC-8AB5-7249-94D8-47A38AAB923B}" type="pres">
      <dgm:prSet presAssocID="{AEDA1DC8-7E5B-164B-A2AB-A2033355013A}" presName="descendantText" presStyleLbl="alignAccFollowNode1" presStyleIdx="0" presStyleCnt="2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2" custScaleX="132006">
        <dgm:presLayoutVars>
          <dgm:chMax val="1"/>
          <dgm:bulletEnabled val="1"/>
        </dgm:presLayoutVars>
      </dgm:prSet>
      <dgm:spPr/>
    </dgm:pt>
    <dgm:pt modelId="{8B22A342-B738-AC46-8FF7-2C63942AD017}" type="pres">
      <dgm:prSet presAssocID="{8842BD64-FA85-E940-87E9-91CDDCBF01B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DE336762-405E-184F-AF57-FAD71EA4EB79}" type="presOf" srcId="{2D4B3A69-BF96-D84E-BCA0-2BC0B57802E9}" destId="{3EDAF8DC-8AB5-7249-94D8-47A38AAB923B}" srcOrd="0" destOrd="0" presId="urn:microsoft.com/office/officeart/2005/8/layout/vList5"/>
    <dgm:cxn modelId="{56F04480-68FB-0140-9901-89D808352D17}" srcId="{8842BD64-FA85-E940-87E9-91CDDCBF01B5}" destId="{4667E76A-44CD-7348-9ABF-16D27E377F68}" srcOrd="0" destOrd="0" parTransId="{5A376DA6-B26E-DD45-8CBE-57AE5B69E689}" sibTransId="{DEA4FDDE-0A4E-4545-A5A2-E6249DA856DB}"/>
    <dgm:cxn modelId="{0AC2E287-1795-C04F-8023-E515DEEB6965}" type="presOf" srcId="{4667E76A-44CD-7348-9ABF-16D27E377F68}" destId="{8B22A342-B738-AC46-8FF7-2C63942AD017}" srcOrd="0" destOrd="0" presId="urn:microsoft.com/office/officeart/2005/8/layout/vList5"/>
    <dgm:cxn modelId="{98F940D2-B8EE-AD4A-98F6-B2D7C19C158F}" srcId="{AEDA1DC8-7E5B-164B-A2AB-A2033355013A}" destId="{2D4B3A69-BF96-D84E-BCA0-2BC0B57802E9}" srcOrd="0" destOrd="0" parTransId="{47A9230F-E9CF-1547-AA2A-992AE21300EA}" sibTransId="{3D008B52-517A-A244-8B81-CEFC19B3A498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B369835D-6395-C649-AA66-713A7665E920}" type="presParOf" srcId="{B3CD0606-8117-774B-9A05-6BDC92B7CE7A}" destId="{3EDAF8DC-8AB5-7249-94D8-47A38AAB923B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F7D57D89-5BF5-A14E-8D7D-0CB4DC9762F5}" type="presParOf" srcId="{2181B56C-E861-0A4C-9A11-3F451AA65BCA}" destId="{8B22A342-B738-AC46-8FF7-2C63942AD0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AEDA1DC8-7E5B-164B-A2AB-A2033355013A}">
      <dgm:prSet/>
      <dgm:spPr/>
      <dgm:t>
        <a:bodyPr/>
        <a:lstStyle/>
        <a:p>
          <a:r>
            <a:rPr lang="pt-BR" b="1" i="0" dirty="0"/>
            <a:t>-IST</a:t>
          </a:r>
        </a:p>
        <a:p>
          <a:r>
            <a:rPr lang="pt-BR" b="1" i="0" dirty="0"/>
            <a:t>(as in racist)</a:t>
          </a:r>
          <a:endParaRPr lang="pt-BR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/>
      <dgm:spPr/>
      <dgm:t>
        <a:bodyPr/>
        <a:lstStyle/>
        <a:p>
          <a:r>
            <a:rPr lang="pt-BR" b="1" i="0" dirty="0"/>
            <a:t>-IST</a:t>
          </a:r>
        </a:p>
        <a:p>
          <a:r>
            <a:rPr lang="pt-BR" b="1" i="0" dirty="0"/>
            <a:t>(as in artist)</a:t>
          </a:r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2D4B3A69-BF96-D84E-BCA0-2BC0B57802E9}">
      <dgm:prSet/>
      <dgm:spPr/>
      <dgm:t>
        <a:bodyPr/>
        <a:lstStyle/>
        <a:p>
          <a:r>
            <a:rPr lang="en-US" i="0" noProof="0" dirty="0"/>
            <a:t>forms adjectives as in pacifist, capitalist</a:t>
          </a:r>
          <a:endParaRPr lang="en-US" b="1" i="0" noProof="0" dirty="0"/>
        </a:p>
      </dgm:t>
    </dgm:pt>
    <dgm:pt modelId="{47A9230F-E9CF-1547-AA2A-992AE21300EA}" type="parTrans" cxnId="{98F940D2-B8EE-AD4A-98F6-B2D7C19C158F}">
      <dgm:prSet/>
      <dgm:spPr/>
      <dgm:t>
        <a:bodyPr/>
        <a:lstStyle/>
        <a:p>
          <a:endParaRPr lang="pt-BR"/>
        </a:p>
      </dgm:t>
    </dgm:pt>
    <dgm:pt modelId="{3D008B52-517A-A244-8B81-CEFC19B3A498}" type="sibTrans" cxnId="{98F940D2-B8EE-AD4A-98F6-B2D7C19C158F}">
      <dgm:prSet/>
      <dgm:spPr/>
      <dgm:t>
        <a:bodyPr/>
        <a:lstStyle/>
        <a:p>
          <a:endParaRPr lang="pt-BR"/>
        </a:p>
      </dgm:t>
    </dgm:pt>
    <dgm:pt modelId="{4667E76A-44CD-7348-9ABF-16D27E377F68}">
      <dgm:prSet/>
      <dgm:spPr/>
      <dgm:t>
        <a:bodyPr/>
        <a:lstStyle/>
        <a:p>
          <a:r>
            <a:rPr lang="en-US" b="0" i="0" noProof="0" dirty="0"/>
            <a:t>refers to occupations</a:t>
          </a:r>
        </a:p>
      </dgm:t>
    </dgm:pt>
    <dgm:pt modelId="{5A376DA6-B26E-DD45-8CBE-57AE5B69E689}" type="parTrans" cxnId="{56F04480-68FB-0140-9901-89D808352D17}">
      <dgm:prSet/>
      <dgm:spPr/>
      <dgm:t>
        <a:bodyPr/>
        <a:lstStyle/>
        <a:p>
          <a:endParaRPr lang="pt-BR"/>
        </a:p>
      </dgm:t>
    </dgm:pt>
    <dgm:pt modelId="{DEA4FDDE-0A4E-4545-A5A2-E6249DA856DB}" type="sibTrans" cxnId="{56F04480-68FB-0140-9901-89D808352D17}">
      <dgm:prSet/>
      <dgm:spPr/>
      <dgm:t>
        <a:bodyPr/>
        <a:lstStyle/>
        <a:p>
          <a:endParaRPr lang="pt-BR"/>
        </a:p>
      </dgm:t>
    </dgm:pt>
    <dgm:pt modelId="{AFDB5254-3030-834C-A74D-A4AA99463CD3}">
      <dgm:prSet/>
      <dgm:spPr/>
      <dgm:t>
        <a:bodyPr/>
        <a:lstStyle/>
        <a:p>
          <a:r>
            <a:rPr lang="en-US" b="0" i="0" noProof="0" dirty="0"/>
            <a:t>forms nouns as in scientist, journalist.</a:t>
          </a:r>
        </a:p>
      </dgm:t>
    </dgm:pt>
    <dgm:pt modelId="{29FC47B1-7FA6-0C4E-B972-DF61B30F09E3}" type="parTrans" cxnId="{1039980A-2C96-274F-85F1-4D595B3FED1E}">
      <dgm:prSet/>
      <dgm:spPr/>
      <dgm:t>
        <a:bodyPr/>
        <a:lstStyle/>
        <a:p>
          <a:endParaRPr lang="pt-BR"/>
        </a:p>
      </dgm:t>
    </dgm:pt>
    <dgm:pt modelId="{DF3AE2AF-BB2E-8141-9A5D-FEC5B31750E2}" type="sibTrans" cxnId="{1039980A-2C96-274F-85F1-4D595B3FED1E}">
      <dgm:prSet/>
      <dgm:spPr/>
      <dgm:t>
        <a:bodyPr/>
        <a:lstStyle/>
        <a:p>
          <a:endParaRPr lang="pt-BR"/>
        </a:p>
      </dgm:t>
    </dgm:pt>
    <dgm:pt modelId="{759B4C0A-F616-8342-AFA7-BB071B039D5B}">
      <dgm:prSet/>
      <dgm:spPr/>
      <dgm:t>
        <a:bodyPr/>
        <a:lstStyle/>
        <a:p>
          <a:r>
            <a:rPr lang="en-US" i="0" noProof="0" dirty="0"/>
            <a:t>refers to “someone who believes in or practices something”</a:t>
          </a:r>
        </a:p>
      </dgm:t>
    </dgm:pt>
    <dgm:pt modelId="{ED8839C4-D048-5C45-9B8C-9D575DA0438C}" type="parTrans" cxnId="{35FA5FDA-AB5B-7D4E-8BA5-89291FE41471}">
      <dgm:prSet/>
      <dgm:spPr/>
      <dgm:t>
        <a:bodyPr/>
        <a:lstStyle/>
        <a:p>
          <a:endParaRPr lang="pt-BR"/>
        </a:p>
      </dgm:t>
    </dgm:pt>
    <dgm:pt modelId="{19DB3950-53FE-A945-8256-40DE242C5F94}" type="sibTrans" cxnId="{35FA5FDA-AB5B-7D4E-8BA5-89291FE41471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2" custScaleX="265946" custLinFactNeighborX="-97" custLinFactNeighborY="-87239">
        <dgm:presLayoutVars>
          <dgm:chMax val="1"/>
          <dgm:bulletEnabled val="1"/>
        </dgm:presLayoutVars>
      </dgm:prSet>
      <dgm:spPr/>
    </dgm:pt>
    <dgm:pt modelId="{3EDAF8DC-8AB5-7249-94D8-47A38AAB923B}" type="pres">
      <dgm:prSet presAssocID="{AEDA1DC8-7E5B-164B-A2AB-A2033355013A}" presName="descendantText" presStyleLbl="alignAccFollowNode1" presStyleIdx="0" presStyleCnt="2" custScaleX="321287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2" custScaleX="132006">
        <dgm:presLayoutVars>
          <dgm:chMax val="1"/>
          <dgm:bulletEnabled val="1"/>
        </dgm:presLayoutVars>
      </dgm:prSet>
      <dgm:spPr/>
    </dgm:pt>
    <dgm:pt modelId="{8B22A342-B738-AC46-8FF7-2C63942AD017}" type="pres">
      <dgm:prSet presAssocID="{8842BD64-FA85-E940-87E9-91CDDCBF01B5}" presName="descendantText" presStyleLbl="alignAccFollowNode1" presStyleIdx="1" presStyleCnt="2" custScaleX="159911">
        <dgm:presLayoutVars>
          <dgm:bulletEnabled val="1"/>
        </dgm:presLayoutVars>
      </dgm:prSet>
      <dgm:spPr/>
    </dgm:pt>
  </dgm:ptLst>
  <dgm:cxnLst>
    <dgm:cxn modelId="{1039980A-2C96-274F-85F1-4D595B3FED1E}" srcId="{8842BD64-FA85-E940-87E9-91CDDCBF01B5}" destId="{AFDB5254-3030-834C-A74D-A4AA99463CD3}" srcOrd="1" destOrd="0" parTransId="{29FC47B1-7FA6-0C4E-B972-DF61B30F09E3}" sibTransId="{DF3AE2AF-BB2E-8141-9A5D-FEC5B31750E2}"/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DE336762-405E-184F-AF57-FAD71EA4EB79}" type="presOf" srcId="{2D4B3A69-BF96-D84E-BCA0-2BC0B57802E9}" destId="{3EDAF8DC-8AB5-7249-94D8-47A38AAB923B}" srcOrd="0" destOrd="0" presId="urn:microsoft.com/office/officeart/2005/8/layout/vList5"/>
    <dgm:cxn modelId="{D0AAB952-3812-D44E-83C0-2D4AC0ED2147}" type="presOf" srcId="{759B4C0A-F616-8342-AFA7-BB071B039D5B}" destId="{3EDAF8DC-8AB5-7249-94D8-47A38AAB923B}" srcOrd="0" destOrd="1" presId="urn:microsoft.com/office/officeart/2005/8/layout/vList5"/>
    <dgm:cxn modelId="{56F04480-68FB-0140-9901-89D808352D17}" srcId="{8842BD64-FA85-E940-87E9-91CDDCBF01B5}" destId="{4667E76A-44CD-7348-9ABF-16D27E377F68}" srcOrd="0" destOrd="0" parTransId="{5A376DA6-B26E-DD45-8CBE-57AE5B69E689}" sibTransId="{DEA4FDDE-0A4E-4545-A5A2-E6249DA856DB}"/>
    <dgm:cxn modelId="{0AC2E287-1795-C04F-8023-E515DEEB6965}" type="presOf" srcId="{4667E76A-44CD-7348-9ABF-16D27E377F68}" destId="{8B22A342-B738-AC46-8FF7-2C63942AD017}" srcOrd="0" destOrd="0" presId="urn:microsoft.com/office/officeart/2005/8/layout/vList5"/>
    <dgm:cxn modelId="{98F940D2-B8EE-AD4A-98F6-B2D7C19C158F}" srcId="{AEDA1DC8-7E5B-164B-A2AB-A2033355013A}" destId="{2D4B3A69-BF96-D84E-BCA0-2BC0B57802E9}" srcOrd="0" destOrd="0" parTransId="{47A9230F-E9CF-1547-AA2A-992AE21300EA}" sibTransId="{3D008B52-517A-A244-8B81-CEFC19B3A498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35FA5FDA-AB5B-7D4E-8BA5-89291FE41471}" srcId="{AEDA1DC8-7E5B-164B-A2AB-A2033355013A}" destId="{759B4C0A-F616-8342-AFA7-BB071B039D5B}" srcOrd="1" destOrd="0" parTransId="{ED8839C4-D048-5C45-9B8C-9D575DA0438C}" sibTransId="{19DB3950-53FE-A945-8256-40DE242C5F94}"/>
    <dgm:cxn modelId="{ACC0A1E5-2EB2-014D-AEDE-0452EBD7B357}" type="presOf" srcId="{AFDB5254-3030-834C-A74D-A4AA99463CD3}" destId="{8B22A342-B738-AC46-8FF7-2C63942AD017}" srcOrd="0" destOrd="1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B369835D-6395-C649-AA66-713A7665E920}" type="presParOf" srcId="{B3CD0606-8117-774B-9A05-6BDC92B7CE7A}" destId="{3EDAF8DC-8AB5-7249-94D8-47A38AAB923B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F7D57D89-5BF5-A14E-8D7D-0CB4DC9762F5}" type="presParOf" srcId="{2181B56C-E861-0A4C-9A11-3F451AA65BCA}" destId="{8B22A342-B738-AC46-8FF7-2C63942AD0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AEDA1DC8-7E5B-164B-A2AB-A2033355013A}">
      <dgm:prSet custT="1"/>
      <dgm:spPr/>
      <dgm:t>
        <a:bodyPr/>
        <a:lstStyle/>
        <a:p>
          <a:r>
            <a:rPr lang="pt-BR" sz="2400" b="1" i="0" dirty="0"/>
            <a:t>-LY</a:t>
          </a:r>
        </a:p>
        <a:p>
          <a:r>
            <a:rPr lang="pt-BR" sz="2400" b="1" i="0" dirty="0"/>
            <a:t>(as in definitely, consistently)</a:t>
          </a:r>
          <a:endParaRPr lang="pt-BR" sz="2400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/>
      <dgm:spPr/>
      <dgm:t>
        <a:bodyPr/>
        <a:lstStyle/>
        <a:p>
          <a:r>
            <a:rPr lang="pt-BR" b="1" i="0" dirty="0"/>
            <a:t>-MENT</a:t>
          </a:r>
        </a:p>
        <a:p>
          <a:r>
            <a:rPr lang="pt-BR" b="1" i="0" dirty="0"/>
            <a:t>(as in commitment)</a:t>
          </a:r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2D4B3A69-BF96-D84E-BCA0-2BC0B57802E9}">
      <dgm:prSet custT="1"/>
      <dgm:spPr/>
      <dgm:t>
        <a:bodyPr/>
        <a:lstStyle/>
        <a:p>
          <a:r>
            <a:rPr lang="pt-BR" sz="2800" b="0" i="0" dirty="0"/>
            <a:t>indicates manner.</a:t>
          </a:r>
        </a:p>
      </dgm:t>
    </dgm:pt>
    <dgm:pt modelId="{47A9230F-E9CF-1547-AA2A-992AE21300EA}" type="parTrans" cxnId="{98F940D2-B8EE-AD4A-98F6-B2D7C19C158F}">
      <dgm:prSet/>
      <dgm:spPr/>
      <dgm:t>
        <a:bodyPr/>
        <a:lstStyle/>
        <a:p>
          <a:endParaRPr lang="pt-BR"/>
        </a:p>
      </dgm:t>
    </dgm:pt>
    <dgm:pt modelId="{3D008B52-517A-A244-8B81-CEFC19B3A498}" type="sibTrans" cxnId="{98F940D2-B8EE-AD4A-98F6-B2D7C19C158F}">
      <dgm:prSet/>
      <dgm:spPr/>
      <dgm:t>
        <a:bodyPr/>
        <a:lstStyle/>
        <a:p>
          <a:endParaRPr lang="pt-BR"/>
        </a:p>
      </dgm:t>
    </dgm:pt>
    <dgm:pt modelId="{4667E76A-44CD-7348-9ABF-16D27E377F68}">
      <dgm:prSet custT="1"/>
      <dgm:spPr/>
      <dgm:t>
        <a:bodyPr/>
        <a:lstStyle/>
        <a:p>
          <a:r>
            <a:rPr lang="pt-BR" sz="2800" b="0" i="0" dirty="0"/>
            <a:t>forms nouns.</a:t>
          </a:r>
        </a:p>
      </dgm:t>
    </dgm:pt>
    <dgm:pt modelId="{5A376DA6-B26E-DD45-8CBE-57AE5B69E689}" type="parTrans" cxnId="{56F04480-68FB-0140-9901-89D808352D17}">
      <dgm:prSet/>
      <dgm:spPr/>
      <dgm:t>
        <a:bodyPr/>
        <a:lstStyle/>
        <a:p>
          <a:endParaRPr lang="pt-BR"/>
        </a:p>
      </dgm:t>
    </dgm:pt>
    <dgm:pt modelId="{DEA4FDDE-0A4E-4545-A5A2-E6249DA856DB}" type="sibTrans" cxnId="{56F04480-68FB-0140-9901-89D808352D17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2" custScaleX="202326" custLinFactNeighborX="-48" custLinFactNeighborY="-33984">
        <dgm:presLayoutVars>
          <dgm:chMax val="1"/>
          <dgm:bulletEnabled val="1"/>
        </dgm:presLayoutVars>
      </dgm:prSet>
      <dgm:spPr/>
    </dgm:pt>
    <dgm:pt modelId="{3EDAF8DC-8AB5-7249-94D8-47A38AAB923B}" type="pres">
      <dgm:prSet presAssocID="{AEDA1DC8-7E5B-164B-A2AB-A2033355013A}" presName="descendantText" presStyleLbl="alignAccFollowNode1" presStyleIdx="0" presStyleCnt="2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2" custScaleX="202326">
        <dgm:presLayoutVars>
          <dgm:chMax val="1"/>
          <dgm:bulletEnabled val="1"/>
        </dgm:presLayoutVars>
      </dgm:prSet>
      <dgm:spPr/>
    </dgm:pt>
    <dgm:pt modelId="{8B22A342-B738-AC46-8FF7-2C63942AD017}" type="pres">
      <dgm:prSet presAssocID="{8842BD64-FA85-E940-87E9-91CDDCBF01B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DE336762-405E-184F-AF57-FAD71EA4EB79}" type="presOf" srcId="{2D4B3A69-BF96-D84E-BCA0-2BC0B57802E9}" destId="{3EDAF8DC-8AB5-7249-94D8-47A38AAB923B}" srcOrd="0" destOrd="0" presId="urn:microsoft.com/office/officeart/2005/8/layout/vList5"/>
    <dgm:cxn modelId="{56F04480-68FB-0140-9901-89D808352D17}" srcId="{8842BD64-FA85-E940-87E9-91CDDCBF01B5}" destId="{4667E76A-44CD-7348-9ABF-16D27E377F68}" srcOrd="0" destOrd="0" parTransId="{5A376DA6-B26E-DD45-8CBE-57AE5B69E689}" sibTransId="{DEA4FDDE-0A4E-4545-A5A2-E6249DA856DB}"/>
    <dgm:cxn modelId="{0AC2E287-1795-C04F-8023-E515DEEB6965}" type="presOf" srcId="{4667E76A-44CD-7348-9ABF-16D27E377F68}" destId="{8B22A342-B738-AC46-8FF7-2C63942AD017}" srcOrd="0" destOrd="0" presId="urn:microsoft.com/office/officeart/2005/8/layout/vList5"/>
    <dgm:cxn modelId="{98F940D2-B8EE-AD4A-98F6-B2D7C19C158F}" srcId="{AEDA1DC8-7E5B-164B-A2AB-A2033355013A}" destId="{2D4B3A69-BF96-D84E-BCA0-2BC0B57802E9}" srcOrd="0" destOrd="0" parTransId="{47A9230F-E9CF-1547-AA2A-992AE21300EA}" sibTransId="{3D008B52-517A-A244-8B81-CEFC19B3A498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B369835D-6395-C649-AA66-713A7665E920}" type="presParOf" srcId="{B3CD0606-8117-774B-9A05-6BDC92B7CE7A}" destId="{3EDAF8DC-8AB5-7249-94D8-47A38AAB923B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F7D57D89-5BF5-A14E-8D7D-0CB4DC9762F5}" type="presParOf" srcId="{2181B56C-E861-0A4C-9A11-3F451AA65BCA}" destId="{8B22A342-B738-AC46-8FF7-2C63942AD0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AEDA1DC8-7E5B-164B-A2AB-A2033355013A}">
      <dgm:prSet custT="1"/>
      <dgm:spPr/>
      <dgm:t>
        <a:bodyPr/>
        <a:lstStyle/>
        <a:p>
          <a:r>
            <a:rPr lang="pt-BR" sz="2400" b="1" i="0" dirty="0"/>
            <a:t>COUNTABLE NOUNS</a:t>
          </a:r>
        </a:p>
        <a:p>
          <a:r>
            <a:rPr lang="pt-BR" sz="2400" b="0" i="0" dirty="0"/>
            <a:t>(red pepper, banana)</a:t>
          </a:r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 custT="1"/>
      <dgm:spPr/>
      <dgm:t>
        <a:bodyPr/>
        <a:lstStyle/>
        <a:p>
          <a:r>
            <a:rPr lang="pt-BR" sz="2400" b="1" i="0" dirty="0"/>
            <a:t>UNCOUNTABLE NOUNS</a:t>
          </a:r>
        </a:p>
        <a:p>
          <a:r>
            <a:rPr lang="pt-BR" sz="2400" b="0" i="0" dirty="0"/>
            <a:t>(broccoli, sugar)</a:t>
          </a:r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2D4B3A69-BF96-D84E-BCA0-2BC0B57802E9}">
      <dgm:prSet custT="1"/>
      <dgm:spPr/>
      <dgm:t>
        <a:bodyPr/>
        <a:lstStyle/>
        <a:p>
          <a:r>
            <a:rPr lang="pt-BR" sz="2000" b="0" i="0" dirty="0"/>
            <a:t>refer to things you can count. They have a singular and a plural form.</a:t>
          </a:r>
        </a:p>
      </dgm:t>
    </dgm:pt>
    <dgm:pt modelId="{47A9230F-E9CF-1547-AA2A-992AE21300EA}" type="parTrans" cxnId="{98F940D2-B8EE-AD4A-98F6-B2D7C19C158F}">
      <dgm:prSet/>
      <dgm:spPr/>
      <dgm:t>
        <a:bodyPr/>
        <a:lstStyle/>
        <a:p>
          <a:endParaRPr lang="pt-BR"/>
        </a:p>
      </dgm:t>
    </dgm:pt>
    <dgm:pt modelId="{3D008B52-517A-A244-8B81-CEFC19B3A498}" type="sibTrans" cxnId="{98F940D2-B8EE-AD4A-98F6-B2D7C19C158F}">
      <dgm:prSet/>
      <dgm:spPr/>
      <dgm:t>
        <a:bodyPr/>
        <a:lstStyle/>
        <a:p>
          <a:endParaRPr lang="pt-BR"/>
        </a:p>
      </dgm:t>
    </dgm:pt>
    <dgm:pt modelId="{4667E76A-44CD-7348-9ABF-16D27E377F68}">
      <dgm:prSet custT="1"/>
      <dgm:spPr/>
      <dgm:t>
        <a:bodyPr/>
        <a:lstStyle/>
        <a:p>
          <a:r>
            <a:rPr lang="pt-BR" sz="2000" b="0" i="0" dirty="0"/>
            <a:t>refer to things you can’t count. They only have a singular form.</a:t>
          </a:r>
        </a:p>
      </dgm:t>
    </dgm:pt>
    <dgm:pt modelId="{5A376DA6-B26E-DD45-8CBE-57AE5B69E689}" type="parTrans" cxnId="{56F04480-68FB-0140-9901-89D808352D17}">
      <dgm:prSet/>
      <dgm:spPr/>
      <dgm:t>
        <a:bodyPr/>
        <a:lstStyle/>
        <a:p>
          <a:endParaRPr lang="pt-BR"/>
        </a:p>
      </dgm:t>
    </dgm:pt>
    <dgm:pt modelId="{DEA4FDDE-0A4E-4545-A5A2-E6249DA856DB}" type="sibTrans" cxnId="{56F04480-68FB-0140-9901-89D808352D17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2" custScaleX="144672" custLinFactNeighborX="-48" custLinFactNeighborY="-33984">
        <dgm:presLayoutVars>
          <dgm:chMax val="1"/>
          <dgm:bulletEnabled val="1"/>
        </dgm:presLayoutVars>
      </dgm:prSet>
      <dgm:spPr/>
    </dgm:pt>
    <dgm:pt modelId="{3EDAF8DC-8AB5-7249-94D8-47A38AAB923B}" type="pres">
      <dgm:prSet presAssocID="{AEDA1DC8-7E5B-164B-A2AB-A2033355013A}" presName="descendantText" presStyleLbl="alignAccFollowNode1" presStyleIdx="0" presStyleCnt="2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2" custScaleX="144672">
        <dgm:presLayoutVars>
          <dgm:chMax val="1"/>
          <dgm:bulletEnabled val="1"/>
        </dgm:presLayoutVars>
      </dgm:prSet>
      <dgm:spPr/>
    </dgm:pt>
    <dgm:pt modelId="{8B22A342-B738-AC46-8FF7-2C63942AD017}" type="pres">
      <dgm:prSet presAssocID="{8842BD64-FA85-E940-87E9-91CDDCBF01B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DE336762-405E-184F-AF57-FAD71EA4EB79}" type="presOf" srcId="{2D4B3A69-BF96-D84E-BCA0-2BC0B57802E9}" destId="{3EDAF8DC-8AB5-7249-94D8-47A38AAB923B}" srcOrd="0" destOrd="0" presId="urn:microsoft.com/office/officeart/2005/8/layout/vList5"/>
    <dgm:cxn modelId="{56F04480-68FB-0140-9901-89D808352D17}" srcId="{8842BD64-FA85-E940-87E9-91CDDCBF01B5}" destId="{4667E76A-44CD-7348-9ABF-16D27E377F68}" srcOrd="0" destOrd="0" parTransId="{5A376DA6-B26E-DD45-8CBE-57AE5B69E689}" sibTransId="{DEA4FDDE-0A4E-4545-A5A2-E6249DA856DB}"/>
    <dgm:cxn modelId="{0AC2E287-1795-C04F-8023-E515DEEB6965}" type="presOf" srcId="{4667E76A-44CD-7348-9ABF-16D27E377F68}" destId="{8B22A342-B738-AC46-8FF7-2C63942AD017}" srcOrd="0" destOrd="0" presId="urn:microsoft.com/office/officeart/2005/8/layout/vList5"/>
    <dgm:cxn modelId="{98F940D2-B8EE-AD4A-98F6-B2D7C19C158F}" srcId="{AEDA1DC8-7E5B-164B-A2AB-A2033355013A}" destId="{2D4B3A69-BF96-D84E-BCA0-2BC0B57802E9}" srcOrd="0" destOrd="0" parTransId="{47A9230F-E9CF-1547-AA2A-992AE21300EA}" sibTransId="{3D008B52-517A-A244-8B81-CEFC19B3A498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B369835D-6395-C649-AA66-713A7665E920}" type="presParOf" srcId="{B3CD0606-8117-774B-9A05-6BDC92B7CE7A}" destId="{3EDAF8DC-8AB5-7249-94D8-47A38AAB923B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F7D57D89-5BF5-A14E-8D7D-0CB4DC9762F5}" type="presParOf" srcId="{2181B56C-E861-0A4C-9A11-3F451AA65BCA}" destId="{8B22A342-B738-AC46-8FF7-2C63942AD0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AEDA1DC8-7E5B-164B-A2AB-A2033355013A}">
      <dgm:prSet custT="1"/>
      <dgm:spPr/>
      <dgm:t>
        <a:bodyPr/>
        <a:lstStyle/>
        <a:p>
          <a:r>
            <a:rPr lang="pt-BR" sz="2400" b="1" i="0" dirty="0"/>
            <a:t>MANY</a:t>
          </a:r>
          <a:endParaRPr lang="pt-BR" sz="2400" b="0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 custT="1"/>
      <dgm:spPr/>
      <dgm:t>
        <a:bodyPr/>
        <a:lstStyle/>
        <a:p>
          <a:r>
            <a:rPr lang="pt-BR" sz="2400" b="1" i="0" dirty="0"/>
            <a:t>MUCH</a:t>
          </a:r>
          <a:endParaRPr lang="pt-BR" sz="2400" b="0" i="0" dirty="0"/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2D4B3A69-BF96-D84E-BCA0-2BC0B57802E9}">
      <dgm:prSet custT="1"/>
      <dgm:spPr/>
      <dgm:t>
        <a:bodyPr/>
        <a:lstStyle/>
        <a:p>
          <a:r>
            <a:rPr lang="pt-BR" sz="2400" b="0" i="0" dirty="0"/>
            <a:t>refers to </a:t>
          </a:r>
          <a:r>
            <a:rPr lang="pt-BR" sz="2400" b="0" i="1" dirty="0"/>
            <a:t>people</a:t>
          </a:r>
          <a:r>
            <a:rPr lang="pt-BR" sz="2400" b="0" i="0" dirty="0"/>
            <a:t> (countable noun).</a:t>
          </a:r>
        </a:p>
      </dgm:t>
    </dgm:pt>
    <dgm:pt modelId="{47A9230F-E9CF-1547-AA2A-992AE21300EA}" type="parTrans" cxnId="{98F940D2-B8EE-AD4A-98F6-B2D7C19C158F}">
      <dgm:prSet/>
      <dgm:spPr/>
      <dgm:t>
        <a:bodyPr/>
        <a:lstStyle/>
        <a:p>
          <a:endParaRPr lang="pt-BR"/>
        </a:p>
      </dgm:t>
    </dgm:pt>
    <dgm:pt modelId="{3D008B52-517A-A244-8B81-CEFC19B3A498}" type="sibTrans" cxnId="{98F940D2-B8EE-AD4A-98F6-B2D7C19C158F}">
      <dgm:prSet/>
      <dgm:spPr/>
      <dgm:t>
        <a:bodyPr/>
        <a:lstStyle/>
        <a:p>
          <a:endParaRPr lang="pt-BR"/>
        </a:p>
      </dgm:t>
    </dgm:pt>
    <dgm:pt modelId="{6E773C63-D728-9C45-9983-BA29316CBD6D}">
      <dgm:prSet custT="1"/>
      <dgm:spPr/>
      <dgm:t>
        <a:bodyPr/>
        <a:lstStyle/>
        <a:p>
          <a:r>
            <a:rPr lang="pt-BR" sz="2400" b="1" i="0" dirty="0"/>
            <a:t>SOME and ANY</a:t>
          </a:r>
        </a:p>
      </dgm:t>
    </dgm:pt>
    <dgm:pt modelId="{EB8449CE-DE59-FF4F-B080-47115D436F56}" type="parTrans" cxnId="{3DF29CF3-CA9A-A546-B776-CF18391FD6BE}">
      <dgm:prSet/>
      <dgm:spPr/>
      <dgm:t>
        <a:bodyPr/>
        <a:lstStyle/>
        <a:p>
          <a:endParaRPr lang="pt-BR"/>
        </a:p>
      </dgm:t>
    </dgm:pt>
    <dgm:pt modelId="{A44E7601-5E5A-894D-A3EF-E84CC28E16BF}" type="sibTrans" cxnId="{3DF29CF3-CA9A-A546-B776-CF18391FD6BE}">
      <dgm:prSet/>
      <dgm:spPr/>
      <dgm:t>
        <a:bodyPr/>
        <a:lstStyle/>
        <a:p>
          <a:endParaRPr lang="pt-BR"/>
        </a:p>
      </dgm:t>
    </dgm:pt>
    <dgm:pt modelId="{5A49BAE0-C90C-134E-9077-0952DBE9B67C}">
      <dgm:prSet custT="1"/>
      <dgm:spPr/>
      <dgm:t>
        <a:bodyPr/>
        <a:lstStyle/>
        <a:p>
          <a:r>
            <a:rPr lang="pt-BR" sz="2400" b="0" i="0" dirty="0"/>
            <a:t>refer to an indefinite quantity.</a:t>
          </a:r>
          <a:endParaRPr lang="pt-BR" sz="2800" b="1" i="0" dirty="0"/>
        </a:p>
      </dgm:t>
    </dgm:pt>
    <dgm:pt modelId="{769CF188-374C-D746-8390-5DBE5D263E2F}" type="parTrans" cxnId="{ED4309DC-AABE-6A47-B457-D3A69466AA0E}">
      <dgm:prSet/>
      <dgm:spPr/>
      <dgm:t>
        <a:bodyPr/>
        <a:lstStyle/>
        <a:p>
          <a:endParaRPr lang="pt-BR"/>
        </a:p>
      </dgm:t>
    </dgm:pt>
    <dgm:pt modelId="{72D72098-9A76-5847-ABC0-1581F5AC30A3}" type="sibTrans" cxnId="{ED4309DC-AABE-6A47-B457-D3A69466AA0E}">
      <dgm:prSet/>
      <dgm:spPr/>
      <dgm:t>
        <a:bodyPr/>
        <a:lstStyle/>
        <a:p>
          <a:endParaRPr lang="pt-BR"/>
        </a:p>
      </dgm:t>
    </dgm:pt>
    <dgm:pt modelId="{A64EED71-CFDF-3E48-80BE-423EAB4F5B02}">
      <dgm:prSet custT="1"/>
      <dgm:spPr/>
      <dgm:t>
        <a:bodyPr/>
        <a:lstStyle/>
        <a:p>
          <a:r>
            <a:rPr lang="pt-BR" sz="2400" b="0" i="0" dirty="0"/>
            <a:t>refers to </a:t>
          </a:r>
          <a:r>
            <a:rPr lang="pt-BR" sz="2400" b="0" i="1" dirty="0"/>
            <a:t>sugar</a:t>
          </a:r>
          <a:r>
            <a:rPr lang="pt-BR" sz="2400" b="0" i="0" dirty="0"/>
            <a:t> (uncountable noun).</a:t>
          </a:r>
        </a:p>
      </dgm:t>
    </dgm:pt>
    <dgm:pt modelId="{1E955BB2-B1C2-3242-B922-53A6B22DBF92}" type="parTrans" cxnId="{F33CA8EE-2B21-FB4B-B3C8-D43D48C763D0}">
      <dgm:prSet/>
      <dgm:spPr/>
      <dgm:t>
        <a:bodyPr/>
        <a:lstStyle/>
        <a:p>
          <a:endParaRPr lang="pt-BR"/>
        </a:p>
      </dgm:t>
    </dgm:pt>
    <dgm:pt modelId="{948BB3D2-630D-724D-9914-32B804CBC70C}" type="sibTrans" cxnId="{F33CA8EE-2B21-FB4B-B3C8-D43D48C763D0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3" custScaleX="144672" custLinFactNeighborX="-48" custLinFactNeighborY="-33984">
        <dgm:presLayoutVars>
          <dgm:chMax val="1"/>
          <dgm:bulletEnabled val="1"/>
        </dgm:presLayoutVars>
      </dgm:prSet>
      <dgm:spPr/>
    </dgm:pt>
    <dgm:pt modelId="{33A82251-D40F-A84A-9E44-B4B325EC5D6F}" type="pres">
      <dgm:prSet presAssocID="{AEDA1DC8-7E5B-164B-A2AB-A2033355013A}" presName="descendantText" presStyleLbl="alignAccFollowNode1" presStyleIdx="0" presStyleCnt="3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3" custScaleX="144672">
        <dgm:presLayoutVars>
          <dgm:chMax val="1"/>
          <dgm:bulletEnabled val="1"/>
        </dgm:presLayoutVars>
      </dgm:prSet>
      <dgm:spPr/>
    </dgm:pt>
    <dgm:pt modelId="{8737CE23-C6C5-B64A-8A74-A038D090C3DB}" type="pres">
      <dgm:prSet presAssocID="{8842BD64-FA85-E940-87E9-91CDDCBF01B5}" presName="descendantText" presStyleLbl="alignAccFollowNode1" presStyleIdx="1" presStyleCnt="3">
        <dgm:presLayoutVars>
          <dgm:bulletEnabled val="1"/>
        </dgm:presLayoutVars>
      </dgm:prSet>
      <dgm:spPr/>
    </dgm:pt>
    <dgm:pt modelId="{AC192C2C-3153-9C47-B9A9-637999D32012}" type="pres">
      <dgm:prSet presAssocID="{FE98B8E5-892D-A149-A097-7B7BF3F7EAA6}" presName="sp" presStyleCnt="0"/>
      <dgm:spPr/>
    </dgm:pt>
    <dgm:pt modelId="{D8A824E3-0138-3948-A02A-54841E2896B2}" type="pres">
      <dgm:prSet presAssocID="{6E773C63-D728-9C45-9983-BA29316CBD6D}" presName="linNode" presStyleCnt="0"/>
      <dgm:spPr/>
    </dgm:pt>
    <dgm:pt modelId="{4E07AF77-0E17-E646-8792-976A832ADC2A}" type="pres">
      <dgm:prSet presAssocID="{6E773C63-D728-9C45-9983-BA29316CBD6D}" presName="parentText" presStyleLbl="node1" presStyleIdx="2" presStyleCnt="3" custScaleX="144672">
        <dgm:presLayoutVars>
          <dgm:chMax val="1"/>
          <dgm:bulletEnabled val="1"/>
        </dgm:presLayoutVars>
      </dgm:prSet>
      <dgm:spPr/>
    </dgm:pt>
    <dgm:pt modelId="{509039DF-353E-DF4A-9BA6-55B371AD2FB1}" type="pres">
      <dgm:prSet presAssocID="{6E773C63-D728-9C45-9983-BA29316CBD6D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ADD68601-57BC-E54B-A6AD-8EA5365D3CF7}" type="presOf" srcId="{2D4B3A69-BF96-D84E-BCA0-2BC0B57802E9}" destId="{33A82251-D40F-A84A-9E44-B4B325EC5D6F}" srcOrd="0" destOrd="0" presId="urn:microsoft.com/office/officeart/2005/8/layout/vList5"/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97959F1D-7853-194C-9D16-334F83D65AC3}" type="presOf" srcId="{6E773C63-D728-9C45-9983-BA29316CBD6D}" destId="{4E07AF77-0E17-E646-8792-976A832ADC2A}" srcOrd="0" destOrd="0" presId="urn:microsoft.com/office/officeart/2005/8/layout/vList5"/>
    <dgm:cxn modelId="{6FF4E81E-C838-8E41-8A15-692EAA2753DE}" type="presOf" srcId="{A64EED71-CFDF-3E48-80BE-423EAB4F5B02}" destId="{8737CE23-C6C5-B64A-8A74-A038D090C3DB}" srcOrd="0" destOrd="0" presId="urn:microsoft.com/office/officeart/2005/8/layout/vList5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8B0B1285-F0DE-C342-B24B-7EACF4E97F1B}" type="presOf" srcId="{5A49BAE0-C90C-134E-9077-0952DBE9B67C}" destId="{509039DF-353E-DF4A-9BA6-55B371AD2FB1}" srcOrd="0" destOrd="0" presId="urn:microsoft.com/office/officeart/2005/8/layout/vList5"/>
    <dgm:cxn modelId="{98F940D2-B8EE-AD4A-98F6-B2D7C19C158F}" srcId="{AEDA1DC8-7E5B-164B-A2AB-A2033355013A}" destId="{2D4B3A69-BF96-D84E-BCA0-2BC0B57802E9}" srcOrd="0" destOrd="0" parTransId="{47A9230F-E9CF-1547-AA2A-992AE21300EA}" sibTransId="{3D008B52-517A-A244-8B81-CEFC19B3A498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ED4309DC-AABE-6A47-B457-D3A69466AA0E}" srcId="{6E773C63-D728-9C45-9983-BA29316CBD6D}" destId="{5A49BAE0-C90C-134E-9077-0952DBE9B67C}" srcOrd="0" destOrd="0" parTransId="{769CF188-374C-D746-8390-5DBE5D263E2F}" sibTransId="{72D72098-9A76-5847-ABC0-1581F5AC30A3}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F33CA8EE-2B21-FB4B-B3C8-D43D48C763D0}" srcId="{8842BD64-FA85-E940-87E9-91CDDCBF01B5}" destId="{A64EED71-CFDF-3E48-80BE-423EAB4F5B02}" srcOrd="0" destOrd="0" parTransId="{1E955BB2-B1C2-3242-B922-53A6B22DBF92}" sibTransId="{948BB3D2-630D-724D-9914-32B804CBC70C}"/>
    <dgm:cxn modelId="{3DF29CF3-CA9A-A546-B776-CF18391FD6BE}" srcId="{DC73AB19-F39D-1F44-BAF2-6DEBDCB3E114}" destId="{6E773C63-D728-9C45-9983-BA29316CBD6D}" srcOrd="2" destOrd="0" parTransId="{EB8449CE-DE59-FF4F-B080-47115D436F56}" sibTransId="{A44E7601-5E5A-894D-A3EF-E84CC28E16BF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FCEA04C6-987E-1B49-94B4-4504DF5A40DA}" type="presParOf" srcId="{B3CD0606-8117-774B-9A05-6BDC92B7CE7A}" destId="{33A82251-D40F-A84A-9E44-B4B325EC5D6F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A281B9D4-EB67-2E4F-91DD-7ADF57A6A8DA}" type="presParOf" srcId="{2181B56C-E861-0A4C-9A11-3F451AA65BCA}" destId="{8737CE23-C6C5-B64A-8A74-A038D090C3DB}" srcOrd="1" destOrd="0" presId="urn:microsoft.com/office/officeart/2005/8/layout/vList5"/>
    <dgm:cxn modelId="{B242EECC-A65C-5A4F-A64A-49E288ECC88B}" type="presParOf" srcId="{426758A8-6C45-F84E-A023-F42C3CC8ABFC}" destId="{AC192C2C-3153-9C47-B9A9-637999D32012}" srcOrd="3" destOrd="0" presId="urn:microsoft.com/office/officeart/2005/8/layout/vList5"/>
    <dgm:cxn modelId="{ABBCAE39-3C24-6245-B6FA-9C4545DC0811}" type="presParOf" srcId="{426758A8-6C45-F84E-A023-F42C3CC8ABFC}" destId="{D8A824E3-0138-3948-A02A-54841E2896B2}" srcOrd="4" destOrd="0" presId="urn:microsoft.com/office/officeart/2005/8/layout/vList5"/>
    <dgm:cxn modelId="{8186048C-A828-1749-A670-5683233B4195}" type="presParOf" srcId="{D8A824E3-0138-3948-A02A-54841E2896B2}" destId="{4E07AF77-0E17-E646-8792-976A832ADC2A}" srcOrd="0" destOrd="0" presId="urn:microsoft.com/office/officeart/2005/8/layout/vList5"/>
    <dgm:cxn modelId="{D0C185D6-2A04-204E-B441-654BB6B300D8}" type="presParOf" srcId="{D8A824E3-0138-3948-A02A-54841E2896B2}" destId="{509039DF-353E-DF4A-9BA6-55B371AD2FB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AEDA1DC8-7E5B-164B-A2AB-A2033355013A}">
      <dgm:prSet custT="1"/>
      <dgm:spPr/>
      <dgm:t>
        <a:bodyPr/>
        <a:lstStyle/>
        <a:p>
          <a:r>
            <a:rPr lang="pt-BR" sz="2400" b="1" i="0" dirty="0"/>
            <a:t>-ER</a:t>
          </a:r>
        </a:p>
        <a:p>
          <a:r>
            <a:rPr lang="pt-BR" sz="2400" b="0" i="0" dirty="0"/>
            <a:t>(as in researcher)</a:t>
          </a:r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 custT="1"/>
      <dgm:spPr/>
      <dgm:t>
        <a:bodyPr/>
        <a:lstStyle/>
        <a:p>
          <a:r>
            <a:rPr lang="pt-BR" sz="2400" b="1" i="0" dirty="0"/>
            <a:t>-SHIP</a:t>
          </a:r>
        </a:p>
        <a:p>
          <a:r>
            <a:rPr lang="pt-BR" sz="2400" b="0" i="0" dirty="0"/>
            <a:t>(as in relationship)</a:t>
          </a:r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2D4B3A69-BF96-D84E-BCA0-2BC0B57802E9}">
      <dgm:prSet custT="1"/>
      <dgm:spPr/>
      <dgm:t>
        <a:bodyPr/>
        <a:lstStyle/>
        <a:p>
          <a:r>
            <a:rPr lang="pt-BR" sz="2000" b="0" i="0" dirty="0"/>
            <a:t>forms a </a:t>
          </a:r>
          <a:r>
            <a:rPr lang="pt-BR" sz="2000" b="1" i="0" dirty="0"/>
            <a:t>noun</a:t>
          </a:r>
          <a:r>
            <a:rPr lang="pt-BR" sz="2000" b="0" i="0" dirty="0"/>
            <a:t> indicating an </a:t>
          </a:r>
          <a:r>
            <a:rPr lang="pt-BR" sz="2000" b="1" i="0" dirty="0"/>
            <a:t>occupation</a:t>
          </a:r>
          <a:r>
            <a:rPr lang="pt-BR" sz="2000" b="0" i="0" dirty="0"/>
            <a:t>.</a:t>
          </a:r>
        </a:p>
      </dgm:t>
    </dgm:pt>
    <dgm:pt modelId="{47A9230F-E9CF-1547-AA2A-992AE21300EA}" type="parTrans" cxnId="{98F940D2-B8EE-AD4A-98F6-B2D7C19C158F}">
      <dgm:prSet/>
      <dgm:spPr/>
      <dgm:t>
        <a:bodyPr/>
        <a:lstStyle/>
        <a:p>
          <a:endParaRPr lang="pt-BR"/>
        </a:p>
      </dgm:t>
    </dgm:pt>
    <dgm:pt modelId="{3D008B52-517A-A244-8B81-CEFC19B3A498}" type="sibTrans" cxnId="{98F940D2-B8EE-AD4A-98F6-B2D7C19C158F}">
      <dgm:prSet/>
      <dgm:spPr/>
      <dgm:t>
        <a:bodyPr/>
        <a:lstStyle/>
        <a:p>
          <a:endParaRPr lang="pt-BR"/>
        </a:p>
      </dgm:t>
    </dgm:pt>
    <dgm:pt modelId="{4667E76A-44CD-7348-9ABF-16D27E377F68}">
      <dgm:prSet custT="1"/>
      <dgm:spPr/>
      <dgm:t>
        <a:bodyPr/>
        <a:lstStyle/>
        <a:p>
          <a:r>
            <a:rPr lang="pt-BR" sz="2000" b="0" i="0" dirty="0"/>
            <a:t>forms a </a:t>
          </a:r>
          <a:r>
            <a:rPr lang="pt-BR" sz="2000" b="1" i="0" dirty="0"/>
            <a:t>noun</a:t>
          </a:r>
          <a:r>
            <a:rPr lang="pt-BR" sz="2000" b="0" i="0" dirty="0"/>
            <a:t> indicating a </a:t>
          </a:r>
          <a:r>
            <a:rPr lang="pt-BR" sz="2000" b="1" i="0" dirty="0"/>
            <a:t>state </a:t>
          </a:r>
          <a:r>
            <a:rPr lang="pt-BR" sz="2000" b="0" i="0" dirty="0"/>
            <a:t>or </a:t>
          </a:r>
          <a:r>
            <a:rPr lang="pt-BR" sz="2000" b="1" i="0" dirty="0"/>
            <a:t>condition</a:t>
          </a:r>
          <a:r>
            <a:rPr lang="pt-BR" sz="2000" b="0" i="0" dirty="0"/>
            <a:t>.</a:t>
          </a:r>
        </a:p>
      </dgm:t>
    </dgm:pt>
    <dgm:pt modelId="{5A376DA6-B26E-DD45-8CBE-57AE5B69E689}" type="parTrans" cxnId="{56F04480-68FB-0140-9901-89D808352D17}">
      <dgm:prSet/>
      <dgm:spPr/>
      <dgm:t>
        <a:bodyPr/>
        <a:lstStyle/>
        <a:p>
          <a:endParaRPr lang="pt-BR"/>
        </a:p>
      </dgm:t>
    </dgm:pt>
    <dgm:pt modelId="{DEA4FDDE-0A4E-4545-A5A2-E6249DA856DB}" type="sibTrans" cxnId="{56F04480-68FB-0140-9901-89D808352D17}">
      <dgm:prSet/>
      <dgm:spPr/>
      <dgm:t>
        <a:bodyPr/>
        <a:lstStyle/>
        <a:p>
          <a:endParaRPr lang="pt-BR"/>
        </a:p>
      </dgm:t>
    </dgm:pt>
    <dgm:pt modelId="{6E773C63-D728-9C45-9983-BA29316CBD6D}">
      <dgm:prSet custT="1"/>
      <dgm:spPr/>
      <dgm:t>
        <a:bodyPr/>
        <a:lstStyle/>
        <a:p>
          <a:r>
            <a:rPr lang="pt-BR" sz="2400" b="1" i="0" dirty="0"/>
            <a:t>-LY</a:t>
          </a:r>
        </a:p>
        <a:p>
          <a:r>
            <a:rPr lang="pt-BR" sz="2400" b="0" i="0" dirty="0"/>
            <a:t>(as in surprisingly)</a:t>
          </a:r>
        </a:p>
      </dgm:t>
    </dgm:pt>
    <dgm:pt modelId="{EB8449CE-DE59-FF4F-B080-47115D436F56}" type="parTrans" cxnId="{3DF29CF3-CA9A-A546-B776-CF18391FD6BE}">
      <dgm:prSet/>
      <dgm:spPr/>
      <dgm:t>
        <a:bodyPr/>
        <a:lstStyle/>
        <a:p>
          <a:endParaRPr lang="pt-BR"/>
        </a:p>
      </dgm:t>
    </dgm:pt>
    <dgm:pt modelId="{A44E7601-5E5A-894D-A3EF-E84CC28E16BF}" type="sibTrans" cxnId="{3DF29CF3-CA9A-A546-B776-CF18391FD6BE}">
      <dgm:prSet/>
      <dgm:spPr/>
      <dgm:t>
        <a:bodyPr/>
        <a:lstStyle/>
        <a:p>
          <a:endParaRPr lang="pt-BR"/>
        </a:p>
      </dgm:t>
    </dgm:pt>
    <dgm:pt modelId="{34D78716-3D17-E243-96E0-520BC82A1523}">
      <dgm:prSet custT="1"/>
      <dgm:spPr/>
      <dgm:t>
        <a:bodyPr/>
        <a:lstStyle/>
        <a:p>
          <a:r>
            <a:rPr lang="pt-BR" sz="2000" b="0" i="0" dirty="0"/>
            <a:t>forms an </a:t>
          </a:r>
          <a:r>
            <a:rPr lang="pt-BR" sz="2000" b="1" i="0" dirty="0"/>
            <a:t>adverb</a:t>
          </a:r>
          <a:r>
            <a:rPr lang="pt-BR" sz="2000" b="0" i="0" dirty="0"/>
            <a:t> indicating a (specified) </a:t>
          </a:r>
          <a:r>
            <a:rPr lang="pt-BR" sz="2000" b="1" i="0" dirty="0"/>
            <a:t>manner</a:t>
          </a:r>
          <a:r>
            <a:rPr lang="pt-BR" sz="2000" b="0" i="0" dirty="0"/>
            <a:t>.</a:t>
          </a:r>
        </a:p>
      </dgm:t>
    </dgm:pt>
    <dgm:pt modelId="{B7BD63A2-CCE5-5F4F-A38E-0FE1DA44055A}" type="parTrans" cxnId="{75B0EF90-A6D2-AC45-91FA-173F1DD3F863}">
      <dgm:prSet/>
      <dgm:spPr/>
      <dgm:t>
        <a:bodyPr/>
        <a:lstStyle/>
        <a:p>
          <a:endParaRPr lang="pt-BR"/>
        </a:p>
      </dgm:t>
    </dgm:pt>
    <dgm:pt modelId="{17788D62-CAAF-F843-B8EC-732430AC8D08}" type="sibTrans" cxnId="{75B0EF90-A6D2-AC45-91FA-173F1DD3F863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3" custScaleX="144672" custLinFactNeighborX="-48" custLinFactNeighborY="-33984">
        <dgm:presLayoutVars>
          <dgm:chMax val="1"/>
          <dgm:bulletEnabled val="1"/>
        </dgm:presLayoutVars>
      </dgm:prSet>
      <dgm:spPr/>
    </dgm:pt>
    <dgm:pt modelId="{3EDAF8DC-8AB5-7249-94D8-47A38AAB923B}" type="pres">
      <dgm:prSet presAssocID="{AEDA1DC8-7E5B-164B-A2AB-A2033355013A}" presName="descendantText" presStyleLbl="alignAccFollowNode1" presStyleIdx="0" presStyleCnt="3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3" custScaleX="144672">
        <dgm:presLayoutVars>
          <dgm:chMax val="1"/>
          <dgm:bulletEnabled val="1"/>
        </dgm:presLayoutVars>
      </dgm:prSet>
      <dgm:spPr/>
    </dgm:pt>
    <dgm:pt modelId="{8B22A342-B738-AC46-8FF7-2C63942AD017}" type="pres">
      <dgm:prSet presAssocID="{8842BD64-FA85-E940-87E9-91CDDCBF01B5}" presName="descendantText" presStyleLbl="alignAccFollowNode1" presStyleIdx="1" presStyleCnt="3">
        <dgm:presLayoutVars>
          <dgm:bulletEnabled val="1"/>
        </dgm:presLayoutVars>
      </dgm:prSet>
      <dgm:spPr/>
    </dgm:pt>
    <dgm:pt modelId="{AC192C2C-3153-9C47-B9A9-637999D32012}" type="pres">
      <dgm:prSet presAssocID="{FE98B8E5-892D-A149-A097-7B7BF3F7EAA6}" presName="sp" presStyleCnt="0"/>
      <dgm:spPr/>
    </dgm:pt>
    <dgm:pt modelId="{D8A824E3-0138-3948-A02A-54841E2896B2}" type="pres">
      <dgm:prSet presAssocID="{6E773C63-D728-9C45-9983-BA29316CBD6D}" presName="linNode" presStyleCnt="0"/>
      <dgm:spPr/>
    </dgm:pt>
    <dgm:pt modelId="{4E07AF77-0E17-E646-8792-976A832ADC2A}" type="pres">
      <dgm:prSet presAssocID="{6E773C63-D728-9C45-9983-BA29316CBD6D}" presName="parentText" presStyleLbl="node1" presStyleIdx="2" presStyleCnt="3" custScaleX="144672">
        <dgm:presLayoutVars>
          <dgm:chMax val="1"/>
          <dgm:bulletEnabled val="1"/>
        </dgm:presLayoutVars>
      </dgm:prSet>
      <dgm:spPr/>
    </dgm:pt>
    <dgm:pt modelId="{81852F8C-0F69-6541-A2E3-7E1F80339094}" type="pres">
      <dgm:prSet presAssocID="{6E773C63-D728-9C45-9983-BA29316CBD6D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97959F1D-7853-194C-9D16-334F83D65AC3}" type="presOf" srcId="{6E773C63-D728-9C45-9983-BA29316CBD6D}" destId="{4E07AF77-0E17-E646-8792-976A832ADC2A}" srcOrd="0" destOrd="0" presId="urn:microsoft.com/office/officeart/2005/8/layout/vList5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46D23841-0361-E147-925B-6FABCB860358}" type="presOf" srcId="{34D78716-3D17-E243-96E0-520BC82A1523}" destId="{81852F8C-0F69-6541-A2E3-7E1F80339094}" srcOrd="0" destOrd="0" presId="urn:microsoft.com/office/officeart/2005/8/layout/vList5"/>
    <dgm:cxn modelId="{DE336762-405E-184F-AF57-FAD71EA4EB79}" type="presOf" srcId="{2D4B3A69-BF96-D84E-BCA0-2BC0B57802E9}" destId="{3EDAF8DC-8AB5-7249-94D8-47A38AAB923B}" srcOrd="0" destOrd="0" presId="urn:microsoft.com/office/officeart/2005/8/layout/vList5"/>
    <dgm:cxn modelId="{56F04480-68FB-0140-9901-89D808352D17}" srcId="{8842BD64-FA85-E940-87E9-91CDDCBF01B5}" destId="{4667E76A-44CD-7348-9ABF-16D27E377F68}" srcOrd="0" destOrd="0" parTransId="{5A376DA6-B26E-DD45-8CBE-57AE5B69E689}" sibTransId="{DEA4FDDE-0A4E-4545-A5A2-E6249DA856DB}"/>
    <dgm:cxn modelId="{0AC2E287-1795-C04F-8023-E515DEEB6965}" type="presOf" srcId="{4667E76A-44CD-7348-9ABF-16D27E377F68}" destId="{8B22A342-B738-AC46-8FF7-2C63942AD017}" srcOrd="0" destOrd="0" presId="urn:microsoft.com/office/officeart/2005/8/layout/vList5"/>
    <dgm:cxn modelId="{75B0EF90-A6D2-AC45-91FA-173F1DD3F863}" srcId="{6E773C63-D728-9C45-9983-BA29316CBD6D}" destId="{34D78716-3D17-E243-96E0-520BC82A1523}" srcOrd="0" destOrd="0" parTransId="{B7BD63A2-CCE5-5F4F-A38E-0FE1DA44055A}" sibTransId="{17788D62-CAAF-F843-B8EC-732430AC8D08}"/>
    <dgm:cxn modelId="{98F940D2-B8EE-AD4A-98F6-B2D7C19C158F}" srcId="{AEDA1DC8-7E5B-164B-A2AB-A2033355013A}" destId="{2D4B3A69-BF96-D84E-BCA0-2BC0B57802E9}" srcOrd="0" destOrd="0" parTransId="{47A9230F-E9CF-1547-AA2A-992AE21300EA}" sibTransId="{3D008B52-517A-A244-8B81-CEFC19B3A498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3DF29CF3-CA9A-A546-B776-CF18391FD6BE}" srcId="{DC73AB19-F39D-1F44-BAF2-6DEBDCB3E114}" destId="{6E773C63-D728-9C45-9983-BA29316CBD6D}" srcOrd="2" destOrd="0" parTransId="{EB8449CE-DE59-FF4F-B080-47115D436F56}" sibTransId="{A44E7601-5E5A-894D-A3EF-E84CC28E16BF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B369835D-6395-C649-AA66-713A7665E920}" type="presParOf" srcId="{B3CD0606-8117-774B-9A05-6BDC92B7CE7A}" destId="{3EDAF8DC-8AB5-7249-94D8-47A38AAB923B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F7D57D89-5BF5-A14E-8D7D-0CB4DC9762F5}" type="presParOf" srcId="{2181B56C-E861-0A4C-9A11-3F451AA65BCA}" destId="{8B22A342-B738-AC46-8FF7-2C63942AD017}" srcOrd="1" destOrd="0" presId="urn:microsoft.com/office/officeart/2005/8/layout/vList5"/>
    <dgm:cxn modelId="{B242EECC-A65C-5A4F-A64A-49E288ECC88B}" type="presParOf" srcId="{426758A8-6C45-F84E-A023-F42C3CC8ABFC}" destId="{AC192C2C-3153-9C47-B9A9-637999D32012}" srcOrd="3" destOrd="0" presId="urn:microsoft.com/office/officeart/2005/8/layout/vList5"/>
    <dgm:cxn modelId="{ABBCAE39-3C24-6245-B6FA-9C4545DC0811}" type="presParOf" srcId="{426758A8-6C45-F84E-A023-F42C3CC8ABFC}" destId="{D8A824E3-0138-3948-A02A-54841E2896B2}" srcOrd="4" destOrd="0" presId="urn:microsoft.com/office/officeart/2005/8/layout/vList5"/>
    <dgm:cxn modelId="{8186048C-A828-1749-A670-5683233B4195}" type="presParOf" srcId="{D8A824E3-0138-3948-A02A-54841E2896B2}" destId="{4E07AF77-0E17-E646-8792-976A832ADC2A}" srcOrd="0" destOrd="0" presId="urn:microsoft.com/office/officeart/2005/8/layout/vList5"/>
    <dgm:cxn modelId="{C5F13248-EE91-A348-B495-26081C527200}" type="presParOf" srcId="{D8A824E3-0138-3948-A02A-54841E2896B2}" destId="{81852F8C-0F69-6541-A2E3-7E1F8033909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7E01681B-2C2A-7447-AB86-BDDD32E21A00}">
      <dgm:prSet custT="1"/>
      <dgm:spPr/>
      <dgm:t>
        <a:bodyPr/>
        <a:lstStyle/>
        <a:p>
          <a:r>
            <a:rPr lang="pt-BR" sz="2400" b="1" i="0" dirty="0"/>
            <a:t>WHO</a:t>
          </a:r>
        </a:p>
      </dgm:t>
    </dgm:pt>
    <dgm:pt modelId="{52A40BA6-38F1-1843-900B-70B1BDFCBB72}" type="parTrans" cxnId="{05ADDB25-8521-0C4A-AC41-50827B6B93F1}">
      <dgm:prSet/>
      <dgm:spPr/>
      <dgm:t>
        <a:bodyPr/>
        <a:lstStyle/>
        <a:p>
          <a:endParaRPr lang="pt-BR"/>
        </a:p>
      </dgm:t>
    </dgm:pt>
    <dgm:pt modelId="{D9926721-70CD-1E47-9742-F5176C3DC5B3}" type="sibTrans" cxnId="{05ADDB25-8521-0C4A-AC41-50827B6B93F1}">
      <dgm:prSet/>
      <dgm:spPr/>
      <dgm:t>
        <a:bodyPr/>
        <a:lstStyle/>
        <a:p>
          <a:endParaRPr lang="pt-BR"/>
        </a:p>
      </dgm:t>
    </dgm:pt>
    <dgm:pt modelId="{CA5A79FE-B25D-E44A-8068-1755E00F682A}">
      <dgm:prSet custT="1"/>
      <dgm:spPr/>
      <dgm:t>
        <a:bodyPr/>
        <a:lstStyle/>
        <a:p>
          <a:r>
            <a:rPr lang="pt-BR" sz="2400" b="1" i="0" dirty="0"/>
            <a:t>THAT</a:t>
          </a:r>
        </a:p>
      </dgm:t>
    </dgm:pt>
    <dgm:pt modelId="{0606E4BD-9CA9-F547-ABCB-6D4AC7F06CF9}" type="parTrans" cxnId="{5EF577C1-A80E-084F-AF81-6F2607206C63}">
      <dgm:prSet/>
      <dgm:spPr/>
      <dgm:t>
        <a:bodyPr/>
        <a:lstStyle/>
        <a:p>
          <a:endParaRPr lang="pt-BR"/>
        </a:p>
      </dgm:t>
    </dgm:pt>
    <dgm:pt modelId="{56CED295-6D3D-AA4B-B7A3-FFD24FA306AB}" type="sibTrans" cxnId="{5EF577C1-A80E-084F-AF81-6F2607206C63}">
      <dgm:prSet/>
      <dgm:spPr/>
      <dgm:t>
        <a:bodyPr/>
        <a:lstStyle/>
        <a:p>
          <a:endParaRPr lang="pt-BR"/>
        </a:p>
      </dgm:t>
    </dgm:pt>
    <dgm:pt modelId="{80A86F77-F8EC-8F4B-A827-F746B0CD3C4D}">
      <dgm:prSet custT="1"/>
      <dgm:spPr/>
      <dgm:t>
        <a:bodyPr/>
        <a:lstStyle/>
        <a:p>
          <a:r>
            <a:rPr lang="pt-BR" sz="2400" b="1" i="0" dirty="0"/>
            <a:t>WHICH</a:t>
          </a:r>
        </a:p>
      </dgm:t>
    </dgm:pt>
    <dgm:pt modelId="{4201915D-0446-584D-BC69-BD0B288B1EF5}" type="parTrans" cxnId="{42104A0A-96E0-9644-BC81-3628E2B4FE35}">
      <dgm:prSet/>
      <dgm:spPr/>
      <dgm:t>
        <a:bodyPr/>
        <a:lstStyle/>
        <a:p>
          <a:endParaRPr lang="pt-BR"/>
        </a:p>
      </dgm:t>
    </dgm:pt>
    <dgm:pt modelId="{4CBCD610-6C37-8F46-BDB9-6FFABB31916A}" type="sibTrans" cxnId="{42104A0A-96E0-9644-BC81-3628E2B4FE35}">
      <dgm:prSet/>
      <dgm:spPr/>
      <dgm:t>
        <a:bodyPr/>
        <a:lstStyle/>
        <a:p>
          <a:endParaRPr lang="pt-BR"/>
        </a:p>
      </dgm:t>
    </dgm:pt>
    <dgm:pt modelId="{8BE45E78-0BC8-E04F-A991-25A0A5FF5081}">
      <dgm:prSet custT="1"/>
      <dgm:spPr/>
      <dgm:t>
        <a:bodyPr/>
        <a:lstStyle/>
        <a:p>
          <a:r>
            <a:rPr lang="pt-BR" sz="2400" b="1" i="0" dirty="0"/>
            <a:t>WHOSE</a:t>
          </a:r>
        </a:p>
      </dgm:t>
    </dgm:pt>
    <dgm:pt modelId="{17623290-8F5B-C644-B1E1-9B1CF89A4D4D}" type="parTrans" cxnId="{B9DF1DF6-3DC2-C440-9E0A-6AB74D35DF2C}">
      <dgm:prSet/>
      <dgm:spPr/>
      <dgm:t>
        <a:bodyPr/>
        <a:lstStyle/>
        <a:p>
          <a:endParaRPr lang="pt-BR"/>
        </a:p>
      </dgm:t>
    </dgm:pt>
    <dgm:pt modelId="{4B2ACB63-4CF0-3347-9DE2-756DAEFF3FE7}" type="sibTrans" cxnId="{B9DF1DF6-3DC2-C440-9E0A-6AB74D35DF2C}">
      <dgm:prSet/>
      <dgm:spPr/>
      <dgm:t>
        <a:bodyPr/>
        <a:lstStyle/>
        <a:p>
          <a:endParaRPr lang="pt-BR"/>
        </a:p>
      </dgm:t>
    </dgm:pt>
    <dgm:pt modelId="{CA1A6B75-3561-344E-A815-EF65A2ED7385}">
      <dgm:prSet custT="1"/>
      <dgm:spPr/>
      <dgm:t>
        <a:bodyPr/>
        <a:lstStyle/>
        <a:p>
          <a:r>
            <a:rPr lang="pt-BR" sz="2400" b="0" i="0" dirty="0"/>
            <a:t>refers to “a computational scientist”</a:t>
          </a:r>
          <a:endParaRPr lang="pt-BR" sz="2400" b="1" i="0" dirty="0"/>
        </a:p>
      </dgm:t>
    </dgm:pt>
    <dgm:pt modelId="{51BF5DDD-84A2-E24E-BC4F-AEE833CE13A1}" type="parTrans" cxnId="{C9D50366-03BF-9D4A-B917-923A6A25EA36}">
      <dgm:prSet/>
      <dgm:spPr/>
      <dgm:t>
        <a:bodyPr/>
        <a:lstStyle/>
        <a:p>
          <a:endParaRPr lang="pt-BR"/>
        </a:p>
      </dgm:t>
    </dgm:pt>
    <dgm:pt modelId="{58325837-C901-3149-901E-2AC9EEBA92D1}" type="sibTrans" cxnId="{C9D50366-03BF-9D4A-B917-923A6A25EA36}">
      <dgm:prSet/>
      <dgm:spPr/>
      <dgm:t>
        <a:bodyPr/>
        <a:lstStyle/>
        <a:p>
          <a:endParaRPr lang="pt-BR"/>
        </a:p>
      </dgm:t>
    </dgm:pt>
    <dgm:pt modelId="{AE9ADB66-F9D6-FF4F-B094-1F64E2797BB9}">
      <dgm:prSet custT="1"/>
      <dgm:spPr/>
      <dgm:t>
        <a:bodyPr/>
        <a:lstStyle/>
        <a:p>
          <a:r>
            <a:rPr lang="pt-BR" sz="2400" b="0" i="0" dirty="0"/>
            <a:t>refers to “someone"</a:t>
          </a:r>
          <a:endParaRPr lang="pt-BR" sz="2400" b="1" i="0" dirty="0"/>
        </a:p>
      </dgm:t>
    </dgm:pt>
    <dgm:pt modelId="{48DE9DAE-ADFF-1444-9477-091BC36D6F92}" type="parTrans" cxnId="{DE417045-FFE9-274C-9E25-F863AA619F2F}">
      <dgm:prSet/>
      <dgm:spPr/>
      <dgm:t>
        <a:bodyPr/>
        <a:lstStyle/>
        <a:p>
          <a:endParaRPr lang="pt-BR"/>
        </a:p>
      </dgm:t>
    </dgm:pt>
    <dgm:pt modelId="{B170BAB7-1A4B-1749-A02E-BD5313FD8AE4}" type="sibTrans" cxnId="{DE417045-FFE9-274C-9E25-F863AA619F2F}">
      <dgm:prSet/>
      <dgm:spPr/>
      <dgm:t>
        <a:bodyPr/>
        <a:lstStyle/>
        <a:p>
          <a:endParaRPr lang="pt-BR"/>
        </a:p>
      </dgm:t>
    </dgm:pt>
    <dgm:pt modelId="{1CB8A292-836F-6844-811F-D4061B6D936D}">
      <dgm:prSet custT="1"/>
      <dgm:spPr/>
      <dgm:t>
        <a:bodyPr/>
        <a:lstStyle/>
        <a:p>
          <a:r>
            <a:rPr lang="pt-BR" sz="2400" b="0" i="0" dirty="0"/>
            <a:t>refers to “time and effort"</a:t>
          </a:r>
          <a:endParaRPr lang="pt-BR" sz="2400" b="1" i="0" dirty="0"/>
        </a:p>
      </dgm:t>
    </dgm:pt>
    <dgm:pt modelId="{5FB63EC4-A555-5348-8F5F-741C94655796}" type="parTrans" cxnId="{FAF0526C-7E14-EB48-AA23-11FCB2A0B98D}">
      <dgm:prSet/>
      <dgm:spPr/>
      <dgm:t>
        <a:bodyPr/>
        <a:lstStyle/>
        <a:p>
          <a:endParaRPr lang="pt-BR"/>
        </a:p>
      </dgm:t>
    </dgm:pt>
    <dgm:pt modelId="{FDB47EF6-386D-4C43-9DFC-0667E15F6C45}" type="sibTrans" cxnId="{FAF0526C-7E14-EB48-AA23-11FCB2A0B98D}">
      <dgm:prSet/>
      <dgm:spPr/>
      <dgm:t>
        <a:bodyPr/>
        <a:lstStyle/>
        <a:p>
          <a:endParaRPr lang="pt-BR"/>
        </a:p>
      </dgm:t>
    </dgm:pt>
    <dgm:pt modelId="{6A739BBE-F7F4-3D43-84E4-C0DC8795598E}">
      <dgm:prSet custT="1"/>
      <dgm:spPr/>
      <dgm:t>
        <a:bodyPr/>
        <a:lstStyle/>
        <a:p>
          <a:r>
            <a:rPr lang="pt-BR" sz="2400" b="0" i="0" dirty="0"/>
            <a:t>refers to “patterns of intimacy with others"</a:t>
          </a:r>
          <a:endParaRPr lang="pt-BR" sz="2400" b="1" i="0" dirty="0"/>
        </a:p>
      </dgm:t>
    </dgm:pt>
    <dgm:pt modelId="{DFB809C7-9C8E-834E-8F5E-CC96DAD2D61E}" type="parTrans" cxnId="{D2D4BF43-143E-0345-9D5B-0303C3F584C1}">
      <dgm:prSet/>
      <dgm:spPr/>
      <dgm:t>
        <a:bodyPr/>
        <a:lstStyle/>
        <a:p>
          <a:endParaRPr lang="pt-BR"/>
        </a:p>
      </dgm:t>
    </dgm:pt>
    <dgm:pt modelId="{16448AE1-96A1-794E-A3D9-6C939CA8E943}" type="sibTrans" cxnId="{D2D4BF43-143E-0345-9D5B-0303C3F584C1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A12BAD9B-78DA-6B44-9598-62F6B4D5857A}" type="pres">
      <dgm:prSet presAssocID="{7E01681B-2C2A-7447-AB86-BDDD32E21A00}" presName="linNode" presStyleCnt="0"/>
      <dgm:spPr/>
    </dgm:pt>
    <dgm:pt modelId="{1151E7D5-6793-544F-85EA-3506F25B282E}" type="pres">
      <dgm:prSet presAssocID="{7E01681B-2C2A-7447-AB86-BDDD32E21A00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08E99EB5-2628-C14A-9B9A-1085007990C4}" type="pres">
      <dgm:prSet presAssocID="{7E01681B-2C2A-7447-AB86-BDDD32E21A00}" presName="descendantText" presStyleLbl="alignAccFollowNode1" presStyleIdx="0" presStyleCnt="4">
        <dgm:presLayoutVars>
          <dgm:bulletEnabled val="1"/>
        </dgm:presLayoutVars>
      </dgm:prSet>
      <dgm:spPr/>
    </dgm:pt>
    <dgm:pt modelId="{15420CC5-C5CC-0040-8816-1C1AF3069D47}" type="pres">
      <dgm:prSet presAssocID="{D9926721-70CD-1E47-9742-F5176C3DC5B3}" presName="sp" presStyleCnt="0"/>
      <dgm:spPr/>
    </dgm:pt>
    <dgm:pt modelId="{E7327C50-F3C1-7447-B768-AD9DA37CFB53}" type="pres">
      <dgm:prSet presAssocID="{8BE45E78-0BC8-E04F-A991-25A0A5FF5081}" presName="linNode" presStyleCnt="0"/>
      <dgm:spPr/>
    </dgm:pt>
    <dgm:pt modelId="{1D5A9F12-3124-D845-8008-FA0A4E1CA356}" type="pres">
      <dgm:prSet presAssocID="{8BE45E78-0BC8-E04F-A991-25A0A5FF5081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5C3E7111-50FA-6E46-8982-369CD9326970}" type="pres">
      <dgm:prSet presAssocID="{8BE45E78-0BC8-E04F-A991-25A0A5FF5081}" presName="descendantText" presStyleLbl="alignAccFollowNode1" presStyleIdx="1" presStyleCnt="4">
        <dgm:presLayoutVars>
          <dgm:bulletEnabled val="1"/>
        </dgm:presLayoutVars>
      </dgm:prSet>
      <dgm:spPr/>
    </dgm:pt>
    <dgm:pt modelId="{57FFC09F-6769-BB4D-AE17-BC631BA747D5}" type="pres">
      <dgm:prSet presAssocID="{4B2ACB63-4CF0-3347-9DE2-756DAEFF3FE7}" presName="sp" presStyleCnt="0"/>
      <dgm:spPr/>
    </dgm:pt>
    <dgm:pt modelId="{0B3678E4-A3FD-C94F-97CB-FFBC9C87084F}" type="pres">
      <dgm:prSet presAssocID="{CA5A79FE-B25D-E44A-8068-1755E00F682A}" presName="linNode" presStyleCnt="0"/>
      <dgm:spPr/>
    </dgm:pt>
    <dgm:pt modelId="{AF96D14A-45B9-BD41-AD46-CC353BCE5B24}" type="pres">
      <dgm:prSet presAssocID="{CA5A79FE-B25D-E44A-8068-1755E00F682A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1789FEDD-5AF5-5A46-B6F0-B16624872E52}" type="pres">
      <dgm:prSet presAssocID="{CA5A79FE-B25D-E44A-8068-1755E00F682A}" presName="descendantText" presStyleLbl="alignAccFollowNode1" presStyleIdx="2" presStyleCnt="4">
        <dgm:presLayoutVars>
          <dgm:bulletEnabled val="1"/>
        </dgm:presLayoutVars>
      </dgm:prSet>
      <dgm:spPr/>
    </dgm:pt>
    <dgm:pt modelId="{056D349C-4865-1541-AB3F-D25900AA104F}" type="pres">
      <dgm:prSet presAssocID="{56CED295-6D3D-AA4B-B7A3-FFD24FA306AB}" presName="sp" presStyleCnt="0"/>
      <dgm:spPr/>
    </dgm:pt>
    <dgm:pt modelId="{ACD60EC9-D58E-6148-8FEA-2BC1A8202780}" type="pres">
      <dgm:prSet presAssocID="{80A86F77-F8EC-8F4B-A827-F746B0CD3C4D}" presName="linNode" presStyleCnt="0"/>
      <dgm:spPr/>
    </dgm:pt>
    <dgm:pt modelId="{7B280D19-8FDC-4543-ADB4-71F5E3E1DD6D}" type="pres">
      <dgm:prSet presAssocID="{80A86F77-F8EC-8F4B-A827-F746B0CD3C4D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A0B6394E-F1CB-AC44-8E1C-9E56D443A4D3}" type="pres">
      <dgm:prSet presAssocID="{80A86F77-F8EC-8F4B-A827-F746B0CD3C4D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42104A0A-96E0-9644-BC81-3628E2B4FE35}" srcId="{DC73AB19-F39D-1F44-BAF2-6DEBDCB3E114}" destId="{80A86F77-F8EC-8F4B-A827-F746B0CD3C4D}" srcOrd="3" destOrd="0" parTransId="{4201915D-0446-584D-BC69-BD0B288B1EF5}" sibTransId="{4CBCD610-6C37-8F46-BDB9-6FFABB31916A}"/>
    <dgm:cxn modelId="{2202B822-9B99-614A-96C6-0730A1427E71}" type="presOf" srcId="{6A739BBE-F7F4-3D43-84E4-C0DC8795598E}" destId="{A0B6394E-F1CB-AC44-8E1C-9E56D443A4D3}" srcOrd="0" destOrd="0" presId="urn:microsoft.com/office/officeart/2005/8/layout/vList5"/>
    <dgm:cxn modelId="{05ADDB25-8521-0C4A-AC41-50827B6B93F1}" srcId="{DC73AB19-F39D-1F44-BAF2-6DEBDCB3E114}" destId="{7E01681B-2C2A-7447-AB86-BDDD32E21A00}" srcOrd="0" destOrd="0" parTransId="{52A40BA6-38F1-1843-900B-70B1BDFCBB72}" sibTransId="{D9926721-70CD-1E47-9742-F5176C3DC5B3}"/>
    <dgm:cxn modelId="{D2D4BF43-143E-0345-9D5B-0303C3F584C1}" srcId="{80A86F77-F8EC-8F4B-A827-F746B0CD3C4D}" destId="{6A739BBE-F7F4-3D43-84E4-C0DC8795598E}" srcOrd="0" destOrd="0" parTransId="{DFB809C7-9C8E-834E-8F5E-CC96DAD2D61E}" sibTransId="{16448AE1-96A1-794E-A3D9-6C939CA8E943}"/>
    <dgm:cxn modelId="{DE417045-FFE9-274C-9E25-F863AA619F2F}" srcId="{8BE45E78-0BC8-E04F-A991-25A0A5FF5081}" destId="{AE9ADB66-F9D6-FF4F-B094-1F64E2797BB9}" srcOrd="0" destOrd="0" parTransId="{48DE9DAE-ADFF-1444-9477-091BC36D6F92}" sibTransId="{B170BAB7-1A4B-1749-A02E-BD5313FD8AE4}"/>
    <dgm:cxn modelId="{C9D50366-03BF-9D4A-B917-923A6A25EA36}" srcId="{7E01681B-2C2A-7447-AB86-BDDD32E21A00}" destId="{CA1A6B75-3561-344E-A815-EF65A2ED7385}" srcOrd="0" destOrd="0" parTransId="{51BF5DDD-84A2-E24E-BC4F-AEE833CE13A1}" sibTransId="{58325837-C901-3149-901E-2AC9EEBA92D1}"/>
    <dgm:cxn modelId="{0CBF2B47-4951-534D-8FA2-8AAA5369DBB9}" type="presOf" srcId="{CA1A6B75-3561-344E-A815-EF65A2ED7385}" destId="{08E99EB5-2628-C14A-9B9A-1085007990C4}" srcOrd="0" destOrd="0" presId="urn:microsoft.com/office/officeart/2005/8/layout/vList5"/>
    <dgm:cxn modelId="{C7A2AE49-33B0-E341-AFD2-978B8EEEA181}" type="presOf" srcId="{8BE45E78-0BC8-E04F-A991-25A0A5FF5081}" destId="{1D5A9F12-3124-D845-8008-FA0A4E1CA356}" srcOrd="0" destOrd="0" presId="urn:microsoft.com/office/officeart/2005/8/layout/vList5"/>
    <dgm:cxn modelId="{FAF0526C-7E14-EB48-AA23-11FCB2A0B98D}" srcId="{CA5A79FE-B25D-E44A-8068-1755E00F682A}" destId="{1CB8A292-836F-6844-811F-D4061B6D936D}" srcOrd="0" destOrd="0" parTransId="{5FB63EC4-A555-5348-8F5F-741C94655796}" sibTransId="{FDB47EF6-386D-4C43-9DFC-0667E15F6C45}"/>
    <dgm:cxn modelId="{CDAAEB86-7B54-7649-B823-B59E5967D066}" type="presOf" srcId="{AE9ADB66-F9D6-FF4F-B094-1F64E2797BB9}" destId="{5C3E7111-50FA-6E46-8982-369CD9326970}" srcOrd="0" destOrd="0" presId="urn:microsoft.com/office/officeart/2005/8/layout/vList5"/>
    <dgm:cxn modelId="{680F1388-6B57-2E4A-AB99-CA4FC0738BBB}" type="presOf" srcId="{7E01681B-2C2A-7447-AB86-BDDD32E21A00}" destId="{1151E7D5-6793-544F-85EA-3506F25B282E}" srcOrd="0" destOrd="0" presId="urn:microsoft.com/office/officeart/2005/8/layout/vList5"/>
    <dgm:cxn modelId="{E2DFBC92-287F-4C43-94C4-5213DB80B8B2}" type="presOf" srcId="{80A86F77-F8EC-8F4B-A827-F746B0CD3C4D}" destId="{7B280D19-8FDC-4543-ADB4-71F5E3E1DD6D}" srcOrd="0" destOrd="0" presId="urn:microsoft.com/office/officeart/2005/8/layout/vList5"/>
    <dgm:cxn modelId="{FACF2BAB-6530-C04D-A048-422FC800AAFE}" type="presOf" srcId="{CA5A79FE-B25D-E44A-8068-1755E00F682A}" destId="{AF96D14A-45B9-BD41-AD46-CC353BCE5B24}" srcOrd="0" destOrd="0" presId="urn:microsoft.com/office/officeart/2005/8/layout/vList5"/>
    <dgm:cxn modelId="{5EF577C1-A80E-084F-AF81-6F2607206C63}" srcId="{DC73AB19-F39D-1F44-BAF2-6DEBDCB3E114}" destId="{CA5A79FE-B25D-E44A-8068-1755E00F682A}" srcOrd="2" destOrd="0" parTransId="{0606E4BD-9CA9-F547-ABCB-6D4AC7F06CF9}" sibTransId="{56CED295-6D3D-AA4B-B7A3-FFD24FA306AB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A050ECE0-3E59-AB44-8783-44F0097678BF}" type="presOf" srcId="{1CB8A292-836F-6844-811F-D4061B6D936D}" destId="{1789FEDD-5AF5-5A46-B6F0-B16624872E52}" srcOrd="0" destOrd="0" presId="urn:microsoft.com/office/officeart/2005/8/layout/vList5"/>
    <dgm:cxn modelId="{B9DF1DF6-3DC2-C440-9E0A-6AB74D35DF2C}" srcId="{DC73AB19-F39D-1F44-BAF2-6DEBDCB3E114}" destId="{8BE45E78-0BC8-E04F-A991-25A0A5FF5081}" srcOrd="1" destOrd="0" parTransId="{17623290-8F5B-C644-B1E1-9B1CF89A4D4D}" sibTransId="{4B2ACB63-4CF0-3347-9DE2-756DAEFF3FE7}"/>
    <dgm:cxn modelId="{F2A7F7A2-9959-124B-831F-DFF2B5F225B2}" type="presParOf" srcId="{426758A8-6C45-F84E-A023-F42C3CC8ABFC}" destId="{A12BAD9B-78DA-6B44-9598-62F6B4D5857A}" srcOrd="0" destOrd="0" presId="urn:microsoft.com/office/officeart/2005/8/layout/vList5"/>
    <dgm:cxn modelId="{4792D250-7096-8E4D-BBD8-8386D4D6368E}" type="presParOf" srcId="{A12BAD9B-78DA-6B44-9598-62F6B4D5857A}" destId="{1151E7D5-6793-544F-85EA-3506F25B282E}" srcOrd="0" destOrd="0" presId="urn:microsoft.com/office/officeart/2005/8/layout/vList5"/>
    <dgm:cxn modelId="{FBD3EBC2-4BDE-B449-8B90-5604D76C4AAC}" type="presParOf" srcId="{A12BAD9B-78DA-6B44-9598-62F6B4D5857A}" destId="{08E99EB5-2628-C14A-9B9A-1085007990C4}" srcOrd="1" destOrd="0" presId="urn:microsoft.com/office/officeart/2005/8/layout/vList5"/>
    <dgm:cxn modelId="{5F9919CE-8C50-4942-BBF9-0C25A7D6E205}" type="presParOf" srcId="{426758A8-6C45-F84E-A023-F42C3CC8ABFC}" destId="{15420CC5-C5CC-0040-8816-1C1AF3069D47}" srcOrd="1" destOrd="0" presId="urn:microsoft.com/office/officeart/2005/8/layout/vList5"/>
    <dgm:cxn modelId="{41C02D2C-9F96-7046-A16E-CD36D7199921}" type="presParOf" srcId="{426758A8-6C45-F84E-A023-F42C3CC8ABFC}" destId="{E7327C50-F3C1-7447-B768-AD9DA37CFB53}" srcOrd="2" destOrd="0" presId="urn:microsoft.com/office/officeart/2005/8/layout/vList5"/>
    <dgm:cxn modelId="{B968669A-C087-F443-9FC3-91CED515CCE4}" type="presParOf" srcId="{E7327C50-F3C1-7447-B768-AD9DA37CFB53}" destId="{1D5A9F12-3124-D845-8008-FA0A4E1CA356}" srcOrd="0" destOrd="0" presId="urn:microsoft.com/office/officeart/2005/8/layout/vList5"/>
    <dgm:cxn modelId="{26DE72AF-9ED6-D140-BF63-A3DD169AFA8B}" type="presParOf" srcId="{E7327C50-F3C1-7447-B768-AD9DA37CFB53}" destId="{5C3E7111-50FA-6E46-8982-369CD9326970}" srcOrd="1" destOrd="0" presId="urn:microsoft.com/office/officeart/2005/8/layout/vList5"/>
    <dgm:cxn modelId="{23255CC5-A502-8440-924B-284FAF96EC87}" type="presParOf" srcId="{426758A8-6C45-F84E-A023-F42C3CC8ABFC}" destId="{57FFC09F-6769-BB4D-AE17-BC631BA747D5}" srcOrd="3" destOrd="0" presId="urn:microsoft.com/office/officeart/2005/8/layout/vList5"/>
    <dgm:cxn modelId="{4953AE9B-46AC-6246-874C-9466024FB405}" type="presParOf" srcId="{426758A8-6C45-F84E-A023-F42C3CC8ABFC}" destId="{0B3678E4-A3FD-C94F-97CB-FFBC9C87084F}" srcOrd="4" destOrd="0" presId="urn:microsoft.com/office/officeart/2005/8/layout/vList5"/>
    <dgm:cxn modelId="{6A4C128F-15AB-A94A-92D9-B695693F787D}" type="presParOf" srcId="{0B3678E4-A3FD-C94F-97CB-FFBC9C87084F}" destId="{AF96D14A-45B9-BD41-AD46-CC353BCE5B24}" srcOrd="0" destOrd="0" presId="urn:microsoft.com/office/officeart/2005/8/layout/vList5"/>
    <dgm:cxn modelId="{C7041AFE-C1DE-9F49-99AF-6DEC00BCECD1}" type="presParOf" srcId="{0B3678E4-A3FD-C94F-97CB-FFBC9C87084F}" destId="{1789FEDD-5AF5-5A46-B6F0-B16624872E52}" srcOrd="1" destOrd="0" presId="urn:microsoft.com/office/officeart/2005/8/layout/vList5"/>
    <dgm:cxn modelId="{4626972D-B718-E744-9167-56683A44DCED}" type="presParOf" srcId="{426758A8-6C45-F84E-A023-F42C3CC8ABFC}" destId="{056D349C-4865-1541-AB3F-D25900AA104F}" srcOrd="5" destOrd="0" presId="urn:microsoft.com/office/officeart/2005/8/layout/vList5"/>
    <dgm:cxn modelId="{15AEADA9-413C-4B4F-A658-9845AB075537}" type="presParOf" srcId="{426758A8-6C45-F84E-A023-F42C3CC8ABFC}" destId="{ACD60EC9-D58E-6148-8FEA-2BC1A8202780}" srcOrd="6" destOrd="0" presId="urn:microsoft.com/office/officeart/2005/8/layout/vList5"/>
    <dgm:cxn modelId="{A4E561AF-424D-EB44-8CCE-BE69D621B52F}" type="presParOf" srcId="{ACD60EC9-D58E-6148-8FEA-2BC1A8202780}" destId="{7B280D19-8FDC-4543-ADB4-71F5E3E1DD6D}" srcOrd="0" destOrd="0" presId="urn:microsoft.com/office/officeart/2005/8/layout/vList5"/>
    <dgm:cxn modelId="{F4A5879F-8A76-4340-891A-60DD82D72813}" type="presParOf" srcId="{ACD60EC9-D58E-6148-8FEA-2BC1A8202780}" destId="{A0B6394E-F1CB-AC44-8E1C-9E56D443A4D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37F72-E864-FC41-B023-4F285829150A}">
      <dsp:nvSpPr>
        <dsp:cNvPr id="0" name=""/>
        <dsp:cNvSpPr/>
      </dsp:nvSpPr>
      <dsp:spPr>
        <a:xfrm>
          <a:off x="3130768" y="2232307"/>
          <a:ext cx="1696343" cy="16963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Digital devices</a:t>
          </a:r>
        </a:p>
      </dsp:txBody>
      <dsp:txXfrm>
        <a:off x="3379192" y="2480731"/>
        <a:ext cx="1199495" cy="1199495"/>
      </dsp:txXfrm>
    </dsp:sp>
    <dsp:sp modelId="{23ABCB8F-F94A-8940-8605-FA0CFDD6ABEB}">
      <dsp:nvSpPr>
        <dsp:cNvPr id="0" name=""/>
        <dsp:cNvSpPr/>
      </dsp:nvSpPr>
      <dsp:spPr>
        <a:xfrm rot="16200000">
          <a:off x="3722732" y="1956915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966129" y="1963289"/>
        <a:ext cx="25620" cy="25620"/>
      </dsp:txXfrm>
    </dsp:sp>
    <dsp:sp modelId="{DBBAC75C-939D-2A46-BBAC-DA08E4461435}">
      <dsp:nvSpPr>
        <dsp:cNvPr id="0" name=""/>
        <dsp:cNvSpPr/>
      </dsp:nvSpPr>
      <dsp:spPr>
        <a:xfrm>
          <a:off x="3130768" y="23549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timer</a:t>
          </a:r>
        </a:p>
      </dsp:txBody>
      <dsp:txXfrm>
        <a:off x="3379192" y="271973"/>
        <a:ext cx="1199495" cy="1199495"/>
      </dsp:txXfrm>
    </dsp:sp>
    <dsp:sp modelId="{C7683012-D64F-7944-BBE2-0D3718E76DB2}">
      <dsp:nvSpPr>
        <dsp:cNvPr id="0" name=""/>
        <dsp:cNvSpPr/>
      </dsp:nvSpPr>
      <dsp:spPr>
        <a:xfrm>
          <a:off x="4827111" y="3061294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070508" y="3067668"/>
        <a:ext cx="25620" cy="25620"/>
      </dsp:txXfrm>
    </dsp:sp>
    <dsp:sp modelId="{70232E88-94A9-7C47-9467-6E76A3635DDC}">
      <dsp:nvSpPr>
        <dsp:cNvPr id="0" name=""/>
        <dsp:cNvSpPr/>
      </dsp:nvSpPr>
      <dsp:spPr>
        <a:xfrm>
          <a:off x="5339526" y="2232307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294232"/>
                <a:satOff val="1406"/>
                <a:lumOff val="1961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294232"/>
                <a:satOff val="1406"/>
                <a:lumOff val="1961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television/ TV</a:t>
          </a:r>
        </a:p>
      </dsp:txBody>
      <dsp:txXfrm>
        <a:off x="5587950" y="2480731"/>
        <a:ext cx="1199495" cy="1199495"/>
      </dsp:txXfrm>
    </dsp:sp>
    <dsp:sp modelId="{13DCA8AD-FB4C-6C40-B054-B4565E6353E8}">
      <dsp:nvSpPr>
        <dsp:cNvPr id="0" name=""/>
        <dsp:cNvSpPr/>
      </dsp:nvSpPr>
      <dsp:spPr>
        <a:xfrm rot="5400000">
          <a:off x="3722732" y="4165673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966129" y="4172047"/>
        <a:ext cx="25620" cy="25620"/>
      </dsp:txXfrm>
    </dsp:sp>
    <dsp:sp modelId="{65CA732D-5316-9942-B267-94A971EAFA1C}">
      <dsp:nvSpPr>
        <dsp:cNvPr id="0" name=""/>
        <dsp:cNvSpPr/>
      </dsp:nvSpPr>
      <dsp:spPr>
        <a:xfrm>
          <a:off x="3130768" y="4441065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588464"/>
                <a:satOff val="2812"/>
                <a:lumOff val="3922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588464"/>
                <a:satOff val="2812"/>
                <a:lumOff val="3922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computer</a:t>
          </a:r>
        </a:p>
      </dsp:txBody>
      <dsp:txXfrm>
        <a:off x="3379192" y="4689489"/>
        <a:ext cx="1199495" cy="1199495"/>
      </dsp:txXfrm>
    </dsp:sp>
    <dsp:sp modelId="{139F02D0-482D-384E-92EC-47B0F818A6E1}">
      <dsp:nvSpPr>
        <dsp:cNvPr id="0" name=""/>
        <dsp:cNvSpPr/>
      </dsp:nvSpPr>
      <dsp:spPr>
        <a:xfrm rot="10800000">
          <a:off x="2618353" y="3061294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2861750" y="3067668"/>
        <a:ext cx="25620" cy="25620"/>
      </dsp:txXfrm>
    </dsp:sp>
    <dsp:sp modelId="{F46A32B0-50DC-E341-AF8F-9863AD2CEF3E}">
      <dsp:nvSpPr>
        <dsp:cNvPr id="0" name=""/>
        <dsp:cNvSpPr/>
      </dsp:nvSpPr>
      <dsp:spPr>
        <a:xfrm>
          <a:off x="922010" y="2232307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Mobile (phone)/ cell (phone)</a:t>
          </a:r>
        </a:p>
      </dsp:txBody>
      <dsp:txXfrm>
        <a:off x="1170434" y="2480731"/>
        <a:ext cx="1199495" cy="11994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99EB5-2628-C14A-9B9A-1085007990C4}">
      <dsp:nvSpPr>
        <dsp:cNvPr id="0" name=""/>
        <dsp:cNvSpPr/>
      </dsp:nvSpPr>
      <dsp:spPr>
        <a:xfrm rot="5400000">
          <a:off x="4329995" y="-1306196"/>
          <a:ext cx="1121540" cy="402014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0" i="0" kern="1200" dirty="0"/>
            <a:t>people</a:t>
          </a:r>
          <a:endParaRPr lang="pt-BR" sz="2800" b="1" i="0" kern="1200" dirty="0"/>
        </a:p>
      </dsp:txBody>
      <dsp:txXfrm rot="-5400000">
        <a:off x="2880692" y="197856"/>
        <a:ext cx="3965399" cy="1012042"/>
      </dsp:txXfrm>
    </dsp:sp>
    <dsp:sp modelId="{1151E7D5-6793-544F-85EA-3506F25B282E}">
      <dsp:nvSpPr>
        <dsp:cNvPr id="0" name=""/>
        <dsp:cNvSpPr/>
      </dsp:nvSpPr>
      <dsp:spPr>
        <a:xfrm>
          <a:off x="702" y="2914"/>
          <a:ext cx="2879989" cy="14019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We can use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WHO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in reference to</a:t>
          </a:r>
        </a:p>
      </dsp:txBody>
      <dsp:txXfrm>
        <a:off x="69138" y="71350"/>
        <a:ext cx="2743117" cy="1265053"/>
      </dsp:txXfrm>
    </dsp:sp>
    <dsp:sp modelId="{B878B864-EBB7-8A43-8A85-944883F299A4}">
      <dsp:nvSpPr>
        <dsp:cNvPr id="0" name=""/>
        <dsp:cNvSpPr/>
      </dsp:nvSpPr>
      <dsp:spPr>
        <a:xfrm rot="5400000">
          <a:off x="4329995" y="165825"/>
          <a:ext cx="1121540" cy="402014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0" i="0" kern="1200" dirty="0"/>
            <a:t>things</a:t>
          </a:r>
          <a:endParaRPr lang="pt-BR" sz="2800" b="1" i="0" kern="1200" dirty="0"/>
        </a:p>
      </dsp:txBody>
      <dsp:txXfrm rot="-5400000">
        <a:off x="2880692" y="1669878"/>
        <a:ext cx="3965399" cy="1012042"/>
      </dsp:txXfrm>
    </dsp:sp>
    <dsp:sp modelId="{D204A9DA-02DA-AF4B-8A11-9D2DA3888263}">
      <dsp:nvSpPr>
        <dsp:cNvPr id="0" name=""/>
        <dsp:cNvSpPr/>
      </dsp:nvSpPr>
      <dsp:spPr>
        <a:xfrm>
          <a:off x="702" y="1474936"/>
          <a:ext cx="2879989" cy="14019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We can use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WHICH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in reference to</a:t>
          </a:r>
        </a:p>
      </dsp:txBody>
      <dsp:txXfrm>
        <a:off x="69138" y="1543372"/>
        <a:ext cx="2743117" cy="1265053"/>
      </dsp:txXfrm>
    </dsp:sp>
    <dsp:sp modelId="{5C3E7111-50FA-6E46-8982-369CD9326970}">
      <dsp:nvSpPr>
        <dsp:cNvPr id="0" name=""/>
        <dsp:cNvSpPr/>
      </dsp:nvSpPr>
      <dsp:spPr>
        <a:xfrm rot="5400000">
          <a:off x="4329995" y="1637847"/>
          <a:ext cx="1121540" cy="402014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0" i="0" kern="1200" dirty="0"/>
            <a:t>people and things</a:t>
          </a:r>
          <a:endParaRPr lang="pt-BR" sz="2800" b="1" i="0" kern="1200" dirty="0"/>
        </a:p>
      </dsp:txBody>
      <dsp:txXfrm rot="-5400000">
        <a:off x="2880692" y="3141900"/>
        <a:ext cx="3965399" cy="1012042"/>
      </dsp:txXfrm>
    </dsp:sp>
    <dsp:sp modelId="{1D5A9F12-3124-D845-8008-FA0A4E1CA356}">
      <dsp:nvSpPr>
        <dsp:cNvPr id="0" name=""/>
        <dsp:cNvSpPr/>
      </dsp:nvSpPr>
      <dsp:spPr>
        <a:xfrm>
          <a:off x="702" y="2946959"/>
          <a:ext cx="2879989" cy="14019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We can use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THAT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in reference to</a:t>
          </a:r>
        </a:p>
      </dsp:txBody>
      <dsp:txXfrm>
        <a:off x="69138" y="3015395"/>
        <a:ext cx="2743117" cy="1265053"/>
      </dsp:txXfrm>
    </dsp:sp>
    <dsp:sp modelId="{CF913E00-CFA8-564F-AF87-7B7289002635}">
      <dsp:nvSpPr>
        <dsp:cNvPr id="0" name=""/>
        <dsp:cNvSpPr/>
      </dsp:nvSpPr>
      <dsp:spPr>
        <a:xfrm rot="5400000">
          <a:off x="4329995" y="3109869"/>
          <a:ext cx="1121540" cy="402014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0" i="0" kern="1200" dirty="0"/>
            <a:t>people and things (possessive meaning)</a:t>
          </a:r>
          <a:endParaRPr lang="pt-BR" sz="2800" b="1" i="0" kern="1200" dirty="0"/>
        </a:p>
      </dsp:txBody>
      <dsp:txXfrm rot="-5400000">
        <a:off x="2880692" y="4613922"/>
        <a:ext cx="3965399" cy="1012042"/>
      </dsp:txXfrm>
    </dsp:sp>
    <dsp:sp modelId="{AA4DE779-0691-774A-A589-1CFF0662BC81}">
      <dsp:nvSpPr>
        <dsp:cNvPr id="0" name=""/>
        <dsp:cNvSpPr/>
      </dsp:nvSpPr>
      <dsp:spPr>
        <a:xfrm>
          <a:off x="702" y="4418981"/>
          <a:ext cx="2879989" cy="14019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We can use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WHOSE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in reference to</a:t>
          </a:r>
        </a:p>
      </dsp:txBody>
      <dsp:txXfrm>
        <a:off x="69138" y="4487417"/>
        <a:ext cx="2743117" cy="12650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37F72-E864-FC41-B023-4F285829150A}">
      <dsp:nvSpPr>
        <dsp:cNvPr id="0" name=""/>
        <dsp:cNvSpPr/>
      </dsp:nvSpPr>
      <dsp:spPr>
        <a:xfrm>
          <a:off x="3130768" y="2232307"/>
          <a:ext cx="1696343" cy="16963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Digital devices</a:t>
          </a:r>
        </a:p>
      </dsp:txBody>
      <dsp:txXfrm>
        <a:off x="3379192" y="2480731"/>
        <a:ext cx="1199495" cy="1199495"/>
      </dsp:txXfrm>
    </dsp:sp>
    <dsp:sp modelId="{23ABCB8F-F94A-8940-8605-FA0CFDD6ABEB}">
      <dsp:nvSpPr>
        <dsp:cNvPr id="0" name=""/>
        <dsp:cNvSpPr/>
      </dsp:nvSpPr>
      <dsp:spPr>
        <a:xfrm rot="16200000">
          <a:off x="3722732" y="1956915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966129" y="1963289"/>
        <a:ext cx="25620" cy="25620"/>
      </dsp:txXfrm>
    </dsp:sp>
    <dsp:sp modelId="{DBBAC75C-939D-2A46-BBAC-DA08E4461435}">
      <dsp:nvSpPr>
        <dsp:cNvPr id="0" name=""/>
        <dsp:cNvSpPr/>
      </dsp:nvSpPr>
      <dsp:spPr>
        <a:xfrm>
          <a:off x="3130768" y="23549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mobile (phone)/ cell (phone)</a:t>
          </a:r>
        </a:p>
      </dsp:txBody>
      <dsp:txXfrm>
        <a:off x="3379192" y="271973"/>
        <a:ext cx="1199495" cy="1199495"/>
      </dsp:txXfrm>
    </dsp:sp>
    <dsp:sp modelId="{3FAB96E0-C84A-3048-B2D5-F68594CE14B5}">
      <dsp:nvSpPr>
        <dsp:cNvPr id="0" name=""/>
        <dsp:cNvSpPr/>
      </dsp:nvSpPr>
      <dsp:spPr>
        <a:xfrm>
          <a:off x="4827111" y="3061294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070508" y="3067668"/>
        <a:ext cx="25620" cy="25620"/>
      </dsp:txXfrm>
    </dsp:sp>
    <dsp:sp modelId="{8C3BE212-46B1-CC40-A22C-A9E55F8872A4}">
      <dsp:nvSpPr>
        <dsp:cNvPr id="0" name=""/>
        <dsp:cNvSpPr/>
      </dsp:nvSpPr>
      <dsp:spPr>
        <a:xfrm>
          <a:off x="5339526" y="2232307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294232"/>
                <a:satOff val="1406"/>
                <a:lumOff val="1961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294232"/>
                <a:satOff val="1406"/>
                <a:lumOff val="1961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computer</a:t>
          </a:r>
        </a:p>
      </dsp:txBody>
      <dsp:txXfrm>
        <a:off x="5587950" y="2480731"/>
        <a:ext cx="1199495" cy="1199495"/>
      </dsp:txXfrm>
    </dsp:sp>
    <dsp:sp modelId="{2F740F2F-12CA-E149-B077-CB41A76B6DCE}">
      <dsp:nvSpPr>
        <dsp:cNvPr id="0" name=""/>
        <dsp:cNvSpPr/>
      </dsp:nvSpPr>
      <dsp:spPr>
        <a:xfrm rot="5400000">
          <a:off x="3722732" y="4165673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966129" y="4172047"/>
        <a:ext cx="25620" cy="25620"/>
      </dsp:txXfrm>
    </dsp:sp>
    <dsp:sp modelId="{E784D829-EC81-E04B-97D4-DB6F8F715B54}">
      <dsp:nvSpPr>
        <dsp:cNvPr id="0" name=""/>
        <dsp:cNvSpPr/>
      </dsp:nvSpPr>
      <dsp:spPr>
        <a:xfrm>
          <a:off x="3130768" y="4441065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588464"/>
                <a:satOff val="2812"/>
                <a:lumOff val="3922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588464"/>
                <a:satOff val="2812"/>
                <a:lumOff val="3922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television/ TV</a:t>
          </a:r>
        </a:p>
      </dsp:txBody>
      <dsp:txXfrm>
        <a:off x="3379192" y="4689489"/>
        <a:ext cx="1199495" cy="1199495"/>
      </dsp:txXfrm>
    </dsp:sp>
    <dsp:sp modelId="{AC7F69CB-9FCC-AB49-8215-9848608E6356}">
      <dsp:nvSpPr>
        <dsp:cNvPr id="0" name=""/>
        <dsp:cNvSpPr/>
      </dsp:nvSpPr>
      <dsp:spPr>
        <a:xfrm rot="10800000">
          <a:off x="2618353" y="3061294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2861750" y="3067668"/>
        <a:ext cx="25620" cy="25620"/>
      </dsp:txXfrm>
    </dsp:sp>
    <dsp:sp modelId="{0E2956D9-F0AB-D84D-96F1-5DCDA285AAF3}">
      <dsp:nvSpPr>
        <dsp:cNvPr id="0" name=""/>
        <dsp:cNvSpPr/>
      </dsp:nvSpPr>
      <dsp:spPr>
        <a:xfrm>
          <a:off x="922010" y="2232307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tablet</a:t>
          </a:r>
        </a:p>
      </dsp:txBody>
      <dsp:txXfrm>
        <a:off x="1170434" y="2480731"/>
        <a:ext cx="1199495" cy="119949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37F72-E864-FC41-B023-4F285829150A}">
      <dsp:nvSpPr>
        <dsp:cNvPr id="0" name=""/>
        <dsp:cNvSpPr/>
      </dsp:nvSpPr>
      <dsp:spPr>
        <a:xfrm>
          <a:off x="3130768" y="2232307"/>
          <a:ext cx="1696343" cy="16963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Daily activities</a:t>
          </a:r>
        </a:p>
      </dsp:txBody>
      <dsp:txXfrm>
        <a:off x="3379192" y="2480731"/>
        <a:ext cx="1199495" cy="1199495"/>
      </dsp:txXfrm>
    </dsp:sp>
    <dsp:sp modelId="{23ABCB8F-F94A-8940-8605-FA0CFDD6ABEB}">
      <dsp:nvSpPr>
        <dsp:cNvPr id="0" name=""/>
        <dsp:cNvSpPr/>
      </dsp:nvSpPr>
      <dsp:spPr>
        <a:xfrm rot="16200000">
          <a:off x="3722732" y="1956915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966129" y="1963289"/>
        <a:ext cx="25620" cy="25620"/>
      </dsp:txXfrm>
    </dsp:sp>
    <dsp:sp modelId="{DBBAC75C-939D-2A46-BBAC-DA08E4461435}">
      <dsp:nvSpPr>
        <dsp:cNvPr id="0" name=""/>
        <dsp:cNvSpPr/>
      </dsp:nvSpPr>
      <dsp:spPr>
        <a:xfrm>
          <a:off x="3130768" y="23549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take/have a shower</a:t>
          </a:r>
        </a:p>
      </dsp:txBody>
      <dsp:txXfrm>
        <a:off x="3379192" y="271973"/>
        <a:ext cx="1199495" cy="1199495"/>
      </dsp:txXfrm>
    </dsp:sp>
    <dsp:sp modelId="{DE32A95F-A802-E942-9A03-B6E1EB8968B2}">
      <dsp:nvSpPr>
        <dsp:cNvPr id="0" name=""/>
        <dsp:cNvSpPr/>
      </dsp:nvSpPr>
      <dsp:spPr>
        <a:xfrm rot="19800000">
          <a:off x="4679153" y="2509104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922549" y="2515479"/>
        <a:ext cx="25620" cy="25620"/>
      </dsp:txXfrm>
    </dsp:sp>
    <dsp:sp modelId="{4ED78A43-405D-CB4F-A856-43985BFF5762}">
      <dsp:nvSpPr>
        <dsp:cNvPr id="0" name=""/>
        <dsp:cNvSpPr/>
      </dsp:nvSpPr>
      <dsp:spPr>
        <a:xfrm>
          <a:off x="5043608" y="1127928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176539"/>
                <a:satOff val="844"/>
                <a:lumOff val="1177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176539"/>
                <a:satOff val="844"/>
                <a:lumOff val="1177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walk/ go for a walk</a:t>
          </a:r>
        </a:p>
      </dsp:txBody>
      <dsp:txXfrm>
        <a:off x="5292032" y="1376352"/>
        <a:ext cx="1199495" cy="1199495"/>
      </dsp:txXfrm>
    </dsp:sp>
    <dsp:sp modelId="{C7683012-D64F-7944-BBE2-0D3718E76DB2}">
      <dsp:nvSpPr>
        <dsp:cNvPr id="0" name=""/>
        <dsp:cNvSpPr/>
      </dsp:nvSpPr>
      <dsp:spPr>
        <a:xfrm rot="1800000">
          <a:off x="4679153" y="3613483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922549" y="3619858"/>
        <a:ext cx="25620" cy="25620"/>
      </dsp:txXfrm>
    </dsp:sp>
    <dsp:sp modelId="{70232E88-94A9-7C47-9467-6E76A3635DDC}">
      <dsp:nvSpPr>
        <dsp:cNvPr id="0" name=""/>
        <dsp:cNvSpPr/>
      </dsp:nvSpPr>
      <dsp:spPr>
        <a:xfrm>
          <a:off x="5043608" y="3336686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353078"/>
                <a:satOff val="1687"/>
                <a:lumOff val="2353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353078"/>
                <a:satOff val="1687"/>
                <a:lumOff val="2353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have/eat breakfast</a:t>
          </a:r>
        </a:p>
      </dsp:txBody>
      <dsp:txXfrm>
        <a:off x="5292032" y="3585110"/>
        <a:ext cx="1199495" cy="1199495"/>
      </dsp:txXfrm>
    </dsp:sp>
    <dsp:sp modelId="{139F02D0-482D-384E-92EC-47B0F818A6E1}">
      <dsp:nvSpPr>
        <dsp:cNvPr id="0" name=""/>
        <dsp:cNvSpPr/>
      </dsp:nvSpPr>
      <dsp:spPr>
        <a:xfrm rot="5400000">
          <a:off x="3722732" y="4165673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966129" y="4172047"/>
        <a:ext cx="25620" cy="25620"/>
      </dsp:txXfrm>
    </dsp:sp>
    <dsp:sp modelId="{F46A32B0-50DC-E341-AF8F-9863AD2CEF3E}">
      <dsp:nvSpPr>
        <dsp:cNvPr id="0" name=""/>
        <dsp:cNvSpPr/>
      </dsp:nvSpPr>
      <dsp:spPr>
        <a:xfrm>
          <a:off x="3130768" y="4441065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529618"/>
                <a:satOff val="2531"/>
                <a:lumOff val="353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529618"/>
                <a:satOff val="2531"/>
                <a:lumOff val="353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wash face</a:t>
          </a:r>
        </a:p>
      </dsp:txBody>
      <dsp:txXfrm>
        <a:off x="3379192" y="4689489"/>
        <a:ext cx="1199495" cy="1199495"/>
      </dsp:txXfrm>
    </dsp:sp>
    <dsp:sp modelId="{150C06CD-BC50-024F-8AD1-F6D0132D46CC}">
      <dsp:nvSpPr>
        <dsp:cNvPr id="0" name=""/>
        <dsp:cNvSpPr/>
      </dsp:nvSpPr>
      <dsp:spPr>
        <a:xfrm rot="9000000">
          <a:off x="2766312" y="3613483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3009709" y="3619858"/>
        <a:ext cx="25620" cy="25620"/>
      </dsp:txXfrm>
    </dsp:sp>
    <dsp:sp modelId="{68C3D802-9E20-1449-BF30-637835687ED8}">
      <dsp:nvSpPr>
        <dsp:cNvPr id="0" name=""/>
        <dsp:cNvSpPr/>
      </dsp:nvSpPr>
      <dsp:spPr>
        <a:xfrm>
          <a:off x="1217927" y="3336686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706157"/>
                <a:satOff val="3374"/>
                <a:lumOff val="4706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706157"/>
                <a:satOff val="3374"/>
                <a:lumOff val="4706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read (a book)</a:t>
          </a:r>
        </a:p>
      </dsp:txBody>
      <dsp:txXfrm>
        <a:off x="1466351" y="3585110"/>
        <a:ext cx="1199495" cy="1199495"/>
      </dsp:txXfrm>
    </dsp:sp>
    <dsp:sp modelId="{67ABCCB8-B577-1C4B-A2DD-71C88D6CFBBF}">
      <dsp:nvSpPr>
        <dsp:cNvPr id="0" name=""/>
        <dsp:cNvSpPr/>
      </dsp:nvSpPr>
      <dsp:spPr>
        <a:xfrm rot="12600000">
          <a:off x="2766312" y="2509104"/>
          <a:ext cx="512414" cy="38369"/>
        </a:xfrm>
        <a:custGeom>
          <a:avLst/>
          <a:gdLst/>
          <a:ahLst/>
          <a:cxnLst/>
          <a:rect l="0" t="0" r="0" b="0"/>
          <a:pathLst>
            <a:path>
              <a:moveTo>
                <a:pt x="0" y="19184"/>
              </a:moveTo>
              <a:lnTo>
                <a:pt x="512414" y="1918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3009709" y="2515479"/>
        <a:ext cx="25620" cy="25620"/>
      </dsp:txXfrm>
    </dsp:sp>
    <dsp:sp modelId="{34FFFB95-38F9-BD4A-926B-FBD47A0E1F5F}">
      <dsp:nvSpPr>
        <dsp:cNvPr id="0" name=""/>
        <dsp:cNvSpPr/>
      </dsp:nvSpPr>
      <dsp:spPr>
        <a:xfrm>
          <a:off x="1217927" y="1127928"/>
          <a:ext cx="1696343" cy="1696343"/>
        </a:xfrm>
        <a:prstGeom prst="ellipse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stretch</a:t>
          </a:r>
        </a:p>
      </dsp:txBody>
      <dsp:txXfrm>
        <a:off x="1466351" y="1376352"/>
        <a:ext cx="1199495" cy="119949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A7358-22E5-084D-BD08-AA538C3EC4D6}">
      <dsp:nvSpPr>
        <dsp:cNvPr id="0" name=""/>
        <dsp:cNvSpPr/>
      </dsp:nvSpPr>
      <dsp:spPr>
        <a:xfrm rot="5400000">
          <a:off x="2392304" y="-899287"/>
          <a:ext cx="58059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courageous</a:t>
          </a:r>
        </a:p>
      </dsp:txBody>
      <dsp:txXfrm rot="-5400000">
        <a:off x="1420202" y="101158"/>
        <a:ext cx="2496461" cy="523913"/>
      </dsp:txXfrm>
    </dsp:sp>
    <dsp:sp modelId="{E40366BB-EF2F-3542-8E9D-94A630A6321A}">
      <dsp:nvSpPr>
        <dsp:cNvPr id="0" name=""/>
        <dsp:cNvSpPr/>
      </dsp:nvSpPr>
      <dsp:spPr>
        <a:xfrm>
          <a:off x="0" y="240"/>
          <a:ext cx="1420202" cy="7257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brave</a:t>
          </a:r>
        </a:p>
      </dsp:txBody>
      <dsp:txXfrm>
        <a:off x="35428" y="35668"/>
        <a:ext cx="1349346" cy="654893"/>
      </dsp:txXfrm>
    </dsp:sp>
    <dsp:sp modelId="{CB745FED-6E84-9442-A0C2-B1C63E07DCD7}">
      <dsp:nvSpPr>
        <dsp:cNvPr id="0" name=""/>
        <dsp:cNvSpPr/>
      </dsp:nvSpPr>
      <dsp:spPr>
        <a:xfrm rot="5400000">
          <a:off x="2392304" y="-137250"/>
          <a:ext cx="58059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film</a:t>
          </a:r>
        </a:p>
      </dsp:txBody>
      <dsp:txXfrm rot="-5400000">
        <a:off x="1420202" y="863195"/>
        <a:ext cx="2496461" cy="523913"/>
      </dsp:txXfrm>
    </dsp:sp>
    <dsp:sp modelId="{3133DB4D-A9CA-6C4B-9E47-4B1BAA292BE7}">
      <dsp:nvSpPr>
        <dsp:cNvPr id="0" name=""/>
        <dsp:cNvSpPr/>
      </dsp:nvSpPr>
      <dsp:spPr>
        <a:xfrm>
          <a:off x="0" y="762277"/>
          <a:ext cx="1420202" cy="7257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movie</a:t>
          </a:r>
        </a:p>
      </dsp:txBody>
      <dsp:txXfrm>
        <a:off x="35428" y="797705"/>
        <a:ext cx="1349346" cy="654893"/>
      </dsp:txXfrm>
    </dsp:sp>
    <dsp:sp modelId="{2C2BE74A-A5DE-1C45-81D4-EC801E796F02}">
      <dsp:nvSpPr>
        <dsp:cNvPr id="0" name=""/>
        <dsp:cNvSpPr/>
      </dsp:nvSpPr>
      <dsp:spPr>
        <a:xfrm rot="5400000">
          <a:off x="2392304" y="624786"/>
          <a:ext cx="58059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definitely</a:t>
          </a:r>
        </a:p>
      </dsp:txBody>
      <dsp:txXfrm rot="-5400000">
        <a:off x="1420202" y="1625232"/>
        <a:ext cx="2496461" cy="523913"/>
      </dsp:txXfrm>
    </dsp:sp>
    <dsp:sp modelId="{4C8B5A6B-62F8-064A-83E9-490510E2884C}">
      <dsp:nvSpPr>
        <dsp:cNvPr id="0" name=""/>
        <dsp:cNvSpPr/>
      </dsp:nvSpPr>
      <dsp:spPr>
        <a:xfrm>
          <a:off x="0" y="1524314"/>
          <a:ext cx="1420202" cy="7257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of course</a:t>
          </a:r>
        </a:p>
      </dsp:txBody>
      <dsp:txXfrm>
        <a:off x="35428" y="1559742"/>
        <a:ext cx="1349346" cy="654893"/>
      </dsp:txXfrm>
    </dsp:sp>
    <dsp:sp modelId="{607140BC-83C5-D54C-9CB2-8CC5EB5644D1}">
      <dsp:nvSpPr>
        <dsp:cNvPr id="0" name=""/>
        <dsp:cNvSpPr/>
      </dsp:nvSpPr>
      <dsp:spPr>
        <a:xfrm rot="5400000">
          <a:off x="2392304" y="1386823"/>
          <a:ext cx="58059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sociable</a:t>
          </a:r>
        </a:p>
      </dsp:txBody>
      <dsp:txXfrm rot="-5400000">
        <a:off x="1420202" y="2387269"/>
        <a:ext cx="2496461" cy="523913"/>
      </dsp:txXfrm>
    </dsp:sp>
    <dsp:sp modelId="{F83DAAF9-09AA-5D47-84F5-1C91F1171FD3}">
      <dsp:nvSpPr>
        <dsp:cNvPr id="0" name=""/>
        <dsp:cNvSpPr/>
      </dsp:nvSpPr>
      <dsp:spPr>
        <a:xfrm>
          <a:off x="0" y="2286351"/>
          <a:ext cx="1420202" cy="7257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outgoing</a:t>
          </a:r>
        </a:p>
      </dsp:txBody>
      <dsp:txXfrm>
        <a:off x="35428" y="2321779"/>
        <a:ext cx="1349346" cy="654893"/>
      </dsp:txXfrm>
    </dsp:sp>
    <dsp:sp modelId="{D9080FDC-95C7-944F-9977-27906C423E20}">
      <dsp:nvSpPr>
        <dsp:cNvPr id="0" name=""/>
        <dsp:cNvSpPr/>
      </dsp:nvSpPr>
      <dsp:spPr>
        <a:xfrm rot="5400000">
          <a:off x="2392304" y="2148860"/>
          <a:ext cx="58059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impolite</a:t>
          </a:r>
        </a:p>
      </dsp:txBody>
      <dsp:txXfrm rot="-5400000">
        <a:off x="1420202" y="3149306"/>
        <a:ext cx="2496461" cy="523913"/>
      </dsp:txXfrm>
    </dsp:sp>
    <dsp:sp modelId="{FFECFDB8-07E3-914A-9FF6-9AF450D70286}">
      <dsp:nvSpPr>
        <dsp:cNvPr id="0" name=""/>
        <dsp:cNvSpPr/>
      </dsp:nvSpPr>
      <dsp:spPr>
        <a:xfrm>
          <a:off x="0" y="3048388"/>
          <a:ext cx="1420202" cy="7257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rude</a:t>
          </a:r>
        </a:p>
      </dsp:txBody>
      <dsp:txXfrm>
        <a:off x="35428" y="3083816"/>
        <a:ext cx="1349346" cy="654893"/>
      </dsp:txXfrm>
    </dsp:sp>
    <dsp:sp modelId="{98B9FE4C-919F-174B-8FD0-E8BB0C5589B7}">
      <dsp:nvSpPr>
        <dsp:cNvPr id="0" name=""/>
        <dsp:cNvSpPr/>
      </dsp:nvSpPr>
      <dsp:spPr>
        <a:xfrm rot="5400000">
          <a:off x="2392304" y="2910897"/>
          <a:ext cx="58059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timid</a:t>
          </a:r>
        </a:p>
      </dsp:txBody>
      <dsp:txXfrm rot="-5400000">
        <a:off x="1420202" y="3911343"/>
        <a:ext cx="2496461" cy="523913"/>
      </dsp:txXfrm>
    </dsp:sp>
    <dsp:sp modelId="{0D9FB9E2-93C5-2B4B-ADE1-422946CFFEF7}">
      <dsp:nvSpPr>
        <dsp:cNvPr id="0" name=""/>
        <dsp:cNvSpPr/>
      </dsp:nvSpPr>
      <dsp:spPr>
        <a:xfrm>
          <a:off x="0" y="3810425"/>
          <a:ext cx="1420202" cy="7257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shy</a:t>
          </a:r>
        </a:p>
      </dsp:txBody>
      <dsp:txXfrm>
        <a:off x="35428" y="3845853"/>
        <a:ext cx="1349346" cy="654893"/>
      </dsp:txXfrm>
    </dsp:sp>
    <dsp:sp modelId="{C1EE62DD-5CDB-6D4C-83D1-7674F701985A}">
      <dsp:nvSpPr>
        <dsp:cNvPr id="0" name=""/>
        <dsp:cNvSpPr/>
      </dsp:nvSpPr>
      <dsp:spPr>
        <a:xfrm rot="5400000">
          <a:off x="2392304" y="3672934"/>
          <a:ext cx="58059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to start</a:t>
          </a:r>
        </a:p>
      </dsp:txBody>
      <dsp:txXfrm rot="-5400000">
        <a:off x="1420202" y="4673380"/>
        <a:ext cx="2496461" cy="523913"/>
      </dsp:txXfrm>
    </dsp:sp>
    <dsp:sp modelId="{F21A4B8E-488F-DC47-9E45-3D8F7DB49E41}">
      <dsp:nvSpPr>
        <dsp:cNvPr id="0" name=""/>
        <dsp:cNvSpPr/>
      </dsp:nvSpPr>
      <dsp:spPr>
        <a:xfrm>
          <a:off x="0" y="4572462"/>
          <a:ext cx="1420202" cy="7257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to begin</a:t>
          </a:r>
        </a:p>
      </dsp:txBody>
      <dsp:txXfrm>
        <a:off x="35428" y="4607890"/>
        <a:ext cx="1349346" cy="654893"/>
      </dsp:txXfrm>
    </dsp:sp>
    <dsp:sp modelId="{E853EE21-B61E-8D44-8A6A-76FD0E571981}">
      <dsp:nvSpPr>
        <dsp:cNvPr id="0" name=""/>
        <dsp:cNvSpPr/>
      </dsp:nvSpPr>
      <dsp:spPr>
        <a:xfrm rot="5400000">
          <a:off x="2392304" y="4434971"/>
          <a:ext cx="58059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to deal with</a:t>
          </a:r>
        </a:p>
      </dsp:txBody>
      <dsp:txXfrm rot="-5400000">
        <a:off x="1420202" y="5435417"/>
        <a:ext cx="2496461" cy="523913"/>
      </dsp:txXfrm>
    </dsp:sp>
    <dsp:sp modelId="{6A485011-6379-0049-AFBF-9263069F2567}">
      <dsp:nvSpPr>
        <dsp:cNvPr id="0" name=""/>
        <dsp:cNvSpPr/>
      </dsp:nvSpPr>
      <dsp:spPr>
        <a:xfrm>
          <a:off x="0" y="5334499"/>
          <a:ext cx="1420202" cy="7257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to cope with</a:t>
          </a:r>
        </a:p>
      </dsp:txBody>
      <dsp:txXfrm>
        <a:off x="35428" y="5369927"/>
        <a:ext cx="1349346" cy="65489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3EE21-B61E-8D44-8A6A-76FD0E571981}">
      <dsp:nvSpPr>
        <dsp:cNvPr id="0" name=""/>
        <dsp:cNvSpPr/>
      </dsp:nvSpPr>
      <dsp:spPr>
        <a:xfrm rot="5400000">
          <a:off x="2350579" y="-846853"/>
          <a:ext cx="66404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to deal with</a:t>
          </a:r>
        </a:p>
      </dsp:txBody>
      <dsp:txXfrm rot="-5400000">
        <a:off x="1420202" y="115940"/>
        <a:ext cx="2492388" cy="599217"/>
      </dsp:txXfrm>
    </dsp:sp>
    <dsp:sp modelId="{6A485011-6379-0049-AFBF-9263069F2567}">
      <dsp:nvSpPr>
        <dsp:cNvPr id="0" name=""/>
        <dsp:cNvSpPr/>
      </dsp:nvSpPr>
      <dsp:spPr>
        <a:xfrm>
          <a:off x="0" y="517"/>
          <a:ext cx="1420202" cy="830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to cope with</a:t>
          </a:r>
        </a:p>
      </dsp:txBody>
      <dsp:txXfrm>
        <a:off x="40520" y="41037"/>
        <a:ext cx="1339162" cy="749022"/>
      </dsp:txXfrm>
    </dsp:sp>
    <dsp:sp modelId="{026CB306-C579-EA4E-BF72-B41FA5A2CF71}">
      <dsp:nvSpPr>
        <dsp:cNvPr id="0" name=""/>
        <dsp:cNvSpPr/>
      </dsp:nvSpPr>
      <dsp:spPr>
        <a:xfrm rot="5400000">
          <a:off x="2350579" y="24711"/>
          <a:ext cx="66404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to replace</a:t>
          </a:r>
        </a:p>
      </dsp:txBody>
      <dsp:txXfrm rot="-5400000">
        <a:off x="1420202" y="987504"/>
        <a:ext cx="2492388" cy="599217"/>
      </dsp:txXfrm>
    </dsp:sp>
    <dsp:sp modelId="{DB4AF952-89A3-5546-A68C-202D28535D6B}">
      <dsp:nvSpPr>
        <dsp:cNvPr id="0" name=""/>
        <dsp:cNvSpPr/>
      </dsp:nvSpPr>
      <dsp:spPr>
        <a:xfrm>
          <a:off x="0" y="872083"/>
          <a:ext cx="1420202" cy="830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to dislodge</a:t>
          </a:r>
        </a:p>
      </dsp:txBody>
      <dsp:txXfrm>
        <a:off x="40520" y="912603"/>
        <a:ext cx="1339162" cy="749022"/>
      </dsp:txXfrm>
    </dsp:sp>
    <dsp:sp modelId="{1F4ECFB9-B2A9-D44E-8147-C46F91A2ADA6}">
      <dsp:nvSpPr>
        <dsp:cNvPr id="0" name=""/>
        <dsp:cNvSpPr/>
      </dsp:nvSpPr>
      <dsp:spPr>
        <a:xfrm rot="5400000">
          <a:off x="2350579" y="896277"/>
          <a:ext cx="66404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to finish</a:t>
          </a:r>
        </a:p>
      </dsp:txBody>
      <dsp:txXfrm rot="-5400000">
        <a:off x="1420202" y="1859070"/>
        <a:ext cx="2492388" cy="599217"/>
      </dsp:txXfrm>
    </dsp:sp>
    <dsp:sp modelId="{DC4941AA-7E5D-344D-9638-EDE08E95F1D0}">
      <dsp:nvSpPr>
        <dsp:cNvPr id="0" name=""/>
        <dsp:cNvSpPr/>
      </dsp:nvSpPr>
      <dsp:spPr>
        <a:xfrm>
          <a:off x="0" y="1743648"/>
          <a:ext cx="1420202" cy="830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to </a:t>
          </a:r>
          <a:r>
            <a:rPr lang="pt-BR" sz="2100" kern="1200" dirty="0" err="1"/>
            <a:t>end</a:t>
          </a:r>
          <a:endParaRPr lang="pt-BR" sz="2100" kern="1200" dirty="0"/>
        </a:p>
      </dsp:txBody>
      <dsp:txXfrm>
        <a:off x="40520" y="1784168"/>
        <a:ext cx="1339162" cy="749022"/>
      </dsp:txXfrm>
    </dsp:sp>
    <dsp:sp modelId="{BF0F4DAB-326B-AE41-9384-D984A5FDDEE1}">
      <dsp:nvSpPr>
        <dsp:cNvPr id="0" name=""/>
        <dsp:cNvSpPr/>
      </dsp:nvSpPr>
      <dsp:spPr>
        <a:xfrm rot="5400000">
          <a:off x="2350579" y="1767842"/>
          <a:ext cx="66404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to establish</a:t>
          </a:r>
        </a:p>
      </dsp:txBody>
      <dsp:txXfrm rot="-5400000">
        <a:off x="1420202" y="2730635"/>
        <a:ext cx="2492388" cy="599217"/>
      </dsp:txXfrm>
    </dsp:sp>
    <dsp:sp modelId="{C703577D-BA7E-B34C-A119-0715230B1EBE}">
      <dsp:nvSpPr>
        <dsp:cNvPr id="0" name=""/>
        <dsp:cNvSpPr/>
      </dsp:nvSpPr>
      <dsp:spPr>
        <a:xfrm>
          <a:off x="0" y="2615213"/>
          <a:ext cx="1420202" cy="830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to set</a:t>
          </a:r>
        </a:p>
      </dsp:txBody>
      <dsp:txXfrm>
        <a:off x="40520" y="2655733"/>
        <a:ext cx="1339162" cy="749022"/>
      </dsp:txXfrm>
    </dsp:sp>
    <dsp:sp modelId="{4A0486E8-F3D5-AE40-9457-6DFEB528E133}">
      <dsp:nvSpPr>
        <dsp:cNvPr id="0" name=""/>
        <dsp:cNvSpPr/>
      </dsp:nvSpPr>
      <dsp:spPr>
        <a:xfrm rot="5400000">
          <a:off x="2350579" y="2639407"/>
          <a:ext cx="66404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helpful</a:t>
          </a:r>
        </a:p>
      </dsp:txBody>
      <dsp:txXfrm rot="-5400000">
        <a:off x="1420202" y="3602200"/>
        <a:ext cx="2492388" cy="599217"/>
      </dsp:txXfrm>
    </dsp:sp>
    <dsp:sp modelId="{5CC9003B-50EF-5D4D-AD4C-9B2A5296CEF0}">
      <dsp:nvSpPr>
        <dsp:cNvPr id="0" name=""/>
        <dsp:cNvSpPr/>
      </dsp:nvSpPr>
      <dsp:spPr>
        <a:xfrm>
          <a:off x="0" y="3486778"/>
          <a:ext cx="1420202" cy="830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useful</a:t>
          </a:r>
        </a:p>
      </dsp:txBody>
      <dsp:txXfrm>
        <a:off x="40520" y="3527298"/>
        <a:ext cx="1339162" cy="749022"/>
      </dsp:txXfrm>
    </dsp:sp>
    <dsp:sp modelId="{F94B2E52-FD5A-E144-B323-49E8D7DF8B70}">
      <dsp:nvSpPr>
        <dsp:cNvPr id="0" name=""/>
        <dsp:cNvSpPr/>
      </dsp:nvSpPr>
      <dsp:spPr>
        <a:xfrm rot="5400000">
          <a:off x="2350579" y="3510972"/>
          <a:ext cx="66404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essential</a:t>
          </a:r>
        </a:p>
      </dsp:txBody>
      <dsp:txXfrm rot="-5400000">
        <a:off x="1420202" y="4473765"/>
        <a:ext cx="2492388" cy="599217"/>
      </dsp:txXfrm>
    </dsp:sp>
    <dsp:sp modelId="{3F8CF375-92F0-0048-97F6-08B78BF05364}">
      <dsp:nvSpPr>
        <dsp:cNvPr id="0" name=""/>
        <dsp:cNvSpPr/>
      </dsp:nvSpPr>
      <dsp:spPr>
        <a:xfrm>
          <a:off x="0" y="4358343"/>
          <a:ext cx="1420202" cy="830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vital</a:t>
          </a:r>
        </a:p>
      </dsp:txBody>
      <dsp:txXfrm>
        <a:off x="40520" y="4398863"/>
        <a:ext cx="1339162" cy="749022"/>
      </dsp:txXfrm>
    </dsp:sp>
    <dsp:sp modelId="{6BD5B7E5-C8BD-4A4A-862B-685A30424FA3}">
      <dsp:nvSpPr>
        <dsp:cNvPr id="0" name=""/>
        <dsp:cNvSpPr/>
      </dsp:nvSpPr>
      <dsp:spPr>
        <a:xfrm rot="5400000">
          <a:off x="2350579" y="4382537"/>
          <a:ext cx="664049" cy="25248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= marvelous</a:t>
          </a:r>
        </a:p>
      </dsp:txBody>
      <dsp:txXfrm rot="-5400000">
        <a:off x="1420202" y="5345330"/>
        <a:ext cx="2492388" cy="599217"/>
      </dsp:txXfrm>
    </dsp:sp>
    <dsp:sp modelId="{DF2C1803-1158-6844-8C27-48DAC2506334}">
      <dsp:nvSpPr>
        <dsp:cNvPr id="0" name=""/>
        <dsp:cNvSpPr/>
      </dsp:nvSpPr>
      <dsp:spPr>
        <a:xfrm>
          <a:off x="0" y="5229909"/>
          <a:ext cx="1420202" cy="8300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wonderful</a:t>
          </a:r>
        </a:p>
      </dsp:txBody>
      <dsp:txXfrm>
        <a:off x="40520" y="5270429"/>
        <a:ext cx="1339162" cy="7490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37F72-E864-FC41-B023-4F285829150A}">
      <dsp:nvSpPr>
        <dsp:cNvPr id="0" name=""/>
        <dsp:cNvSpPr/>
      </dsp:nvSpPr>
      <dsp:spPr>
        <a:xfrm>
          <a:off x="3185706" y="2405112"/>
          <a:ext cx="1586466" cy="15864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Daily activities</a:t>
          </a:r>
        </a:p>
      </dsp:txBody>
      <dsp:txXfrm>
        <a:off x="3418039" y="2637445"/>
        <a:ext cx="1121800" cy="1121800"/>
      </dsp:txXfrm>
    </dsp:sp>
    <dsp:sp modelId="{23ABCB8F-F94A-8940-8605-FA0CFDD6ABEB}">
      <dsp:nvSpPr>
        <dsp:cNvPr id="0" name=""/>
        <dsp:cNvSpPr/>
      </dsp:nvSpPr>
      <dsp:spPr>
        <a:xfrm rot="16200000">
          <a:off x="3581967" y="1990198"/>
          <a:ext cx="793944" cy="35884"/>
        </a:xfrm>
        <a:custGeom>
          <a:avLst/>
          <a:gdLst/>
          <a:ahLst/>
          <a:cxnLst/>
          <a:rect l="0" t="0" r="0" b="0"/>
          <a:pathLst>
            <a:path>
              <a:moveTo>
                <a:pt x="0" y="17942"/>
              </a:moveTo>
              <a:lnTo>
                <a:pt x="793944" y="17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959091" y="1988292"/>
        <a:ext cx="39697" cy="39697"/>
      </dsp:txXfrm>
    </dsp:sp>
    <dsp:sp modelId="{DBBAC75C-939D-2A46-BBAC-DA08E4461435}">
      <dsp:nvSpPr>
        <dsp:cNvPr id="0" name=""/>
        <dsp:cNvSpPr/>
      </dsp:nvSpPr>
      <dsp:spPr>
        <a:xfrm>
          <a:off x="3185706" y="24701"/>
          <a:ext cx="1586466" cy="158646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take/have a shower</a:t>
          </a:r>
        </a:p>
      </dsp:txBody>
      <dsp:txXfrm>
        <a:off x="3418039" y="257034"/>
        <a:ext cx="1121800" cy="1121800"/>
      </dsp:txXfrm>
    </dsp:sp>
    <dsp:sp modelId="{C7683012-D64F-7944-BBE2-0D3718E76DB2}">
      <dsp:nvSpPr>
        <dsp:cNvPr id="0" name=""/>
        <dsp:cNvSpPr/>
      </dsp:nvSpPr>
      <dsp:spPr>
        <a:xfrm rot="19285714">
          <a:off x="4512508" y="2438323"/>
          <a:ext cx="793944" cy="35884"/>
        </a:xfrm>
        <a:custGeom>
          <a:avLst/>
          <a:gdLst/>
          <a:ahLst/>
          <a:cxnLst/>
          <a:rect l="0" t="0" r="0" b="0"/>
          <a:pathLst>
            <a:path>
              <a:moveTo>
                <a:pt x="0" y="17942"/>
              </a:moveTo>
              <a:lnTo>
                <a:pt x="793944" y="17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889631" y="2436416"/>
        <a:ext cx="39697" cy="39697"/>
      </dsp:txXfrm>
    </dsp:sp>
    <dsp:sp modelId="{70232E88-94A9-7C47-9467-6E76A3635DDC}">
      <dsp:nvSpPr>
        <dsp:cNvPr id="0" name=""/>
        <dsp:cNvSpPr/>
      </dsp:nvSpPr>
      <dsp:spPr>
        <a:xfrm>
          <a:off x="5046787" y="920950"/>
          <a:ext cx="1586466" cy="1586466"/>
        </a:xfrm>
        <a:prstGeom prst="ellipse">
          <a:avLst/>
        </a:prstGeom>
        <a:gradFill rotWithShape="0">
          <a:gsLst>
            <a:gs pos="0">
              <a:schemeClr val="accent2">
                <a:hueOff val="-147116"/>
                <a:satOff val="703"/>
                <a:lumOff val="98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147116"/>
                <a:satOff val="703"/>
                <a:lumOff val="98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stretch</a:t>
          </a:r>
        </a:p>
      </dsp:txBody>
      <dsp:txXfrm>
        <a:off x="5279120" y="1153283"/>
        <a:ext cx="1121800" cy="1121800"/>
      </dsp:txXfrm>
    </dsp:sp>
    <dsp:sp modelId="{13DCA8AD-FB4C-6C40-B054-B4565E6353E8}">
      <dsp:nvSpPr>
        <dsp:cNvPr id="0" name=""/>
        <dsp:cNvSpPr/>
      </dsp:nvSpPr>
      <dsp:spPr>
        <a:xfrm rot="771429">
          <a:off x="4742332" y="3445249"/>
          <a:ext cx="793944" cy="35884"/>
        </a:xfrm>
        <a:custGeom>
          <a:avLst/>
          <a:gdLst/>
          <a:ahLst/>
          <a:cxnLst/>
          <a:rect l="0" t="0" r="0" b="0"/>
          <a:pathLst>
            <a:path>
              <a:moveTo>
                <a:pt x="0" y="17942"/>
              </a:moveTo>
              <a:lnTo>
                <a:pt x="793944" y="17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119456" y="3443343"/>
        <a:ext cx="39697" cy="39697"/>
      </dsp:txXfrm>
    </dsp:sp>
    <dsp:sp modelId="{65CA732D-5316-9942-B267-94A971EAFA1C}">
      <dsp:nvSpPr>
        <dsp:cNvPr id="0" name=""/>
        <dsp:cNvSpPr/>
      </dsp:nvSpPr>
      <dsp:spPr>
        <a:xfrm>
          <a:off x="5506436" y="2934804"/>
          <a:ext cx="1586466" cy="1586466"/>
        </a:xfrm>
        <a:prstGeom prst="ellipse">
          <a:avLst/>
        </a:prstGeom>
        <a:gradFill rotWithShape="0">
          <a:gsLst>
            <a:gs pos="0">
              <a:schemeClr val="accent2">
                <a:hueOff val="-294232"/>
                <a:satOff val="1406"/>
                <a:lumOff val="1961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294232"/>
                <a:satOff val="1406"/>
                <a:lumOff val="1961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have/eat breakfast</a:t>
          </a:r>
        </a:p>
      </dsp:txBody>
      <dsp:txXfrm>
        <a:off x="5738769" y="3167137"/>
        <a:ext cx="1121800" cy="1121800"/>
      </dsp:txXfrm>
    </dsp:sp>
    <dsp:sp modelId="{139F02D0-482D-384E-92EC-47B0F818A6E1}">
      <dsp:nvSpPr>
        <dsp:cNvPr id="0" name=""/>
        <dsp:cNvSpPr/>
      </dsp:nvSpPr>
      <dsp:spPr>
        <a:xfrm rot="3857143">
          <a:off x="4098378" y="4252742"/>
          <a:ext cx="793944" cy="35884"/>
        </a:xfrm>
        <a:custGeom>
          <a:avLst/>
          <a:gdLst/>
          <a:ahLst/>
          <a:cxnLst/>
          <a:rect l="0" t="0" r="0" b="0"/>
          <a:pathLst>
            <a:path>
              <a:moveTo>
                <a:pt x="0" y="17942"/>
              </a:moveTo>
              <a:lnTo>
                <a:pt x="793944" y="17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475502" y="4250836"/>
        <a:ext cx="39697" cy="39697"/>
      </dsp:txXfrm>
    </dsp:sp>
    <dsp:sp modelId="{F46A32B0-50DC-E341-AF8F-9863AD2CEF3E}">
      <dsp:nvSpPr>
        <dsp:cNvPr id="0" name=""/>
        <dsp:cNvSpPr/>
      </dsp:nvSpPr>
      <dsp:spPr>
        <a:xfrm>
          <a:off x="4218528" y="4549789"/>
          <a:ext cx="1586466" cy="1586466"/>
        </a:xfrm>
        <a:prstGeom prst="ellipse">
          <a:avLst/>
        </a:prstGeom>
        <a:gradFill rotWithShape="0">
          <a:gsLst>
            <a:gs pos="0">
              <a:schemeClr val="accent2">
                <a:hueOff val="-441348"/>
                <a:satOff val="2109"/>
                <a:lumOff val="2941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441348"/>
                <a:satOff val="2109"/>
                <a:lumOff val="2941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wash face</a:t>
          </a:r>
        </a:p>
      </dsp:txBody>
      <dsp:txXfrm>
        <a:off x="4450861" y="4782122"/>
        <a:ext cx="1121800" cy="1121800"/>
      </dsp:txXfrm>
    </dsp:sp>
    <dsp:sp modelId="{3580C4F6-360E-B04D-BEC7-4458E413B12E}">
      <dsp:nvSpPr>
        <dsp:cNvPr id="0" name=""/>
        <dsp:cNvSpPr/>
      </dsp:nvSpPr>
      <dsp:spPr>
        <a:xfrm rot="6942857">
          <a:off x="3065556" y="4252742"/>
          <a:ext cx="793944" cy="35884"/>
        </a:xfrm>
        <a:custGeom>
          <a:avLst/>
          <a:gdLst/>
          <a:ahLst/>
          <a:cxnLst/>
          <a:rect l="0" t="0" r="0" b="0"/>
          <a:pathLst>
            <a:path>
              <a:moveTo>
                <a:pt x="0" y="17942"/>
              </a:moveTo>
              <a:lnTo>
                <a:pt x="793944" y="17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3442680" y="4250836"/>
        <a:ext cx="39697" cy="39697"/>
      </dsp:txXfrm>
    </dsp:sp>
    <dsp:sp modelId="{24ACD705-96BA-8948-883B-1D26C70B8B4D}">
      <dsp:nvSpPr>
        <dsp:cNvPr id="0" name=""/>
        <dsp:cNvSpPr/>
      </dsp:nvSpPr>
      <dsp:spPr>
        <a:xfrm>
          <a:off x="2152884" y="4549789"/>
          <a:ext cx="1586466" cy="1586466"/>
        </a:xfrm>
        <a:prstGeom prst="ellipse">
          <a:avLst/>
        </a:prstGeom>
        <a:gradFill rotWithShape="0">
          <a:gsLst>
            <a:gs pos="0">
              <a:schemeClr val="accent2">
                <a:hueOff val="-588464"/>
                <a:satOff val="2812"/>
                <a:lumOff val="3922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588464"/>
                <a:satOff val="2812"/>
                <a:lumOff val="3922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clean all dishes</a:t>
          </a:r>
        </a:p>
      </dsp:txBody>
      <dsp:txXfrm>
        <a:off x="2385217" y="4782122"/>
        <a:ext cx="1121800" cy="1121800"/>
      </dsp:txXfrm>
    </dsp:sp>
    <dsp:sp modelId="{96EF66A1-AFE0-7A47-A97E-9EC149C33A20}">
      <dsp:nvSpPr>
        <dsp:cNvPr id="0" name=""/>
        <dsp:cNvSpPr/>
      </dsp:nvSpPr>
      <dsp:spPr>
        <a:xfrm rot="10028571">
          <a:off x="2421602" y="3445249"/>
          <a:ext cx="793944" cy="35884"/>
        </a:xfrm>
        <a:custGeom>
          <a:avLst/>
          <a:gdLst/>
          <a:ahLst/>
          <a:cxnLst/>
          <a:rect l="0" t="0" r="0" b="0"/>
          <a:pathLst>
            <a:path>
              <a:moveTo>
                <a:pt x="0" y="17942"/>
              </a:moveTo>
              <a:lnTo>
                <a:pt x="793944" y="17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2798726" y="3443343"/>
        <a:ext cx="39697" cy="39697"/>
      </dsp:txXfrm>
    </dsp:sp>
    <dsp:sp modelId="{D0D3A985-BB4B-2A48-944C-292B51001407}">
      <dsp:nvSpPr>
        <dsp:cNvPr id="0" name=""/>
        <dsp:cNvSpPr/>
      </dsp:nvSpPr>
      <dsp:spPr>
        <a:xfrm>
          <a:off x="864976" y="2934804"/>
          <a:ext cx="1586466" cy="1586466"/>
        </a:xfrm>
        <a:prstGeom prst="ellipse">
          <a:avLst/>
        </a:prstGeom>
        <a:gradFill rotWithShape="0">
          <a:gsLst>
            <a:gs pos="0">
              <a:schemeClr val="accent2">
                <a:hueOff val="-735580"/>
                <a:satOff val="3515"/>
                <a:lumOff val="4902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735580"/>
                <a:satOff val="3515"/>
                <a:lumOff val="4902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walk/ go for a walk</a:t>
          </a:r>
        </a:p>
      </dsp:txBody>
      <dsp:txXfrm>
        <a:off x="1097309" y="3167137"/>
        <a:ext cx="1121800" cy="1121800"/>
      </dsp:txXfrm>
    </dsp:sp>
    <dsp:sp modelId="{150C06CD-BC50-024F-8AD1-F6D0132D46CC}">
      <dsp:nvSpPr>
        <dsp:cNvPr id="0" name=""/>
        <dsp:cNvSpPr/>
      </dsp:nvSpPr>
      <dsp:spPr>
        <a:xfrm rot="13114286">
          <a:off x="2651427" y="2438323"/>
          <a:ext cx="793944" cy="35884"/>
        </a:xfrm>
        <a:custGeom>
          <a:avLst/>
          <a:gdLst/>
          <a:ahLst/>
          <a:cxnLst/>
          <a:rect l="0" t="0" r="0" b="0"/>
          <a:pathLst>
            <a:path>
              <a:moveTo>
                <a:pt x="0" y="17942"/>
              </a:moveTo>
              <a:lnTo>
                <a:pt x="793944" y="1794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3028551" y="2436416"/>
        <a:ext cx="39697" cy="39697"/>
      </dsp:txXfrm>
    </dsp:sp>
    <dsp:sp modelId="{68C3D802-9E20-1449-BF30-637835687ED8}">
      <dsp:nvSpPr>
        <dsp:cNvPr id="0" name=""/>
        <dsp:cNvSpPr/>
      </dsp:nvSpPr>
      <dsp:spPr>
        <a:xfrm>
          <a:off x="1324625" y="920950"/>
          <a:ext cx="1586466" cy="1586466"/>
        </a:xfrm>
        <a:prstGeom prst="ellipse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read (a book)</a:t>
          </a:r>
        </a:p>
      </dsp:txBody>
      <dsp:txXfrm>
        <a:off x="1556958" y="1153283"/>
        <a:ext cx="1121800" cy="1121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AF8DC-8AB5-7249-94D8-47A38AAB923B}">
      <dsp:nvSpPr>
        <dsp:cNvPr id="0" name=""/>
        <dsp:cNvSpPr/>
      </dsp:nvSpPr>
      <dsp:spPr>
        <a:xfrm rot="5400000">
          <a:off x="4499055" y="-1452605"/>
          <a:ext cx="843597" cy="395976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b="1" i="0" kern="1200" dirty="0"/>
            <a:t>meaning: with; full of</a:t>
          </a:r>
        </a:p>
      </dsp:txBody>
      <dsp:txXfrm rot="-5400000">
        <a:off x="2940974" y="146657"/>
        <a:ext cx="3918579" cy="761235"/>
      </dsp:txXfrm>
    </dsp:sp>
    <dsp:sp modelId="{F792A506-495D-FF41-B9A2-7D72A287CF41}">
      <dsp:nvSpPr>
        <dsp:cNvPr id="0" name=""/>
        <dsp:cNvSpPr/>
      </dsp:nvSpPr>
      <dsp:spPr>
        <a:xfrm>
          <a:off x="763" y="26"/>
          <a:ext cx="2940211" cy="10544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i="0" kern="1200" dirty="0"/>
            <a:t>-FUL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i="0" kern="1200" dirty="0"/>
            <a:t>(as in beautiful, painful)</a:t>
          </a:r>
          <a:endParaRPr lang="pt-BR" sz="1900" i="0" kern="1200" dirty="0"/>
        </a:p>
      </dsp:txBody>
      <dsp:txXfrm>
        <a:off x="52239" y="51502"/>
        <a:ext cx="2837259" cy="951545"/>
      </dsp:txXfrm>
    </dsp:sp>
    <dsp:sp modelId="{8B22A342-B738-AC46-8FF7-2C63942AD017}">
      <dsp:nvSpPr>
        <dsp:cNvPr id="0" name=""/>
        <dsp:cNvSpPr/>
      </dsp:nvSpPr>
      <dsp:spPr>
        <a:xfrm rot="5400000">
          <a:off x="4499100" y="-345383"/>
          <a:ext cx="843597" cy="3959760"/>
        </a:xfrm>
        <a:prstGeom prst="round2SameRect">
          <a:avLst/>
        </a:prstGeom>
        <a:solidFill>
          <a:schemeClr val="accent4">
            <a:tint val="40000"/>
            <a:alpha val="90000"/>
            <a:hueOff val="2047107"/>
            <a:satOff val="17873"/>
            <a:lumOff val="332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047107"/>
              <a:satOff val="17873"/>
              <a:lumOff val="33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600" b="1" i="0" kern="1200" dirty="0"/>
            <a:t>turns verbs into nouns</a:t>
          </a:r>
        </a:p>
      </dsp:txBody>
      <dsp:txXfrm rot="-5400000">
        <a:off x="2941019" y="1253879"/>
        <a:ext cx="3918579" cy="761235"/>
      </dsp:txXfrm>
    </dsp:sp>
    <dsp:sp modelId="{7E12625C-0170-CC44-A5C2-8E32F902590D}">
      <dsp:nvSpPr>
        <dsp:cNvPr id="0" name=""/>
        <dsp:cNvSpPr/>
      </dsp:nvSpPr>
      <dsp:spPr>
        <a:xfrm>
          <a:off x="763" y="1107248"/>
          <a:ext cx="2940255" cy="1054497"/>
        </a:xfrm>
        <a:prstGeom prst="round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i="0" kern="1200" dirty="0"/>
            <a:t>-ION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i="0" kern="1200" dirty="0"/>
            <a:t>(as in oppression, separation)</a:t>
          </a:r>
        </a:p>
      </dsp:txBody>
      <dsp:txXfrm>
        <a:off x="52239" y="1158724"/>
        <a:ext cx="2837303" cy="9515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AF8DC-8AB5-7249-94D8-47A38AAB923B}">
      <dsp:nvSpPr>
        <dsp:cNvPr id="0" name=""/>
        <dsp:cNvSpPr/>
      </dsp:nvSpPr>
      <dsp:spPr>
        <a:xfrm rot="5400000">
          <a:off x="3942733" y="-1600114"/>
          <a:ext cx="1203752" cy="470499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0" kern="1200" noProof="0" dirty="0"/>
            <a:t>forms adjectives as in pacifist, capitalist</a:t>
          </a:r>
          <a:endParaRPr lang="en-US" sz="2100" b="1" i="0" kern="1200" noProof="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0" kern="1200" noProof="0" dirty="0"/>
            <a:t>refers to “someone who believes in or practices something”</a:t>
          </a:r>
        </a:p>
      </dsp:txBody>
      <dsp:txXfrm rot="-5400000">
        <a:off x="2192112" y="209269"/>
        <a:ext cx="4646232" cy="1086228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2190695" cy="150469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1" i="0" kern="1200" dirty="0"/>
            <a:t>-IST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1" i="0" kern="1200" dirty="0"/>
            <a:t>(as in racist)</a:t>
          </a:r>
          <a:endParaRPr lang="pt-BR" sz="2700" i="0" kern="1200" dirty="0"/>
        </a:p>
      </dsp:txBody>
      <dsp:txXfrm>
        <a:off x="73453" y="73453"/>
        <a:ext cx="2043789" cy="1357785"/>
      </dsp:txXfrm>
    </dsp:sp>
    <dsp:sp modelId="{8B22A342-B738-AC46-8FF7-2C63942AD017}">
      <dsp:nvSpPr>
        <dsp:cNvPr id="0" name=""/>
        <dsp:cNvSpPr/>
      </dsp:nvSpPr>
      <dsp:spPr>
        <a:xfrm rot="5400000">
          <a:off x="3942682" y="-23257"/>
          <a:ext cx="1203752" cy="4711131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noProof="0" dirty="0"/>
            <a:t>refers to occupations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i="0" kern="1200" noProof="0" dirty="0"/>
            <a:t>forms nouns as in scientist, journalist.</a:t>
          </a:r>
        </a:p>
      </dsp:txBody>
      <dsp:txXfrm rot="-5400000">
        <a:off x="2188993" y="1789194"/>
        <a:ext cx="4652369" cy="1086228"/>
      </dsp:txXfrm>
    </dsp:sp>
    <dsp:sp modelId="{7E12625C-0170-CC44-A5C2-8E32F902590D}">
      <dsp:nvSpPr>
        <dsp:cNvPr id="0" name=""/>
        <dsp:cNvSpPr/>
      </dsp:nvSpPr>
      <dsp:spPr>
        <a:xfrm>
          <a:off x="1417" y="1579963"/>
          <a:ext cx="2187575" cy="150469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1" i="0" kern="1200" dirty="0"/>
            <a:t>-IST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1" i="0" kern="1200" dirty="0"/>
            <a:t>(as in artist)</a:t>
          </a:r>
        </a:p>
      </dsp:txBody>
      <dsp:txXfrm>
        <a:off x="74870" y="1653416"/>
        <a:ext cx="2040669" cy="13577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AF8DC-8AB5-7249-94D8-47A38AAB923B}">
      <dsp:nvSpPr>
        <dsp:cNvPr id="0" name=""/>
        <dsp:cNvSpPr/>
      </dsp:nvSpPr>
      <dsp:spPr>
        <a:xfrm rot="5400000">
          <a:off x="4684090" y="-859849"/>
          <a:ext cx="1205357" cy="322647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0" i="0" kern="1200" dirty="0"/>
            <a:t>indicates manner.</a:t>
          </a:r>
        </a:p>
      </dsp:txBody>
      <dsp:txXfrm rot="-5400000">
        <a:off x="3673534" y="209548"/>
        <a:ext cx="3167630" cy="1087675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3671994" cy="15066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-LY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(as in definitely, consistently)</a:t>
          </a:r>
          <a:endParaRPr lang="pt-BR" sz="2400" i="0" kern="1200" dirty="0"/>
        </a:p>
      </dsp:txBody>
      <dsp:txXfrm>
        <a:off x="73551" y="73551"/>
        <a:ext cx="3524892" cy="1359594"/>
      </dsp:txXfrm>
    </dsp:sp>
    <dsp:sp modelId="{8B22A342-B738-AC46-8FF7-2C63942AD017}">
      <dsp:nvSpPr>
        <dsp:cNvPr id="0" name=""/>
        <dsp:cNvSpPr/>
      </dsp:nvSpPr>
      <dsp:spPr>
        <a:xfrm rot="5400000">
          <a:off x="4684090" y="722182"/>
          <a:ext cx="1205357" cy="3226471"/>
        </a:xfrm>
        <a:prstGeom prst="round2SameRect">
          <a:avLst/>
        </a:prstGeom>
        <a:solidFill>
          <a:schemeClr val="accent4">
            <a:tint val="40000"/>
            <a:alpha val="90000"/>
            <a:hueOff val="2047107"/>
            <a:satOff val="17873"/>
            <a:lumOff val="332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047107"/>
              <a:satOff val="17873"/>
              <a:lumOff val="33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800" b="0" i="0" kern="1200" dirty="0"/>
            <a:t>forms nouns.</a:t>
          </a:r>
        </a:p>
      </dsp:txBody>
      <dsp:txXfrm rot="-5400000">
        <a:off x="3673534" y="1791580"/>
        <a:ext cx="3167630" cy="1087675"/>
      </dsp:txXfrm>
    </dsp:sp>
    <dsp:sp modelId="{7E12625C-0170-CC44-A5C2-8E32F902590D}">
      <dsp:nvSpPr>
        <dsp:cNvPr id="0" name=""/>
        <dsp:cNvSpPr/>
      </dsp:nvSpPr>
      <dsp:spPr>
        <a:xfrm>
          <a:off x="1538" y="1582069"/>
          <a:ext cx="3671994" cy="1506696"/>
        </a:xfrm>
        <a:prstGeom prst="round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1" i="0" kern="1200" dirty="0"/>
            <a:t>-MENT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1" i="0" kern="1200" dirty="0"/>
            <a:t>(as in commitment)</a:t>
          </a:r>
        </a:p>
      </dsp:txBody>
      <dsp:txXfrm>
        <a:off x="75089" y="1655620"/>
        <a:ext cx="3524892" cy="13595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AF8DC-8AB5-7249-94D8-47A38AAB923B}">
      <dsp:nvSpPr>
        <dsp:cNvPr id="0" name=""/>
        <dsp:cNvSpPr/>
      </dsp:nvSpPr>
      <dsp:spPr>
        <a:xfrm rot="5400000">
          <a:off x="4396095" y="-1148851"/>
          <a:ext cx="1205357" cy="3804475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0" i="0" kern="1200" dirty="0"/>
            <a:t>refer to things you can count. They have a singular and a plural form.</a:t>
          </a:r>
        </a:p>
      </dsp:txBody>
      <dsp:txXfrm rot="-5400000">
        <a:off x="3096537" y="209548"/>
        <a:ext cx="3745634" cy="1087675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3096006" cy="15066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COUNTABLE NOUNS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i="0" kern="1200" dirty="0"/>
            <a:t>(red pepper, banana)</a:t>
          </a:r>
        </a:p>
      </dsp:txBody>
      <dsp:txXfrm>
        <a:off x="73551" y="73551"/>
        <a:ext cx="2948904" cy="1359594"/>
      </dsp:txXfrm>
    </dsp:sp>
    <dsp:sp modelId="{8B22A342-B738-AC46-8FF7-2C63942AD017}">
      <dsp:nvSpPr>
        <dsp:cNvPr id="0" name=""/>
        <dsp:cNvSpPr/>
      </dsp:nvSpPr>
      <dsp:spPr>
        <a:xfrm rot="5400000">
          <a:off x="4396095" y="433180"/>
          <a:ext cx="1205357" cy="3804475"/>
        </a:xfrm>
        <a:prstGeom prst="round2SameRect">
          <a:avLst/>
        </a:prstGeom>
        <a:solidFill>
          <a:schemeClr val="accent4">
            <a:tint val="40000"/>
            <a:alpha val="90000"/>
            <a:hueOff val="2047107"/>
            <a:satOff val="17873"/>
            <a:lumOff val="3322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047107"/>
              <a:satOff val="17873"/>
              <a:lumOff val="33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0" i="0" kern="1200" dirty="0"/>
            <a:t>refer to things you can’t count. They only have a singular form.</a:t>
          </a:r>
        </a:p>
      </dsp:txBody>
      <dsp:txXfrm rot="-5400000">
        <a:off x="3096537" y="1791580"/>
        <a:ext cx="3745634" cy="1087675"/>
      </dsp:txXfrm>
    </dsp:sp>
    <dsp:sp modelId="{7E12625C-0170-CC44-A5C2-8E32F902590D}">
      <dsp:nvSpPr>
        <dsp:cNvPr id="0" name=""/>
        <dsp:cNvSpPr/>
      </dsp:nvSpPr>
      <dsp:spPr>
        <a:xfrm>
          <a:off x="530" y="1582069"/>
          <a:ext cx="3096006" cy="1506696"/>
        </a:xfrm>
        <a:prstGeom prst="round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UNCOUNTABLE NOUNS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i="0" kern="1200" dirty="0"/>
            <a:t>(broccoli, sugar)</a:t>
          </a:r>
        </a:p>
      </dsp:txBody>
      <dsp:txXfrm>
        <a:off x="74081" y="1655620"/>
        <a:ext cx="2948904" cy="13595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82251-D40F-A84A-9E44-B4B325EC5D6F}">
      <dsp:nvSpPr>
        <dsp:cNvPr id="0" name=""/>
        <dsp:cNvSpPr/>
      </dsp:nvSpPr>
      <dsp:spPr>
        <a:xfrm rot="5400000">
          <a:off x="4600608" y="-1403021"/>
          <a:ext cx="796332" cy="3804475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refers to </a:t>
          </a:r>
          <a:r>
            <a:rPr lang="pt-BR" sz="2400" b="0" i="1" kern="1200" dirty="0"/>
            <a:t>people</a:t>
          </a:r>
          <a:r>
            <a:rPr lang="pt-BR" sz="2400" b="0" i="0" kern="1200" dirty="0"/>
            <a:t> (countable noun).</a:t>
          </a:r>
        </a:p>
      </dsp:txBody>
      <dsp:txXfrm rot="-5400000">
        <a:off x="3096537" y="139924"/>
        <a:ext cx="3765601" cy="718584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3096006" cy="99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MANY</a:t>
          </a:r>
          <a:endParaRPr lang="pt-BR" sz="2400" b="0" i="0" kern="1200" dirty="0"/>
        </a:p>
      </dsp:txBody>
      <dsp:txXfrm>
        <a:off x="48592" y="48592"/>
        <a:ext cx="2998822" cy="898231"/>
      </dsp:txXfrm>
    </dsp:sp>
    <dsp:sp modelId="{8737CE23-C6C5-B64A-8A74-A038D090C3DB}">
      <dsp:nvSpPr>
        <dsp:cNvPr id="0" name=""/>
        <dsp:cNvSpPr/>
      </dsp:nvSpPr>
      <dsp:spPr>
        <a:xfrm rot="5400000">
          <a:off x="4600608" y="-357835"/>
          <a:ext cx="796332" cy="3804475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refers to </a:t>
          </a:r>
          <a:r>
            <a:rPr lang="pt-BR" sz="2400" b="0" i="1" kern="1200" dirty="0"/>
            <a:t>sugar</a:t>
          </a:r>
          <a:r>
            <a:rPr lang="pt-BR" sz="2400" b="0" i="0" kern="1200" dirty="0"/>
            <a:t> (uncountable noun).</a:t>
          </a:r>
        </a:p>
      </dsp:txBody>
      <dsp:txXfrm rot="-5400000">
        <a:off x="3096537" y="1185110"/>
        <a:ext cx="3765601" cy="718584"/>
      </dsp:txXfrm>
    </dsp:sp>
    <dsp:sp modelId="{7E12625C-0170-CC44-A5C2-8E32F902590D}">
      <dsp:nvSpPr>
        <dsp:cNvPr id="0" name=""/>
        <dsp:cNvSpPr/>
      </dsp:nvSpPr>
      <dsp:spPr>
        <a:xfrm>
          <a:off x="530" y="1046694"/>
          <a:ext cx="3096006" cy="99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MUCH</a:t>
          </a:r>
          <a:endParaRPr lang="pt-BR" sz="2400" b="0" i="0" kern="1200" dirty="0"/>
        </a:p>
      </dsp:txBody>
      <dsp:txXfrm>
        <a:off x="49122" y="1095286"/>
        <a:ext cx="2998822" cy="898231"/>
      </dsp:txXfrm>
    </dsp:sp>
    <dsp:sp modelId="{509039DF-353E-DF4A-9BA6-55B371AD2FB1}">
      <dsp:nvSpPr>
        <dsp:cNvPr id="0" name=""/>
        <dsp:cNvSpPr/>
      </dsp:nvSpPr>
      <dsp:spPr>
        <a:xfrm rot="5400000">
          <a:off x="4600608" y="687350"/>
          <a:ext cx="796332" cy="3804475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refer to an indefinite quantity.</a:t>
          </a:r>
          <a:endParaRPr lang="pt-BR" sz="2800" b="1" i="0" kern="1200" dirty="0"/>
        </a:p>
      </dsp:txBody>
      <dsp:txXfrm rot="-5400000">
        <a:off x="3096537" y="2230295"/>
        <a:ext cx="3765601" cy="718584"/>
      </dsp:txXfrm>
    </dsp:sp>
    <dsp:sp modelId="{4E07AF77-0E17-E646-8792-976A832ADC2A}">
      <dsp:nvSpPr>
        <dsp:cNvPr id="0" name=""/>
        <dsp:cNvSpPr/>
      </dsp:nvSpPr>
      <dsp:spPr>
        <a:xfrm>
          <a:off x="530" y="2091880"/>
          <a:ext cx="3096006" cy="99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SOME and ANY</a:t>
          </a:r>
        </a:p>
      </dsp:txBody>
      <dsp:txXfrm>
        <a:off x="49122" y="2140472"/>
        <a:ext cx="2998822" cy="8982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AF8DC-8AB5-7249-94D8-47A38AAB923B}">
      <dsp:nvSpPr>
        <dsp:cNvPr id="0" name=""/>
        <dsp:cNvSpPr/>
      </dsp:nvSpPr>
      <dsp:spPr>
        <a:xfrm rot="5400000">
          <a:off x="4600608" y="-1403021"/>
          <a:ext cx="796332" cy="3804475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0" i="0" kern="1200" dirty="0"/>
            <a:t>forms a </a:t>
          </a:r>
          <a:r>
            <a:rPr lang="pt-BR" sz="2000" b="1" i="0" kern="1200" dirty="0"/>
            <a:t>noun</a:t>
          </a:r>
          <a:r>
            <a:rPr lang="pt-BR" sz="2000" b="0" i="0" kern="1200" dirty="0"/>
            <a:t> indicating an </a:t>
          </a:r>
          <a:r>
            <a:rPr lang="pt-BR" sz="2000" b="1" i="0" kern="1200" dirty="0"/>
            <a:t>occupation</a:t>
          </a:r>
          <a:r>
            <a:rPr lang="pt-BR" sz="2000" b="0" i="0" kern="1200" dirty="0"/>
            <a:t>.</a:t>
          </a:r>
        </a:p>
      </dsp:txBody>
      <dsp:txXfrm rot="-5400000">
        <a:off x="3096537" y="139924"/>
        <a:ext cx="3765601" cy="718584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3096006" cy="99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-ER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i="0" kern="1200" dirty="0"/>
            <a:t>(as in researcher)</a:t>
          </a:r>
        </a:p>
      </dsp:txBody>
      <dsp:txXfrm>
        <a:off x="48592" y="48592"/>
        <a:ext cx="2998822" cy="898231"/>
      </dsp:txXfrm>
    </dsp:sp>
    <dsp:sp modelId="{8B22A342-B738-AC46-8FF7-2C63942AD017}">
      <dsp:nvSpPr>
        <dsp:cNvPr id="0" name=""/>
        <dsp:cNvSpPr/>
      </dsp:nvSpPr>
      <dsp:spPr>
        <a:xfrm rot="5400000">
          <a:off x="4600608" y="-357835"/>
          <a:ext cx="796332" cy="3804475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0" i="0" kern="1200" dirty="0"/>
            <a:t>forms a </a:t>
          </a:r>
          <a:r>
            <a:rPr lang="pt-BR" sz="2000" b="1" i="0" kern="1200" dirty="0"/>
            <a:t>noun</a:t>
          </a:r>
          <a:r>
            <a:rPr lang="pt-BR" sz="2000" b="0" i="0" kern="1200" dirty="0"/>
            <a:t> indicating a </a:t>
          </a:r>
          <a:r>
            <a:rPr lang="pt-BR" sz="2000" b="1" i="0" kern="1200" dirty="0"/>
            <a:t>state </a:t>
          </a:r>
          <a:r>
            <a:rPr lang="pt-BR" sz="2000" b="0" i="0" kern="1200" dirty="0"/>
            <a:t>or </a:t>
          </a:r>
          <a:r>
            <a:rPr lang="pt-BR" sz="2000" b="1" i="0" kern="1200" dirty="0"/>
            <a:t>condition</a:t>
          </a:r>
          <a:r>
            <a:rPr lang="pt-BR" sz="2000" b="0" i="0" kern="1200" dirty="0"/>
            <a:t>.</a:t>
          </a:r>
        </a:p>
      </dsp:txBody>
      <dsp:txXfrm rot="-5400000">
        <a:off x="3096537" y="1185110"/>
        <a:ext cx="3765601" cy="718584"/>
      </dsp:txXfrm>
    </dsp:sp>
    <dsp:sp modelId="{7E12625C-0170-CC44-A5C2-8E32F902590D}">
      <dsp:nvSpPr>
        <dsp:cNvPr id="0" name=""/>
        <dsp:cNvSpPr/>
      </dsp:nvSpPr>
      <dsp:spPr>
        <a:xfrm>
          <a:off x="530" y="1046694"/>
          <a:ext cx="3096006" cy="99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-SHIP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i="0" kern="1200" dirty="0"/>
            <a:t>(as in relationship)</a:t>
          </a:r>
        </a:p>
      </dsp:txBody>
      <dsp:txXfrm>
        <a:off x="49122" y="1095286"/>
        <a:ext cx="2998822" cy="898231"/>
      </dsp:txXfrm>
    </dsp:sp>
    <dsp:sp modelId="{81852F8C-0F69-6541-A2E3-7E1F80339094}">
      <dsp:nvSpPr>
        <dsp:cNvPr id="0" name=""/>
        <dsp:cNvSpPr/>
      </dsp:nvSpPr>
      <dsp:spPr>
        <a:xfrm rot="5400000">
          <a:off x="4600608" y="687350"/>
          <a:ext cx="796332" cy="3804475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0" i="0" kern="1200" dirty="0"/>
            <a:t>forms an </a:t>
          </a:r>
          <a:r>
            <a:rPr lang="pt-BR" sz="2000" b="1" i="0" kern="1200" dirty="0"/>
            <a:t>adverb</a:t>
          </a:r>
          <a:r>
            <a:rPr lang="pt-BR" sz="2000" b="0" i="0" kern="1200" dirty="0"/>
            <a:t> indicating a (specified) </a:t>
          </a:r>
          <a:r>
            <a:rPr lang="pt-BR" sz="2000" b="1" i="0" kern="1200" dirty="0"/>
            <a:t>manner</a:t>
          </a:r>
          <a:r>
            <a:rPr lang="pt-BR" sz="2000" b="0" i="0" kern="1200" dirty="0"/>
            <a:t>.</a:t>
          </a:r>
        </a:p>
      </dsp:txBody>
      <dsp:txXfrm rot="-5400000">
        <a:off x="3096537" y="2230295"/>
        <a:ext cx="3765601" cy="718584"/>
      </dsp:txXfrm>
    </dsp:sp>
    <dsp:sp modelId="{4E07AF77-0E17-E646-8792-976A832ADC2A}">
      <dsp:nvSpPr>
        <dsp:cNvPr id="0" name=""/>
        <dsp:cNvSpPr/>
      </dsp:nvSpPr>
      <dsp:spPr>
        <a:xfrm>
          <a:off x="530" y="2091880"/>
          <a:ext cx="3096006" cy="99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-LY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0" i="0" kern="1200" dirty="0"/>
            <a:t>(as in surprisingly)</a:t>
          </a:r>
        </a:p>
      </dsp:txBody>
      <dsp:txXfrm>
        <a:off x="49122" y="2140472"/>
        <a:ext cx="2998822" cy="8982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99EB5-2628-C14A-9B9A-1085007990C4}">
      <dsp:nvSpPr>
        <dsp:cNvPr id="0" name=""/>
        <dsp:cNvSpPr/>
      </dsp:nvSpPr>
      <dsp:spPr>
        <a:xfrm rot="5400000">
          <a:off x="4395631" y="-1835175"/>
          <a:ext cx="594836" cy="4416987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refers to “a computational scientist”</a:t>
          </a:r>
          <a:endParaRPr lang="pt-BR" sz="2400" b="1" i="0" kern="1200" dirty="0"/>
        </a:p>
      </dsp:txBody>
      <dsp:txXfrm rot="-5400000">
        <a:off x="2484556" y="104938"/>
        <a:ext cx="4387949" cy="536760"/>
      </dsp:txXfrm>
    </dsp:sp>
    <dsp:sp modelId="{1151E7D5-6793-544F-85EA-3506F25B282E}">
      <dsp:nvSpPr>
        <dsp:cNvPr id="0" name=""/>
        <dsp:cNvSpPr/>
      </dsp:nvSpPr>
      <dsp:spPr>
        <a:xfrm>
          <a:off x="0" y="1545"/>
          <a:ext cx="2484555" cy="7435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WHO</a:t>
          </a:r>
        </a:p>
      </dsp:txBody>
      <dsp:txXfrm>
        <a:off x="36297" y="37842"/>
        <a:ext cx="2411961" cy="670951"/>
      </dsp:txXfrm>
    </dsp:sp>
    <dsp:sp modelId="{5C3E7111-50FA-6E46-8982-369CD9326970}">
      <dsp:nvSpPr>
        <dsp:cNvPr id="0" name=""/>
        <dsp:cNvSpPr/>
      </dsp:nvSpPr>
      <dsp:spPr>
        <a:xfrm rot="5400000">
          <a:off x="4395631" y="-1054452"/>
          <a:ext cx="594836" cy="4416987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refers to “someone"</a:t>
          </a:r>
          <a:endParaRPr lang="pt-BR" sz="2400" b="1" i="0" kern="1200" dirty="0"/>
        </a:p>
      </dsp:txBody>
      <dsp:txXfrm rot="-5400000">
        <a:off x="2484556" y="885661"/>
        <a:ext cx="4387949" cy="536760"/>
      </dsp:txXfrm>
    </dsp:sp>
    <dsp:sp modelId="{1D5A9F12-3124-D845-8008-FA0A4E1CA356}">
      <dsp:nvSpPr>
        <dsp:cNvPr id="0" name=""/>
        <dsp:cNvSpPr/>
      </dsp:nvSpPr>
      <dsp:spPr>
        <a:xfrm>
          <a:off x="0" y="782268"/>
          <a:ext cx="2484555" cy="7435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WHOSE</a:t>
          </a:r>
        </a:p>
      </dsp:txBody>
      <dsp:txXfrm>
        <a:off x="36297" y="818565"/>
        <a:ext cx="2411961" cy="670951"/>
      </dsp:txXfrm>
    </dsp:sp>
    <dsp:sp modelId="{1789FEDD-5AF5-5A46-B6F0-B16624872E52}">
      <dsp:nvSpPr>
        <dsp:cNvPr id="0" name=""/>
        <dsp:cNvSpPr/>
      </dsp:nvSpPr>
      <dsp:spPr>
        <a:xfrm rot="5400000">
          <a:off x="4395631" y="-273730"/>
          <a:ext cx="594836" cy="4416987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refers to “time and effort"</a:t>
          </a:r>
          <a:endParaRPr lang="pt-BR" sz="2400" b="1" i="0" kern="1200" dirty="0"/>
        </a:p>
      </dsp:txBody>
      <dsp:txXfrm rot="-5400000">
        <a:off x="2484556" y="1666383"/>
        <a:ext cx="4387949" cy="536760"/>
      </dsp:txXfrm>
    </dsp:sp>
    <dsp:sp modelId="{AF96D14A-45B9-BD41-AD46-CC353BCE5B24}">
      <dsp:nvSpPr>
        <dsp:cNvPr id="0" name=""/>
        <dsp:cNvSpPr/>
      </dsp:nvSpPr>
      <dsp:spPr>
        <a:xfrm>
          <a:off x="0" y="1562990"/>
          <a:ext cx="2484555" cy="7435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THAT</a:t>
          </a:r>
        </a:p>
      </dsp:txBody>
      <dsp:txXfrm>
        <a:off x="36297" y="1599287"/>
        <a:ext cx="2411961" cy="670951"/>
      </dsp:txXfrm>
    </dsp:sp>
    <dsp:sp modelId="{A0B6394E-F1CB-AC44-8E1C-9E56D443A4D3}">
      <dsp:nvSpPr>
        <dsp:cNvPr id="0" name=""/>
        <dsp:cNvSpPr/>
      </dsp:nvSpPr>
      <dsp:spPr>
        <a:xfrm rot="5400000">
          <a:off x="4395631" y="506991"/>
          <a:ext cx="594836" cy="4416987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/>
            <a:t>refers to “patterns of intimacy with others"</a:t>
          </a:r>
          <a:endParaRPr lang="pt-BR" sz="2400" b="1" i="0" kern="1200" dirty="0"/>
        </a:p>
      </dsp:txBody>
      <dsp:txXfrm rot="-5400000">
        <a:off x="2484556" y="2447104"/>
        <a:ext cx="4387949" cy="536760"/>
      </dsp:txXfrm>
    </dsp:sp>
    <dsp:sp modelId="{7B280D19-8FDC-4543-ADB4-71F5E3E1DD6D}">
      <dsp:nvSpPr>
        <dsp:cNvPr id="0" name=""/>
        <dsp:cNvSpPr/>
      </dsp:nvSpPr>
      <dsp:spPr>
        <a:xfrm>
          <a:off x="0" y="2343712"/>
          <a:ext cx="2484555" cy="7435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WHICH</a:t>
          </a:r>
        </a:p>
      </dsp:txBody>
      <dsp:txXfrm>
        <a:off x="36297" y="2380009"/>
        <a:ext cx="2411961" cy="670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em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0B95C-AFAC-64E7-0AFE-943A4F475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8590" y="988741"/>
            <a:ext cx="5888754" cy="4880518"/>
          </a:xfrm>
          <a:noFill/>
          <a:ln>
            <a:noFill/>
          </a:ln>
        </p:spPr>
        <p:txBody>
          <a:bodyPr wrap="square">
            <a:normAutofit/>
          </a:bodyPr>
          <a:lstStyle/>
          <a:p>
            <a:pPr algn="l"/>
            <a:r>
              <a:rPr lang="pt-BR" sz="4800">
                <a:solidFill>
                  <a:schemeClr val="tx1"/>
                </a:solidFill>
              </a:rPr>
              <a:t>Língua inglesa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BD17F-C95C-40ED-8D04-03295D46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03DEB5-0B19-4F8E-84E2-00F5861C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E6392D-CB40-B4D6-2F08-5702781EA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7700" y="2007220"/>
            <a:ext cx="2357553" cy="2843560"/>
          </a:xfrm>
        </p:spPr>
        <p:txBody>
          <a:bodyPr anchor="ctr">
            <a:normAutofit/>
          </a:bodyPr>
          <a:lstStyle/>
          <a:p>
            <a:pPr algn="r"/>
            <a:r>
              <a:rPr lang="pt-BR" sz="2800" dirty="0">
                <a:solidFill>
                  <a:srgbClr val="FFFFFF"/>
                </a:solidFill>
              </a:rPr>
              <a:t>8º ano</a:t>
            </a:r>
          </a:p>
        </p:txBody>
      </p:sp>
    </p:spTree>
    <p:extLst>
      <p:ext uri="{BB962C8B-B14F-4D97-AF65-F5344CB8AC3E}">
        <p14:creationId xmlns:p14="http://schemas.microsoft.com/office/powerpoint/2010/main" val="3156539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1099E63-4B35-6BF9-8F89-BB1913C9B77F}"/>
              </a:ext>
            </a:extLst>
          </p:cNvPr>
          <p:cNvSpPr txBox="1">
            <a:spLocks/>
          </p:cNvSpPr>
          <p:nvPr/>
        </p:nvSpPr>
        <p:spPr>
          <a:xfrm>
            <a:off x="4887685" y="5642109"/>
            <a:ext cx="6719019" cy="1179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BIOGRAPHY.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Maya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Angelou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28 fev. 2018. Disponível em: www.biography.com/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writer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maya-angelou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16 jun. 2022.</a:t>
            </a:r>
            <a:endParaRPr lang="pt-BR" sz="1200" dirty="0"/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E734B70-A26B-8BBF-CF2D-68D62494FD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980" y="1253420"/>
            <a:ext cx="7148334" cy="435116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B273918-9453-0B84-D118-28F171CE4EFB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Using an online translator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9AF07659-9C31-72D2-F735-82FB8527C7FB}"/>
              </a:ext>
            </a:extLst>
          </p:cNvPr>
          <p:cNvGrpSpPr/>
          <p:nvPr/>
        </p:nvGrpSpPr>
        <p:grpSpPr>
          <a:xfrm>
            <a:off x="1000861" y="3933047"/>
            <a:ext cx="2651242" cy="2492834"/>
            <a:chOff x="667900" y="3626397"/>
            <a:chExt cx="2651242" cy="249283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81F1DCD-3297-1DC5-0032-C68B2FA0825F}"/>
                </a:ext>
              </a:extLst>
            </p:cNvPr>
            <p:cNvSpPr txBox="1"/>
            <p:nvPr/>
          </p:nvSpPr>
          <p:spPr>
            <a:xfrm>
              <a:off x="839245" y="4087906"/>
              <a:ext cx="2479897" cy="2031325"/>
            </a:xfrm>
            <a:custGeom>
              <a:avLst/>
              <a:gdLst>
                <a:gd name="connsiteX0" fmla="*/ 0 w 2479897"/>
                <a:gd name="connsiteY0" fmla="*/ 0 h 2031325"/>
                <a:gd name="connsiteX1" fmla="*/ 2479897 w 2479897"/>
                <a:gd name="connsiteY1" fmla="*/ 0 h 2031325"/>
                <a:gd name="connsiteX2" fmla="*/ 2479897 w 2479897"/>
                <a:gd name="connsiteY2" fmla="*/ 2031325 h 2031325"/>
                <a:gd name="connsiteX3" fmla="*/ 0 w 2479897"/>
                <a:gd name="connsiteY3" fmla="*/ 2031325 h 2031325"/>
                <a:gd name="connsiteX4" fmla="*/ 0 w 2479897"/>
                <a:gd name="connsiteY4" fmla="*/ 0 h 203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897" h="2031325" fill="none" extrusionOk="0">
                  <a:moveTo>
                    <a:pt x="0" y="0"/>
                  </a:moveTo>
                  <a:cubicBezTo>
                    <a:pt x="940357" y="-49533"/>
                    <a:pt x="1910184" y="-14809"/>
                    <a:pt x="2479897" y="0"/>
                  </a:cubicBezTo>
                  <a:cubicBezTo>
                    <a:pt x="2567536" y="761884"/>
                    <a:pt x="2407218" y="1805637"/>
                    <a:pt x="2479897" y="2031325"/>
                  </a:cubicBezTo>
                  <a:cubicBezTo>
                    <a:pt x="1885487" y="1983094"/>
                    <a:pt x="615490" y="2115780"/>
                    <a:pt x="0" y="2031325"/>
                  </a:cubicBezTo>
                  <a:cubicBezTo>
                    <a:pt x="-38581" y="1603883"/>
                    <a:pt x="63341" y="1005498"/>
                    <a:pt x="0" y="0"/>
                  </a:cubicBezTo>
                  <a:close/>
                </a:path>
                <a:path w="2479897" h="2031325" stroke="0" extrusionOk="0">
                  <a:moveTo>
                    <a:pt x="0" y="0"/>
                  </a:moveTo>
                  <a:cubicBezTo>
                    <a:pt x="984434" y="118645"/>
                    <a:pt x="2089033" y="116012"/>
                    <a:pt x="2479897" y="0"/>
                  </a:cubicBezTo>
                  <a:cubicBezTo>
                    <a:pt x="2347015" y="349898"/>
                    <a:pt x="2564848" y="1319597"/>
                    <a:pt x="2479897" y="2031325"/>
                  </a:cubicBezTo>
                  <a:cubicBezTo>
                    <a:pt x="1449412" y="2165925"/>
                    <a:pt x="765963" y="1874129"/>
                    <a:pt x="0" y="2031325"/>
                  </a:cubicBezTo>
                  <a:cubicBezTo>
                    <a:pt x="-20187" y="1074938"/>
                    <a:pt x="-152480" y="69029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Observe se uma mesma</a:t>
              </a:r>
            </a:p>
            <a:p>
              <a:r>
                <a:rPr lang="pt-BR" dirty="0"/>
                <a:t>palavra ou expressão tem mais de um significado possível e escolha a melhor tradução a partir do seu contexto de uso.</a:t>
              </a:r>
            </a:p>
          </p:txBody>
        </p:sp>
        <p:sp>
          <p:nvSpPr>
            <p:cNvPr id="8" name="Pentágono 7">
              <a:extLst>
                <a:ext uri="{FF2B5EF4-FFF2-40B4-BE49-F238E27FC236}">
                  <a16:creationId xmlns:a16="http://schemas.microsoft.com/office/drawing/2014/main" id="{531A4BE7-4BF8-DE5A-2157-0A8CEB95E0A4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9129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4899023" y="5850979"/>
            <a:ext cx="7048249" cy="720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Adaptado de: HOW to focus in the age of distraction.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David Hopkins /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Education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&amp;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Leadership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9 dez. 2013.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www.dontwasteyourtime.co.uk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/social-network/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how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to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focus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-in-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the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-age-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of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distraction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/. Acesso em: 18 maio 2022.</a:t>
            </a:r>
            <a:endParaRPr lang="pt-BR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539124-2F9D-7172-FF86-6BFF7C278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023" y="643467"/>
            <a:ext cx="7048249" cy="513739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FBCD0DD4-B615-63CE-22C8-2D9065EBC17B}"/>
              </a:ext>
            </a:extLst>
          </p:cNvPr>
          <p:cNvGrpSpPr/>
          <p:nvPr/>
        </p:nvGrpSpPr>
        <p:grpSpPr>
          <a:xfrm>
            <a:off x="999833" y="3149275"/>
            <a:ext cx="2651242" cy="2215835"/>
            <a:chOff x="667900" y="3626397"/>
            <a:chExt cx="2651242" cy="221583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89D0E1E-72CA-CA0A-29A9-092E588125A3}"/>
                </a:ext>
              </a:extLst>
            </p:cNvPr>
            <p:cNvSpPr txBox="1"/>
            <p:nvPr/>
          </p:nvSpPr>
          <p:spPr>
            <a:xfrm>
              <a:off x="839245" y="4087906"/>
              <a:ext cx="2479897" cy="1754326"/>
            </a:xfrm>
            <a:custGeom>
              <a:avLst/>
              <a:gdLst>
                <a:gd name="connsiteX0" fmla="*/ 0 w 2479897"/>
                <a:gd name="connsiteY0" fmla="*/ 0 h 1754326"/>
                <a:gd name="connsiteX1" fmla="*/ 2479897 w 2479897"/>
                <a:gd name="connsiteY1" fmla="*/ 0 h 1754326"/>
                <a:gd name="connsiteX2" fmla="*/ 2479897 w 2479897"/>
                <a:gd name="connsiteY2" fmla="*/ 1754326 h 1754326"/>
                <a:gd name="connsiteX3" fmla="*/ 0 w 2479897"/>
                <a:gd name="connsiteY3" fmla="*/ 1754326 h 1754326"/>
                <a:gd name="connsiteX4" fmla="*/ 0 w 2479897"/>
                <a:gd name="connsiteY4" fmla="*/ 0 h 175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897" h="1754326" fill="none" extrusionOk="0">
                  <a:moveTo>
                    <a:pt x="0" y="0"/>
                  </a:moveTo>
                  <a:cubicBezTo>
                    <a:pt x="940357" y="-49533"/>
                    <a:pt x="1910184" y="-14809"/>
                    <a:pt x="2479897" y="0"/>
                  </a:cubicBezTo>
                  <a:cubicBezTo>
                    <a:pt x="2393743" y="733881"/>
                    <a:pt x="2608880" y="965267"/>
                    <a:pt x="2479897" y="1754326"/>
                  </a:cubicBezTo>
                  <a:cubicBezTo>
                    <a:pt x="1885487" y="1706095"/>
                    <a:pt x="615490" y="1838781"/>
                    <a:pt x="0" y="1754326"/>
                  </a:cubicBezTo>
                  <a:cubicBezTo>
                    <a:pt x="130282" y="1391613"/>
                    <a:pt x="87306" y="793424"/>
                    <a:pt x="0" y="0"/>
                  </a:cubicBezTo>
                  <a:close/>
                </a:path>
                <a:path w="2479897" h="1754326" stroke="0" extrusionOk="0">
                  <a:moveTo>
                    <a:pt x="0" y="0"/>
                  </a:moveTo>
                  <a:cubicBezTo>
                    <a:pt x="984434" y="118645"/>
                    <a:pt x="2089033" y="116012"/>
                    <a:pt x="2479897" y="0"/>
                  </a:cubicBezTo>
                  <a:cubicBezTo>
                    <a:pt x="2497171" y="469620"/>
                    <a:pt x="2368151" y="1143791"/>
                    <a:pt x="2479897" y="1754326"/>
                  </a:cubicBezTo>
                  <a:cubicBezTo>
                    <a:pt x="1449412" y="1888926"/>
                    <a:pt x="765963" y="1597130"/>
                    <a:pt x="0" y="1754326"/>
                  </a:cubicBezTo>
                  <a:cubicBezTo>
                    <a:pt x="111227" y="936605"/>
                    <a:pt x="-8620" y="293506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Note que o uso de cores em um mapa conceitual é importante para uma boa organização visual das</a:t>
              </a:r>
            </a:p>
            <a:p>
              <a:r>
                <a:rPr lang="pt-BR" dirty="0"/>
                <a:t>informações.</a:t>
              </a:r>
            </a:p>
          </p:txBody>
        </p:sp>
        <p:sp>
          <p:nvSpPr>
            <p:cNvPr id="13" name="Pentágono 12">
              <a:extLst>
                <a:ext uri="{FF2B5EF4-FFF2-40B4-BE49-F238E27FC236}">
                  <a16:creationId xmlns:a16="http://schemas.microsoft.com/office/drawing/2014/main" id="{DEF3138B-6E0F-40B4-B91A-FAB30257A4D0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3B3CDB64-1256-0384-319C-B75B3E9AA025}"/>
              </a:ext>
            </a:extLst>
          </p:cNvPr>
          <p:cNvSpPr txBox="1"/>
          <p:nvPr/>
        </p:nvSpPr>
        <p:spPr>
          <a:xfrm rot="16200000">
            <a:off x="9555017" y="3175904"/>
            <a:ext cx="4783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© LEARNING FUNDAMENTALS WWW.LEARNINGFUNDAMENTALS.COM.AU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94023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43467" y="283512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Word groups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C30DADB-EA72-7B34-7DAA-C88E7F1CC18C}"/>
              </a:ext>
            </a:extLst>
          </p:cNvPr>
          <p:cNvGrpSpPr/>
          <p:nvPr/>
        </p:nvGrpSpPr>
        <p:grpSpPr>
          <a:xfrm>
            <a:off x="999833" y="4181553"/>
            <a:ext cx="2651242" cy="1938837"/>
            <a:chOff x="667900" y="3626397"/>
            <a:chExt cx="2651242" cy="1938837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8D77C99-B749-9587-8944-63B8263952D4}"/>
                </a:ext>
              </a:extLst>
            </p:cNvPr>
            <p:cNvSpPr txBox="1"/>
            <p:nvPr/>
          </p:nvSpPr>
          <p:spPr>
            <a:xfrm>
              <a:off x="839245" y="4087906"/>
              <a:ext cx="2479897" cy="1477328"/>
            </a:xfrm>
            <a:custGeom>
              <a:avLst/>
              <a:gdLst>
                <a:gd name="connsiteX0" fmla="*/ 0 w 2479897"/>
                <a:gd name="connsiteY0" fmla="*/ 0 h 1477328"/>
                <a:gd name="connsiteX1" fmla="*/ 2479897 w 2479897"/>
                <a:gd name="connsiteY1" fmla="*/ 0 h 1477328"/>
                <a:gd name="connsiteX2" fmla="*/ 2479897 w 2479897"/>
                <a:gd name="connsiteY2" fmla="*/ 1477328 h 1477328"/>
                <a:gd name="connsiteX3" fmla="*/ 0 w 2479897"/>
                <a:gd name="connsiteY3" fmla="*/ 1477328 h 1477328"/>
                <a:gd name="connsiteX4" fmla="*/ 0 w 2479897"/>
                <a:gd name="connsiteY4" fmla="*/ 0 h 147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897" h="1477328" fill="none" extrusionOk="0">
                  <a:moveTo>
                    <a:pt x="0" y="0"/>
                  </a:moveTo>
                  <a:cubicBezTo>
                    <a:pt x="940357" y="-49533"/>
                    <a:pt x="1910184" y="-14809"/>
                    <a:pt x="2479897" y="0"/>
                  </a:cubicBezTo>
                  <a:cubicBezTo>
                    <a:pt x="2502679" y="704010"/>
                    <a:pt x="2352955" y="1305905"/>
                    <a:pt x="2479897" y="1477328"/>
                  </a:cubicBezTo>
                  <a:cubicBezTo>
                    <a:pt x="1885487" y="1429097"/>
                    <a:pt x="615490" y="1561783"/>
                    <a:pt x="0" y="1477328"/>
                  </a:cubicBezTo>
                  <a:cubicBezTo>
                    <a:pt x="-111356" y="1179937"/>
                    <a:pt x="-105759" y="213824"/>
                    <a:pt x="0" y="0"/>
                  </a:cubicBezTo>
                  <a:close/>
                </a:path>
                <a:path w="2479897" h="1477328" stroke="0" extrusionOk="0">
                  <a:moveTo>
                    <a:pt x="0" y="0"/>
                  </a:moveTo>
                  <a:cubicBezTo>
                    <a:pt x="984434" y="118645"/>
                    <a:pt x="2089033" y="116012"/>
                    <a:pt x="2479897" y="0"/>
                  </a:cubicBezTo>
                  <a:cubicBezTo>
                    <a:pt x="2423853" y="735153"/>
                    <a:pt x="2511077" y="1113412"/>
                    <a:pt x="2479897" y="1477328"/>
                  </a:cubicBezTo>
                  <a:cubicBezTo>
                    <a:pt x="1449412" y="1611928"/>
                    <a:pt x="765963" y="1320132"/>
                    <a:pt x="0" y="1477328"/>
                  </a:cubicBezTo>
                  <a:cubicBezTo>
                    <a:pt x="-79908" y="1020908"/>
                    <a:pt x="115447" y="63690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Agrupar palavras e</a:t>
              </a:r>
            </a:p>
            <a:p>
              <a:r>
                <a:rPr lang="pt-BR" dirty="0"/>
                <a:t>expressões por campo</a:t>
              </a:r>
            </a:p>
            <a:p>
              <a:r>
                <a:rPr lang="pt-BR" dirty="0"/>
                <a:t>semântico pode ajudar</a:t>
              </a:r>
            </a:p>
            <a:p>
              <a:r>
                <a:rPr lang="pt-BR" dirty="0"/>
                <a:t>você a ampliar e fixar o</a:t>
              </a:r>
            </a:p>
            <a:p>
              <a:r>
                <a:rPr lang="pt-BR" dirty="0"/>
                <a:t>vocabulário aprendido.</a:t>
              </a:r>
            </a:p>
          </p:txBody>
        </p:sp>
        <p:sp>
          <p:nvSpPr>
            <p:cNvPr id="7" name="Pentágono 6">
              <a:extLst>
                <a:ext uri="{FF2B5EF4-FFF2-40B4-BE49-F238E27FC236}">
                  <a16:creationId xmlns:a16="http://schemas.microsoft.com/office/drawing/2014/main" id="{157A0E0A-26A1-DE19-46E2-0241289AC234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219BCFA9-DD56-3B6E-0520-913A393DC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569060"/>
              </p:ext>
            </p:extLst>
          </p:nvPr>
        </p:nvGraphicFramePr>
        <p:xfrm>
          <a:off x="4270673" y="342144"/>
          <a:ext cx="7957880" cy="61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3849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43467" y="283512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Word groups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C30DADB-EA72-7B34-7DAA-C88E7F1CC18C}"/>
              </a:ext>
            </a:extLst>
          </p:cNvPr>
          <p:cNvGrpSpPr/>
          <p:nvPr/>
        </p:nvGrpSpPr>
        <p:grpSpPr>
          <a:xfrm>
            <a:off x="999833" y="4181553"/>
            <a:ext cx="2651242" cy="1938837"/>
            <a:chOff x="667900" y="3626397"/>
            <a:chExt cx="2651242" cy="1938837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38D77C99-B749-9587-8944-63B8263952D4}"/>
                </a:ext>
              </a:extLst>
            </p:cNvPr>
            <p:cNvSpPr txBox="1"/>
            <p:nvPr/>
          </p:nvSpPr>
          <p:spPr>
            <a:xfrm>
              <a:off x="839245" y="4087906"/>
              <a:ext cx="2479897" cy="1477328"/>
            </a:xfrm>
            <a:custGeom>
              <a:avLst/>
              <a:gdLst>
                <a:gd name="connsiteX0" fmla="*/ 0 w 2479897"/>
                <a:gd name="connsiteY0" fmla="*/ 0 h 1477328"/>
                <a:gd name="connsiteX1" fmla="*/ 2479897 w 2479897"/>
                <a:gd name="connsiteY1" fmla="*/ 0 h 1477328"/>
                <a:gd name="connsiteX2" fmla="*/ 2479897 w 2479897"/>
                <a:gd name="connsiteY2" fmla="*/ 1477328 h 1477328"/>
                <a:gd name="connsiteX3" fmla="*/ 0 w 2479897"/>
                <a:gd name="connsiteY3" fmla="*/ 1477328 h 1477328"/>
                <a:gd name="connsiteX4" fmla="*/ 0 w 2479897"/>
                <a:gd name="connsiteY4" fmla="*/ 0 h 147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897" h="1477328" fill="none" extrusionOk="0">
                  <a:moveTo>
                    <a:pt x="0" y="0"/>
                  </a:moveTo>
                  <a:cubicBezTo>
                    <a:pt x="940357" y="-49533"/>
                    <a:pt x="1910184" y="-14809"/>
                    <a:pt x="2479897" y="0"/>
                  </a:cubicBezTo>
                  <a:cubicBezTo>
                    <a:pt x="2502679" y="704010"/>
                    <a:pt x="2352955" y="1305905"/>
                    <a:pt x="2479897" y="1477328"/>
                  </a:cubicBezTo>
                  <a:cubicBezTo>
                    <a:pt x="1885487" y="1429097"/>
                    <a:pt x="615490" y="1561783"/>
                    <a:pt x="0" y="1477328"/>
                  </a:cubicBezTo>
                  <a:cubicBezTo>
                    <a:pt x="-111356" y="1179937"/>
                    <a:pt x="-105759" y="213824"/>
                    <a:pt x="0" y="0"/>
                  </a:cubicBezTo>
                  <a:close/>
                </a:path>
                <a:path w="2479897" h="1477328" stroke="0" extrusionOk="0">
                  <a:moveTo>
                    <a:pt x="0" y="0"/>
                  </a:moveTo>
                  <a:cubicBezTo>
                    <a:pt x="984434" y="118645"/>
                    <a:pt x="2089033" y="116012"/>
                    <a:pt x="2479897" y="0"/>
                  </a:cubicBezTo>
                  <a:cubicBezTo>
                    <a:pt x="2423853" y="735153"/>
                    <a:pt x="2511077" y="1113412"/>
                    <a:pt x="2479897" y="1477328"/>
                  </a:cubicBezTo>
                  <a:cubicBezTo>
                    <a:pt x="1449412" y="1611928"/>
                    <a:pt x="765963" y="1320132"/>
                    <a:pt x="0" y="1477328"/>
                  </a:cubicBezTo>
                  <a:cubicBezTo>
                    <a:pt x="-79908" y="1020908"/>
                    <a:pt x="115447" y="63690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Agrupar palavras e</a:t>
              </a:r>
            </a:p>
            <a:p>
              <a:r>
                <a:rPr lang="pt-BR" dirty="0"/>
                <a:t>expressões por campo</a:t>
              </a:r>
            </a:p>
            <a:p>
              <a:r>
                <a:rPr lang="pt-BR" dirty="0"/>
                <a:t>semântico pode ajudar</a:t>
              </a:r>
            </a:p>
            <a:p>
              <a:r>
                <a:rPr lang="pt-BR" dirty="0"/>
                <a:t>você a ampliar e fixar o</a:t>
              </a:r>
            </a:p>
            <a:p>
              <a:r>
                <a:rPr lang="pt-BR" dirty="0"/>
                <a:t>vocabulário aprendido.</a:t>
              </a:r>
            </a:p>
          </p:txBody>
        </p:sp>
        <p:sp>
          <p:nvSpPr>
            <p:cNvPr id="7" name="Pentágono 6">
              <a:extLst>
                <a:ext uri="{FF2B5EF4-FFF2-40B4-BE49-F238E27FC236}">
                  <a16:creationId xmlns:a16="http://schemas.microsoft.com/office/drawing/2014/main" id="{157A0E0A-26A1-DE19-46E2-0241289AC234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BA394C7-003A-E040-6136-87358A1E03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2733112"/>
              </p:ext>
            </p:extLst>
          </p:nvPr>
        </p:nvGraphicFramePr>
        <p:xfrm>
          <a:off x="4270673" y="342144"/>
          <a:ext cx="7957880" cy="61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4405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43467" y="2835128"/>
            <a:ext cx="3363974" cy="137710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Review: </a:t>
            </a:r>
          </a:p>
          <a:p>
            <a:r>
              <a:rPr lang="en-US" sz="2400" dirty="0"/>
              <a:t>simple present / present continuous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6ED87D0-B808-5551-34AC-E5E5B9AE7CEF}"/>
              </a:ext>
            </a:extLst>
          </p:cNvPr>
          <p:cNvSpPr txBox="1"/>
          <p:nvPr/>
        </p:nvSpPr>
        <p:spPr>
          <a:xfrm>
            <a:off x="194642" y="4611788"/>
            <a:ext cx="4261623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In picture A the teacher is using the computer. In picture B she’s reading a book.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23C69B-2250-99A1-9E72-7D120C04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97" y="170106"/>
            <a:ext cx="5676900" cy="670715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D5F1566-6ED9-D142-6B45-C055E1010956}"/>
              </a:ext>
            </a:extLst>
          </p:cNvPr>
          <p:cNvSpPr txBox="1"/>
          <p:nvPr/>
        </p:nvSpPr>
        <p:spPr>
          <a:xfrm rot="16200000">
            <a:off x="10160641" y="5388535"/>
            <a:ext cx="23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ILUSTRAÇÕES: GALVÃO BERTAZZI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136314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43467" y="2835128"/>
            <a:ext cx="3363974" cy="137710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Review: </a:t>
            </a:r>
          </a:p>
          <a:p>
            <a:r>
              <a:rPr lang="en-US" sz="2400" dirty="0"/>
              <a:t>simple present / present continuous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3DBC94-2F6A-078A-9FB6-ACF3D7218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97" y="170106"/>
            <a:ext cx="5676900" cy="670715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ED87D0-B808-5551-34AC-E5E5B9AE7CEF}"/>
              </a:ext>
            </a:extLst>
          </p:cNvPr>
          <p:cNvSpPr txBox="1"/>
          <p:nvPr/>
        </p:nvSpPr>
        <p:spPr>
          <a:xfrm>
            <a:off x="194642" y="4611788"/>
            <a:ext cx="4261623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In picture A the girl is using her cell/mobile (phone) and writing (on her notebook). In picture B she’s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only writing (on her notebook).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833DE9A-F22A-3248-0AFE-87C59AE1E8FD}"/>
              </a:ext>
            </a:extLst>
          </p:cNvPr>
          <p:cNvSpPr txBox="1"/>
          <p:nvPr/>
        </p:nvSpPr>
        <p:spPr>
          <a:xfrm rot="16200000">
            <a:off x="10160641" y="5388535"/>
            <a:ext cx="23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ILUSTRAÇÕES: GALVÃO BERTAZZI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98131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43467" y="2835128"/>
            <a:ext cx="3363974" cy="137710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Review: </a:t>
            </a:r>
          </a:p>
          <a:p>
            <a:r>
              <a:rPr lang="en-US" sz="2400" dirty="0"/>
              <a:t>simple present / present continuous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3DBC94-2F6A-078A-9FB6-ACF3D7218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97" y="170106"/>
            <a:ext cx="5676900" cy="670715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ED87D0-B808-5551-34AC-E5E5B9AE7CEF}"/>
              </a:ext>
            </a:extLst>
          </p:cNvPr>
          <p:cNvSpPr txBox="1"/>
          <p:nvPr/>
        </p:nvSpPr>
        <p:spPr>
          <a:xfrm>
            <a:off x="194642" y="4611788"/>
            <a:ext cx="4261623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In picture A the boy is writing (on his notebook). In picture B he’s drinking water.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E24F1C-AEA2-1256-DB4B-32C5CD43C5F9}"/>
              </a:ext>
            </a:extLst>
          </p:cNvPr>
          <p:cNvSpPr txBox="1"/>
          <p:nvPr/>
        </p:nvSpPr>
        <p:spPr>
          <a:xfrm rot="16200000">
            <a:off x="10160641" y="5388535"/>
            <a:ext cx="23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ILUSTRAÇÕES: GALVÃO BERTAZZI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573972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43467" y="2835128"/>
            <a:ext cx="3363974" cy="137710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Review: </a:t>
            </a:r>
          </a:p>
          <a:p>
            <a:r>
              <a:rPr lang="en-US" sz="2400" dirty="0"/>
              <a:t>simple present / present continuous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3DBC94-2F6A-078A-9FB6-ACF3D7218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697" y="170106"/>
            <a:ext cx="5676900" cy="670715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ED87D0-B808-5551-34AC-E5E5B9AE7CEF}"/>
              </a:ext>
            </a:extLst>
          </p:cNvPr>
          <p:cNvSpPr txBox="1"/>
          <p:nvPr/>
        </p:nvSpPr>
        <p:spPr>
          <a:xfrm>
            <a:off x="194642" y="4611788"/>
            <a:ext cx="4261623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In picture A the man is cleaning the window. In picture B he’s listening to music.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C3A8CE2-5175-5D97-831C-7A755066937F}"/>
              </a:ext>
            </a:extLst>
          </p:cNvPr>
          <p:cNvSpPr txBox="1"/>
          <p:nvPr/>
        </p:nvSpPr>
        <p:spPr>
          <a:xfrm rot="16200000">
            <a:off x="10160641" y="5388535"/>
            <a:ext cx="23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ILUSTRAÇÕES: GALVÃO BERTAZZI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39272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5019196" y="6082618"/>
            <a:ext cx="6749929" cy="80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DAVIS, Viola.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Finding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me: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 memoir. Nova York: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HarperCollins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Publishers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2022. p. 279.</a:t>
            </a:r>
            <a:endParaRPr lang="pt-BR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48956F-8F9E-8620-E4C0-38A2983E9908}"/>
              </a:ext>
            </a:extLst>
          </p:cNvPr>
          <p:cNvSpPr txBox="1"/>
          <p:nvPr/>
        </p:nvSpPr>
        <p:spPr>
          <a:xfrm>
            <a:off x="5013017" y="1494972"/>
            <a:ext cx="6756108" cy="4524315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Excerpt 1</a:t>
            </a:r>
          </a:p>
          <a:p>
            <a:endParaRPr lang="en-US" sz="2400" dirty="0">
              <a:solidFill>
                <a:srgbClr val="2F2F2E"/>
              </a:solidFill>
              <a:effectLst/>
              <a:latin typeface="+mj-lt"/>
            </a:endParaRPr>
          </a:p>
          <a:p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The eight-year-old girl who had never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been told “You’re worthy; you’re beautiful”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suddenly found herself as a leading lady, and a mouthpiece for all the women who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looked like her. (...) The obstacle blocking me was a four-hundred-year-old racist system of oppression and my own feeling of utter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aloneness. My art, in this instance, was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the best healing tool to resolve my past, the best weapon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that I had to conquer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my present, and my gift to the future.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220164B-6713-7341-3FB6-D91F777B8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624" y="208894"/>
            <a:ext cx="2925501" cy="199466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C9B61519-DA28-4E35-AC9F-C3E49403D24B}"/>
              </a:ext>
            </a:extLst>
          </p:cNvPr>
          <p:cNvGrpSpPr/>
          <p:nvPr/>
        </p:nvGrpSpPr>
        <p:grpSpPr>
          <a:xfrm>
            <a:off x="422875" y="3246373"/>
            <a:ext cx="3798860" cy="2736764"/>
            <a:chOff x="666816" y="3597911"/>
            <a:chExt cx="2683034" cy="2736764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EDFD372A-5B95-0A4F-277B-FE4216FED1F9}"/>
                </a:ext>
              </a:extLst>
            </p:cNvPr>
            <p:cNvSpPr txBox="1"/>
            <p:nvPr/>
          </p:nvSpPr>
          <p:spPr>
            <a:xfrm>
              <a:off x="713357" y="4087906"/>
              <a:ext cx="2636493" cy="2246769"/>
            </a:xfrm>
            <a:custGeom>
              <a:avLst/>
              <a:gdLst>
                <a:gd name="connsiteX0" fmla="*/ 0 w 2636493"/>
                <a:gd name="connsiteY0" fmla="*/ 0 h 2246769"/>
                <a:gd name="connsiteX1" fmla="*/ 2636493 w 2636493"/>
                <a:gd name="connsiteY1" fmla="*/ 0 h 2246769"/>
                <a:gd name="connsiteX2" fmla="*/ 2636493 w 2636493"/>
                <a:gd name="connsiteY2" fmla="*/ 2246769 h 2246769"/>
                <a:gd name="connsiteX3" fmla="*/ 0 w 2636493"/>
                <a:gd name="connsiteY3" fmla="*/ 2246769 h 2246769"/>
                <a:gd name="connsiteX4" fmla="*/ 0 w 2636493"/>
                <a:gd name="connsiteY4" fmla="*/ 0 h 22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493" h="2246769" fill="none" extrusionOk="0">
                  <a:moveTo>
                    <a:pt x="0" y="0"/>
                  </a:moveTo>
                  <a:cubicBezTo>
                    <a:pt x="275366" y="-49533"/>
                    <a:pt x="1774585" y="-14809"/>
                    <a:pt x="2636493" y="0"/>
                  </a:cubicBezTo>
                  <a:cubicBezTo>
                    <a:pt x="2724132" y="709360"/>
                    <a:pt x="2563814" y="1654734"/>
                    <a:pt x="2636493" y="2246769"/>
                  </a:cubicBezTo>
                  <a:cubicBezTo>
                    <a:pt x="1702638" y="2198538"/>
                    <a:pt x="1246425" y="2331224"/>
                    <a:pt x="0" y="2246769"/>
                  </a:cubicBezTo>
                  <a:cubicBezTo>
                    <a:pt x="-38581" y="1920957"/>
                    <a:pt x="63341" y="953370"/>
                    <a:pt x="0" y="0"/>
                  </a:cubicBezTo>
                  <a:close/>
                </a:path>
                <a:path w="2636493" h="2246769" stroke="0" extrusionOk="0">
                  <a:moveTo>
                    <a:pt x="0" y="0"/>
                  </a:moveTo>
                  <a:cubicBezTo>
                    <a:pt x="1266456" y="118645"/>
                    <a:pt x="1640757" y="116012"/>
                    <a:pt x="2636493" y="0"/>
                  </a:cubicBezTo>
                  <a:cubicBezTo>
                    <a:pt x="2503611" y="629768"/>
                    <a:pt x="2721444" y="1685603"/>
                    <a:pt x="2636493" y="2246769"/>
                  </a:cubicBezTo>
                  <a:cubicBezTo>
                    <a:pt x="2318682" y="2381369"/>
                    <a:pt x="1109431" y="2089573"/>
                    <a:pt x="0" y="2246769"/>
                  </a:cubicBezTo>
                  <a:cubicBezTo>
                    <a:pt x="-20187" y="1576725"/>
                    <a:pt x="-152480" y="99515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O primeiro nome da atriz Viola Davis nos remete ao nome de um instrumento musical, tanto em português quanto em inglês, mas, no nome próprio Viola, o “</a:t>
              </a:r>
              <a:r>
                <a:rPr lang="pt-BR" sz="2000" dirty="0" err="1"/>
                <a:t>i</a:t>
              </a:r>
              <a:r>
                <a:rPr lang="pt-BR" sz="2000" dirty="0"/>
                <a:t>” é</a:t>
              </a:r>
            </a:p>
            <a:p>
              <a:r>
                <a:rPr lang="pt-BR" sz="2000" dirty="0"/>
                <a:t>pronunciado como o pronome “</a:t>
              </a:r>
              <a:r>
                <a:rPr lang="pt-BR" sz="2000" dirty="0" err="1"/>
                <a:t>I</a:t>
              </a:r>
              <a:r>
                <a:rPr lang="pt-BR" sz="2000" dirty="0"/>
                <a:t>” /</a:t>
              </a:r>
              <a:r>
                <a:rPr lang="pt-BR" sz="2000" dirty="0" err="1"/>
                <a:t>aɪ</a:t>
              </a:r>
              <a:r>
                <a:rPr lang="pt-BR" sz="2000" dirty="0"/>
                <a:t>/.</a:t>
              </a:r>
            </a:p>
          </p:txBody>
        </p:sp>
        <p:sp>
          <p:nvSpPr>
            <p:cNvPr id="13" name="Pentágono 12">
              <a:extLst>
                <a:ext uri="{FF2B5EF4-FFF2-40B4-BE49-F238E27FC236}">
                  <a16:creationId xmlns:a16="http://schemas.microsoft.com/office/drawing/2014/main" id="{F9CF93C8-F454-C568-CDEF-198A417037A1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PRONUNCIATION NOTE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38DB2E-F16D-07DF-5537-3651C8ED234F}"/>
              </a:ext>
            </a:extLst>
          </p:cNvPr>
          <p:cNvSpPr txBox="1"/>
          <p:nvPr/>
        </p:nvSpPr>
        <p:spPr>
          <a:xfrm rot="16200000">
            <a:off x="10489615" y="1371861"/>
            <a:ext cx="2805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EARL GIBSON III/GETTY IMAGES FOR BET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559716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5019196" y="6082618"/>
            <a:ext cx="6749929" cy="80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DAVIS, Viola.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Finding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me: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 memoir. Nova York: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HarperCollins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Publishers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2022. p. 291.</a:t>
            </a:r>
            <a:endParaRPr lang="pt-BR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48956F-8F9E-8620-E4C0-38A2983E9908}"/>
              </a:ext>
            </a:extLst>
          </p:cNvPr>
          <p:cNvSpPr txBox="1"/>
          <p:nvPr/>
        </p:nvSpPr>
        <p:spPr>
          <a:xfrm>
            <a:off x="5045093" y="643467"/>
            <a:ext cx="6756108" cy="5432256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Excerpt </a:t>
            </a:r>
            <a:r>
              <a:rPr lang="en-US" sz="2400" b="1" dirty="0">
                <a:solidFill>
                  <a:srgbClr val="2F2F2E"/>
                </a:solidFill>
                <a:latin typeface="+mj-lt"/>
              </a:rPr>
              <a:t>2</a:t>
            </a:r>
            <a:endParaRPr lang="en-US" sz="2400" b="1" dirty="0">
              <a:solidFill>
                <a:srgbClr val="2F2F2E"/>
              </a:solidFill>
              <a:effectLst/>
              <a:latin typeface="+mj-lt"/>
            </a:endParaRPr>
          </a:p>
          <a:p>
            <a:endParaRPr lang="en-US" sz="2400" dirty="0">
              <a:solidFill>
                <a:srgbClr val="2F2F2E"/>
              </a:solidFill>
              <a:effectLst/>
              <a:latin typeface="+mj-lt"/>
            </a:endParaRPr>
          </a:p>
          <a:p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Every painful memory, every mentor, every friend and foe served as a chisel, a leap</a:t>
            </a:r>
            <a:r>
              <a:rPr lang="en-US" sz="23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pad that has shaped “ME!” (...) I’m no longer</a:t>
            </a:r>
            <a:r>
              <a:rPr lang="en-US" sz="23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ashamed of me. I own everything that has</a:t>
            </a:r>
            <a:r>
              <a:rPr lang="en-US" sz="23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ever happened to me. The parts that were a source of shame are actually my warrior fuel. I see people – the way they walk, talk, laugh, and grieve, and their silence – in a way that</a:t>
            </a:r>
            <a:r>
              <a:rPr lang="en-US" sz="23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is hyperfocused because of my past. I’m an</a:t>
            </a:r>
            <a:r>
              <a:rPr lang="en-US" sz="23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artist because there’s no separation from</a:t>
            </a:r>
            <a:r>
              <a:rPr lang="en-US" sz="23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me and every human being that has passed</a:t>
            </a:r>
            <a:r>
              <a:rPr lang="en-US" sz="23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through the world including my mom. I have</a:t>
            </a:r>
            <a:r>
              <a:rPr lang="en-US" sz="23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a great deal of compassion for other people, but mostly for myself. That would not be</a:t>
            </a:r>
            <a:r>
              <a:rPr lang="en-US" sz="23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the case if I did not reconcile that little</a:t>
            </a:r>
            <a:r>
              <a:rPr lang="en-US" sz="23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300" dirty="0">
                <a:solidFill>
                  <a:srgbClr val="2F2F2E"/>
                </a:solidFill>
                <a:effectLst/>
                <a:latin typeface="+mj-lt"/>
              </a:rPr>
              <a:t>eight-year-old girl and FIND ME.</a:t>
            </a:r>
          </a:p>
        </p:txBody>
      </p:sp>
    </p:spTree>
    <p:extLst>
      <p:ext uri="{BB962C8B-B14F-4D97-AF65-F5344CB8AC3E}">
        <p14:creationId xmlns:p14="http://schemas.microsoft.com/office/powerpoint/2010/main" val="2085768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10A6C7D-F671-26C8-0592-B84197A249D2}"/>
              </a:ext>
            </a:extLst>
          </p:cNvPr>
          <p:cNvSpPr txBox="1"/>
          <p:nvPr/>
        </p:nvSpPr>
        <p:spPr>
          <a:xfrm>
            <a:off x="477366" y="3045095"/>
            <a:ext cx="3696175" cy="313932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F2F2E"/>
                </a:solidFill>
                <a:effectLst/>
                <a:latin typeface="+mj-lt"/>
              </a:rPr>
              <a:t>Ella Fitzgerald </a:t>
            </a:r>
            <a:r>
              <a:rPr lang="en-US" dirty="0">
                <a:solidFill>
                  <a:srgbClr val="2F2F2E"/>
                </a:solidFill>
                <a:effectLst/>
                <a:latin typeface="+mj-lt"/>
              </a:rPr>
              <a:t>was an American singer.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2F2F2E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F2F2E"/>
                </a:solidFill>
                <a:effectLst/>
                <a:latin typeface="+mj-lt"/>
              </a:rPr>
              <a:t>William Shakespeare </a:t>
            </a:r>
            <a:r>
              <a:rPr lang="en-US" dirty="0">
                <a:solidFill>
                  <a:srgbClr val="2F2F2E"/>
                </a:solidFill>
                <a:effectLst/>
                <a:latin typeface="+mj-lt"/>
              </a:rPr>
              <a:t>was an English playwright.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2F2F2E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F2F2E"/>
                </a:solidFill>
                <a:effectLst/>
                <a:latin typeface="+mj-lt"/>
              </a:rPr>
              <a:t>Martin Luther King, Jr. </a:t>
            </a:r>
            <a:r>
              <a:rPr lang="en-US" dirty="0">
                <a:solidFill>
                  <a:srgbClr val="2F2F2E"/>
                </a:solidFill>
                <a:effectLst/>
                <a:latin typeface="+mj-lt"/>
              </a:rPr>
              <a:t>was an American activist.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2F2F2E"/>
              </a:solidFill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F2F2E"/>
                </a:solidFill>
                <a:effectLst/>
                <a:latin typeface="+mj-lt"/>
              </a:rPr>
              <a:t>Emmeline Pankhurst </a:t>
            </a:r>
            <a:r>
              <a:rPr lang="en-US" dirty="0">
                <a:solidFill>
                  <a:srgbClr val="2F2F2E"/>
                </a:solidFill>
                <a:effectLst/>
                <a:latin typeface="+mj-lt"/>
              </a:rPr>
              <a:t>was an English activist.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F9591A1-880B-ADCA-4B74-65CCAEF1245F}"/>
              </a:ext>
            </a:extLst>
          </p:cNvPr>
          <p:cNvSpPr/>
          <p:nvPr/>
        </p:nvSpPr>
        <p:spPr>
          <a:xfrm>
            <a:off x="4764744" y="273334"/>
            <a:ext cx="620110" cy="95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58DE60F7-03C4-6FED-EB76-BC51E9291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431" y="114821"/>
            <a:ext cx="1969250" cy="244496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A7711EF-CB91-9D16-6DA5-B4EE7A11F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383" y="114821"/>
            <a:ext cx="1969250" cy="242030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AF1332D-6F0A-73AF-D399-40A218020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017" y="3308183"/>
            <a:ext cx="2030170" cy="253201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AAF42FC-4C88-EA8A-0A79-48A2D746868A}"/>
              </a:ext>
            </a:extLst>
          </p:cNvPr>
          <p:cNvSpPr txBox="1"/>
          <p:nvPr/>
        </p:nvSpPr>
        <p:spPr>
          <a:xfrm>
            <a:off x="5452064" y="2566676"/>
            <a:ext cx="2277729" cy="830997"/>
          </a:xfrm>
          <a:custGeom>
            <a:avLst/>
            <a:gdLst>
              <a:gd name="connsiteX0" fmla="*/ 0 w 2277729"/>
              <a:gd name="connsiteY0" fmla="*/ 0 h 830997"/>
              <a:gd name="connsiteX1" fmla="*/ 2277729 w 2277729"/>
              <a:gd name="connsiteY1" fmla="*/ 0 h 830997"/>
              <a:gd name="connsiteX2" fmla="*/ 2277729 w 2277729"/>
              <a:gd name="connsiteY2" fmla="*/ 830997 h 830997"/>
              <a:gd name="connsiteX3" fmla="*/ 0 w 2277729"/>
              <a:gd name="connsiteY3" fmla="*/ 830997 h 830997"/>
              <a:gd name="connsiteX4" fmla="*/ 0 w 2277729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7729" h="830997" fill="none" extrusionOk="0">
                <a:moveTo>
                  <a:pt x="0" y="0"/>
                </a:moveTo>
                <a:cubicBezTo>
                  <a:pt x="987485" y="-49533"/>
                  <a:pt x="1979537" y="-14809"/>
                  <a:pt x="2277729" y="0"/>
                </a:cubicBezTo>
                <a:cubicBezTo>
                  <a:pt x="2242341" y="192764"/>
                  <a:pt x="2275436" y="611841"/>
                  <a:pt x="2277729" y="830997"/>
                </a:cubicBezTo>
                <a:cubicBezTo>
                  <a:pt x="1172373" y="782766"/>
                  <a:pt x="102015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277729" h="830997" stroke="0" extrusionOk="0">
                <a:moveTo>
                  <a:pt x="0" y="0"/>
                </a:moveTo>
                <a:cubicBezTo>
                  <a:pt x="926961" y="118645"/>
                  <a:pt x="1304762" y="116012"/>
                  <a:pt x="2277729" y="0"/>
                </a:cubicBezTo>
                <a:cubicBezTo>
                  <a:pt x="2279855" y="113011"/>
                  <a:pt x="2317219" y="601367"/>
                  <a:pt x="2277729" y="830997"/>
                </a:cubicBezTo>
                <a:cubicBezTo>
                  <a:pt x="1885317" y="965597"/>
                  <a:pt x="909471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Ella Fitzgerald</a:t>
            </a:r>
          </a:p>
          <a:p>
            <a:pPr algn="ctr"/>
            <a:r>
              <a:rPr lang="pt-BR" sz="2400" dirty="0"/>
              <a:t>(1917-1996)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DBC29F0-4822-22A6-DBDF-C2C1E6606FCE}"/>
              </a:ext>
            </a:extLst>
          </p:cNvPr>
          <p:cNvSpPr txBox="1"/>
          <p:nvPr/>
        </p:nvSpPr>
        <p:spPr>
          <a:xfrm>
            <a:off x="5335859" y="5857292"/>
            <a:ext cx="2742921" cy="830997"/>
          </a:xfrm>
          <a:custGeom>
            <a:avLst/>
            <a:gdLst>
              <a:gd name="connsiteX0" fmla="*/ 0 w 2742921"/>
              <a:gd name="connsiteY0" fmla="*/ 0 h 830997"/>
              <a:gd name="connsiteX1" fmla="*/ 2742921 w 2742921"/>
              <a:gd name="connsiteY1" fmla="*/ 0 h 830997"/>
              <a:gd name="connsiteX2" fmla="*/ 2742921 w 2742921"/>
              <a:gd name="connsiteY2" fmla="*/ 830997 h 830997"/>
              <a:gd name="connsiteX3" fmla="*/ 0 w 2742921"/>
              <a:gd name="connsiteY3" fmla="*/ 830997 h 830997"/>
              <a:gd name="connsiteX4" fmla="*/ 0 w 274292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2921" h="830997" fill="none" extrusionOk="0">
                <a:moveTo>
                  <a:pt x="0" y="0"/>
                </a:moveTo>
                <a:cubicBezTo>
                  <a:pt x="827184" y="-49533"/>
                  <a:pt x="2051469" y="-14809"/>
                  <a:pt x="2742921" y="0"/>
                </a:cubicBezTo>
                <a:cubicBezTo>
                  <a:pt x="2707533" y="192764"/>
                  <a:pt x="2740628" y="611841"/>
                  <a:pt x="2742921" y="830997"/>
                </a:cubicBezTo>
                <a:cubicBezTo>
                  <a:pt x="2081620" y="782766"/>
                  <a:pt x="432983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742921" h="830997" stroke="0" extrusionOk="0">
                <a:moveTo>
                  <a:pt x="0" y="0"/>
                </a:moveTo>
                <a:cubicBezTo>
                  <a:pt x="559083" y="118645"/>
                  <a:pt x="2353466" y="116012"/>
                  <a:pt x="2742921" y="0"/>
                </a:cubicBezTo>
                <a:cubicBezTo>
                  <a:pt x="2745047" y="113011"/>
                  <a:pt x="2782411" y="601367"/>
                  <a:pt x="2742921" y="830997"/>
                </a:cubicBezTo>
                <a:cubicBezTo>
                  <a:pt x="2275652" y="965597"/>
                  <a:pt x="105316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Martin Luther</a:t>
            </a:r>
          </a:p>
          <a:p>
            <a:pPr algn="ctr"/>
            <a:r>
              <a:rPr lang="pt-BR" sz="2400" dirty="0"/>
              <a:t>King, Jr. (1929-1968)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2967E0F2-924A-4579-32E2-5811292EF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4163" y="3429000"/>
            <a:ext cx="1917687" cy="237017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C30412F-9D12-3341-B251-737C8573A0C7}"/>
              </a:ext>
            </a:extLst>
          </p:cNvPr>
          <p:cNvSpPr txBox="1"/>
          <p:nvPr/>
        </p:nvSpPr>
        <p:spPr>
          <a:xfrm>
            <a:off x="8261547" y="2559789"/>
            <a:ext cx="2742921" cy="830997"/>
          </a:xfrm>
          <a:custGeom>
            <a:avLst/>
            <a:gdLst>
              <a:gd name="connsiteX0" fmla="*/ 0 w 2742921"/>
              <a:gd name="connsiteY0" fmla="*/ 0 h 830997"/>
              <a:gd name="connsiteX1" fmla="*/ 2742921 w 2742921"/>
              <a:gd name="connsiteY1" fmla="*/ 0 h 830997"/>
              <a:gd name="connsiteX2" fmla="*/ 2742921 w 2742921"/>
              <a:gd name="connsiteY2" fmla="*/ 830997 h 830997"/>
              <a:gd name="connsiteX3" fmla="*/ 0 w 2742921"/>
              <a:gd name="connsiteY3" fmla="*/ 830997 h 830997"/>
              <a:gd name="connsiteX4" fmla="*/ 0 w 274292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2921" h="830997" fill="none" extrusionOk="0">
                <a:moveTo>
                  <a:pt x="0" y="0"/>
                </a:moveTo>
                <a:cubicBezTo>
                  <a:pt x="827184" y="-49533"/>
                  <a:pt x="2051469" y="-14809"/>
                  <a:pt x="2742921" y="0"/>
                </a:cubicBezTo>
                <a:cubicBezTo>
                  <a:pt x="2707533" y="192764"/>
                  <a:pt x="2740628" y="611841"/>
                  <a:pt x="2742921" y="830997"/>
                </a:cubicBezTo>
                <a:cubicBezTo>
                  <a:pt x="2081620" y="782766"/>
                  <a:pt x="432983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742921" h="830997" stroke="0" extrusionOk="0">
                <a:moveTo>
                  <a:pt x="0" y="0"/>
                </a:moveTo>
                <a:cubicBezTo>
                  <a:pt x="559083" y="118645"/>
                  <a:pt x="2353466" y="116012"/>
                  <a:pt x="2742921" y="0"/>
                </a:cubicBezTo>
                <a:cubicBezTo>
                  <a:pt x="2745047" y="113011"/>
                  <a:pt x="2782411" y="601367"/>
                  <a:pt x="2742921" y="830997"/>
                </a:cubicBezTo>
                <a:cubicBezTo>
                  <a:pt x="2275652" y="965597"/>
                  <a:pt x="105316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William Shakespeare</a:t>
            </a:r>
          </a:p>
          <a:p>
            <a:pPr algn="ctr"/>
            <a:r>
              <a:rPr lang="pt-BR" sz="2400" dirty="0"/>
              <a:t>(1564-1616)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F87756-223E-BABD-5E5E-AB9CE95981BF}"/>
              </a:ext>
            </a:extLst>
          </p:cNvPr>
          <p:cNvSpPr txBox="1"/>
          <p:nvPr/>
        </p:nvSpPr>
        <p:spPr>
          <a:xfrm>
            <a:off x="8317995" y="5857292"/>
            <a:ext cx="2742921" cy="830997"/>
          </a:xfrm>
          <a:custGeom>
            <a:avLst/>
            <a:gdLst>
              <a:gd name="connsiteX0" fmla="*/ 0 w 2742921"/>
              <a:gd name="connsiteY0" fmla="*/ 0 h 830997"/>
              <a:gd name="connsiteX1" fmla="*/ 2742921 w 2742921"/>
              <a:gd name="connsiteY1" fmla="*/ 0 h 830997"/>
              <a:gd name="connsiteX2" fmla="*/ 2742921 w 2742921"/>
              <a:gd name="connsiteY2" fmla="*/ 830997 h 830997"/>
              <a:gd name="connsiteX3" fmla="*/ 0 w 2742921"/>
              <a:gd name="connsiteY3" fmla="*/ 830997 h 830997"/>
              <a:gd name="connsiteX4" fmla="*/ 0 w 274292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2921" h="830997" fill="none" extrusionOk="0">
                <a:moveTo>
                  <a:pt x="0" y="0"/>
                </a:moveTo>
                <a:cubicBezTo>
                  <a:pt x="827184" y="-49533"/>
                  <a:pt x="2051469" y="-14809"/>
                  <a:pt x="2742921" y="0"/>
                </a:cubicBezTo>
                <a:cubicBezTo>
                  <a:pt x="2707533" y="192764"/>
                  <a:pt x="2740628" y="611841"/>
                  <a:pt x="2742921" y="830997"/>
                </a:cubicBezTo>
                <a:cubicBezTo>
                  <a:pt x="2081620" y="782766"/>
                  <a:pt x="432983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742921" h="830997" stroke="0" extrusionOk="0">
                <a:moveTo>
                  <a:pt x="0" y="0"/>
                </a:moveTo>
                <a:cubicBezTo>
                  <a:pt x="559083" y="118645"/>
                  <a:pt x="2353466" y="116012"/>
                  <a:pt x="2742921" y="0"/>
                </a:cubicBezTo>
                <a:cubicBezTo>
                  <a:pt x="2745047" y="113011"/>
                  <a:pt x="2782411" y="601367"/>
                  <a:pt x="2742921" y="830997"/>
                </a:cubicBezTo>
                <a:cubicBezTo>
                  <a:pt x="2275652" y="965597"/>
                  <a:pt x="1053163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Emmeline Pankhurst</a:t>
            </a:r>
          </a:p>
          <a:p>
            <a:pPr algn="ctr"/>
            <a:r>
              <a:rPr lang="pt-BR" sz="2400" dirty="0"/>
              <a:t>(1858-1928)</a:t>
            </a:r>
          </a:p>
        </p:txBody>
      </p:sp>
    </p:spTree>
    <p:extLst>
      <p:ext uri="{BB962C8B-B14F-4D97-AF65-F5344CB8AC3E}">
        <p14:creationId xmlns:p14="http://schemas.microsoft.com/office/powerpoint/2010/main" val="717265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WORD FORMATION:</a:t>
            </a:r>
          </a:p>
          <a:p>
            <a:r>
              <a:rPr lang="en-US" sz="2400" dirty="0"/>
              <a:t>SUFFIXES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20F9664-95BA-FA65-08DF-AE7DDD0AB8E8}"/>
              </a:ext>
            </a:extLst>
          </p:cNvPr>
          <p:cNvGrpSpPr/>
          <p:nvPr/>
        </p:nvGrpSpPr>
        <p:grpSpPr>
          <a:xfrm>
            <a:off x="520664" y="4375286"/>
            <a:ext cx="3609579" cy="1505658"/>
            <a:chOff x="666816" y="3597911"/>
            <a:chExt cx="2549350" cy="1505658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CCCCBC8-CF04-3544-451D-EF92C1FAA460}"/>
                </a:ext>
              </a:extLst>
            </p:cNvPr>
            <p:cNvSpPr txBox="1"/>
            <p:nvPr/>
          </p:nvSpPr>
          <p:spPr>
            <a:xfrm>
              <a:off x="713358" y="4087906"/>
              <a:ext cx="2205082" cy="1015663"/>
            </a:xfrm>
            <a:custGeom>
              <a:avLst/>
              <a:gdLst>
                <a:gd name="connsiteX0" fmla="*/ 0 w 2205082"/>
                <a:gd name="connsiteY0" fmla="*/ 0 h 1015663"/>
                <a:gd name="connsiteX1" fmla="*/ 2205082 w 2205082"/>
                <a:gd name="connsiteY1" fmla="*/ 0 h 1015663"/>
                <a:gd name="connsiteX2" fmla="*/ 2205082 w 2205082"/>
                <a:gd name="connsiteY2" fmla="*/ 1015663 h 1015663"/>
                <a:gd name="connsiteX3" fmla="*/ 0 w 2205082"/>
                <a:gd name="connsiteY3" fmla="*/ 1015663 h 1015663"/>
                <a:gd name="connsiteX4" fmla="*/ 0 w 2205082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5082" h="1015663" fill="none" extrusionOk="0">
                  <a:moveTo>
                    <a:pt x="0" y="0"/>
                  </a:moveTo>
                  <a:cubicBezTo>
                    <a:pt x="807966" y="-49533"/>
                    <a:pt x="1669778" y="-14809"/>
                    <a:pt x="2205082" y="0"/>
                  </a:cubicBezTo>
                  <a:cubicBezTo>
                    <a:pt x="2119834" y="249582"/>
                    <a:pt x="2285889" y="889491"/>
                    <a:pt x="2205082" y="1015663"/>
                  </a:cubicBezTo>
                  <a:cubicBezTo>
                    <a:pt x="1583604" y="967432"/>
                    <a:pt x="481781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2205082" h="1015663" stroke="0" extrusionOk="0">
                  <a:moveTo>
                    <a:pt x="0" y="0"/>
                  </a:moveTo>
                  <a:cubicBezTo>
                    <a:pt x="357075" y="118645"/>
                    <a:pt x="1683079" y="116012"/>
                    <a:pt x="2205082" y="0"/>
                  </a:cubicBezTo>
                  <a:cubicBezTo>
                    <a:pt x="2173968" y="243736"/>
                    <a:pt x="2144852" y="806251"/>
                    <a:pt x="2205082" y="1015663"/>
                  </a:cubicBezTo>
                  <a:cubicBezTo>
                    <a:pt x="1350911" y="1150263"/>
                    <a:pt x="1090216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 suffix goes at the end of</a:t>
              </a:r>
            </a:p>
            <a:p>
              <a:r>
                <a:rPr lang="en-US" sz="2000" dirty="0"/>
                <a:t>a word as in </a:t>
              </a:r>
              <a:r>
                <a:rPr lang="en-US" sz="2000" b="1" dirty="0"/>
                <a:t>beauti</a:t>
              </a:r>
              <a:r>
                <a:rPr lang="en-US" sz="2000" b="1" u="sng" dirty="0"/>
                <a:t>ful</a:t>
              </a:r>
              <a:r>
                <a:rPr lang="en-US" sz="2000" b="1" dirty="0"/>
                <a:t> </a:t>
              </a:r>
              <a:r>
                <a:rPr lang="en-US" sz="2000" dirty="0"/>
                <a:t>and</a:t>
              </a:r>
            </a:p>
            <a:p>
              <a:r>
                <a:rPr lang="en-US" sz="2000" b="1" dirty="0"/>
                <a:t>separat</a:t>
              </a:r>
              <a:r>
                <a:rPr lang="en-US" sz="2000" b="1" u="sng" dirty="0"/>
                <a:t>ion</a:t>
              </a:r>
              <a:r>
                <a:rPr lang="en-US" sz="2000" dirty="0"/>
                <a:t>.</a:t>
              </a:r>
            </a:p>
          </p:txBody>
        </p:sp>
        <p:sp>
          <p:nvSpPr>
            <p:cNvPr id="20" name="Pentágono 19">
              <a:extLst>
                <a:ext uri="{FF2B5EF4-FFF2-40B4-BE49-F238E27FC236}">
                  <a16:creationId xmlns:a16="http://schemas.microsoft.com/office/drawing/2014/main" id="{F46793F3-DE1D-BE51-938B-F73DF67423C4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LANGUAGE NOTE</a:t>
              </a: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4CC9DD3-49C8-6EFD-50C9-0F1313ABC169}"/>
              </a:ext>
            </a:extLst>
          </p:cNvPr>
          <p:cNvSpPr txBox="1"/>
          <p:nvPr/>
        </p:nvSpPr>
        <p:spPr>
          <a:xfrm>
            <a:off x="4972376" y="488328"/>
            <a:ext cx="6901543" cy="378565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“(…) ‘You’re worthy; you’re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beautiful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’ (…)” </a:t>
            </a:r>
          </a:p>
          <a:p>
            <a:r>
              <a:rPr lang="en-US" sz="2400" i="1" dirty="0">
                <a:solidFill>
                  <a:srgbClr val="2F2F2E"/>
                </a:solidFill>
                <a:effectLst/>
                <a:latin typeface="+mj-lt"/>
              </a:rPr>
              <a:t>– Excerpt 1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“Every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painful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memory, every mentor (…)” </a:t>
            </a:r>
          </a:p>
          <a:p>
            <a:r>
              <a:rPr lang="en-US" sz="2400" i="1" dirty="0">
                <a:solidFill>
                  <a:srgbClr val="2F2F2E"/>
                </a:solidFill>
                <a:effectLst/>
                <a:latin typeface="+mj-lt"/>
              </a:rPr>
              <a:t>– Excerpt 2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“(…) a four-hundred-year-old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racist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system of </a:t>
            </a:r>
            <a:r>
              <a:rPr lang="en-US" sz="2400" b="1" dirty="0">
                <a:solidFill>
                  <a:schemeClr val="accent6"/>
                </a:solidFill>
                <a:effectLst/>
                <a:latin typeface="+mj-lt"/>
              </a:rPr>
              <a:t>oppression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(…)” </a:t>
            </a:r>
          </a:p>
          <a:p>
            <a:r>
              <a:rPr lang="en-US" sz="2400" i="1" dirty="0">
                <a:solidFill>
                  <a:srgbClr val="2F2F2E"/>
                </a:solidFill>
                <a:effectLst/>
                <a:latin typeface="+mj-lt"/>
              </a:rPr>
              <a:t>– Excerpt 1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IV.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“I’m an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artist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because there’s no </a:t>
            </a:r>
            <a:r>
              <a:rPr lang="en-US" sz="2400" b="1" dirty="0">
                <a:solidFill>
                  <a:schemeClr val="accent6"/>
                </a:solidFill>
                <a:effectLst/>
                <a:latin typeface="+mj-lt"/>
              </a:rPr>
              <a:t>separation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from me and every human being (…).” </a:t>
            </a:r>
          </a:p>
          <a:p>
            <a:r>
              <a:rPr lang="en-US" sz="2400" i="1" dirty="0">
                <a:solidFill>
                  <a:srgbClr val="2F2F2E"/>
                </a:solidFill>
                <a:effectLst/>
                <a:latin typeface="+mj-lt"/>
              </a:rPr>
              <a:t>– Excerpt 2</a:t>
            </a:r>
          </a:p>
        </p:txBody>
      </p: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DC4C069E-22C1-9B32-F703-69EB70C716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1941953"/>
              </p:ext>
            </p:extLst>
          </p:nvPr>
        </p:nvGraphicFramePr>
        <p:xfrm>
          <a:off x="4972376" y="4454003"/>
          <a:ext cx="6901543" cy="216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611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WORD FORMATION:</a:t>
            </a:r>
          </a:p>
          <a:p>
            <a:r>
              <a:rPr lang="en-US" sz="2400" dirty="0"/>
              <a:t>SUFFIXES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4CC9DD3-49C8-6EFD-50C9-0F1313ABC169}"/>
              </a:ext>
            </a:extLst>
          </p:cNvPr>
          <p:cNvSpPr txBox="1"/>
          <p:nvPr/>
        </p:nvSpPr>
        <p:spPr>
          <a:xfrm>
            <a:off x="4972376" y="488328"/>
            <a:ext cx="6901543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“(…) a four-hundred-year-old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racist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system of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oppression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(…)” </a:t>
            </a:r>
          </a:p>
          <a:p>
            <a:r>
              <a:rPr lang="en-US" sz="2400" i="1" dirty="0">
                <a:solidFill>
                  <a:srgbClr val="2F2F2E"/>
                </a:solidFill>
                <a:effectLst/>
                <a:latin typeface="+mj-lt"/>
              </a:rPr>
              <a:t>– Excerpt 1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IV.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“I’m an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artist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because there’s no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separation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from me and every human being (…).” </a:t>
            </a:r>
          </a:p>
          <a:p>
            <a:r>
              <a:rPr lang="en-US" sz="2400" i="1" dirty="0">
                <a:solidFill>
                  <a:srgbClr val="2F2F2E"/>
                </a:solidFill>
                <a:effectLst/>
                <a:latin typeface="+mj-lt"/>
              </a:rPr>
              <a:t>– Excerpt 2</a:t>
            </a:r>
          </a:p>
        </p:txBody>
      </p: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DC4C069E-22C1-9B32-F703-69EB70C716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907738"/>
              </p:ext>
            </p:extLst>
          </p:nvPr>
        </p:nvGraphicFramePr>
        <p:xfrm>
          <a:off x="4944511" y="3284980"/>
          <a:ext cx="6901543" cy="3084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8469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CE76AFD5-9722-2926-F59E-D20C44FC0772}"/>
              </a:ext>
            </a:extLst>
          </p:cNvPr>
          <p:cNvSpPr txBox="1">
            <a:spLocks/>
          </p:cNvSpPr>
          <p:nvPr/>
        </p:nvSpPr>
        <p:spPr>
          <a:xfrm>
            <a:off x="5045093" y="3569910"/>
            <a:ext cx="6756105" cy="720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DAVIS, Jim.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Garfield.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2022.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www.gocomics.com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garfield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/1995/03/17. Acesso em: 24 maio 2022.</a:t>
            </a:r>
            <a:endParaRPr lang="pt-BR" sz="12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EFA149E-968F-8566-07BA-6C1E24CCCB61}"/>
              </a:ext>
            </a:extLst>
          </p:cNvPr>
          <p:cNvSpPr txBox="1"/>
          <p:nvPr/>
        </p:nvSpPr>
        <p:spPr>
          <a:xfrm>
            <a:off x="5045093" y="4572299"/>
            <a:ext cx="6756108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>
                <a:solidFill>
                  <a:srgbClr val="2F2F2E"/>
                </a:solidFill>
                <a:effectLst/>
                <a:latin typeface="+mj-lt"/>
              </a:rPr>
              <a:t>Garfield </a:t>
            </a:r>
            <a:r>
              <a:rPr lang="pt-BR" sz="2200" b="1" dirty="0">
                <a:solidFill>
                  <a:schemeClr val="accent4"/>
                </a:solidFill>
                <a:effectLst/>
                <a:latin typeface="+mj-lt"/>
              </a:rPr>
              <a:t>wasn’t watching </a:t>
            </a:r>
            <a:r>
              <a:rPr lang="pt-BR" sz="2200" dirty="0">
                <a:solidFill>
                  <a:srgbClr val="2F2F2E"/>
                </a:solidFill>
                <a:effectLst/>
                <a:latin typeface="+mj-lt"/>
              </a:rPr>
              <a:t>television when Jon </a:t>
            </a:r>
            <a:r>
              <a:rPr lang="pt-BR" sz="2200" b="1" dirty="0">
                <a:solidFill>
                  <a:schemeClr val="accent6"/>
                </a:solidFill>
                <a:effectLst/>
                <a:latin typeface="+mj-lt"/>
              </a:rPr>
              <a:t>arrived</a:t>
            </a:r>
            <a:r>
              <a:rPr lang="pt-BR" sz="2200" dirty="0">
                <a:solidFill>
                  <a:srgbClr val="2F2F2E"/>
                </a:solidFill>
                <a:effectLst/>
                <a:latin typeface="+mj-lt"/>
              </a:rPr>
              <a:t>. </a:t>
            </a:r>
          </a:p>
          <a:p>
            <a:pPr algn="ctr"/>
            <a:endParaRPr lang="pt-BR" sz="2200" dirty="0">
              <a:solidFill>
                <a:srgbClr val="2F2F2E"/>
              </a:solidFill>
              <a:latin typeface="+mj-lt"/>
            </a:endParaRPr>
          </a:p>
          <a:p>
            <a:pPr algn="ctr"/>
            <a:r>
              <a:rPr lang="pt-BR" sz="2200" dirty="0">
                <a:solidFill>
                  <a:srgbClr val="2F2F2E"/>
                </a:solidFill>
                <a:effectLst/>
                <a:latin typeface="+mj-lt"/>
              </a:rPr>
              <a:t>Garfield </a:t>
            </a:r>
            <a:r>
              <a:rPr lang="pt-BR" sz="2200" b="1" dirty="0">
                <a:solidFill>
                  <a:schemeClr val="accent4"/>
                </a:solidFill>
                <a:effectLst/>
                <a:latin typeface="+mj-lt"/>
              </a:rPr>
              <a:t>was sleeping </a:t>
            </a:r>
            <a:r>
              <a:rPr lang="pt-BR" sz="2200" dirty="0">
                <a:solidFill>
                  <a:srgbClr val="2F2F2E"/>
                </a:solidFill>
                <a:effectLst/>
                <a:latin typeface="+mj-lt"/>
              </a:rPr>
              <a:t>when Jon </a:t>
            </a:r>
            <a:r>
              <a:rPr lang="pt-BR" sz="2200" b="1" dirty="0">
                <a:solidFill>
                  <a:schemeClr val="accent6"/>
                </a:solidFill>
                <a:effectLst/>
                <a:latin typeface="+mj-lt"/>
              </a:rPr>
              <a:t>entered</a:t>
            </a:r>
            <a:r>
              <a:rPr lang="pt-BR" sz="2200" dirty="0">
                <a:solidFill>
                  <a:srgbClr val="2F2F2E"/>
                </a:solidFill>
                <a:effectLst/>
                <a:latin typeface="+mj-lt"/>
              </a:rPr>
              <a:t> the room.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035FB24-D730-57C3-4D18-39A302C28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092" y="1529454"/>
            <a:ext cx="6756107" cy="197981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041B473-BE64-7A03-9545-85CF7724BEEF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Review: simple past / past continuous</a:t>
            </a:r>
          </a:p>
        </p:txBody>
      </p:sp>
    </p:spTree>
    <p:extLst>
      <p:ext uri="{BB962C8B-B14F-4D97-AF65-F5344CB8AC3E}">
        <p14:creationId xmlns:p14="http://schemas.microsoft.com/office/powerpoint/2010/main" val="1676420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CE76AFD5-9722-2926-F59E-D20C44FC0772}"/>
              </a:ext>
            </a:extLst>
          </p:cNvPr>
          <p:cNvSpPr txBox="1">
            <a:spLocks/>
          </p:cNvSpPr>
          <p:nvPr/>
        </p:nvSpPr>
        <p:spPr>
          <a:xfrm>
            <a:off x="9938657" y="5996430"/>
            <a:ext cx="1992086" cy="556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TELEGRAPH MAGAZINE. 17 out. 2015.</a:t>
            </a:r>
            <a:endParaRPr lang="pt-BR" sz="12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202E8FD-A63C-39EB-EEA3-43FDBBA3DDF5}"/>
              </a:ext>
            </a:extLst>
          </p:cNvPr>
          <p:cNvSpPr txBox="1"/>
          <p:nvPr/>
        </p:nvSpPr>
        <p:spPr>
          <a:xfrm>
            <a:off x="289825" y="3014978"/>
            <a:ext cx="4113363" cy="3477875"/>
          </a:xfrm>
          <a:custGeom>
            <a:avLst/>
            <a:gdLst>
              <a:gd name="connsiteX0" fmla="*/ 0 w 4113363"/>
              <a:gd name="connsiteY0" fmla="*/ 0 h 3477875"/>
              <a:gd name="connsiteX1" fmla="*/ 4113363 w 4113363"/>
              <a:gd name="connsiteY1" fmla="*/ 0 h 3477875"/>
              <a:gd name="connsiteX2" fmla="*/ 4113363 w 4113363"/>
              <a:gd name="connsiteY2" fmla="*/ 3477875 h 3477875"/>
              <a:gd name="connsiteX3" fmla="*/ 0 w 4113363"/>
              <a:gd name="connsiteY3" fmla="*/ 3477875 h 3477875"/>
              <a:gd name="connsiteX4" fmla="*/ 0 w 4113363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3363" h="3477875" fill="none" extrusionOk="0">
                <a:moveTo>
                  <a:pt x="0" y="0"/>
                </a:moveTo>
                <a:cubicBezTo>
                  <a:pt x="1620947" y="-49533"/>
                  <a:pt x="2460215" y="-14809"/>
                  <a:pt x="4113363" y="0"/>
                </a:cubicBezTo>
                <a:cubicBezTo>
                  <a:pt x="4201002" y="1400027"/>
                  <a:pt x="4040684" y="1827660"/>
                  <a:pt x="4113363" y="3477875"/>
                </a:cubicBezTo>
                <a:cubicBezTo>
                  <a:pt x="2612614" y="3429644"/>
                  <a:pt x="867753" y="3562330"/>
                  <a:pt x="0" y="3477875"/>
                </a:cubicBezTo>
                <a:cubicBezTo>
                  <a:pt x="-38581" y="1982116"/>
                  <a:pt x="63341" y="533589"/>
                  <a:pt x="0" y="0"/>
                </a:cubicBezTo>
                <a:close/>
              </a:path>
              <a:path w="4113363" h="3477875" stroke="0" extrusionOk="0">
                <a:moveTo>
                  <a:pt x="0" y="0"/>
                </a:moveTo>
                <a:cubicBezTo>
                  <a:pt x="815234" y="118645"/>
                  <a:pt x="3404981" y="116012"/>
                  <a:pt x="4113363" y="0"/>
                </a:cubicBezTo>
                <a:cubicBezTo>
                  <a:pt x="3980481" y="384828"/>
                  <a:pt x="4198314" y="2955181"/>
                  <a:pt x="4113363" y="3477875"/>
                </a:cubicBezTo>
                <a:cubicBezTo>
                  <a:pt x="2984491" y="3612475"/>
                  <a:pt x="1445471" y="3320679"/>
                  <a:pt x="0" y="3477875"/>
                </a:cubicBezTo>
                <a:cubicBezTo>
                  <a:pt x="-20187" y="3114919"/>
                  <a:pt x="-152480" y="1412716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a. Who is the woman on the cover of the magazine?</a:t>
            </a:r>
          </a:p>
          <a:p>
            <a:endParaRPr lang="en-US" sz="2000" dirty="0"/>
          </a:p>
          <a:p>
            <a:r>
              <a:rPr lang="en-US" sz="2000" dirty="0"/>
              <a:t>b. What details about her are mentioned on the cover?</a:t>
            </a:r>
          </a:p>
          <a:p>
            <a:endParaRPr lang="en-US" sz="2000" dirty="0"/>
          </a:p>
          <a:p>
            <a:r>
              <a:rPr lang="en-US" sz="2000" dirty="0"/>
              <a:t>c. Based on the cover, does the woman have an ordinary or</a:t>
            </a:r>
          </a:p>
          <a:p>
            <a:r>
              <a:rPr lang="en-US" sz="2000" dirty="0"/>
              <a:t>extraordinary life?</a:t>
            </a:r>
          </a:p>
          <a:p>
            <a:endParaRPr lang="en-US" sz="2000" dirty="0"/>
          </a:p>
          <a:p>
            <a:r>
              <a:rPr lang="en-US" sz="2000" dirty="0"/>
              <a:t>d. What else do you know about her?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0B695BC-A162-4504-A9B1-1C39EC27F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99" y="641312"/>
            <a:ext cx="4654295" cy="5804596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C6FF4BFD-5B9D-8809-2BB1-E0284134C121}"/>
              </a:ext>
            </a:extLst>
          </p:cNvPr>
          <p:cNvGrpSpPr/>
          <p:nvPr/>
        </p:nvGrpSpPr>
        <p:grpSpPr>
          <a:xfrm>
            <a:off x="9038586" y="1219943"/>
            <a:ext cx="2863589" cy="1852865"/>
            <a:chOff x="316722" y="3657336"/>
            <a:chExt cx="2792693" cy="1506895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4FC3672D-3FC5-05C1-5454-9DBBCA22EA67}"/>
                </a:ext>
              </a:extLst>
            </p:cNvPr>
            <p:cNvSpPr txBox="1"/>
            <p:nvPr/>
          </p:nvSpPr>
          <p:spPr>
            <a:xfrm>
              <a:off x="532516" y="4087906"/>
              <a:ext cx="2576899" cy="1076325"/>
            </a:xfrm>
            <a:custGeom>
              <a:avLst/>
              <a:gdLst>
                <a:gd name="connsiteX0" fmla="*/ 0 w 2576899"/>
                <a:gd name="connsiteY0" fmla="*/ 0 h 1076325"/>
                <a:gd name="connsiteX1" fmla="*/ 2576899 w 2576899"/>
                <a:gd name="connsiteY1" fmla="*/ 0 h 1076325"/>
                <a:gd name="connsiteX2" fmla="*/ 2576899 w 2576899"/>
                <a:gd name="connsiteY2" fmla="*/ 1076325 h 1076325"/>
                <a:gd name="connsiteX3" fmla="*/ 0 w 2576899"/>
                <a:gd name="connsiteY3" fmla="*/ 1076325 h 1076325"/>
                <a:gd name="connsiteX4" fmla="*/ 0 w 2576899"/>
                <a:gd name="connsiteY4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6899" h="1076325" fill="none" extrusionOk="0">
                  <a:moveTo>
                    <a:pt x="0" y="0"/>
                  </a:moveTo>
                  <a:cubicBezTo>
                    <a:pt x="389180" y="-49533"/>
                    <a:pt x="1325490" y="-14809"/>
                    <a:pt x="2576899" y="0"/>
                  </a:cubicBezTo>
                  <a:cubicBezTo>
                    <a:pt x="2668323" y="316061"/>
                    <a:pt x="2588260" y="934368"/>
                    <a:pt x="2576899" y="1076325"/>
                  </a:cubicBezTo>
                  <a:cubicBezTo>
                    <a:pt x="1504529" y="1028094"/>
                    <a:pt x="1033103" y="1160780"/>
                    <a:pt x="0" y="1076325"/>
                  </a:cubicBezTo>
                  <a:cubicBezTo>
                    <a:pt x="-56707" y="825752"/>
                    <a:pt x="61782" y="421345"/>
                    <a:pt x="0" y="0"/>
                  </a:cubicBezTo>
                  <a:close/>
                </a:path>
                <a:path w="2576899" h="1076325" stroke="0" extrusionOk="0">
                  <a:moveTo>
                    <a:pt x="0" y="0"/>
                  </a:moveTo>
                  <a:cubicBezTo>
                    <a:pt x="768238" y="118645"/>
                    <a:pt x="2046936" y="116012"/>
                    <a:pt x="2576899" y="0"/>
                  </a:cubicBezTo>
                  <a:cubicBezTo>
                    <a:pt x="2557614" y="272126"/>
                    <a:pt x="2492481" y="834252"/>
                    <a:pt x="2576899" y="1076325"/>
                  </a:cubicBezTo>
                  <a:cubicBezTo>
                    <a:pt x="1837972" y="1210925"/>
                    <a:pt x="622684" y="919129"/>
                    <a:pt x="0" y="1076325"/>
                  </a:cubicBezTo>
                  <a:cubicBezTo>
                    <a:pt x="-62674" y="676046"/>
                    <a:pt x="85017" y="199278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ordinary</a:t>
              </a:r>
              <a:r>
                <a:rPr lang="en-US" sz="2000" dirty="0"/>
                <a:t> </a:t>
              </a:r>
            </a:p>
            <a:p>
              <a:r>
                <a:rPr lang="en-US" sz="2000" dirty="0"/>
                <a:t>= usual, not special</a:t>
              </a:r>
            </a:p>
            <a:p>
              <a:r>
                <a:rPr lang="en-US" sz="2000" b="1" dirty="0"/>
                <a:t>extraordinary</a:t>
              </a:r>
              <a:r>
                <a:rPr lang="en-US" sz="2000" dirty="0"/>
                <a:t> </a:t>
              </a:r>
            </a:p>
            <a:p>
              <a:r>
                <a:rPr lang="en-US" sz="2000" dirty="0"/>
                <a:t>= very unusual, special</a:t>
              </a:r>
            </a:p>
          </p:txBody>
        </p:sp>
        <p:sp>
          <p:nvSpPr>
            <p:cNvPr id="13" name="Pentágono 12">
              <a:extLst>
                <a:ext uri="{FF2B5EF4-FFF2-40B4-BE49-F238E27FC236}">
                  <a16:creationId xmlns:a16="http://schemas.microsoft.com/office/drawing/2014/main" id="{C3D14B98-DADC-3FE1-14C4-2DC1FA90EC2B}"/>
                </a:ext>
              </a:extLst>
            </p:cNvPr>
            <p:cNvSpPr/>
            <p:nvPr/>
          </p:nvSpPr>
          <p:spPr>
            <a:xfrm rot="21406225">
              <a:off x="316722" y="3657336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LANGUAGE NOTE</a:t>
              </a:r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F466EC2-40AC-FF38-04A4-DA75516625BF}"/>
              </a:ext>
            </a:extLst>
          </p:cNvPr>
          <p:cNvSpPr txBox="1"/>
          <p:nvPr/>
        </p:nvSpPr>
        <p:spPr>
          <a:xfrm>
            <a:off x="5127172" y="1507489"/>
            <a:ext cx="17765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+mj-lt"/>
              </a:rPr>
              <a:t>Nobel laureate.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+mj-lt"/>
              </a:rPr>
              <a:t>Icon.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+mj-lt"/>
              </a:rPr>
              <a:t>Campaigner.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+mj-lt"/>
              </a:rPr>
              <a:t>Daughter.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+mj-lt"/>
              </a:rPr>
              <a:t>Schoolgirl.</a:t>
            </a:r>
          </a:p>
          <a:p>
            <a:pPr algn="ctr"/>
            <a:r>
              <a:rPr lang="en-US" dirty="0">
                <a:effectLst/>
                <a:latin typeface="+mj-lt"/>
              </a:rPr>
              <a:t>Inside the ordinary</a:t>
            </a:r>
          </a:p>
          <a:p>
            <a:pPr algn="ctr"/>
            <a:r>
              <a:rPr lang="en-US" dirty="0">
                <a:effectLst/>
                <a:latin typeface="+mj-lt"/>
              </a:rPr>
              <a:t>life of the</a:t>
            </a:r>
          </a:p>
          <a:p>
            <a:pPr algn="ctr"/>
            <a:r>
              <a:rPr lang="en-US" dirty="0">
                <a:effectLst/>
                <a:latin typeface="+mj-lt"/>
              </a:rPr>
              <a:t>extraordinary</a:t>
            </a:r>
          </a:p>
          <a:p>
            <a:pPr algn="ctr"/>
            <a:r>
              <a:rPr lang="en-US" dirty="0">
                <a:effectLst/>
                <a:latin typeface="+mj-lt"/>
              </a:rPr>
              <a:t>Malala</a:t>
            </a:r>
          </a:p>
        </p:txBody>
      </p:sp>
    </p:spTree>
    <p:extLst>
      <p:ext uri="{BB962C8B-B14F-4D97-AF65-F5344CB8AC3E}">
        <p14:creationId xmlns:p14="http://schemas.microsoft.com/office/powerpoint/2010/main" val="183543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DE8B4EFE-7E66-CA73-F8BC-F964DA67C62F}"/>
              </a:ext>
            </a:extLst>
          </p:cNvPr>
          <p:cNvSpPr txBox="1">
            <a:spLocks/>
          </p:cNvSpPr>
          <p:nvPr/>
        </p:nvSpPr>
        <p:spPr>
          <a:xfrm>
            <a:off x="5134203" y="6042656"/>
            <a:ext cx="6414330" cy="590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GREENE, R. L. Johnson: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simpler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and more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foreign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The Economist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3 jul. 2014.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web.archive.org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/web/20220322022355/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www.economist.com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/prospero/2014/07/03/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johnson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simpler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and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-more-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foreign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22 mar. 2022.</a:t>
            </a:r>
            <a:endParaRPr lang="pt-BR" sz="1200" dirty="0"/>
          </a:p>
        </p:txBody>
      </p:sp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A799E13D-7197-4870-E110-ACDB6A3FE8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203" y="225215"/>
            <a:ext cx="6410536" cy="58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8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DE8B4EFE-7E66-CA73-F8BC-F964DA67C62F}"/>
              </a:ext>
            </a:extLst>
          </p:cNvPr>
          <p:cNvSpPr txBox="1">
            <a:spLocks/>
          </p:cNvSpPr>
          <p:nvPr/>
        </p:nvSpPr>
        <p:spPr>
          <a:xfrm>
            <a:off x="9489040" y="5130556"/>
            <a:ext cx="2430816" cy="150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RAINE, Paul.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English: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the world language. Visually. 2022.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visual.ly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community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Infographics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other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english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-world-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language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30 maio 2022.</a:t>
            </a:r>
            <a:endParaRPr lang="pt-BR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DFF6233-906A-D3CE-DCCA-06C9D741CA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740" y="338120"/>
            <a:ext cx="4559300" cy="6294665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54805F9C-E844-BF23-BB24-C1635F2DB8E4}"/>
              </a:ext>
            </a:extLst>
          </p:cNvPr>
          <p:cNvGrpSpPr/>
          <p:nvPr/>
        </p:nvGrpSpPr>
        <p:grpSpPr>
          <a:xfrm>
            <a:off x="643467" y="2938597"/>
            <a:ext cx="3609579" cy="3352317"/>
            <a:chOff x="666816" y="3597911"/>
            <a:chExt cx="2549350" cy="3352317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DCB43E8C-BBA9-9C0F-B495-20EE10447E15}"/>
                </a:ext>
              </a:extLst>
            </p:cNvPr>
            <p:cNvSpPr txBox="1"/>
            <p:nvPr/>
          </p:nvSpPr>
          <p:spPr>
            <a:xfrm>
              <a:off x="713358" y="4087906"/>
              <a:ext cx="2329344" cy="2862322"/>
            </a:xfrm>
            <a:custGeom>
              <a:avLst/>
              <a:gdLst>
                <a:gd name="connsiteX0" fmla="*/ 0 w 2329344"/>
                <a:gd name="connsiteY0" fmla="*/ 0 h 2862322"/>
                <a:gd name="connsiteX1" fmla="*/ 2329344 w 2329344"/>
                <a:gd name="connsiteY1" fmla="*/ 0 h 2862322"/>
                <a:gd name="connsiteX2" fmla="*/ 2329344 w 2329344"/>
                <a:gd name="connsiteY2" fmla="*/ 2862322 h 2862322"/>
                <a:gd name="connsiteX3" fmla="*/ 0 w 2329344"/>
                <a:gd name="connsiteY3" fmla="*/ 2862322 h 2862322"/>
                <a:gd name="connsiteX4" fmla="*/ 0 w 2329344"/>
                <a:gd name="connsiteY4" fmla="*/ 0 h 286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344" h="2862322" fill="none" extrusionOk="0">
                  <a:moveTo>
                    <a:pt x="0" y="0"/>
                  </a:moveTo>
                  <a:cubicBezTo>
                    <a:pt x="585349" y="-49533"/>
                    <a:pt x="1537514" y="-14809"/>
                    <a:pt x="2329344" y="0"/>
                  </a:cubicBezTo>
                  <a:cubicBezTo>
                    <a:pt x="2416983" y="1177938"/>
                    <a:pt x="2256665" y="2516856"/>
                    <a:pt x="2329344" y="2862322"/>
                  </a:cubicBezTo>
                  <a:cubicBezTo>
                    <a:pt x="2069662" y="2814091"/>
                    <a:pt x="669558" y="2946777"/>
                    <a:pt x="0" y="2862322"/>
                  </a:cubicBezTo>
                  <a:cubicBezTo>
                    <a:pt x="-38581" y="2462403"/>
                    <a:pt x="63341" y="1014193"/>
                    <a:pt x="0" y="0"/>
                  </a:cubicBezTo>
                  <a:close/>
                </a:path>
                <a:path w="2329344" h="2862322" stroke="0" extrusionOk="0">
                  <a:moveTo>
                    <a:pt x="0" y="0"/>
                  </a:moveTo>
                  <a:cubicBezTo>
                    <a:pt x="300805" y="118645"/>
                    <a:pt x="1364701" y="116012"/>
                    <a:pt x="2329344" y="0"/>
                  </a:cubicBezTo>
                  <a:cubicBezTo>
                    <a:pt x="2196462" y="618235"/>
                    <a:pt x="2414295" y="2215913"/>
                    <a:pt x="2329344" y="2862322"/>
                  </a:cubicBezTo>
                  <a:cubicBezTo>
                    <a:pt x="1442021" y="2996922"/>
                    <a:pt x="527971" y="2705126"/>
                    <a:pt x="0" y="2862322"/>
                  </a:cubicBezTo>
                  <a:cubicBezTo>
                    <a:pt x="-20187" y="1490128"/>
                    <a:pt x="-152480" y="5882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Você concorda com a citação </a:t>
              </a:r>
              <a:r>
                <a:rPr lang="pt-BR" sz="2000" b="1" i="1" dirty="0"/>
                <a:t>“English belongs to everyone or to no </a:t>
              </a:r>
              <a:r>
                <a:rPr lang="pt-BR" sz="2000" b="1" i="1" dirty="0" err="1"/>
                <a:t>one</a:t>
              </a:r>
              <a:r>
                <a:rPr lang="pt-BR" sz="2000" b="1" i="1" dirty="0"/>
                <a:t>”</a:t>
              </a:r>
              <a:r>
                <a:rPr lang="pt-BR" sz="2000" dirty="0"/>
                <a:t>, presente neste infográfico?</a:t>
              </a:r>
            </a:p>
            <a:p>
              <a:endParaRPr lang="pt-BR" sz="2000" dirty="0"/>
            </a:p>
            <a:p>
              <a:r>
                <a:rPr lang="pt-BR" sz="2000" dirty="0"/>
                <a:t>Por quê (não)? Na sua opinião, ela se refere à visão de inglês como língua franca? Por quê (não)?</a:t>
              </a:r>
            </a:p>
          </p:txBody>
        </p:sp>
        <p:sp>
          <p:nvSpPr>
            <p:cNvPr id="7" name="Pentágono 6">
              <a:extLst>
                <a:ext uri="{FF2B5EF4-FFF2-40B4-BE49-F238E27FC236}">
                  <a16:creationId xmlns:a16="http://schemas.microsoft.com/office/drawing/2014/main" id="{A79E0FF4-FC5B-2723-7AF6-CD1DAE35E8C2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THINK ABOUT 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240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DE8B4EFE-7E66-CA73-F8BC-F964DA67C62F}"/>
              </a:ext>
            </a:extLst>
          </p:cNvPr>
          <p:cNvSpPr txBox="1">
            <a:spLocks/>
          </p:cNvSpPr>
          <p:nvPr/>
        </p:nvSpPr>
        <p:spPr>
          <a:xfrm>
            <a:off x="9216897" y="5416970"/>
            <a:ext cx="2702959" cy="121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BUCHHOLZ, Katharina. Will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higher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education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move online?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Statista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4 dez. 2020.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www.statista.com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chart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/23695/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higher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education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-online. Acesso em: 30 maio 2022.</a:t>
            </a:r>
            <a:endParaRPr lang="pt-BR" sz="1200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201790C-D00B-EFF2-5C3F-930B7C6245B2}"/>
              </a:ext>
            </a:extLst>
          </p:cNvPr>
          <p:cNvGrpSpPr/>
          <p:nvPr/>
        </p:nvGrpSpPr>
        <p:grpSpPr>
          <a:xfrm>
            <a:off x="411970" y="3262387"/>
            <a:ext cx="3729204" cy="2704737"/>
            <a:chOff x="474502" y="2893601"/>
            <a:chExt cx="3729204" cy="2704737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CE9638B-42A9-F13F-89CA-4280962A3E29}"/>
                </a:ext>
              </a:extLst>
            </p:cNvPr>
            <p:cNvSpPr txBox="1"/>
            <p:nvPr/>
          </p:nvSpPr>
          <p:spPr>
            <a:xfrm>
              <a:off x="649740" y="3351569"/>
              <a:ext cx="3553966" cy="2246769"/>
            </a:xfrm>
            <a:custGeom>
              <a:avLst/>
              <a:gdLst>
                <a:gd name="connsiteX0" fmla="*/ 0 w 3553966"/>
                <a:gd name="connsiteY0" fmla="*/ 0 h 2246769"/>
                <a:gd name="connsiteX1" fmla="*/ 3553966 w 3553966"/>
                <a:gd name="connsiteY1" fmla="*/ 0 h 2246769"/>
                <a:gd name="connsiteX2" fmla="*/ 3553966 w 3553966"/>
                <a:gd name="connsiteY2" fmla="*/ 2246769 h 2246769"/>
                <a:gd name="connsiteX3" fmla="*/ 0 w 3553966"/>
                <a:gd name="connsiteY3" fmla="*/ 2246769 h 2246769"/>
                <a:gd name="connsiteX4" fmla="*/ 0 w 3553966"/>
                <a:gd name="connsiteY4" fmla="*/ 0 h 22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3966" h="2246769" fill="none" extrusionOk="0">
                  <a:moveTo>
                    <a:pt x="0" y="0"/>
                  </a:moveTo>
                  <a:cubicBezTo>
                    <a:pt x="733476" y="-49533"/>
                    <a:pt x="3161604" y="-14809"/>
                    <a:pt x="3553966" y="0"/>
                  </a:cubicBezTo>
                  <a:cubicBezTo>
                    <a:pt x="3641605" y="709360"/>
                    <a:pt x="3481287" y="1654734"/>
                    <a:pt x="3553966" y="2246769"/>
                  </a:cubicBezTo>
                  <a:cubicBezTo>
                    <a:pt x="2046689" y="2198538"/>
                    <a:pt x="1094129" y="2331224"/>
                    <a:pt x="0" y="2246769"/>
                  </a:cubicBezTo>
                  <a:cubicBezTo>
                    <a:pt x="-38581" y="1920957"/>
                    <a:pt x="63341" y="953370"/>
                    <a:pt x="0" y="0"/>
                  </a:cubicBezTo>
                  <a:close/>
                </a:path>
                <a:path w="3553966" h="2246769" stroke="0" extrusionOk="0">
                  <a:moveTo>
                    <a:pt x="0" y="0"/>
                  </a:moveTo>
                  <a:cubicBezTo>
                    <a:pt x="703843" y="118645"/>
                    <a:pt x="2195274" y="116012"/>
                    <a:pt x="3553966" y="0"/>
                  </a:cubicBezTo>
                  <a:cubicBezTo>
                    <a:pt x="3421084" y="629768"/>
                    <a:pt x="3638917" y="1685603"/>
                    <a:pt x="3553966" y="2246769"/>
                  </a:cubicBezTo>
                  <a:cubicBezTo>
                    <a:pt x="1887872" y="2381369"/>
                    <a:pt x="1567273" y="2089573"/>
                    <a:pt x="0" y="2246769"/>
                  </a:cubicBezTo>
                  <a:cubicBezTo>
                    <a:pt x="-20187" y="1576725"/>
                    <a:pt x="-152480" y="99515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Observe que gráficos que apresentam resultados de uma pesquisa de opinião (</a:t>
              </a:r>
              <a:r>
                <a:rPr lang="pt-BR" sz="2000" i="1" dirty="0"/>
                <a:t>survey</a:t>
              </a:r>
              <a:r>
                <a:rPr lang="pt-BR" sz="2000" dirty="0"/>
                <a:t>) costumam apresentar</a:t>
              </a:r>
            </a:p>
            <a:p>
              <a:r>
                <a:rPr lang="pt-BR" sz="2000" dirty="0"/>
                <a:t>informações sobre os respondentes e o período de coleta de dados.</a:t>
              </a:r>
            </a:p>
          </p:txBody>
        </p:sp>
        <p:sp>
          <p:nvSpPr>
            <p:cNvPr id="9" name="Pentágono 8">
              <a:extLst>
                <a:ext uri="{FF2B5EF4-FFF2-40B4-BE49-F238E27FC236}">
                  <a16:creationId xmlns:a16="http://schemas.microsoft.com/office/drawing/2014/main" id="{34189A5B-25FC-5533-7742-5803DE643190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072BA209-7FC1-3676-0401-64BFFE289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997" y="295485"/>
            <a:ext cx="42799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97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DE8B4EFE-7E66-CA73-F8BC-F964DA67C62F}"/>
              </a:ext>
            </a:extLst>
          </p:cNvPr>
          <p:cNvSpPr txBox="1">
            <a:spLocks/>
          </p:cNvSpPr>
          <p:nvPr/>
        </p:nvSpPr>
        <p:spPr>
          <a:xfrm>
            <a:off x="5788352" y="5665779"/>
            <a:ext cx="5291364" cy="787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RICHTER, Felix.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English is the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Internet's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universal language.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Statista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21 fev. 2022.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www.statista.com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chart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/26884/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languages-on-theinternet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/. Acesso em: 30 maio 2022.</a:t>
            </a:r>
            <a:endParaRPr lang="pt-BR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9259946-2070-986F-3585-D6EF8DC4A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351" y="643467"/>
            <a:ext cx="5291364" cy="5022312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B48DB9E2-0EDF-84EB-7C78-C163F36BFB6F}"/>
              </a:ext>
            </a:extLst>
          </p:cNvPr>
          <p:cNvGrpSpPr/>
          <p:nvPr/>
        </p:nvGrpSpPr>
        <p:grpSpPr>
          <a:xfrm>
            <a:off x="290805" y="2592940"/>
            <a:ext cx="4069298" cy="3967870"/>
            <a:chOff x="666816" y="3597911"/>
            <a:chExt cx="2874037" cy="3967870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CF64013-483B-DDAC-71AE-34EDB4476D85}"/>
                </a:ext>
              </a:extLst>
            </p:cNvPr>
            <p:cNvSpPr txBox="1"/>
            <p:nvPr/>
          </p:nvSpPr>
          <p:spPr>
            <a:xfrm>
              <a:off x="713357" y="4087906"/>
              <a:ext cx="2827496" cy="3477875"/>
            </a:xfrm>
            <a:custGeom>
              <a:avLst/>
              <a:gdLst>
                <a:gd name="connsiteX0" fmla="*/ 0 w 2827496"/>
                <a:gd name="connsiteY0" fmla="*/ 0 h 3477875"/>
                <a:gd name="connsiteX1" fmla="*/ 2827496 w 2827496"/>
                <a:gd name="connsiteY1" fmla="*/ 0 h 3477875"/>
                <a:gd name="connsiteX2" fmla="*/ 2827496 w 2827496"/>
                <a:gd name="connsiteY2" fmla="*/ 3477875 h 3477875"/>
                <a:gd name="connsiteX3" fmla="*/ 0 w 2827496"/>
                <a:gd name="connsiteY3" fmla="*/ 3477875 h 3477875"/>
                <a:gd name="connsiteX4" fmla="*/ 0 w 2827496"/>
                <a:gd name="connsiteY4" fmla="*/ 0 h 347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7496" h="3477875" fill="none" extrusionOk="0">
                  <a:moveTo>
                    <a:pt x="0" y="0"/>
                  </a:moveTo>
                  <a:cubicBezTo>
                    <a:pt x="568148" y="-49533"/>
                    <a:pt x="1818592" y="-14809"/>
                    <a:pt x="2827496" y="0"/>
                  </a:cubicBezTo>
                  <a:cubicBezTo>
                    <a:pt x="2915135" y="1400027"/>
                    <a:pt x="2754817" y="1827660"/>
                    <a:pt x="2827496" y="3477875"/>
                  </a:cubicBezTo>
                  <a:cubicBezTo>
                    <a:pt x="2453674" y="3429644"/>
                    <a:pt x="1095717" y="3562330"/>
                    <a:pt x="0" y="3477875"/>
                  </a:cubicBezTo>
                  <a:cubicBezTo>
                    <a:pt x="-38581" y="1982116"/>
                    <a:pt x="63341" y="533589"/>
                    <a:pt x="0" y="0"/>
                  </a:cubicBezTo>
                  <a:close/>
                </a:path>
                <a:path w="2827496" h="3477875" stroke="0" extrusionOk="0">
                  <a:moveTo>
                    <a:pt x="0" y="0"/>
                  </a:moveTo>
                  <a:cubicBezTo>
                    <a:pt x="452993" y="118645"/>
                    <a:pt x="2066719" y="116012"/>
                    <a:pt x="2827496" y="0"/>
                  </a:cubicBezTo>
                  <a:cubicBezTo>
                    <a:pt x="2694614" y="384828"/>
                    <a:pt x="2912447" y="2955181"/>
                    <a:pt x="2827496" y="3477875"/>
                  </a:cubicBezTo>
                  <a:cubicBezTo>
                    <a:pt x="2011875" y="3612475"/>
                    <a:pt x="582526" y="3320679"/>
                    <a:pt x="0" y="3477875"/>
                  </a:cubicBezTo>
                  <a:cubicBezTo>
                    <a:pt x="-20187" y="3114919"/>
                    <a:pt x="-152480" y="1412716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De acordo com o gráfico, 3,7% de usuários da internet falam português. Qual é a porcentagem de </a:t>
              </a:r>
              <a:r>
                <a:rPr lang="pt-BR" sz="2000" i="1" dirty="0"/>
                <a:t>websites</a:t>
              </a:r>
              <a:r>
                <a:rPr lang="pt-BR" sz="2000" dirty="0"/>
                <a:t> em língua portuguesa? O que esses dados sugerem sobre a presença desse idioma na internet? A partir dos dados sobre a língua inglesa apresentados no gráfico, qual a importância de aprender inglês para facilitar o acesso a conteúdos disponíveis na internet?</a:t>
              </a:r>
            </a:p>
          </p:txBody>
        </p:sp>
        <p:sp>
          <p:nvSpPr>
            <p:cNvPr id="7" name="Pentágono 6">
              <a:extLst>
                <a:ext uri="{FF2B5EF4-FFF2-40B4-BE49-F238E27FC236}">
                  <a16:creationId xmlns:a16="http://schemas.microsoft.com/office/drawing/2014/main" id="{0965D876-E750-4A97-6DCC-E638A71C7090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THINK ABOUT 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925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4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4858126" y="5979731"/>
            <a:ext cx="7130044" cy="669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MILLER,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Kelsey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My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beauty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uniform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: Ingrid Silva.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Cup of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Jo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27 fev. 2019.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cupofjo.com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/2019/02/27/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ingrid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-silva-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beauty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uniform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/. Acesso em: 31 maio 2022.</a:t>
            </a:r>
          </a:p>
        </p:txBody>
      </p:sp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824A2744-23DB-1E72-F382-916174305D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125" y="208729"/>
            <a:ext cx="7130044" cy="5771002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995CCF90-7A5D-48E3-BC59-A8F137A99877}"/>
              </a:ext>
            </a:extLst>
          </p:cNvPr>
          <p:cNvGrpSpPr/>
          <p:nvPr/>
        </p:nvGrpSpPr>
        <p:grpSpPr>
          <a:xfrm>
            <a:off x="844160" y="2803616"/>
            <a:ext cx="2962588" cy="1784948"/>
            <a:chOff x="667900" y="3626397"/>
            <a:chExt cx="2962588" cy="1784948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9CB00A3B-2453-D948-683A-79FE8EA6B470}"/>
                </a:ext>
              </a:extLst>
            </p:cNvPr>
            <p:cNvSpPr txBox="1"/>
            <p:nvPr/>
          </p:nvSpPr>
          <p:spPr>
            <a:xfrm>
              <a:off x="839244" y="4087906"/>
              <a:ext cx="2791244" cy="1323439"/>
            </a:xfrm>
            <a:custGeom>
              <a:avLst/>
              <a:gdLst>
                <a:gd name="connsiteX0" fmla="*/ 0 w 2791244"/>
                <a:gd name="connsiteY0" fmla="*/ 0 h 1323439"/>
                <a:gd name="connsiteX1" fmla="*/ 2791244 w 2791244"/>
                <a:gd name="connsiteY1" fmla="*/ 0 h 1323439"/>
                <a:gd name="connsiteX2" fmla="*/ 2791244 w 2791244"/>
                <a:gd name="connsiteY2" fmla="*/ 1323439 h 1323439"/>
                <a:gd name="connsiteX3" fmla="*/ 0 w 2791244"/>
                <a:gd name="connsiteY3" fmla="*/ 1323439 h 1323439"/>
                <a:gd name="connsiteX4" fmla="*/ 0 w 2791244"/>
                <a:gd name="connsiteY4" fmla="*/ 0 h 132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1244" h="1323439" fill="none" extrusionOk="0">
                  <a:moveTo>
                    <a:pt x="0" y="0"/>
                  </a:moveTo>
                  <a:cubicBezTo>
                    <a:pt x="1044940" y="-49533"/>
                    <a:pt x="1817361" y="-14809"/>
                    <a:pt x="2791244" y="0"/>
                  </a:cubicBezTo>
                  <a:cubicBezTo>
                    <a:pt x="2827075" y="344707"/>
                    <a:pt x="2765303" y="675326"/>
                    <a:pt x="2791244" y="1323439"/>
                  </a:cubicBezTo>
                  <a:cubicBezTo>
                    <a:pt x="1809997" y="1275208"/>
                    <a:pt x="395360" y="1407894"/>
                    <a:pt x="0" y="1323439"/>
                  </a:cubicBezTo>
                  <a:cubicBezTo>
                    <a:pt x="-47073" y="1053495"/>
                    <a:pt x="-117899" y="591620"/>
                    <a:pt x="0" y="0"/>
                  </a:cubicBezTo>
                  <a:close/>
                </a:path>
                <a:path w="2791244" h="1323439" stroke="0" extrusionOk="0">
                  <a:moveTo>
                    <a:pt x="0" y="0"/>
                  </a:moveTo>
                  <a:cubicBezTo>
                    <a:pt x="1029714" y="118645"/>
                    <a:pt x="2020663" y="116012"/>
                    <a:pt x="2791244" y="0"/>
                  </a:cubicBezTo>
                  <a:cubicBezTo>
                    <a:pt x="2703429" y="535917"/>
                    <a:pt x="2879129" y="914339"/>
                    <a:pt x="2791244" y="1323439"/>
                  </a:cubicBezTo>
                  <a:cubicBezTo>
                    <a:pt x="1644218" y="1458039"/>
                    <a:pt x="590945" y="1166243"/>
                    <a:pt x="0" y="1323439"/>
                  </a:cubicBezTo>
                  <a:cubicBezTo>
                    <a:pt x="89067" y="1177433"/>
                    <a:pt x="13472" y="25153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A partir do que já</a:t>
              </a:r>
            </a:p>
            <a:p>
              <a:r>
                <a:rPr lang="pt-BR" sz="2000" dirty="0"/>
                <a:t>sabemos sobre o gênero</a:t>
              </a:r>
            </a:p>
            <a:p>
              <a:r>
                <a:rPr lang="pt-BR" sz="2000" dirty="0"/>
                <a:t>de um texto, podemos</a:t>
              </a:r>
            </a:p>
            <a:p>
              <a:r>
                <a:rPr lang="pt-BR" sz="2000" dirty="0"/>
                <a:t>compreendê-lo melhor.</a:t>
              </a:r>
            </a:p>
          </p:txBody>
        </p:sp>
        <p:sp>
          <p:nvSpPr>
            <p:cNvPr id="7" name="Pentágono 6">
              <a:extLst>
                <a:ext uri="{FF2B5EF4-FFF2-40B4-BE49-F238E27FC236}">
                  <a16:creationId xmlns:a16="http://schemas.microsoft.com/office/drawing/2014/main" id="{9F2D8190-31A2-9783-6773-0A1297A1DA86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7755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4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WORD FORMATION:</a:t>
            </a:r>
          </a:p>
          <a:p>
            <a:r>
              <a:rPr lang="en-US" sz="2400" dirty="0"/>
              <a:t>SUFFIXES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20F9664-95BA-FA65-08DF-AE7DDD0AB8E8}"/>
              </a:ext>
            </a:extLst>
          </p:cNvPr>
          <p:cNvGrpSpPr/>
          <p:nvPr/>
        </p:nvGrpSpPr>
        <p:grpSpPr>
          <a:xfrm>
            <a:off x="318081" y="4070486"/>
            <a:ext cx="3937968" cy="2649995"/>
            <a:chOff x="666816" y="3597911"/>
            <a:chExt cx="2781282" cy="2649995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CCCCBC8-CF04-3544-451D-EF92C1FAA460}"/>
                </a:ext>
              </a:extLst>
            </p:cNvPr>
            <p:cNvSpPr txBox="1"/>
            <p:nvPr/>
          </p:nvSpPr>
          <p:spPr>
            <a:xfrm>
              <a:off x="713357" y="4087906"/>
              <a:ext cx="2734741" cy="2160000"/>
            </a:xfrm>
            <a:custGeom>
              <a:avLst/>
              <a:gdLst>
                <a:gd name="connsiteX0" fmla="*/ 0 w 3872071"/>
                <a:gd name="connsiteY0" fmla="*/ 0 h 2160000"/>
                <a:gd name="connsiteX1" fmla="*/ 3872071 w 3872071"/>
                <a:gd name="connsiteY1" fmla="*/ 0 h 2160000"/>
                <a:gd name="connsiteX2" fmla="*/ 3872071 w 3872071"/>
                <a:gd name="connsiteY2" fmla="*/ 2160000 h 2160000"/>
                <a:gd name="connsiteX3" fmla="*/ 0 w 3872071"/>
                <a:gd name="connsiteY3" fmla="*/ 2160000 h 2160000"/>
                <a:gd name="connsiteX4" fmla="*/ 0 w 3872071"/>
                <a:gd name="connsiteY4" fmla="*/ 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2071" h="2160000" fill="none" extrusionOk="0">
                  <a:moveTo>
                    <a:pt x="0" y="0"/>
                  </a:moveTo>
                  <a:cubicBezTo>
                    <a:pt x="557097" y="-49533"/>
                    <a:pt x="2927696" y="-14809"/>
                    <a:pt x="3872071" y="0"/>
                  </a:cubicBezTo>
                  <a:cubicBezTo>
                    <a:pt x="3959710" y="642701"/>
                    <a:pt x="3799392" y="1737451"/>
                    <a:pt x="3872071" y="2160000"/>
                  </a:cubicBezTo>
                  <a:cubicBezTo>
                    <a:pt x="3467097" y="2111769"/>
                    <a:pt x="1890139" y="2244455"/>
                    <a:pt x="0" y="2160000"/>
                  </a:cubicBezTo>
                  <a:cubicBezTo>
                    <a:pt x="-38581" y="1154739"/>
                    <a:pt x="63341" y="878601"/>
                    <a:pt x="0" y="0"/>
                  </a:cubicBezTo>
                  <a:close/>
                </a:path>
                <a:path w="3872071" h="2160000" stroke="0" extrusionOk="0">
                  <a:moveTo>
                    <a:pt x="0" y="0"/>
                  </a:moveTo>
                  <a:cubicBezTo>
                    <a:pt x="1095081" y="118645"/>
                    <a:pt x="3221975" y="116012"/>
                    <a:pt x="3872071" y="0"/>
                  </a:cubicBezTo>
                  <a:cubicBezTo>
                    <a:pt x="3739189" y="782421"/>
                    <a:pt x="3957022" y="1683839"/>
                    <a:pt x="3872071" y="2160000"/>
                  </a:cubicBezTo>
                  <a:cubicBezTo>
                    <a:pt x="2553075" y="2294600"/>
                    <a:pt x="460830" y="2002804"/>
                    <a:pt x="0" y="2160000"/>
                  </a:cubicBezTo>
                  <a:cubicBezTo>
                    <a:pt x="-20187" y="1366660"/>
                    <a:pt x="-152480" y="60500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Em inglês, acrescenta-se o sufixo </a:t>
              </a:r>
            </a:p>
            <a:p>
              <a:r>
                <a:rPr lang="pt-BR" sz="2000" b="1" i="1" dirty="0"/>
                <a:t>-</a:t>
              </a:r>
              <a:r>
                <a:rPr lang="pt-BR" sz="2000" b="1" i="1" dirty="0" err="1"/>
                <a:t>ly</a:t>
              </a:r>
              <a:r>
                <a:rPr lang="pt-BR" sz="2000" b="1" i="1" dirty="0"/>
                <a:t> </a:t>
              </a:r>
              <a:r>
                <a:rPr lang="pt-BR" sz="2000" dirty="0"/>
                <a:t>a adjetivos para formar advérbios (</a:t>
              </a:r>
              <a:r>
                <a:rPr lang="pt-BR" sz="2000" i="1" dirty="0"/>
                <a:t>consistent </a:t>
              </a:r>
              <a:r>
                <a:rPr lang="pt-BR" sz="2000" dirty="0"/>
                <a:t>➡️ </a:t>
              </a:r>
              <a:r>
                <a:rPr lang="pt-BR" sz="2000" i="1" dirty="0"/>
                <a:t>consistently</a:t>
              </a:r>
              <a:r>
                <a:rPr lang="pt-BR" sz="2000" dirty="0"/>
                <a:t>), assim como em português acrescenta-se o sufixo </a:t>
              </a:r>
              <a:r>
                <a:rPr lang="pt-BR" sz="2000" b="1" dirty="0"/>
                <a:t>-mente </a:t>
              </a:r>
              <a:r>
                <a:rPr lang="pt-BR" sz="2000" dirty="0"/>
                <a:t>(consistente ➡️ consistentemente).</a:t>
              </a:r>
            </a:p>
          </p:txBody>
        </p:sp>
        <p:sp>
          <p:nvSpPr>
            <p:cNvPr id="20" name="Pentágono 19">
              <a:extLst>
                <a:ext uri="{FF2B5EF4-FFF2-40B4-BE49-F238E27FC236}">
                  <a16:creationId xmlns:a16="http://schemas.microsoft.com/office/drawing/2014/main" id="{F46793F3-DE1D-BE51-938B-F73DF67423C4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4CC9DD3-49C8-6EFD-50C9-0F1313ABC169}"/>
              </a:ext>
            </a:extLst>
          </p:cNvPr>
          <p:cNvSpPr txBox="1"/>
          <p:nvPr/>
        </p:nvSpPr>
        <p:spPr>
          <a:xfrm>
            <a:off x="4972376" y="679451"/>
            <a:ext cx="6901543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“Yes.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Definitely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.”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“That it’s so important to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consistently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believe in yourself”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“Being a dancer is a full-time </a:t>
            </a:r>
            <a:r>
              <a:rPr lang="en-US" sz="2400" b="1" dirty="0">
                <a:solidFill>
                  <a:schemeClr val="accent6"/>
                </a:solidFill>
                <a:effectLst/>
                <a:latin typeface="+mj-lt"/>
              </a:rPr>
              <a:t>commitment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”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DC4C069E-22C1-9B32-F703-69EB70C716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8322259"/>
              </p:ext>
            </p:extLst>
          </p:nvPr>
        </p:nvGraphicFramePr>
        <p:xfrm>
          <a:off x="4962068" y="2856594"/>
          <a:ext cx="6901543" cy="3088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9053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14F070D-0CA2-B6D1-67A0-031E955172A9}"/>
              </a:ext>
            </a:extLst>
          </p:cNvPr>
          <p:cNvSpPr txBox="1">
            <a:spLocks/>
          </p:cNvSpPr>
          <p:nvPr/>
        </p:nvSpPr>
        <p:spPr>
          <a:xfrm>
            <a:off x="5261317" y="6204857"/>
            <a:ext cx="5725551" cy="5082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RSC.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A midsummer night’s dream is a play about love and magic.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2022.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www.rsc.org.uk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shakespeare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learning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-zone/a-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midsummer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nights-dream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15 jun. 2022.</a:t>
            </a:r>
            <a:endParaRPr lang="pt-BR" sz="12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F9591A1-880B-ADCA-4B74-65CCAEF1245F}"/>
              </a:ext>
            </a:extLst>
          </p:cNvPr>
          <p:cNvSpPr/>
          <p:nvPr/>
        </p:nvSpPr>
        <p:spPr>
          <a:xfrm>
            <a:off x="5771418" y="429212"/>
            <a:ext cx="620110" cy="95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4F6153F-37CB-A601-ADAD-824EC9F487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107" y="101313"/>
            <a:ext cx="5043901" cy="61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71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4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6FD88B1-0CF1-39CD-80A0-24402E19305F}"/>
              </a:ext>
            </a:extLst>
          </p:cNvPr>
          <p:cNvGrpSpPr/>
          <p:nvPr/>
        </p:nvGrpSpPr>
        <p:grpSpPr>
          <a:xfrm>
            <a:off x="277561" y="2938597"/>
            <a:ext cx="4095786" cy="3352317"/>
            <a:chOff x="666816" y="3597911"/>
            <a:chExt cx="2892745" cy="3352317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39CB4F0-FC4D-8E73-829A-07C763D04A4A}"/>
                </a:ext>
              </a:extLst>
            </p:cNvPr>
            <p:cNvSpPr txBox="1"/>
            <p:nvPr/>
          </p:nvSpPr>
          <p:spPr>
            <a:xfrm>
              <a:off x="713357" y="4087906"/>
              <a:ext cx="2846204" cy="2862322"/>
            </a:xfrm>
            <a:custGeom>
              <a:avLst/>
              <a:gdLst>
                <a:gd name="connsiteX0" fmla="*/ 0 w 2846204"/>
                <a:gd name="connsiteY0" fmla="*/ 0 h 2862322"/>
                <a:gd name="connsiteX1" fmla="*/ 2846204 w 2846204"/>
                <a:gd name="connsiteY1" fmla="*/ 0 h 2862322"/>
                <a:gd name="connsiteX2" fmla="*/ 2846204 w 2846204"/>
                <a:gd name="connsiteY2" fmla="*/ 2862322 h 2862322"/>
                <a:gd name="connsiteX3" fmla="*/ 0 w 2846204"/>
                <a:gd name="connsiteY3" fmla="*/ 2862322 h 2862322"/>
                <a:gd name="connsiteX4" fmla="*/ 0 w 2846204"/>
                <a:gd name="connsiteY4" fmla="*/ 0 h 286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204" h="2862322" fill="none" extrusionOk="0">
                  <a:moveTo>
                    <a:pt x="0" y="0"/>
                  </a:moveTo>
                  <a:cubicBezTo>
                    <a:pt x="1252603" y="-49533"/>
                    <a:pt x="1555789" y="-14809"/>
                    <a:pt x="2846204" y="0"/>
                  </a:cubicBezTo>
                  <a:cubicBezTo>
                    <a:pt x="2933843" y="1177938"/>
                    <a:pt x="2773525" y="2516856"/>
                    <a:pt x="2846204" y="2862322"/>
                  </a:cubicBezTo>
                  <a:cubicBezTo>
                    <a:pt x="1869206" y="2814091"/>
                    <a:pt x="964156" y="2946777"/>
                    <a:pt x="0" y="2862322"/>
                  </a:cubicBezTo>
                  <a:cubicBezTo>
                    <a:pt x="-38581" y="2462403"/>
                    <a:pt x="63341" y="1014193"/>
                    <a:pt x="0" y="0"/>
                  </a:cubicBezTo>
                  <a:close/>
                </a:path>
                <a:path w="2846204" h="2862322" stroke="0" extrusionOk="0">
                  <a:moveTo>
                    <a:pt x="0" y="0"/>
                  </a:moveTo>
                  <a:cubicBezTo>
                    <a:pt x="689951" y="118645"/>
                    <a:pt x="2541874" y="116012"/>
                    <a:pt x="2846204" y="0"/>
                  </a:cubicBezTo>
                  <a:cubicBezTo>
                    <a:pt x="2713322" y="618235"/>
                    <a:pt x="2931155" y="2215913"/>
                    <a:pt x="2846204" y="2862322"/>
                  </a:cubicBezTo>
                  <a:cubicBezTo>
                    <a:pt x="2367988" y="2996922"/>
                    <a:pt x="1417794" y="2705126"/>
                    <a:pt x="0" y="2862322"/>
                  </a:cubicBezTo>
                  <a:cubicBezTo>
                    <a:pt x="-20187" y="1490128"/>
                    <a:pt x="-152480" y="5882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wanna</a:t>
              </a:r>
              <a:r>
                <a:rPr lang="en-US" sz="2000" dirty="0"/>
                <a:t> ➡️ want to</a:t>
              </a:r>
            </a:p>
            <a:p>
              <a:r>
                <a:rPr lang="en-US" sz="2000" b="1" dirty="0"/>
                <a:t>gonna</a:t>
              </a:r>
              <a:r>
                <a:rPr lang="en-US" sz="2000" dirty="0"/>
                <a:t> ➡️ going to</a:t>
              </a:r>
            </a:p>
            <a:p>
              <a:endParaRPr lang="en-US" sz="2000" dirty="0"/>
            </a:p>
            <a:p>
              <a:r>
                <a:rPr lang="en-US" sz="2000" dirty="0"/>
                <a:t>In spoken language, </a:t>
              </a:r>
              <a:r>
                <a:rPr lang="en-US" sz="2000" b="1" dirty="0"/>
                <a:t>want to </a:t>
              </a:r>
              <a:r>
                <a:rPr lang="en-US" sz="2000" dirty="0"/>
                <a:t>is often pronounced /’</a:t>
              </a:r>
              <a:r>
                <a:rPr lang="en-US" sz="2000" dirty="0" err="1"/>
                <a:t>wɔ:nə</a:t>
              </a:r>
              <a:r>
                <a:rPr lang="en-US" sz="2000" dirty="0"/>
                <a:t>/, and </a:t>
              </a:r>
              <a:r>
                <a:rPr lang="en-US" sz="2000" b="1" dirty="0"/>
                <a:t>going to </a:t>
              </a:r>
              <a:r>
                <a:rPr lang="en-US" sz="2000" dirty="0"/>
                <a:t>is often pronounced /’</a:t>
              </a:r>
              <a:r>
                <a:rPr lang="en-US" sz="2000" dirty="0" err="1"/>
                <a:t>gɔ:nə</a:t>
              </a:r>
              <a:r>
                <a:rPr lang="en-US" sz="2000" dirty="0"/>
                <a:t>/. This is sometimes shown in writing as </a:t>
              </a:r>
              <a:r>
                <a:rPr lang="en-US" sz="2000" b="1" dirty="0"/>
                <a:t>wanna</a:t>
              </a:r>
              <a:r>
                <a:rPr lang="en-US" sz="2000" dirty="0"/>
                <a:t> and </a:t>
              </a:r>
              <a:r>
                <a:rPr lang="en-US" sz="2000" b="1" dirty="0"/>
                <a:t>gonna</a:t>
              </a:r>
              <a:r>
                <a:rPr lang="en-US" sz="2000" dirty="0"/>
                <a:t>, respectively, especially in American English.</a:t>
              </a:r>
            </a:p>
          </p:txBody>
        </p:sp>
        <p:sp>
          <p:nvSpPr>
            <p:cNvPr id="7" name="Pentágono 6">
              <a:extLst>
                <a:ext uri="{FF2B5EF4-FFF2-40B4-BE49-F238E27FC236}">
                  <a16:creationId xmlns:a16="http://schemas.microsoft.com/office/drawing/2014/main" id="{65565CB6-77FB-08B4-1DA7-6A09D00A04D7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LANGUAGE NOTE</a:t>
              </a: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FCE8BC-3ADF-C567-7197-1326C63FADF2}"/>
              </a:ext>
            </a:extLst>
          </p:cNvPr>
          <p:cNvSpPr txBox="1"/>
          <p:nvPr/>
        </p:nvSpPr>
        <p:spPr>
          <a:xfrm>
            <a:off x="4919788" y="432519"/>
            <a:ext cx="70067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Asking about future dreams and projects: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What do you want to/wanna do when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you’re older?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What are you going to/gonna be when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you        grow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up?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What are you going to/gonna do in ten/twenty/ thirty years?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02B3830-6C63-16E2-AD14-7DA06055B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831" y="3105787"/>
            <a:ext cx="3378711" cy="331969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5A8D3A8B-299B-4838-7CC8-90DE4119E175}"/>
              </a:ext>
            </a:extLst>
          </p:cNvPr>
          <p:cNvSpPr txBox="1"/>
          <p:nvPr/>
        </p:nvSpPr>
        <p:spPr>
          <a:xfrm>
            <a:off x="4921120" y="3109719"/>
            <a:ext cx="35487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Talking about future dreams and projects: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When I’m older, I want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to/wanna…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I’m going to/gonna be a/an…when I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grow up.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In ten/twenty/thirty years, I’m going</a:t>
            </a:r>
            <a:r>
              <a:rPr lang="en-US" sz="2400" dirty="0">
                <a:solidFill>
                  <a:srgbClr val="2F2F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to/gonna…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5AA5FD9-652C-6954-6F49-6B40D97D43D8}"/>
              </a:ext>
            </a:extLst>
          </p:cNvPr>
          <p:cNvSpPr txBox="1"/>
          <p:nvPr/>
        </p:nvSpPr>
        <p:spPr>
          <a:xfrm rot="16200000">
            <a:off x="10589150" y="5065572"/>
            <a:ext cx="2674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MASTER1305/SHUTTERSTOCK.COM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668546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4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6FD88B1-0CF1-39CD-80A0-24402E19305F}"/>
              </a:ext>
            </a:extLst>
          </p:cNvPr>
          <p:cNvGrpSpPr/>
          <p:nvPr/>
        </p:nvGrpSpPr>
        <p:grpSpPr>
          <a:xfrm>
            <a:off x="520664" y="2784708"/>
            <a:ext cx="3609579" cy="3660094"/>
            <a:chOff x="666816" y="3597911"/>
            <a:chExt cx="2549350" cy="3660094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39CB4F0-FC4D-8E73-829A-07C763D04A4A}"/>
                </a:ext>
              </a:extLst>
            </p:cNvPr>
            <p:cNvSpPr txBox="1"/>
            <p:nvPr/>
          </p:nvSpPr>
          <p:spPr>
            <a:xfrm>
              <a:off x="713357" y="4087906"/>
              <a:ext cx="2256119" cy="3170099"/>
            </a:xfrm>
            <a:custGeom>
              <a:avLst/>
              <a:gdLst>
                <a:gd name="connsiteX0" fmla="*/ 0 w 2256119"/>
                <a:gd name="connsiteY0" fmla="*/ 0 h 3170099"/>
                <a:gd name="connsiteX1" fmla="*/ 2256119 w 2256119"/>
                <a:gd name="connsiteY1" fmla="*/ 0 h 3170099"/>
                <a:gd name="connsiteX2" fmla="*/ 2256119 w 2256119"/>
                <a:gd name="connsiteY2" fmla="*/ 3170099 h 3170099"/>
                <a:gd name="connsiteX3" fmla="*/ 0 w 2256119"/>
                <a:gd name="connsiteY3" fmla="*/ 3170099 h 3170099"/>
                <a:gd name="connsiteX4" fmla="*/ 0 w 2256119"/>
                <a:gd name="connsiteY4" fmla="*/ 0 h 317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119" h="3170099" fill="none" extrusionOk="0">
                  <a:moveTo>
                    <a:pt x="0" y="0"/>
                  </a:moveTo>
                  <a:cubicBezTo>
                    <a:pt x="853515" y="-49533"/>
                    <a:pt x="1786683" y="-14809"/>
                    <a:pt x="2256119" y="0"/>
                  </a:cubicBezTo>
                  <a:cubicBezTo>
                    <a:pt x="2343758" y="1331686"/>
                    <a:pt x="2183440" y="1685794"/>
                    <a:pt x="2256119" y="3170099"/>
                  </a:cubicBezTo>
                  <a:cubicBezTo>
                    <a:pt x="1343542" y="3121868"/>
                    <a:pt x="438996" y="3254554"/>
                    <a:pt x="0" y="3170099"/>
                  </a:cubicBezTo>
                  <a:cubicBezTo>
                    <a:pt x="-38581" y="2493226"/>
                    <a:pt x="63341" y="564975"/>
                    <a:pt x="0" y="0"/>
                  </a:cubicBezTo>
                  <a:close/>
                </a:path>
                <a:path w="2256119" h="3170099" stroke="0" extrusionOk="0">
                  <a:moveTo>
                    <a:pt x="0" y="0"/>
                  </a:moveTo>
                  <a:cubicBezTo>
                    <a:pt x="967945" y="118645"/>
                    <a:pt x="1786440" y="116012"/>
                    <a:pt x="2256119" y="0"/>
                  </a:cubicBezTo>
                  <a:cubicBezTo>
                    <a:pt x="2123237" y="501135"/>
                    <a:pt x="2341070" y="1914118"/>
                    <a:pt x="2256119" y="3170099"/>
                  </a:cubicBezTo>
                  <a:cubicBezTo>
                    <a:pt x="1639725" y="3304699"/>
                    <a:pt x="276823" y="3012903"/>
                    <a:pt x="0" y="3170099"/>
                  </a:cubicBezTo>
                  <a:cubicBezTo>
                    <a:pt x="-20187" y="2592047"/>
                    <a:pt x="-152480" y="77920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Comparative adjectives in the comic strip:</a:t>
              </a:r>
            </a:p>
            <a:p>
              <a:r>
                <a:rPr lang="pt-BR" sz="2000" dirty="0">
                  <a:solidFill>
                    <a:schemeClr val="accent4"/>
                  </a:solidFill>
                </a:rPr>
                <a:t>old + er </a:t>
              </a:r>
              <a:r>
                <a:rPr lang="pt-BR" sz="2000" dirty="0"/>
                <a:t>➡️ </a:t>
              </a:r>
              <a:r>
                <a:rPr lang="pt-BR" sz="2000" b="1" dirty="0"/>
                <a:t>older</a:t>
              </a:r>
              <a:r>
                <a:rPr lang="pt-BR" sz="2000" dirty="0"/>
                <a:t> </a:t>
              </a:r>
            </a:p>
            <a:p>
              <a:r>
                <a:rPr lang="pt-BR" sz="2000" dirty="0"/>
                <a:t>(mais velho/a)</a:t>
              </a:r>
            </a:p>
            <a:p>
              <a:r>
                <a:rPr lang="pt-BR" sz="2000" dirty="0">
                  <a:solidFill>
                    <a:schemeClr val="accent4"/>
                  </a:solidFill>
                </a:rPr>
                <a:t>smart + er </a:t>
              </a:r>
              <a:r>
                <a:rPr lang="pt-BR" sz="2000" dirty="0"/>
                <a:t>➡️ </a:t>
              </a:r>
              <a:r>
                <a:rPr lang="pt-BR" sz="2000" b="1" dirty="0"/>
                <a:t>smarter</a:t>
              </a:r>
              <a:r>
                <a:rPr lang="pt-BR" sz="2000" dirty="0"/>
                <a:t> </a:t>
              </a:r>
            </a:p>
            <a:p>
              <a:r>
                <a:rPr lang="pt-BR" sz="2000" dirty="0"/>
                <a:t>(mais inteligente)</a:t>
              </a:r>
            </a:p>
            <a:p>
              <a:r>
                <a:rPr lang="pt-BR" sz="2000" dirty="0">
                  <a:solidFill>
                    <a:schemeClr val="accent4"/>
                  </a:solidFill>
                </a:rPr>
                <a:t>tall + er </a:t>
              </a:r>
              <a:r>
                <a:rPr lang="pt-BR" sz="2000" dirty="0"/>
                <a:t>➡️ </a:t>
              </a:r>
              <a:r>
                <a:rPr lang="pt-BR" sz="2000" b="1" dirty="0"/>
                <a:t>taller</a:t>
              </a:r>
              <a:r>
                <a:rPr lang="pt-BR" sz="2000" dirty="0"/>
                <a:t> </a:t>
              </a:r>
            </a:p>
            <a:p>
              <a:r>
                <a:rPr lang="pt-BR" sz="2000" dirty="0"/>
                <a:t>(mais alto/a)</a:t>
              </a:r>
            </a:p>
            <a:p>
              <a:r>
                <a:rPr lang="pt-BR" sz="2000" dirty="0">
                  <a:solidFill>
                    <a:schemeClr val="accent4"/>
                  </a:solidFill>
                </a:rPr>
                <a:t>wise + r </a:t>
              </a:r>
              <a:r>
                <a:rPr lang="pt-BR" sz="2000" dirty="0"/>
                <a:t>➡️ </a:t>
              </a:r>
              <a:r>
                <a:rPr lang="pt-BR" sz="2000" b="1" dirty="0"/>
                <a:t>wiser</a:t>
              </a:r>
              <a:r>
                <a:rPr lang="pt-BR" sz="2000" dirty="0"/>
                <a:t> </a:t>
              </a:r>
            </a:p>
            <a:p>
              <a:r>
                <a:rPr lang="pt-BR" sz="2000" dirty="0"/>
                <a:t>(mais sábio/a)</a:t>
              </a:r>
            </a:p>
          </p:txBody>
        </p:sp>
        <p:sp>
          <p:nvSpPr>
            <p:cNvPr id="7" name="Pentágono 6">
              <a:extLst>
                <a:ext uri="{FF2B5EF4-FFF2-40B4-BE49-F238E27FC236}">
                  <a16:creationId xmlns:a16="http://schemas.microsoft.com/office/drawing/2014/main" id="{65565CB6-77FB-08B4-1DA7-6A09D00A04D7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1E16AE06-060B-8221-30AF-1D1D2831E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565" y="2150299"/>
            <a:ext cx="7165164" cy="2248807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1C7D6E2-7CFD-9C92-6835-F09591B5EB14}"/>
              </a:ext>
            </a:extLst>
          </p:cNvPr>
          <p:cNvSpPr txBox="1">
            <a:spLocks/>
          </p:cNvSpPr>
          <p:nvPr/>
        </p:nvSpPr>
        <p:spPr>
          <a:xfrm>
            <a:off x="4840565" y="4399106"/>
            <a:ext cx="7130044" cy="669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CANTÚ, Hector D.; CASTELLANOS, Carlos.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Baldo.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2022.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www.gocomics.com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/baldo/2006/07/01. Acesso em: 31 maio 2022.</a:t>
            </a:r>
          </a:p>
        </p:txBody>
      </p:sp>
    </p:spTree>
    <p:extLst>
      <p:ext uri="{BB962C8B-B14F-4D97-AF65-F5344CB8AC3E}">
        <p14:creationId xmlns:p14="http://schemas.microsoft.com/office/powerpoint/2010/main" val="1682177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DE8B4EFE-7E66-CA73-F8BC-F964DA67C62F}"/>
              </a:ext>
            </a:extLst>
          </p:cNvPr>
          <p:cNvSpPr txBox="1">
            <a:spLocks/>
          </p:cNvSpPr>
          <p:nvPr/>
        </p:nvSpPr>
        <p:spPr>
          <a:xfrm>
            <a:off x="4953000" y="5785192"/>
            <a:ext cx="7021285" cy="847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LAURA. 7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Reasons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why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the book is better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than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the movie.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What’s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Hot?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29 jun. 2020.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whatshotblog.com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/book-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always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better-movie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/. Acesso em: 5 jun. 2022.</a:t>
            </a:r>
            <a:endParaRPr lang="pt-BR" sz="1200" dirty="0"/>
          </a:p>
        </p:txBody>
      </p:sp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6AFBA2AC-9F51-2918-59E2-7062386335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113" y="643467"/>
            <a:ext cx="7098137" cy="5141725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F79A3859-E591-2FF0-625D-6FE51D0D91FE}"/>
              </a:ext>
            </a:extLst>
          </p:cNvPr>
          <p:cNvGrpSpPr/>
          <p:nvPr/>
        </p:nvGrpSpPr>
        <p:grpSpPr>
          <a:xfrm>
            <a:off x="520664" y="2784708"/>
            <a:ext cx="3619888" cy="1505658"/>
            <a:chOff x="666816" y="3597911"/>
            <a:chExt cx="2556631" cy="1505658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4DAE0E49-A99C-E8E9-A580-5F0380B85BD6}"/>
                </a:ext>
              </a:extLst>
            </p:cNvPr>
            <p:cNvSpPr txBox="1"/>
            <p:nvPr/>
          </p:nvSpPr>
          <p:spPr>
            <a:xfrm>
              <a:off x="713357" y="4087906"/>
              <a:ext cx="2510090" cy="1015663"/>
            </a:xfrm>
            <a:custGeom>
              <a:avLst/>
              <a:gdLst>
                <a:gd name="connsiteX0" fmla="*/ 0 w 2510090"/>
                <a:gd name="connsiteY0" fmla="*/ 0 h 1015663"/>
                <a:gd name="connsiteX1" fmla="*/ 2510090 w 2510090"/>
                <a:gd name="connsiteY1" fmla="*/ 0 h 1015663"/>
                <a:gd name="connsiteX2" fmla="*/ 2510090 w 2510090"/>
                <a:gd name="connsiteY2" fmla="*/ 1015663 h 1015663"/>
                <a:gd name="connsiteX3" fmla="*/ 0 w 2510090"/>
                <a:gd name="connsiteY3" fmla="*/ 1015663 h 1015663"/>
                <a:gd name="connsiteX4" fmla="*/ 0 w 2510090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0090" h="1015663" fill="none" extrusionOk="0">
                  <a:moveTo>
                    <a:pt x="0" y="0"/>
                  </a:moveTo>
                  <a:cubicBezTo>
                    <a:pt x="814359" y="-49533"/>
                    <a:pt x="1785144" y="-14809"/>
                    <a:pt x="2510090" y="0"/>
                  </a:cubicBezTo>
                  <a:cubicBezTo>
                    <a:pt x="2424842" y="249582"/>
                    <a:pt x="2590897" y="889491"/>
                    <a:pt x="2510090" y="1015663"/>
                  </a:cubicBezTo>
                  <a:cubicBezTo>
                    <a:pt x="1275926" y="967432"/>
                    <a:pt x="888809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2510090" h="1015663" stroke="0" extrusionOk="0">
                  <a:moveTo>
                    <a:pt x="0" y="0"/>
                  </a:moveTo>
                  <a:cubicBezTo>
                    <a:pt x="1166311" y="118645"/>
                    <a:pt x="2181768" y="116012"/>
                    <a:pt x="2510090" y="0"/>
                  </a:cubicBezTo>
                  <a:cubicBezTo>
                    <a:pt x="2478976" y="243736"/>
                    <a:pt x="2449860" y="806251"/>
                    <a:pt x="2510090" y="1015663"/>
                  </a:cubicBezTo>
                  <a:cubicBezTo>
                    <a:pt x="2136328" y="1150263"/>
                    <a:pt x="943721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better</a:t>
              </a:r>
              <a:r>
                <a:rPr lang="pt-BR" sz="2000" dirty="0"/>
                <a:t> ➡️ comparative of </a:t>
              </a:r>
              <a:r>
                <a:rPr lang="pt-BR" sz="2000" dirty="0">
                  <a:solidFill>
                    <a:schemeClr val="accent4"/>
                  </a:solidFill>
                </a:rPr>
                <a:t>good</a:t>
              </a:r>
            </a:p>
            <a:p>
              <a:r>
                <a:rPr lang="pt-BR" sz="2000" i="1" dirty="0"/>
                <a:t>E.g.: The movie is </a:t>
              </a:r>
              <a:r>
                <a:rPr lang="pt-BR" sz="2000" b="1" i="1" dirty="0"/>
                <a:t>good</a:t>
              </a:r>
              <a:r>
                <a:rPr lang="pt-BR" sz="2000" i="1" dirty="0"/>
                <a:t>, but the book is </a:t>
              </a:r>
              <a:r>
                <a:rPr lang="pt-BR" sz="2000" b="1" i="1" dirty="0"/>
                <a:t>better</a:t>
              </a:r>
              <a:r>
                <a:rPr lang="pt-BR" sz="2000" i="1" dirty="0"/>
                <a:t>.</a:t>
              </a:r>
            </a:p>
          </p:txBody>
        </p:sp>
        <p:sp>
          <p:nvSpPr>
            <p:cNvPr id="8" name="Pentágono 7">
              <a:extLst>
                <a:ext uri="{FF2B5EF4-FFF2-40B4-BE49-F238E27FC236}">
                  <a16:creationId xmlns:a16="http://schemas.microsoft.com/office/drawing/2014/main" id="{B362914A-3CB6-5A5D-AE80-B2E0210CA397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FD50EEBE-18A0-B224-C7B7-4F30CD7B57C2}"/>
              </a:ext>
            </a:extLst>
          </p:cNvPr>
          <p:cNvSpPr txBox="1"/>
          <p:nvPr/>
        </p:nvSpPr>
        <p:spPr>
          <a:xfrm rot="16200000">
            <a:off x="10525313" y="1862038"/>
            <a:ext cx="2658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CLICK98/SHUTTERSTOCK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447235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1BDE829-1155-ECDA-B763-E7107CE06F58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BOOK GENRES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EA17F29-623E-D8F8-6D97-F72E512B8A1C}"/>
              </a:ext>
            </a:extLst>
          </p:cNvPr>
          <p:cNvGrpSpPr/>
          <p:nvPr/>
        </p:nvGrpSpPr>
        <p:grpSpPr>
          <a:xfrm>
            <a:off x="844160" y="4429585"/>
            <a:ext cx="2962588" cy="1784948"/>
            <a:chOff x="667900" y="3626397"/>
            <a:chExt cx="2962588" cy="1784948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19CDF24A-39D4-CD9C-88D7-31A17516C992}"/>
                </a:ext>
              </a:extLst>
            </p:cNvPr>
            <p:cNvSpPr txBox="1"/>
            <p:nvPr/>
          </p:nvSpPr>
          <p:spPr>
            <a:xfrm>
              <a:off x="839244" y="4087906"/>
              <a:ext cx="2791244" cy="1323439"/>
            </a:xfrm>
            <a:custGeom>
              <a:avLst/>
              <a:gdLst>
                <a:gd name="connsiteX0" fmla="*/ 0 w 2791244"/>
                <a:gd name="connsiteY0" fmla="*/ 0 h 1323439"/>
                <a:gd name="connsiteX1" fmla="*/ 2791244 w 2791244"/>
                <a:gd name="connsiteY1" fmla="*/ 0 h 1323439"/>
                <a:gd name="connsiteX2" fmla="*/ 2791244 w 2791244"/>
                <a:gd name="connsiteY2" fmla="*/ 1323439 h 1323439"/>
                <a:gd name="connsiteX3" fmla="*/ 0 w 2791244"/>
                <a:gd name="connsiteY3" fmla="*/ 1323439 h 1323439"/>
                <a:gd name="connsiteX4" fmla="*/ 0 w 2791244"/>
                <a:gd name="connsiteY4" fmla="*/ 0 h 132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1244" h="1323439" fill="none" extrusionOk="0">
                  <a:moveTo>
                    <a:pt x="0" y="0"/>
                  </a:moveTo>
                  <a:cubicBezTo>
                    <a:pt x="1044940" y="-49533"/>
                    <a:pt x="1817361" y="-14809"/>
                    <a:pt x="2791244" y="0"/>
                  </a:cubicBezTo>
                  <a:cubicBezTo>
                    <a:pt x="2827075" y="344707"/>
                    <a:pt x="2765303" y="675326"/>
                    <a:pt x="2791244" y="1323439"/>
                  </a:cubicBezTo>
                  <a:cubicBezTo>
                    <a:pt x="1809997" y="1275208"/>
                    <a:pt x="395360" y="1407894"/>
                    <a:pt x="0" y="1323439"/>
                  </a:cubicBezTo>
                  <a:cubicBezTo>
                    <a:pt x="-47073" y="1053495"/>
                    <a:pt x="-117899" y="591620"/>
                    <a:pt x="0" y="0"/>
                  </a:cubicBezTo>
                  <a:close/>
                </a:path>
                <a:path w="2791244" h="1323439" stroke="0" extrusionOk="0">
                  <a:moveTo>
                    <a:pt x="0" y="0"/>
                  </a:moveTo>
                  <a:cubicBezTo>
                    <a:pt x="1029714" y="118645"/>
                    <a:pt x="2020663" y="116012"/>
                    <a:pt x="2791244" y="0"/>
                  </a:cubicBezTo>
                  <a:cubicBezTo>
                    <a:pt x="2703429" y="535917"/>
                    <a:pt x="2879129" y="914339"/>
                    <a:pt x="2791244" y="1323439"/>
                  </a:cubicBezTo>
                  <a:cubicBezTo>
                    <a:pt x="1644218" y="1458039"/>
                    <a:pt x="590945" y="1166243"/>
                    <a:pt x="0" y="1323439"/>
                  </a:cubicBezTo>
                  <a:cubicBezTo>
                    <a:pt x="89067" y="1177433"/>
                    <a:pt x="13472" y="25153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Agrupar as palavras por</a:t>
              </a:r>
            </a:p>
            <a:p>
              <a:r>
                <a:rPr lang="pt-BR" sz="2000" dirty="0"/>
                <a:t>assunto é uma boa forma</a:t>
              </a:r>
            </a:p>
            <a:p>
              <a:r>
                <a:rPr lang="pt-BR" sz="2000" dirty="0"/>
                <a:t>de aprender e fixar</a:t>
              </a:r>
            </a:p>
            <a:p>
              <a:r>
                <a:rPr lang="pt-BR" sz="2000" dirty="0"/>
                <a:t>vocabulário novo.</a:t>
              </a:r>
            </a:p>
          </p:txBody>
        </p:sp>
        <p:sp>
          <p:nvSpPr>
            <p:cNvPr id="8" name="Pentágono 7">
              <a:extLst>
                <a:ext uri="{FF2B5EF4-FFF2-40B4-BE49-F238E27FC236}">
                  <a16:creationId xmlns:a16="http://schemas.microsoft.com/office/drawing/2014/main" id="{FCE5D0E9-A603-9A19-058E-DAB489CB615C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03D7BE4-4651-6CAA-49BE-CAD07072C50A}"/>
              </a:ext>
            </a:extLst>
          </p:cNvPr>
          <p:cNvSpPr txBox="1"/>
          <p:nvPr/>
        </p:nvSpPr>
        <p:spPr>
          <a:xfrm>
            <a:off x="4958393" y="2632980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adventure novel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05B8BFD-11CD-CC02-EDC3-B0F44E61FFBE}"/>
              </a:ext>
            </a:extLst>
          </p:cNvPr>
          <p:cNvSpPr txBox="1"/>
          <p:nvPr/>
        </p:nvSpPr>
        <p:spPr>
          <a:xfrm>
            <a:off x="4958393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biography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3EB33ED-9E1F-8091-0751-3BA9FC81C167}"/>
              </a:ext>
            </a:extLst>
          </p:cNvPr>
          <p:cNvSpPr txBox="1"/>
          <p:nvPr/>
        </p:nvSpPr>
        <p:spPr>
          <a:xfrm>
            <a:off x="7387033" y="2632980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children’s novel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4A5758B-0374-5C9A-EA13-167E9A56FC96}"/>
              </a:ext>
            </a:extLst>
          </p:cNvPr>
          <p:cNvSpPr txBox="1"/>
          <p:nvPr/>
        </p:nvSpPr>
        <p:spPr>
          <a:xfrm>
            <a:off x="7387033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classic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32DF805-1E88-F472-731F-7CD85D5FFB3D}"/>
              </a:ext>
            </a:extLst>
          </p:cNvPr>
          <p:cNvSpPr txBox="1"/>
          <p:nvPr/>
        </p:nvSpPr>
        <p:spPr>
          <a:xfrm>
            <a:off x="9768865" y="263298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comics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76971FD-C07A-5A57-E495-806B78F838EB}"/>
              </a:ext>
            </a:extLst>
          </p:cNvPr>
          <p:cNvSpPr txBox="1"/>
          <p:nvPr/>
        </p:nvSpPr>
        <p:spPr>
          <a:xfrm>
            <a:off x="9768865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fable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783FFB4C-34F0-5681-AC13-BFE3F4D91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600434"/>
            <a:ext cx="1591311" cy="201349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E63E0D33-2B33-6CED-3617-04F5B3B79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835" y="3611343"/>
            <a:ext cx="1136651" cy="201349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A94BA27-8DAC-90BC-293E-D57E59414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165" y="579916"/>
            <a:ext cx="1331505" cy="2013495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87AE6603-EFFC-3EE8-6E6D-3A22910AC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165" y="3611342"/>
            <a:ext cx="1299030" cy="201349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B7FCAE7-AF37-EB63-DA26-6037E167E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6649" y="579914"/>
            <a:ext cx="1299030" cy="201349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1F74FD8D-3095-83C9-4510-3C6DDF737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4270" y="3578867"/>
            <a:ext cx="1623787" cy="204597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90F470B-7C3F-0661-DF16-79A84BF803FE}"/>
              </a:ext>
            </a:extLst>
          </p:cNvPr>
          <p:cNvSpPr txBox="1"/>
          <p:nvPr/>
        </p:nvSpPr>
        <p:spPr>
          <a:xfrm rot="16200000">
            <a:off x="5390013" y="434434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BROADWAY BOOKS</a:t>
            </a:r>
            <a:endParaRPr lang="pt-BR" sz="10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8B3386-CA31-C610-E6E0-A85E705DB388}"/>
              </a:ext>
            </a:extLst>
          </p:cNvPr>
          <p:cNvSpPr txBox="1"/>
          <p:nvPr/>
        </p:nvSpPr>
        <p:spPr>
          <a:xfrm rot="16200000">
            <a:off x="7907356" y="130469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HARPERCOLLINS</a:t>
            </a:r>
            <a:endParaRPr lang="pt-BR" sz="10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9EAE65-9597-DA2B-5F5F-B60C17F87CD7}"/>
              </a:ext>
            </a:extLst>
          </p:cNvPr>
          <p:cNvSpPr txBox="1"/>
          <p:nvPr/>
        </p:nvSpPr>
        <p:spPr>
          <a:xfrm rot="16200000">
            <a:off x="5796511" y="130469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DISNEY-HYPERION</a:t>
            </a:r>
            <a:endParaRPr lang="pt-BR" sz="10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78300DD-0670-0944-9BEB-B59FA9C07CC3}"/>
              </a:ext>
            </a:extLst>
          </p:cNvPr>
          <p:cNvSpPr txBox="1"/>
          <p:nvPr/>
        </p:nvSpPr>
        <p:spPr>
          <a:xfrm rot="16200000">
            <a:off x="7866386" y="4333817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WORDSWORTH EDITIONS</a:t>
            </a:r>
            <a:endParaRPr lang="pt-BR" sz="10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C0E516-CC84-1A9B-0F67-BC5D4ECD1A68}"/>
              </a:ext>
            </a:extLst>
          </p:cNvPr>
          <p:cNvSpPr txBox="1"/>
          <p:nvPr/>
        </p:nvSpPr>
        <p:spPr>
          <a:xfrm rot="16200000">
            <a:off x="10327735" y="126039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DC</a:t>
            </a:r>
            <a:endParaRPr lang="pt-BR" sz="10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6BD630F-C152-A526-F20D-07693D18CF27}"/>
              </a:ext>
            </a:extLst>
          </p:cNvPr>
          <p:cNvSpPr txBox="1"/>
          <p:nvPr/>
        </p:nvSpPr>
        <p:spPr>
          <a:xfrm rot="16200000">
            <a:off x="10500370" y="4353377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HARVEST BOOKS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464893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book genres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03C148-E5F6-DF8A-F91E-8837A8FCB4F4}"/>
              </a:ext>
            </a:extLst>
          </p:cNvPr>
          <p:cNvSpPr txBox="1"/>
          <p:nvPr/>
        </p:nvSpPr>
        <p:spPr>
          <a:xfrm>
            <a:off x="4958393" y="263298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fanfiction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BBE67F-CBD4-5767-9621-86D3A9F94CF9}"/>
              </a:ext>
            </a:extLst>
          </p:cNvPr>
          <p:cNvSpPr txBox="1"/>
          <p:nvPr/>
        </p:nvSpPr>
        <p:spPr>
          <a:xfrm>
            <a:off x="4958393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fantasy novel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1B3B45-33B1-229A-6AA5-F4E6D46DB623}"/>
              </a:ext>
            </a:extLst>
          </p:cNvPr>
          <p:cNvSpPr txBox="1"/>
          <p:nvPr/>
        </p:nvSpPr>
        <p:spPr>
          <a:xfrm>
            <a:off x="7387033" y="263298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memoir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4F27947-6BEF-853A-D827-0761BD7EB792}"/>
              </a:ext>
            </a:extLst>
          </p:cNvPr>
          <p:cNvSpPr txBox="1"/>
          <p:nvPr/>
        </p:nvSpPr>
        <p:spPr>
          <a:xfrm>
            <a:off x="7387033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mystery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63B0E0-F05C-4A9B-EA9D-F11645A5C5B5}"/>
              </a:ext>
            </a:extLst>
          </p:cNvPr>
          <p:cNvSpPr txBox="1"/>
          <p:nvPr/>
        </p:nvSpPr>
        <p:spPr>
          <a:xfrm>
            <a:off x="9768865" y="263298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play script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4602D8-359F-C1AE-D47A-7C413E346EA0}"/>
              </a:ext>
            </a:extLst>
          </p:cNvPr>
          <p:cNvSpPr txBox="1"/>
          <p:nvPr/>
        </p:nvSpPr>
        <p:spPr>
          <a:xfrm>
            <a:off x="9768865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poetry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8894609-DEC8-B3E3-F41A-BD56781F6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112" y="438289"/>
            <a:ext cx="1344013" cy="213663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823FF6F-E7EA-72D9-B43B-3D63FFFF1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189" y="3496933"/>
            <a:ext cx="1481861" cy="21366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4A3289B-0174-3F99-354F-A61D80C5B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776" y="438289"/>
            <a:ext cx="1412937" cy="213663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40DF5DB-C921-A401-4A99-8D402FE75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827" y="3448315"/>
            <a:ext cx="1309552" cy="213663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C3BED0E-827F-9764-7ACA-5D1D4308A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0258" y="438288"/>
            <a:ext cx="1447399" cy="213663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CDE7AFA-574C-BBA0-3916-8BC9BBD97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858" y="3496933"/>
            <a:ext cx="1585247" cy="213663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05DEF9B-6F5A-F5DF-F91B-D6C9EFE0630C}"/>
              </a:ext>
            </a:extLst>
          </p:cNvPr>
          <p:cNvSpPr txBox="1"/>
          <p:nvPr/>
        </p:nvSpPr>
        <p:spPr>
          <a:xfrm rot="16200000">
            <a:off x="5506598" y="1313151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INDEPENDENTLY PUBLISHED</a:t>
            </a:r>
            <a:endParaRPr lang="pt-BR" sz="10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5347537-DF58-AA93-1032-FF0088901F8A}"/>
              </a:ext>
            </a:extLst>
          </p:cNvPr>
          <p:cNvSpPr txBox="1"/>
          <p:nvPr/>
        </p:nvSpPr>
        <p:spPr>
          <a:xfrm rot="16200000">
            <a:off x="7975962" y="1268758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HARPERONE</a:t>
            </a:r>
            <a:endParaRPr lang="pt-BR" sz="10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F41D24A-81E0-22EB-82BF-7984D4D95B29}"/>
              </a:ext>
            </a:extLst>
          </p:cNvPr>
          <p:cNvSpPr txBox="1"/>
          <p:nvPr/>
        </p:nvSpPr>
        <p:spPr>
          <a:xfrm rot="16200000">
            <a:off x="5629709" y="4318510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SCHOLASTIC</a:t>
            </a:r>
            <a:endParaRPr lang="pt-BR" sz="10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F6C0021-2DF6-E677-4CD3-3513B29CB107}"/>
              </a:ext>
            </a:extLst>
          </p:cNvPr>
          <p:cNvSpPr txBox="1"/>
          <p:nvPr/>
        </p:nvSpPr>
        <p:spPr>
          <a:xfrm rot="16200000">
            <a:off x="7866914" y="4318510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WEST MARGIN PRESS</a:t>
            </a:r>
            <a:endParaRPr lang="pt-BR" sz="10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C14540D-E7D7-285C-C7BF-404F9EA374A8}"/>
              </a:ext>
            </a:extLst>
          </p:cNvPr>
          <p:cNvSpPr txBox="1"/>
          <p:nvPr/>
        </p:nvSpPr>
        <p:spPr>
          <a:xfrm rot="16200000">
            <a:off x="10499986" y="4338280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GLOBAL EDITORA</a:t>
            </a:r>
            <a:endParaRPr lang="pt-BR" sz="10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1156425-005E-A126-AE8C-3C1B757E08AE}"/>
              </a:ext>
            </a:extLst>
          </p:cNvPr>
          <p:cNvSpPr txBox="1"/>
          <p:nvPr/>
        </p:nvSpPr>
        <p:spPr>
          <a:xfrm rot="16200000">
            <a:off x="10377809" y="128778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SCHOLASTIC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093678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book genres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03C148-E5F6-DF8A-F91E-8837A8FCB4F4}"/>
              </a:ext>
            </a:extLst>
          </p:cNvPr>
          <p:cNvSpPr txBox="1"/>
          <p:nvPr/>
        </p:nvSpPr>
        <p:spPr>
          <a:xfrm>
            <a:off x="4958393" y="2632980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romance novel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BBE67F-CBD4-5767-9621-86D3A9F94CF9}"/>
              </a:ext>
            </a:extLst>
          </p:cNvPr>
          <p:cNvSpPr txBox="1"/>
          <p:nvPr/>
        </p:nvSpPr>
        <p:spPr>
          <a:xfrm>
            <a:off x="4958393" y="5682189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science fiction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1B3B45-33B1-229A-6AA5-F4E6D46DB623}"/>
              </a:ext>
            </a:extLst>
          </p:cNvPr>
          <p:cNvSpPr txBox="1"/>
          <p:nvPr/>
        </p:nvSpPr>
        <p:spPr>
          <a:xfrm>
            <a:off x="7387033" y="263298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self-help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4F27947-6BEF-853A-D827-0761BD7EB792}"/>
              </a:ext>
            </a:extLst>
          </p:cNvPr>
          <p:cNvSpPr txBox="1"/>
          <p:nvPr/>
        </p:nvSpPr>
        <p:spPr>
          <a:xfrm>
            <a:off x="7387033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short stories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63B0E0-F05C-4A9B-EA9D-F11645A5C5B5}"/>
              </a:ext>
            </a:extLst>
          </p:cNvPr>
          <p:cNvSpPr txBox="1"/>
          <p:nvPr/>
        </p:nvSpPr>
        <p:spPr>
          <a:xfrm>
            <a:off x="9768865" y="2632980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suspense/ thriller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4602D8-359F-C1AE-D47A-7C413E346EA0}"/>
              </a:ext>
            </a:extLst>
          </p:cNvPr>
          <p:cNvSpPr txBox="1"/>
          <p:nvPr/>
        </p:nvSpPr>
        <p:spPr>
          <a:xfrm>
            <a:off x="9768865" y="5682189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young adult novel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56B1091-7DB0-3A62-39AB-5D55E2C69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85" y="424319"/>
            <a:ext cx="1429103" cy="216108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60776AD-F7D6-0443-54EC-543114A6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85" y="3492541"/>
            <a:ext cx="1429103" cy="216108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8B13922-50B4-3E90-FF9D-AE7F4A6CB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54" y="424319"/>
            <a:ext cx="1394247" cy="216108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F3BD7A5-A923-3009-0B8B-9ADE57DF5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037" y="3492541"/>
            <a:ext cx="1429103" cy="216108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EC14614-35CA-6B55-C706-3CB1B08CD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4286" y="424319"/>
            <a:ext cx="1394247" cy="216108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5C47C44-3D98-2F5F-D1AE-D5525354D5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8951" y="3492541"/>
            <a:ext cx="1394247" cy="216108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DB8534F-F1E4-A856-DF6B-4AB172162947}"/>
              </a:ext>
            </a:extLst>
          </p:cNvPr>
          <p:cNvSpPr txBox="1"/>
          <p:nvPr/>
        </p:nvSpPr>
        <p:spPr>
          <a:xfrm rot="16200000">
            <a:off x="5627419" y="1300609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GRAND CENTRAL PUBLISHING</a:t>
            </a:r>
            <a:endParaRPr lang="pt-BR" sz="10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1BD5049-FB10-AB64-B15D-152AF67D174D}"/>
              </a:ext>
            </a:extLst>
          </p:cNvPr>
          <p:cNvSpPr txBox="1"/>
          <p:nvPr/>
        </p:nvSpPr>
        <p:spPr>
          <a:xfrm rot="16200000">
            <a:off x="8069014" y="1300609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RANDOM HOUSE TRADE</a:t>
            </a:r>
            <a:endParaRPr lang="pt-BR" sz="10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1ECE22E-FCD6-46BA-AD55-7A84EBB8BFF4}"/>
              </a:ext>
            </a:extLst>
          </p:cNvPr>
          <p:cNvSpPr txBox="1"/>
          <p:nvPr/>
        </p:nvSpPr>
        <p:spPr>
          <a:xfrm rot="16200000">
            <a:off x="10415219" y="1300609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STORM HOUSE BOOKS</a:t>
            </a:r>
            <a:endParaRPr lang="pt-BR" sz="10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B73E1F1-C46A-1BEE-09E5-AF0CCE141B9F}"/>
              </a:ext>
            </a:extLst>
          </p:cNvPr>
          <p:cNvSpPr txBox="1"/>
          <p:nvPr/>
        </p:nvSpPr>
        <p:spPr>
          <a:xfrm rot="16200000">
            <a:off x="5675099" y="4339424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SIMON &amp; SCHUSTER</a:t>
            </a:r>
            <a:endParaRPr lang="pt-BR" sz="10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6210639-146C-6C22-5786-D96610175013}"/>
              </a:ext>
            </a:extLst>
          </p:cNvPr>
          <p:cNvSpPr txBox="1"/>
          <p:nvPr/>
        </p:nvSpPr>
        <p:spPr>
          <a:xfrm rot="16200000">
            <a:off x="8009173" y="438371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MARINER BOOKS</a:t>
            </a:r>
            <a:endParaRPr lang="pt-BR" sz="10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CE00BDF-35E4-991B-0720-EE0F7850CA5A}"/>
              </a:ext>
            </a:extLst>
          </p:cNvPr>
          <p:cNvSpPr txBox="1"/>
          <p:nvPr/>
        </p:nvSpPr>
        <p:spPr>
          <a:xfrm rot="16200000">
            <a:off x="10392086" y="4383715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PUFFIN BOOKS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742355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1BDE829-1155-ECDA-B763-E7107CE06F58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41769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Making comparisons (comparative adjectives)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FCCABEC8-5265-368E-1AFF-B2306428DFD0}"/>
              </a:ext>
            </a:extLst>
          </p:cNvPr>
          <p:cNvGrpSpPr/>
          <p:nvPr/>
        </p:nvGrpSpPr>
        <p:grpSpPr>
          <a:xfrm>
            <a:off x="4981447" y="869950"/>
            <a:ext cx="6990159" cy="4855601"/>
            <a:chOff x="4981447" y="869950"/>
            <a:chExt cx="6990159" cy="4855601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D05A2988-D623-9D08-A874-5230920EA96C}"/>
                </a:ext>
              </a:extLst>
            </p:cNvPr>
            <p:cNvGrpSpPr/>
            <p:nvPr/>
          </p:nvGrpSpPr>
          <p:grpSpPr>
            <a:xfrm>
              <a:off x="4981447" y="869950"/>
              <a:ext cx="6530362" cy="4855601"/>
              <a:chOff x="4981447" y="869950"/>
              <a:chExt cx="6530362" cy="4855601"/>
            </a:xfrm>
          </p:grpSpPr>
          <p:pic>
            <p:nvPicPr>
              <p:cNvPr id="7" name="Imagem 6" descr="Tabela&#10;&#10;Descrição gerada automaticamente">
                <a:extLst>
                  <a:ext uri="{FF2B5EF4-FFF2-40B4-BE49-F238E27FC236}">
                    <a16:creationId xmlns:a16="http://schemas.microsoft.com/office/drawing/2014/main" id="{2589D049-7615-89BB-904A-88A5B0534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81447" y="869950"/>
                <a:ext cx="6530362" cy="4855601"/>
              </a:xfrm>
              <a:prstGeom prst="rect">
                <a:avLst/>
              </a:prstGeom>
            </p:spPr>
          </p:pic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AD8D58F1-42EC-874D-2E2E-808DF3D0B7F4}"/>
                  </a:ext>
                </a:extLst>
              </p:cNvPr>
              <p:cNvSpPr txBox="1"/>
              <p:nvPr/>
            </p:nvSpPr>
            <p:spPr>
              <a:xfrm>
                <a:off x="8441871" y="1561497"/>
                <a:ext cx="3810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</a:rPr>
                  <a:t>er</a:t>
                </a: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65B0CDC1-E312-BCFF-B103-CCBBA1C90D38}"/>
                  </a:ext>
                </a:extLst>
              </p:cNvPr>
              <p:cNvSpPr txBox="1"/>
              <p:nvPr/>
            </p:nvSpPr>
            <p:spPr>
              <a:xfrm>
                <a:off x="8441871" y="2158575"/>
                <a:ext cx="3810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</a:rPr>
                  <a:t>r</a:t>
                </a: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F6E2FD32-B91F-0F0F-F06D-1592AA47BC4D}"/>
                  </a:ext>
                </a:extLst>
              </p:cNvPr>
              <p:cNvSpPr txBox="1"/>
              <p:nvPr/>
            </p:nvSpPr>
            <p:spPr>
              <a:xfrm>
                <a:off x="9160328" y="2989973"/>
                <a:ext cx="3810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</a:rPr>
                  <a:t>er</a:t>
                </a:r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7E9AECF4-AD4B-9088-5C36-D0EE5D29B827}"/>
                  </a:ext>
                </a:extLst>
              </p:cNvPr>
              <p:cNvSpPr txBox="1"/>
              <p:nvPr/>
            </p:nvSpPr>
            <p:spPr>
              <a:xfrm>
                <a:off x="8632371" y="3596536"/>
                <a:ext cx="3810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</a:rPr>
                  <a:t>ier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F65DE2E4-A8A1-7C24-0EE5-6981CE857979}"/>
                  </a:ext>
                </a:extLst>
              </p:cNvPr>
              <p:cNvSpPr txBox="1"/>
              <p:nvPr/>
            </p:nvSpPr>
            <p:spPr>
              <a:xfrm>
                <a:off x="7015760" y="4318829"/>
                <a:ext cx="69668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</a:rPr>
                  <a:t>more</a:t>
                </a:r>
              </a:p>
            </p:txBody>
          </p:sp>
        </p:grp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75EF832F-4481-E6D8-F7A9-8E1658A0C8C9}"/>
                </a:ext>
              </a:extLst>
            </p:cNvPr>
            <p:cNvSpPr txBox="1"/>
            <p:nvPr/>
          </p:nvSpPr>
          <p:spPr>
            <a:xfrm>
              <a:off x="10621995" y="1545553"/>
              <a:ext cx="6477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000" dirty="0">
                  <a:solidFill>
                    <a:srgbClr val="FF0000"/>
                  </a:solidFill>
                </a:rPr>
                <a:t>older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70EEF3B-A1C1-B150-FD0D-67BFD1606027}"/>
                </a:ext>
              </a:extLst>
            </p:cNvPr>
            <p:cNvSpPr txBox="1"/>
            <p:nvPr/>
          </p:nvSpPr>
          <p:spPr>
            <a:xfrm>
              <a:off x="10716493" y="2134416"/>
              <a:ext cx="6477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000" dirty="0">
                  <a:solidFill>
                    <a:srgbClr val="FF0000"/>
                  </a:solidFill>
                </a:rPr>
                <a:t>wiser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61C8B122-35DE-EEBF-A343-BF236B22B4E7}"/>
                </a:ext>
              </a:extLst>
            </p:cNvPr>
            <p:cNvSpPr txBox="1"/>
            <p:nvPr/>
          </p:nvSpPr>
          <p:spPr>
            <a:xfrm>
              <a:off x="10742279" y="3624364"/>
              <a:ext cx="91319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000" dirty="0">
                  <a:solidFill>
                    <a:srgbClr val="FF0000"/>
                  </a:solidFill>
                </a:rPr>
                <a:t>happier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C6E9125B-7830-B238-36DF-CA68E3E0441B}"/>
                </a:ext>
              </a:extLst>
            </p:cNvPr>
            <p:cNvSpPr txBox="1"/>
            <p:nvPr/>
          </p:nvSpPr>
          <p:spPr>
            <a:xfrm>
              <a:off x="10885941" y="4432668"/>
              <a:ext cx="108566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more</a:t>
              </a:r>
            </a:p>
            <a:p>
              <a:r>
                <a:rPr lang="pt-BR" b="1" dirty="0">
                  <a:solidFill>
                    <a:srgbClr val="FF0000"/>
                  </a:solidFill>
                </a:rPr>
                <a:t>reflective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9878F663-1ED7-1F1D-C33A-9CF0369A05DE}"/>
                </a:ext>
              </a:extLst>
            </p:cNvPr>
            <p:cNvSpPr txBox="1"/>
            <p:nvPr/>
          </p:nvSpPr>
          <p:spPr>
            <a:xfrm>
              <a:off x="9217478" y="4832777"/>
              <a:ext cx="6477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000" dirty="0">
                  <a:solidFill>
                    <a:srgbClr val="FF0000"/>
                  </a:solidFill>
                </a:rPr>
                <a:t>better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DB47E55-476F-DEF3-FA32-ED0902FB65ED}"/>
              </a:ext>
            </a:extLst>
          </p:cNvPr>
          <p:cNvGrpSpPr/>
          <p:nvPr/>
        </p:nvGrpSpPr>
        <p:grpSpPr>
          <a:xfrm>
            <a:off x="844160" y="4432668"/>
            <a:ext cx="2962588" cy="2092725"/>
            <a:chOff x="667900" y="3626397"/>
            <a:chExt cx="2962588" cy="2092725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E67D0112-DBCA-4AF5-17DA-7B182D416E7A}"/>
                </a:ext>
              </a:extLst>
            </p:cNvPr>
            <p:cNvSpPr txBox="1"/>
            <p:nvPr/>
          </p:nvSpPr>
          <p:spPr>
            <a:xfrm>
              <a:off x="839244" y="4087906"/>
              <a:ext cx="2791244" cy="1631216"/>
            </a:xfrm>
            <a:custGeom>
              <a:avLst/>
              <a:gdLst>
                <a:gd name="connsiteX0" fmla="*/ 0 w 2791244"/>
                <a:gd name="connsiteY0" fmla="*/ 0 h 1631216"/>
                <a:gd name="connsiteX1" fmla="*/ 2791244 w 2791244"/>
                <a:gd name="connsiteY1" fmla="*/ 0 h 1631216"/>
                <a:gd name="connsiteX2" fmla="*/ 2791244 w 2791244"/>
                <a:gd name="connsiteY2" fmla="*/ 1631216 h 1631216"/>
                <a:gd name="connsiteX3" fmla="*/ 0 w 2791244"/>
                <a:gd name="connsiteY3" fmla="*/ 1631216 h 1631216"/>
                <a:gd name="connsiteX4" fmla="*/ 0 w 2791244"/>
                <a:gd name="connsiteY4" fmla="*/ 0 h 16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1244" h="1631216" fill="none" extrusionOk="0">
                  <a:moveTo>
                    <a:pt x="0" y="0"/>
                  </a:moveTo>
                  <a:cubicBezTo>
                    <a:pt x="1044940" y="-49533"/>
                    <a:pt x="1817361" y="-14809"/>
                    <a:pt x="2791244" y="0"/>
                  </a:cubicBezTo>
                  <a:cubicBezTo>
                    <a:pt x="2761071" y="683410"/>
                    <a:pt x="2921307" y="853905"/>
                    <a:pt x="2791244" y="1631216"/>
                  </a:cubicBezTo>
                  <a:cubicBezTo>
                    <a:pt x="1809997" y="1582985"/>
                    <a:pt x="395360" y="1715671"/>
                    <a:pt x="0" y="1631216"/>
                  </a:cubicBezTo>
                  <a:cubicBezTo>
                    <a:pt x="52306" y="936493"/>
                    <a:pt x="-35816" y="351411"/>
                    <a:pt x="0" y="0"/>
                  </a:cubicBezTo>
                  <a:close/>
                </a:path>
                <a:path w="2791244" h="1631216" stroke="0" extrusionOk="0">
                  <a:moveTo>
                    <a:pt x="0" y="0"/>
                  </a:moveTo>
                  <a:cubicBezTo>
                    <a:pt x="1029714" y="118645"/>
                    <a:pt x="2020663" y="116012"/>
                    <a:pt x="2791244" y="0"/>
                  </a:cubicBezTo>
                  <a:cubicBezTo>
                    <a:pt x="2759602" y="320625"/>
                    <a:pt x="2819060" y="1228454"/>
                    <a:pt x="2791244" y="1631216"/>
                  </a:cubicBezTo>
                  <a:cubicBezTo>
                    <a:pt x="1644218" y="1765816"/>
                    <a:pt x="590945" y="1474020"/>
                    <a:pt x="0" y="1631216"/>
                  </a:cubicBezTo>
                  <a:cubicBezTo>
                    <a:pt x="-27276" y="1257373"/>
                    <a:pt x="24246" y="17139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A partir da observação dos exemplos, faça</a:t>
              </a:r>
            </a:p>
            <a:p>
              <a:r>
                <a:rPr lang="pt-BR" sz="2000" dirty="0"/>
                <a:t>inferências para</a:t>
              </a:r>
            </a:p>
            <a:p>
              <a:r>
                <a:rPr lang="pt-BR" sz="2000" dirty="0"/>
                <a:t>compreender regras</a:t>
              </a:r>
            </a:p>
            <a:p>
              <a:r>
                <a:rPr lang="pt-BR" sz="2000" dirty="0"/>
                <a:t>de uso da língua inglesa.</a:t>
              </a:r>
            </a:p>
          </p:txBody>
        </p:sp>
        <p:sp>
          <p:nvSpPr>
            <p:cNvPr id="30" name="Pentágono 29">
              <a:extLst>
                <a:ext uri="{FF2B5EF4-FFF2-40B4-BE49-F238E27FC236}">
                  <a16:creationId xmlns:a16="http://schemas.microsoft.com/office/drawing/2014/main" id="{7BF43CBD-B991-BF00-EEA1-C3311709E0C4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0821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6FD88B1-0CF1-39CD-80A0-24402E19305F}"/>
              </a:ext>
            </a:extLst>
          </p:cNvPr>
          <p:cNvGrpSpPr/>
          <p:nvPr/>
        </p:nvGrpSpPr>
        <p:grpSpPr>
          <a:xfrm>
            <a:off x="381884" y="2156891"/>
            <a:ext cx="3887140" cy="4061371"/>
            <a:chOff x="666816" y="3597911"/>
            <a:chExt cx="2745384" cy="3410564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39CB4F0-FC4D-8E73-829A-07C763D04A4A}"/>
                </a:ext>
              </a:extLst>
            </p:cNvPr>
            <p:cNvSpPr txBox="1"/>
            <p:nvPr/>
          </p:nvSpPr>
          <p:spPr>
            <a:xfrm>
              <a:off x="713357" y="4087906"/>
              <a:ext cx="2698843" cy="2920569"/>
            </a:xfrm>
            <a:custGeom>
              <a:avLst/>
              <a:gdLst>
                <a:gd name="connsiteX0" fmla="*/ 0 w 3821243"/>
                <a:gd name="connsiteY0" fmla="*/ 0 h 3477875"/>
                <a:gd name="connsiteX1" fmla="*/ 3821243 w 3821243"/>
                <a:gd name="connsiteY1" fmla="*/ 0 h 3477875"/>
                <a:gd name="connsiteX2" fmla="*/ 3821243 w 3821243"/>
                <a:gd name="connsiteY2" fmla="*/ 3477875 h 3477875"/>
                <a:gd name="connsiteX3" fmla="*/ 0 w 3821243"/>
                <a:gd name="connsiteY3" fmla="*/ 3477875 h 3477875"/>
                <a:gd name="connsiteX4" fmla="*/ 0 w 3821243"/>
                <a:gd name="connsiteY4" fmla="*/ 0 h 347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1243" h="3477875" fill="none" extrusionOk="0">
                  <a:moveTo>
                    <a:pt x="0" y="0"/>
                  </a:moveTo>
                  <a:cubicBezTo>
                    <a:pt x="1711737" y="-49533"/>
                    <a:pt x="2023608" y="-14809"/>
                    <a:pt x="3821243" y="0"/>
                  </a:cubicBezTo>
                  <a:cubicBezTo>
                    <a:pt x="3908882" y="1400027"/>
                    <a:pt x="3748564" y="1827660"/>
                    <a:pt x="3821243" y="3477875"/>
                  </a:cubicBezTo>
                  <a:cubicBezTo>
                    <a:pt x="2899212" y="3429644"/>
                    <a:pt x="816437" y="3562330"/>
                    <a:pt x="0" y="3477875"/>
                  </a:cubicBezTo>
                  <a:cubicBezTo>
                    <a:pt x="-38581" y="1982116"/>
                    <a:pt x="63341" y="533589"/>
                    <a:pt x="0" y="0"/>
                  </a:cubicBezTo>
                  <a:close/>
                </a:path>
                <a:path w="3821243" h="3477875" stroke="0" extrusionOk="0">
                  <a:moveTo>
                    <a:pt x="0" y="0"/>
                  </a:moveTo>
                  <a:cubicBezTo>
                    <a:pt x="1278678" y="118645"/>
                    <a:pt x="2722049" y="116012"/>
                    <a:pt x="3821243" y="0"/>
                  </a:cubicBezTo>
                  <a:cubicBezTo>
                    <a:pt x="3688361" y="384828"/>
                    <a:pt x="3906194" y="2955181"/>
                    <a:pt x="3821243" y="3477875"/>
                  </a:cubicBezTo>
                  <a:cubicBezTo>
                    <a:pt x="2247878" y="3612475"/>
                    <a:pt x="1744703" y="3320679"/>
                    <a:pt x="0" y="3477875"/>
                  </a:cubicBezTo>
                  <a:cubicBezTo>
                    <a:pt x="-20187" y="3114919"/>
                    <a:pt x="-152480" y="1412716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Having a guess: </a:t>
              </a:r>
              <a:r>
                <a:rPr lang="en-US" sz="2000" dirty="0"/>
                <a:t>Probably…/I’d say (that)…/Chances are (that)…</a:t>
              </a:r>
            </a:p>
            <a:p>
              <a:r>
                <a:rPr lang="en-US" sz="2000" b="1" dirty="0"/>
                <a:t>Remembering things: </a:t>
              </a:r>
              <a:r>
                <a:rPr lang="en-US" sz="2000" dirty="0"/>
                <a:t>As I remember/recall…/If I’m not mistaken…/It’s on the tip of my tongue.</a:t>
              </a:r>
            </a:p>
            <a:p>
              <a:r>
                <a:rPr lang="en-US" sz="2000" b="1" dirty="0"/>
                <a:t>Expressing a preference: </a:t>
              </a:r>
              <a:r>
                <a:rPr lang="en-US" sz="2000" dirty="0"/>
                <a:t>I (much) prefer memoirs to biographies./I’d (much) prefer to/I’d rather read a novel./Reading comic books is more my kind of thing.</a:t>
              </a:r>
            </a:p>
          </p:txBody>
        </p:sp>
        <p:sp>
          <p:nvSpPr>
            <p:cNvPr id="7" name="Pentágono 6">
              <a:extLst>
                <a:ext uri="{FF2B5EF4-FFF2-40B4-BE49-F238E27FC236}">
                  <a16:creationId xmlns:a16="http://schemas.microsoft.com/office/drawing/2014/main" id="{65565CB6-77FB-08B4-1DA7-6A09D00A04D7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LANGUAGE NOTE</a:t>
              </a: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FCE8BC-3ADF-C567-7197-1326C63FADF2}"/>
              </a:ext>
            </a:extLst>
          </p:cNvPr>
          <p:cNvSpPr txBox="1"/>
          <p:nvPr/>
        </p:nvSpPr>
        <p:spPr>
          <a:xfrm>
            <a:off x="4783770" y="339730"/>
            <a:ext cx="727875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+mj-lt"/>
              </a:rPr>
              <a:t>What is your favorite book?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What do you think of...?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Is it better/worse/more interesting than...?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Why (not)?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+mj-lt"/>
              </a:rPr>
              <a:t>Who is your favorite character?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Why?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What do you think of...?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Is he/she braver/smarter/more intelligent than...?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+mj-lt"/>
              </a:rPr>
              <a:t>Who is your favorite writer?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Why?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What do you think of...?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Is he/she more successful/more popular/better than...?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+mj-lt"/>
              </a:rPr>
              <a:t>What are you reading right now?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Who is it by?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What is it about?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+mj-lt"/>
              </a:rPr>
              <a:t>What was the last book that you read?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Who was it by?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+mj-lt"/>
              </a:rPr>
              <a:t>What was it about?</a:t>
            </a:r>
          </a:p>
        </p:txBody>
      </p:sp>
    </p:spTree>
    <p:extLst>
      <p:ext uri="{BB962C8B-B14F-4D97-AF65-F5344CB8AC3E}">
        <p14:creationId xmlns:p14="http://schemas.microsoft.com/office/powerpoint/2010/main" val="40072259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4855029" y="5908223"/>
            <a:ext cx="7130142" cy="1452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Adaptado de: NATIONAL GEOGRAPHIC KIDS.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5,000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awesome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facts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2 (About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everything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!).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Washington, DC: National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Geographic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2014. p. 74-75.</a:t>
            </a:r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33B9DA2D-5A94-9FE4-195F-E8D37E683B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254" y="307522"/>
            <a:ext cx="7317787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694F45D-3BAD-3E00-B323-D959E3343135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adjectives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199334-8A59-2A06-7F16-45518F210294}"/>
              </a:ext>
            </a:extLst>
          </p:cNvPr>
          <p:cNvSpPr txBox="1"/>
          <p:nvPr/>
        </p:nvSpPr>
        <p:spPr>
          <a:xfrm>
            <a:off x="5129322" y="1781515"/>
            <a:ext cx="2897834" cy="461665"/>
          </a:xfrm>
          <a:custGeom>
            <a:avLst/>
            <a:gdLst>
              <a:gd name="connsiteX0" fmla="*/ 0 w 2897834"/>
              <a:gd name="connsiteY0" fmla="*/ 0 h 461665"/>
              <a:gd name="connsiteX1" fmla="*/ 2897834 w 2897834"/>
              <a:gd name="connsiteY1" fmla="*/ 0 h 461665"/>
              <a:gd name="connsiteX2" fmla="*/ 2897834 w 2897834"/>
              <a:gd name="connsiteY2" fmla="*/ 461665 h 461665"/>
              <a:gd name="connsiteX3" fmla="*/ 0 w 2897834"/>
              <a:gd name="connsiteY3" fmla="*/ 461665 h 461665"/>
              <a:gd name="connsiteX4" fmla="*/ 0 w 289783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61665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5686" y="186521"/>
                  <a:pt x="2895541" y="313513"/>
                  <a:pt x="2897834" y="461665"/>
                </a:cubicBezTo>
                <a:cubicBezTo>
                  <a:pt x="2316579" y="413434"/>
                  <a:pt x="782793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97834" h="461665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916580" y="143527"/>
                  <a:pt x="2870844" y="261265"/>
                  <a:pt x="2897834" y="461665"/>
                </a:cubicBezTo>
                <a:cubicBezTo>
                  <a:pt x="2555081" y="596265"/>
                  <a:pt x="43460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quiet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485063-5B09-D63C-0C62-D0A905815580}"/>
              </a:ext>
            </a:extLst>
          </p:cNvPr>
          <p:cNvSpPr txBox="1"/>
          <p:nvPr/>
        </p:nvSpPr>
        <p:spPr>
          <a:xfrm>
            <a:off x="5146266" y="4081495"/>
            <a:ext cx="2897834" cy="461665"/>
          </a:xfrm>
          <a:custGeom>
            <a:avLst/>
            <a:gdLst>
              <a:gd name="connsiteX0" fmla="*/ 0 w 2897834"/>
              <a:gd name="connsiteY0" fmla="*/ 0 h 461665"/>
              <a:gd name="connsiteX1" fmla="*/ 2897834 w 2897834"/>
              <a:gd name="connsiteY1" fmla="*/ 0 h 461665"/>
              <a:gd name="connsiteX2" fmla="*/ 2897834 w 2897834"/>
              <a:gd name="connsiteY2" fmla="*/ 461665 h 461665"/>
              <a:gd name="connsiteX3" fmla="*/ 0 w 2897834"/>
              <a:gd name="connsiteY3" fmla="*/ 461665 h 461665"/>
              <a:gd name="connsiteX4" fmla="*/ 0 w 289783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61665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5686" y="186521"/>
                  <a:pt x="2895541" y="313513"/>
                  <a:pt x="2897834" y="461665"/>
                </a:cubicBezTo>
                <a:cubicBezTo>
                  <a:pt x="2316579" y="413434"/>
                  <a:pt x="782793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97834" h="461665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916580" y="143527"/>
                  <a:pt x="2870844" y="261265"/>
                  <a:pt x="2897834" y="461665"/>
                </a:cubicBezTo>
                <a:cubicBezTo>
                  <a:pt x="2555081" y="596265"/>
                  <a:pt x="43460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hard-</a:t>
            </a:r>
            <a:r>
              <a:rPr lang="pt-BR" sz="2400" b="1" dirty="0" err="1"/>
              <a:t>working</a:t>
            </a:r>
            <a:endParaRPr lang="pt-BR" sz="24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317211F-6C6E-D651-CA34-34059C3496A8}"/>
              </a:ext>
            </a:extLst>
          </p:cNvPr>
          <p:cNvSpPr txBox="1"/>
          <p:nvPr/>
        </p:nvSpPr>
        <p:spPr>
          <a:xfrm>
            <a:off x="5146266" y="6043434"/>
            <a:ext cx="2897834" cy="461665"/>
          </a:xfrm>
          <a:custGeom>
            <a:avLst/>
            <a:gdLst>
              <a:gd name="connsiteX0" fmla="*/ 0 w 2897834"/>
              <a:gd name="connsiteY0" fmla="*/ 0 h 461665"/>
              <a:gd name="connsiteX1" fmla="*/ 2897834 w 2897834"/>
              <a:gd name="connsiteY1" fmla="*/ 0 h 461665"/>
              <a:gd name="connsiteX2" fmla="*/ 2897834 w 2897834"/>
              <a:gd name="connsiteY2" fmla="*/ 461665 h 461665"/>
              <a:gd name="connsiteX3" fmla="*/ 0 w 2897834"/>
              <a:gd name="connsiteY3" fmla="*/ 461665 h 461665"/>
              <a:gd name="connsiteX4" fmla="*/ 0 w 289783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61665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5686" y="186521"/>
                  <a:pt x="2895541" y="313513"/>
                  <a:pt x="2897834" y="461665"/>
                </a:cubicBezTo>
                <a:cubicBezTo>
                  <a:pt x="2316579" y="413434"/>
                  <a:pt x="782793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97834" h="461665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916580" y="143527"/>
                  <a:pt x="2870844" y="261265"/>
                  <a:pt x="2897834" y="461665"/>
                </a:cubicBezTo>
                <a:cubicBezTo>
                  <a:pt x="2555081" y="596265"/>
                  <a:pt x="43460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funny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F5303D-044F-277F-1C60-BACF4FF1D2DB}"/>
              </a:ext>
            </a:extLst>
          </p:cNvPr>
          <p:cNvSpPr txBox="1"/>
          <p:nvPr/>
        </p:nvSpPr>
        <p:spPr>
          <a:xfrm>
            <a:off x="8819138" y="1756203"/>
            <a:ext cx="2897834" cy="430887"/>
          </a:xfrm>
          <a:custGeom>
            <a:avLst/>
            <a:gdLst>
              <a:gd name="connsiteX0" fmla="*/ 0 w 2897834"/>
              <a:gd name="connsiteY0" fmla="*/ 0 h 430887"/>
              <a:gd name="connsiteX1" fmla="*/ 2897834 w 2897834"/>
              <a:gd name="connsiteY1" fmla="*/ 0 h 430887"/>
              <a:gd name="connsiteX2" fmla="*/ 2897834 w 2897834"/>
              <a:gd name="connsiteY2" fmla="*/ 430887 h 430887"/>
              <a:gd name="connsiteX3" fmla="*/ 0 w 2897834"/>
              <a:gd name="connsiteY3" fmla="*/ 430887 h 430887"/>
              <a:gd name="connsiteX4" fmla="*/ 0 w 2897834"/>
              <a:gd name="connsiteY4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30887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1686" y="73646"/>
                  <a:pt x="2896026" y="310895"/>
                  <a:pt x="2897834" y="430887"/>
                </a:cubicBezTo>
                <a:cubicBezTo>
                  <a:pt x="2316579" y="382656"/>
                  <a:pt x="782793" y="515342"/>
                  <a:pt x="0" y="430887"/>
                </a:cubicBezTo>
                <a:cubicBezTo>
                  <a:pt x="28024" y="240886"/>
                  <a:pt x="-20033" y="117543"/>
                  <a:pt x="0" y="0"/>
                </a:cubicBezTo>
                <a:close/>
              </a:path>
              <a:path w="2897834" h="430887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867492" y="55302"/>
                  <a:pt x="2876906" y="259425"/>
                  <a:pt x="2897834" y="430887"/>
                </a:cubicBezTo>
                <a:cubicBezTo>
                  <a:pt x="2555081" y="565487"/>
                  <a:pt x="434605" y="273691"/>
                  <a:pt x="0" y="430887"/>
                </a:cubicBezTo>
                <a:cubicBezTo>
                  <a:pt x="25360" y="256255"/>
                  <a:pt x="33137" y="16997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talkative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129DD71-C20D-3842-2809-00B116CD8AF2}"/>
              </a:ext>
            </a:extLst>
          </p:cNvPr>
          <p:cNvSpPr txBox="1"/>
          <p:nvPr/>
        </p:nvSpPr>
        <p:spPr>
          <a:xfrm>
            <a:off x="8898568" y="4112273"/>
            <a:ext cx="2818404" cy="430887"/>
          </a:xfrm>
          <a:custGeom>
            <a:avLst/>
            <a:gdLst>
              <a:gd name="connsiteX0" fmla="*/ 0 w 2818404"/>
              <a:gd name="connsiteY0" fmla="*/ 0 h 430887"/>
              <a:gd name="connsiteX1" fmla="*/ 2818404 w 2818404"/>
              <a:gd name="connsiteY1" fmla="*/ 0 h 430887"/>
              <a:gd name="connsiteX2" fmla="*/ 2818404 w 2818404"/>
              <a:gd name="connsiteY2" fmla="*/ 430887 h 430887"/>
              <a:gd name="connsiteX3" fmla="*/ 0 w 2818404"/>
              <a:gd name="connsiteY3" fmla="*/ 430887 h 430887"/>
              <a:gd name="connsiteX4" fmla="*/ 0 w 2818404"/>
              <a:gd name="connsiteY4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404" h="430887" fill="none" extrusionOk="0">
                <a:moveTo>
                  <a:pt x="0" y="0"/>
                </a:moveTo>
                <a:cubicBezTo>
                  <a:pt x="1196723" y="-49533"/>
                  <a:pt x="2312696" y="-14809"/>
                  <a:pt x="2818404" y="0"/>
                </a:cubicBezTo>
                <a:cubicBezTo>
                  <a:pt x="2812256" y="73646"/>
                  <a:pt x="2816596" y="310895"/>
                  <a:pt x="2818404" y="430887"/>
                </a:cubicBezTo>
                <a:cubicBezTo>
                  <a:pt x="2350571" y="382656"/>
                  <a:pt x="1221959" y="515342"/>
                  <a:pt x="0" y="430887"/>
                </a:cubicBezTo>
                <a:cubicBezTo>
                  <a:pt x="28024" y="240886"/>
                  <a:pt x="-20033" y="117543"/>
                  <a:pt x="0" y="0"/>
                </a:cubicBezTo>
                <a:close/>
              </a:path>
              <a:path w="2818404" h="430887" stroke="0" extrusionOk="0">
                <a:moveTo>
                  <a:pt x="0" y="0"/>
                </a:moveTo>
                <a:cubicBezTo>
                  <a:pt x="870361" y="118645"/>
                  <a:pt x="2306020" y="116012"/>
                  <a:pt x="2818404" y="0"/>
                </a:cubicBezTo>
                <a:cubicBezTo>
                  <a:pt x="2788062" y="55302"/>
                  <a:pt x="2797476" y="259425"/>
                  <a:pt x="2818404" y="430887"/>
                </a:cubicBezTo>
                <a:cubicBezTo>
                  <a:pt x="1963415" y="565487"/>
                  <a:pt x="937570" y="273691"/>
                  <a:pt x="0" y="430887"/>
                </a:cubicBezTo>
                <a:cubicBezTo>
                  <a:pt x="25360" y="256255"/>
                  <a:pt x="33137" y="16997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lazy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0CCE7BD-B4D7-2EB1-0C05-2C651DA59047}"/>
              </a:ext>
            </a:extLst>
          </p:cNvPr>
          <p:cNvSpPr txBox="1"/>
          <p:nvPr/>
        </p:nvSpPr>
        <p:spPr>
          <a:xfrm>
            <a:off x="8898569" y="6043433"/>
            <a:ext cx="2818403" cy="461665"/>
          </a:xfrm>
          <a:custGeom>
            <a:avLst/>
            <a:gdLst>
              <a:gd name="connsiteX0" fmla="*/ 0 w 2818403"/>
              <a:gd name="connsiteY0" fmla="*/ 0 h 461665"/>
              <a:gd name="connsiteX1" fmla="*/ 2818403 w 2818403"/>
              <a:gd name="connsiteY1" fmla="*/ 0 h 461665"/>
              <a:gd name="connsiteX2" fmla="*/ 2818403 w 2818403"/>
              <a:gd name="connsiteY2" fmla="*/ 461665 h 461665"/>
              <a:gd name="connsiteX3" fmla="*/ 0 w 2818403"/>
              <a:gd name="connsiteY3" fmla="*/ 461665 h 461665"/>
              <a:gd name="connsiteX4" fmla="*/ 0 w 2818403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403" h="461665" fill="none" extrusionOk="0">
                <a:moveTo>
                  <a:pt x="0" y="0"/>
                </a:moveTo>
                <a:cubicBezTo>
                  <a:pt x="1197663" y="-49533"/>
                  <a:pt x="2313870" y="-14809"/>
                  <a:pt x="2818403" y="0"/>
                </a:cubicBezTo>
                <a:cubicBezTo>
                  <a:pt x="2816255" y="186521"/>
                  <a:pt x="2816110" y="313513"/>
                  <a:pt x="2818403" y="461665"/>
                </a:cubicBezTo>
                <a:cubicBezTo>
                  <a:pt x="2349564" y="413434"/>
                  <a:pt x="1221600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18403" h="461665" stroke="0" extrusionOk="0">
                <a:moveTo>
                  <a:pt x="0" y="0"/>
                </a:moveTo>
                <a:cubicBezTo>
                  <a:pt x="870531" y="118645"/>
                  <a:pt x="2306544" y="116012"/>
                  <a:pt x="2818403" y="0"/>
                </a:cubicBezTo>
                <a:cubicBezTo>
                  <a:pt x="2837149" y="143527"/>
                  <a:pt x="2791413" y="261265"/>
                  <a:pt x="2818403" y="461665"/>
                </a:cubicBezTo>
                <a:cubicBezTo>
                  <a:pt x="1962663" y="596265"/>
                  <a:pt x="93636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serious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90CCCBE-A349-8667-3D3F-2C9F874C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689" y="323772"/>
            <a:ext cx="927100" cy="14097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EE58C02-8D0E-2077-D7FD-5FC66B4FB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905" y="415865"/>
            <a:ext cx="2146300" cy="13208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D619E48-FF4F-4348-7100-98F1A75D2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133" y="2740738"/>
            <a:ext cx="1308100" cy="13081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B742978-AAD6-E096-88F7-1E3AD2FAB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219" y="2774738"/>
            <a:ext cx="2451100" cy="15113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AC65603-5AE4-F0E9-480D-10438191C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283" y="4804277"/>
            <a:ext cx="1955800" cy="12065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C410408-E5F9-EBC0-19DF-8D8F2D4F8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8820" y="4798834"/>
            <a:ext cx="977900" cy="1244600"/>
          </a:xfrm>
          <a:prstGeom prst="rect">
            <a:avLst/>
          </a:prstGeom>
        </p:spPr>
      </p:pic>
      <p:pic>
        <p:nvPicPr>
          <p:cNvPr id="21" name="Gráfico 20" descr="Fechar com preenchimento sólido">
            <a:extLst>
              <a:ext uri="{FF2B5EF4-FFF2-40B4-BE49-F238E27FC236}">
                <a16:creationId xmlns:a16="http://schemas.microsoft.com/office/drawing/2014/main" id="{05B02595-0F37-9A07-3FAB-CA61D5725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27156" y="643467"/>
            <a:ext cx="785147" cy="785147"/>
          </a:xfrm>
          <a:prstGeom prst="rect">
            <a:avLst/>
          </a:prstGeom>
        </p:spPr>
      </p:pic>
      <p:pic>
        <p:nvPicPr>
          <p:cNvPr id="24" name="Gráfico 23" descr="Fechar com preenchimento sólido">
            <a:extLst>
              <a:ext uri="{FF2B5EF4-FFF2-40B4-BE49-F238E27FC236}">
                <a16:creationId xmlns:a16="http://schemas.microsoft.com/office/drawing/2014/main" id="{74952A25-9984-D318-E073-94B7CB2035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27156" y="3002214"/>
            <a:ext cx="785147" cy="785147"/>
          </a:xfrm>
          <a:prstGeom prst="rect">
            <a:avLst/>
          </a:prstGeom>
        </p:spPr>
      </p:pic>
      <p:pic>
        <p:nvPicPr>
          <p:cNvPr id="29" name="Gráfico 28" descr="Fechar com preenchimento sólido">
            <a:extLst>
              <a:ext uri="{FF2B5EF4-FFF2-40B4-BE49-F238E27FC236}">
                <a16:creationId xmlns:a16="http://schemas.microsoft.com/office/drawing/2014/main" id="{AA6C53B7-3BF4-F3D2-71BA-604C623F96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4100" y="4968387"/>
            <a:ext cx="785147" cy="785147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6368F181-954B-2AB2-E3CB-1E91A016D22E}"/>
              </a:ext>
            </a:extLst>
          </p:cNvPr>
          <p:cNvGrpSpPr/>
          <p:nvPr/>
        </p:nvGrpSpPr>
        <p:grpSpPr>
          <a:xfrm>
            <a:off x="381884" y="4367330"/>
            <a:ext cx="3887140" cy="1906935"/>
            <a:chOff x="666816" y="3597911"/>
            <a:chExt cx="2745384" cy="1601362"/>
          </a:xfrm>
        </p:grpSpPr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8AAE9093-CE08-5A09-3122-864042CFD376}"/>
                </a:ext>
              </a:extLst>
            </p:cNvPr>
            <p:cNvSpPr txBox="1"/>
            <p:nvPr/>
          </p:nvSpPr>
          <p:spPr>
            <a:xfrm>
              <a:off x="713357" y="4087906"/>
              <a:ext cx="2698843" cy="1111367"/>
            </a:xfrm>
            <a:custGeom>
              <a:avLst/>
              <a:gdLst>
                <a:gd name="connsiteX0" fmla="*/ 0 w 2698843"/>
                <a:gd name="connsiteY0" fmla="*/ 0 h 1111367"/>
                <a:gd name="connsiteX1" fmla="*/ 2698843 w 2698843"/>
                <a:gd name="connsiteY1" fmla="*/ 0 h 1111367"/>
                <a:gd name="connsiteX2" fmla="*/ 2698843 w 2698843"/>
                <a:gd name="connsiteY2" fmla="*/ 1111367 h 1111367"/>
                <a:gd name="connsiteX3" fmla="*/ 0 w 2698843"/>
                <a:gd name="connsiteY3" fmla="*/ 1111367 h 1111367"/>
                <a:gd name="connsiteX4" fmla="*/ 0 w 2698843"/>
                <a:gd name="connsiteY4" fmla="*/ 0 h 1111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43" h="1111367" fill="none" extrusionOk="0">
                  <a:moveTo>
                    <a:pt x="0" y="0"/>
                  </a:moveTo>
                  <a:cubicBezTo>
                    <a:pt x="1300135" y="-49533"/>
                    <a:pt x="2325388" y="-14809"/>
                    <a:pt x="2698843" y="0"/>
                  </a:cubicBezTo>
                  <a:cubicBezTo>
                    <a:pt x="2722406" y="332427"/>
                    <a:pt x="2656263" y="913146"/>
                    <a:pt x="2698843" y="1111367"/>
                  </a:cubicBezTo>
                  <a:cubicBezTo>
                    <a:pt x="1841165" y="1063136"/>
                    <a:pt x="365682" y="1195822"/>
                    <a:pt x="0" y="1111367"/>
                  </a:cubicBezTo>
                  <a:cubicBezTo>
                    <a:pt x="-70409" y="984543"/>
                    <a:pt x="-68551" y="247880"/>
                    <a:pt x="0" y="0"/>
                  </a:cubicBezTo>
                  <a:close/>
                </a:path>
                <a:path w="2698843" h="1111367" stroke="0" extrusionOk="0">
                  <a:moveTo>
                    <a:pt x="0" y="0"/>
                  </a:moveTo>
                  <a:cubicBezTo>
                    <a:pt x="720373" y="118645"/>
                    <a:pt x="2330813" y="116012"/>
                    <a:pt x="2698843" y="0"/>
                  </a:cubicBezTo>
                  <a:cubicBezTo>
                    <a:pt x="2730527" y="142392"/>
                    <a:pt x="2602885" y="675067"/>
                    <a:pt x="2698843" y="1111367"/>
                  </a:cubicBezTo>
                  <a:cubicBezTo>
                    <a:pt x="1691082" y="1245967"/>
                    <a:pt x="457101" y="954171"/>
                    <a:pt x="0" y="1111367"/>
                  </a:cubicBezTo>
                  <a:cubicBezTo>
                    <a:pt x="-12651" y="762075"/>
                    <a:pt x="42361" y="508841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My brother is </a:t>
              </a:r>
              <a:r>
                <a:rPr lang="pt-BR" sz="2000" b="1" u="sng" dirty="0"/>
                <a:t>a</a:t>
              </a:r>
              <a:r>
                <a:rPr lang="pt-BR" sz="2000" b="1" dirty="0"/>
                <a:t> lazy </a:t>
              </a:r>
              <a:r>
                <a:rPr lang="pt-BR" sz="2000" b="1" u="sng" dirty="0"/>
                <a:t>person</a:t>
              </a:r>
              <a:r>
                <a:rPr lang="pt-BR" sz="2000" b="1" dirty="0"/>
                <a:t>. </a:t>
              </a:r>
            </a:p>
            <a:p>
              <a:r>
                <a:rPr lang="pt-BR" sz="2000" dirty="0"/>
                <a:t>= My  brother is </a:t>
              </a:r>
              <a:r>
                <a:rPr lang="pt-BR" sz="2000" b="1" dirty="0"/>
                <a:t>lazy.</a:t>
              </a:r>
            </a:p>
            <a:p>
              <a:r>
                <a:rPr lang="pt-BR" sz="2000" dirty="0"/>
                <a:t>I’m </a:t>
              </a:r>
              <a:r>
                <a:rPr lang="pt-BR" sz="2000" b="1" u="sng" dirty="0"/>
                <a:t>a</a:t>
              </a:r>
              <a:r>
                <a:rPr lang="pt-BR" sz="2000" b="1" dirty="0"/>
                <a:t> very shy </a:t>
              </a:r>
              <a:r>
                <a:rPr lang="pt-BR" sz="2000" b="1" u="sng" dirty="0"/>
                <a:t>person</a:t>
              </a:r>
              <a:r>
                <a:rPr lang="pt-BR" sz="2000" b="1" dirty="0"/>
                <a:t>. </a:t>
              </a:r>
            </a:p>
            <a:p>
              <a:r>
                <a:rPr lang="pt-BR" sz="2000" dirty="0"/>
                <a:t>= I’m </a:t>
              </a:r>
              <a:r>
                <a:rPr lang="pt-BR" sz="2000" b="1" dirty="0"/>
                <a:t>very shy.</a:t>
              </a:r>
              <a:endParaRPr lang="pt-BR" sz="2000" dirty="0"/>
            </a:p>
          </p:txBody>
        </p:sp>
        <p:sp>
          <p:nvSpPr>
            <p:cNvPr id="32" name="Pentágono 31">
              <a:extLst>
                <a:ext uri="{FF2B5EF4-FFF2-40B4-BE49-F238E27FC236}">
                  <a16:creationId xmlns:a16="http://schemas.microsoft.com/office/drawing/2014/main" id="{99BFEC31-80BC-2A5F-14EC-69E6FB5CB9BA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4318CE-1CA8-4489-77E1-DC41A4A54EE5}"/>
              </a:ext>
            </a:extLst>
          </p:cNvPr>
          <p:cNvSpPr txBox="1"/>
          <p:nvPr/>
        </p:nvSpPr>
        <p:spPr>
          <a:xfrm rot="16200000">
            <a:off x="10652529" y="5243107"/>
            <a:ext cx="23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ILUSTRAÇÕES: GALVÃO BERTAZZI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182630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C40C915-0ED3-D574-81EB-6FC67821FAB6}"/>
              </a:ext>
            </a:extLst>
          </p:cNvPr>
          <p:cNvGrpSpPr/>
          <p:nvPr/>
        </p:nvGrpSpPr>
        <p:grpSpPr>
          <a:xfrm>
            <a:off x="643467" y="3348566"/>
            <a:ext cx="3363974" cy="2092725"/>
            <a:chOff x="667900" y="3626397"/>
            <a:chExt cx="3363974" cy="2092725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96352E7B-16EB-C41F-72F9-C28A4475F859}"/>
                </a:ext>
              </a:extLst>
            </p:cNvPr>
            <p:cNvSpPr txBox="1"/>
            <p:nvPr/>
          </p:nvSpPr>
          <p:spPr>
            <a:xfrm>
              <a:off x="839244" y="4087906"/>
              <a:ext cx="3192630" cy="1631216"/>
            </a:xfrm>
            <a:custGeom>
              <a:avLst/>
              <a:gdLst>
                <a:gd name="connsiteX0" fmla="*/ 0 w 3192630"/>
                <a:gd name="connsiteY0" fmla="*/ 0 h 1631216"/>
                <a:gd name="connsiteX1" fmla="*/ 3192630 w 3192630"/>
                <a:gd name="connsiteY1" fmla="*/ 0 h 1631216"/>
                <a:gd name="connsiteX2" fmla="*/ 3192630 w 3192630"/>
                <a:gd name="connsiteY2" fmla="*/ 1631216 h 1631216"/>
                <a:gd name="connsiteX3" fmla="*/ 0 w 3192630"/>
                <a:gd name="connsiteY3" fmla="*/ 1631216 h 1631216"/>
                <a:gd name="connsiteX4" fmla="*/ 0 w 3192630"/>
                <a:gd name="connsiteY4" fmla="*/ 0 h 16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2630" h="1631216" fill="none" extrusionOk="0">
                  <a:moveTo>
                    <a:pt x="0" y="0"/>
                  </a:moveTo>
                  <a:cubicBezTo>
                    <a:pt x="651281" y="-49533"/>
                    <a:pt x="2315027" y="-14809"/>
                    <a:pt x="3192630" y="0"/>
                  </a:cubicBezTo>
                  <a:cubicBezTo>
                    <a:pt x="3162457" y="683410"/>
                    <a:pt x="3322693" y="853905"/>
                    <a:pt x="3192630" y="1631216"/>
                  </a:cubicBezTo>
                  <a:cubicBezTo>
                    <a:pt x="2278405" y="1582985"/>
                    <a:pt x="1590796" y="1715671"/>
                    <a:pt x="0" y="1631216"/>
                  </a:cubicBezTo>
                  <a:cubicBezTo>
                    <a:pt x="52306" y="936493"/>
                    <a:pt x="-35816" y="351411"/>
                    <a:pt x="0" y="0"/>
                  </a:cubicBezTo>
                  <a:close/>
                </a:path>
                <a:path w="3192630" h="1631216" stroke="0" extrusionOk="0">
                  <a:moveTo>
                    <a:pt x="0" y="0"/>
                  </a:moveTo>
                  <a:cubicBezTo>
                    <a:pt x="992323" y="118645"/>
                    <a:pt x="1638128" y="116012"/>
                    <a:pt x="3192630" y="0"/>
                  </a:cubicBezTo>
                  <a:cubicBezTo>
                    <a:pt x="3160988" y="320625"/>
                    <a:pt x="3220446" y="1228454"/>
                    <a:pt x="3192630" y="1631216"/>
                  </a:cubicBezTo>
                  <a:cubicBezTo>
                    <a:pt x="2317439" y="1765816"/>
                    <a:pt x="1042768" y="1474020"/>
                    <a:pt x="0" y="1631216"/>
                  </a:cubicBezTo>
                  <a:cubicBezTo>
                    <a:pt x="-27276" y="1257373"/>
                    <a:pt x="24246" y="17139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Busque antecipar o</a:t>
              </a:r>
            </a:p>
            <a:p>
              <a:r>
                <a:rPr lang="pt-BR" sz="2000" dirty="0"/>
                <a:t>sentido global de textos em língua inglesa com base na observação de títulos e imagens.</a:t>
              </a:r>
            </a:p>
          </p:txBody>
        </p:sp>
        <p:sp>
          <p:nvSpPr>
            <p:cNvPr id="14" name="Pentágono 13">
              <a:extLst>
                <a:ext uri="{FF2B5EF4-FFF2-40B4-BE49-F238E27FC236}">
                  <a16:creationId xmlns:a16="http://schemas.microsoft.com/office/drawing/2014/main" id="{98BEB048-2796-735C-1318-113A9D3315C5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10B3632A-3D4D-3FAA-89DE-F70D5A2FF9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850" y="1"/>
            <a:ext cx="5487864" cy="5917258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1099E63-4B35-6BF9-8F89-BB1913C9B77F}"/>
              </a:ext>
            </a:extLst>
          </p:cNvPr>
          <p:cNvSpPr txBox="1">
            <a:spLocks/>
          </p:cNvSpPr>
          <p:nvPr/>
        </p:nvSpPr>
        <p:spPr>
          <a:xfrm>
            <a:off x="5138058" y="5823458"/>
            <a:ext cx="5645726" cy="893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NEWZ HOOK.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Amanda Gorman, first U.S. National Youth Poet Laureate, does not see her disability as a weakness.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22 jan. 2021. Disponível em: https://newzhook.com/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story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/amanda-gorman-first-u-s-national-youth-poet-laureate-does-not-see-her-disability-as-a-weakness/. Acesso em: 16 jun. 2022.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458137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694F45D-3BAD-3E00-B323-D959E3343135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adjectives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199334-8A59-2A06-7F16-45518F210294}"/>
              </a:ext>
            </a:extLst>
          </p:cNvPr>
          <p:cNvSpPr txBox="1"/>
          <p:nvPr/>
        </p:nvSpPr>
        <p:spPr>
          <a:xfrm>
            <a:off x="5129322" y="2859201"/>
            <a:ext cx="2897834" cy="461665"/>
          </a:xfrm>
          <a:custGeom>
            <a:avLst/>
            <a:gdLst>
              <a:gd name="connsiteX0" fmla="*/ 0 w 2897834"/>
              <a:gd name="connsiteY0" fmla="*/ 0 h 461665"/>
              <a:gd name="connsiteX1" fmla="*/ 2897834 w 2897834"/>
              <a:gd name="connsiteY1" fmla="*/ 0 h 461665"/>
              <a:gd name="connsiteX2" fmla="*/ 2897834 w 2897834"/>
              <a:gd name="connsiteY2" fmla="*/ 461665 h 461665"/>
              <a:gd name="connsiteX3" fmla="*/ 0 w 2897834"/>
              <a:gd name="connsiteY3" fmla="*/ 461665 h 461665"/>
              <a:gd name="connsiteX4" fmla="*/ 0 w 289783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61665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5686" y="186521"/>
                  <a:pt x="2895541" y="313513"/>
                  <a:pt x="2897834" y="461665"/>
                </a:cubicBezTo>
                <a:cubicBezTo>
                  <a:pt x="2316579" y="413434"/>
                  <a:pt x="782793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97834" h="461665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916580" y="143527"/>
                  <a:pt x="2870844" y="261265"/>
                  <a:pt x="2897834" y="461665"/>
                </a:cubicBezTo>
                <a:cubicBezTo>
                  <a:pt x="2555081" y="596265"/>
                  <a:pt x="43460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outgoing/sociable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7485063-5B09-D63C-0C62-D0A905815580}"/>
              </a:ext>
            </a:extLst>
          </p:cNvPr>
          <p:cNvSpPr txBox="1"/>
          <p:nvPr/>
        </p:nvSpPr>
        <p:spPr>
          <a:xfrm>
            <a:off x="5146266" y="5159181"/>
            <a:ext cx="2897834" cy="461665"/>
          </a:xfrm>
          <a:custGeom>
            <a:avLst/>
            <a:gdLst>
              <a:gd name="connsiteX0" fmla="*/ 0 w 2897834"/>
              <a:gd name="connsiteY0" fmla="*/ 0 h 461665"/>
              <a:gd name="connsiteX1" fmla="*/ 2897834 w 2897834"/>
              <a:gd name="connsiteY1" fmla="*/ 0 h 461665"/>
              <a:gd name="connsiteX2" fmla="*/ 2897834 w 2897834"/>
              <a:gd name="connsiteY2" fmla="*/ 461665 h 461665"/>
              <a:gd name="connsiteX3" fmla="*/ 0 w 2897834"/>
              <a:gd name="connsiteY3" fmla="*/ 461665 h 461665"/>
              <a:gd name="connsiteX4" fmla="*/ 0 w 289783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61665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5686" y="186521"/>
                  <a:pt x="2895541" y="313513"/>
                  <a:pt x="2897834" y="461665"/>
                </a:cubicBezTo>
                <a:cubicBezTo>
                  <a:pt x="2316579" y="413434"/>
                  <a:pt x="782793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97834" h="461665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916580" y="143527"/>
                  <a:pt x="2870844" y="261265"/>
                  <a:pt x="2897834" y="461665"/>
                </a:cubicBezTo>
                <a:cubicBezTo>
                  <a:pt x="2555081" y="596265"/>
                  <a:pt x="43460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generous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F5303D-044F-277F-1C60-BACF4FF1D2DB}"/>
              </a:ext>
            </a:extLst>
          </p:cNvPr>
          <p:cNvSpPr txBox="1"/>
          <p:nvPr/>
        </p:nvSpPr>
        <p:spPr>
          <a:xfrm>
            <a:off x="8819138" y="2833889"/>
            <a:ext cx="2897834" cy="430887"/>
          </a:xfrm>
          <a:custGeom>
            <a:avLst/>
            <a:gdLst>
              <a:gd name="connsiteX0" fmla="*/ 0 w 2897834"/>
              <a:gd name="connsiteY0" fmla="*/ 0 h 430887"/>
              <a:gd name="connsiteX1" fmla="*/ 2897834 w 2897834"/>
              <a:gd name="connsiteY1" fmla="*/ 0 h 430887"/>
              <a:gd name="connsiteX2" fmla="*/ 2897834 w 2897834"/>
              <a:gd name="connsiteY2" fmla="*/ 430887 h 430887"/>
              <a:gd name="connsiteX3" fmla="*/ 0 w 2897834"/>
              <a:gd name="connsiteY3" fmla="*/ 430887 h 430887"/>
              <a:gd name="connsiteX4" fmla="*/ 0 w 2897834"/>
              <a:gd name="connsiteY4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30887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1686" y="73646"/>
                  <a:pt x="2896026" y="310895"/>
                  <a:pt x="2897834" y="430887"/>
                </a:cubicBezTo>
                <a:cubicBezTo>
                  <a:pt x="2316579" y="382656"/>
                  <a:pt x="782793" y="515342"/>
                  <a:pt x="0" y="430887"/>
                </a:cubicBezTo>
                <a:cubicBezTo>
                  <a:pt x="28024" y="240886"/>
                  <a:pt x="-20033" y="117543"/>
                  <a:pt x="0" y="0"/>
                </a:cubicBezTo>
                <a:close/>
              </a:path>
              <a:path w="2897834" h="430887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867492" y="55302"/>
                  <a:pt x="2876906" y="259425"/>
                  <a:pt x="2897834" y="430887"/>
                </a:cubicBezTo>
                <a:cubicBezTo>
                  <a:pt x="2555081" y="565487"/>
                  <a:pt x="434605" y="273691"/>
                  <a:pt x="0" y="430887"/>
                </a:cubicBezTo>
                <a:cubicBezTo>
                  <a:pt x="25360" y="256255"/>
                  <a:pt x="33137" y="16997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shy/timid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129DD71-C20D-3842-2809-00B116CD8AF2}"/>
              </a:ext>
            </a:extLst>
          </p:cNvPr>
          <p:cNvSpPr txBox="1"/>
          <p:nvPr/>
        </p:nvSpPr>
        <p:spPr>
          <a:xfrm>
            <a:off x="8898568" y="5189959"/>
            <a:ext cx="2818404" cy="430887"/>
          </a:xfrm>
          <a:custGeom>
            <a:avLst/>
            <a:gdLst>
              <a:gd name="connsiteX0" fmla="*/ 0 w 2818404"/>
              <a:gd name="connsiteY0" fmla="*/ 0 h 430887"/>
              <a:gd name="connsiteX1" fmla="*/ 2818404 w 2818404"/>
              <a:gd name="connsiteY1" fmla="*/ 0 h 430887"/>
              <a:gd name="connsiteX2" fmla="*/ 2818404 w 2818404"/>
              <a:gd name="connsiteY2" fmla="*/ 430887 h 430887"/>
              <a:gd name="connsiteX3" fmla="*/ 0 w 2818404"/>
              <a:gd name="connsiteY3" fmla="*/ 430887 h 430887"/>
              <a:gd name="connsiteX4" fmla="*/ 0 w 2818404"/>
              <a:gd name="connsiteY4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404" h="430887" fill="none" extrusionOk="0">
                <a:moveTo>
                  <a:pt x="0" y="0"/>
                </a:moveTo>
                <a:cubicBezTo>
                  <a:pt x="1196723" y="-49533"/>
                  <a:pt x="2312696" y="-14809"/>
                  <a:pt x="2818404" y="0"/>
                </a:cubicBezTo>
                <a:cubicBezTo>
                  <a:pt x="2812256" y="73646"/>
                  <a:pt x="2816596" y="310895"/>
                  <a:pt x="2818404" y="430887"/>
                </a:cubicBezTo>
                <a:cubicBezTo>
                  <a:pt x="2350571" y="382656"/>
                  <a:pt x="1221959" y="515342"/>
                  <a:pt x="0" y="430887"/>
                </a:cubicBezTo>
                <a:cubicBezTo>
                  <a:pt x="28024" y="240886"/>
                  <a:pt x="-20033" y="117543"/>
                  <a:pt x="0" y="0"/>
                </a:cubicBezTo>
                <a:close/>
              </a:path>
              <a:path w="2818404" h="430887" stroke="0" extrusionOk="0">
                <a:moveTo>
                  <a:pt x="0" y="0"/>
                </a:moveTo>
                <a:cubicBezTo>
                  <a:pt x="870361" y="118645"/>
                  <a:pt x="2306020" y="116012"/>
                  <a:pt x="2818404" y="0"/>
                </a:cubicBezTo>
                <a:cubicBezTo>
                  <a:pt x="2788062" y="55302"/>
                  <a:pt x="2797476" y="259425"/>
                  <a:pt x="2818404" y="430887"/>
                </a:cubicBezTo>
                <a:cubicBezTo>
                  <a:pt x="1963415" y="565487"/>
                  <a:pt x="937570" y="273691"/>
                  <a:pt x="0" y="430887"/>
                </a:cubicBezTo>
                <a:cubicBezTo>
                  <a:pt x="25360" y="256255"/>
                  <a:pt x="33137" y="16997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mean</a:t>
            </a:r>
          </a:p>
        </p:txBody>
      </p:sp>
      <p:pic>
        <p:nvPicPr>
          <p:cNvPr id="21" name="Gráfico 20" descr="Fechar com preenchimento sólido">
            <a:extLst>
              <a:ext uri="{FF2B5EF4-FFF2-40B4-BE49-F238E27FC236}">
                <a16:creationId xmlns:a16="http://schemas.microsoft.com/office/drawing/2014/main" id="{05B02595-0F37-9A07-3FAB-CA61D5725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156" y="1721153"/>
            <a:ext cx="785147" cy="785147"/>
          </a:xfrm>
          <a:prstGeom prst="rect">
            <a:avLst/>
          </a:prstGeom>
        </p:spPr>
      </p:pic>
      <p:pic>
        <p:nvPicPr>
          <p:cNvPr id="24" name="Gráfico 23" descr="Fechar com preenchimento sólido">
            <a:extLst>
              <a:ext uri="{FF2B5EF4-FFF2-40B4-BE49-F238E27FC236}">
                <a16:creationId xmlns:a16="http://schemas.microsoft.com/office/drawing/2014/main" id="{74952A25-9984-D318-E073-94B7CB203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156" y="4079900"/>
            <a:ext cx="785147" cy="78514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6FB6507-7AC4-D68E-5F00-F96675934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167" y="1369930"/>
            <a:ext cx="2514418" cy="1429248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970FAFC-01F8-24A9-3698-FF247F737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466" y="3709955"/>
            <a:ext cx="2593820" cy="142924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0EF66CD-8B58-9960-A029-A0E518451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883" y="3762890"/>
            <a:ext cx="1482183" cy="137631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F3AE1217-5714-6F52-8656-E3BBC4370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1650" y="1404641"/>
            <a:ext cx="1508651" cy="142924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B87C2A3-6BE2-E0B1-734A-7F034DBEF35D}"/>
              </a:ext>
            </a:extLst>
          </p:cNvPr>
          <p:cNvSpPr txBox="1"/>
          <p:nvPr/>
        </p:nvSpPr>
        <p:spPr>
          <a:xfrm rot="16200000">
            <a:off x="10682098" y="4374004"/>
            <a:ext cx="23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ILUSTRAÇÕES: GALVÃO BERTAZZI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646432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1BDE829-1155-ECDA-B763-E7107CE06F58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41769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Making comparisons (superlative adjectives)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5DB47E55-476F-DEF3-FA32-ED0902FB65ED}"/>
              </a:ext>
            </a:extLst>
          </p:cNvPr>
          <p:cNvGrpSpPr/>
          <p:nvPr/>
        </p:nvGrpSpPr>
        <p:grpSpPr>
          <a:xfrm>
            <a:off x="844160" y="4432668"/>
            <a:ext cx="2962588" cy="2092725"/>
            <a:chOff x="667900" y="3626397"/>
            <a:chExt cx="2962588" cy="2092725"/>
          </a:xfrm>
        </p:grpSpPr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E67D0112-DBCA-4AF5-17DA-7B182D416E7A}"/>
                </a:ext>
              </a:extLst>
            </p:cNvPr>
            <p:cNvSpPr txBox="1"/>
            <p:nvPr/>
          </p:nvSpPr>
          <p:spPr>
            <a:xfrm>
              <a:off x="839244" y="4087906"/>
              <a:ext cx="2791244" cy="1631216"/>
            </a:xfrm>
            <a:custGeom>
              <a:avLst/>
              <a:gdLst>
                <a:gd name="connsiteX0" fmla="*/ 0 w 2791244"/>
                <a:gd name="connsiteY0" fmla="*/ 0 h 1631216"/>
                <a:gd name="connsiteX1" fmla="*/ 2791244 w 2791244"/>
                <a:gd name="connsiteY1" fmla="*/ 0 h 1631216"/>
                <a:gd name="connsiteX2" fmla="*/ 2791244 w 2791244"/>
                <a:gd name="connsiteY2" fmla="*/ 1631216 h 1631216"/>
                <a:gd name="connsiteX3" fmla="*/ 0 w 2791244"/>
                <a:gd name="connsiteY3" fmla="*/ 1631216 h 1631216"/>
                <a:gd name="connsiteX4" fmla="*/ 0 w 2791244"/>
                <a:gd name="connsiteY4" fmla="*/ 0 h 16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1244" h="1631216" fill="none" extrusionOk="0">
                  <a:moveTo>
                    <a:pt x="0" y="0"/>
                  </a:moveTo>
                  <a:cubicBezTo>
                    <a:pt x="1044940" y="-49533"/>
                    <a:pt x="1817361" y="-14809"/>
                    <a:pt x="2791244" y="0"/>
                  </a:cubicBezTo>
                  <a:cubicBezTo>
                    <a:pt x="2761071" y="683410"/>
                    <a:pt x="2921307" y="853905"/>
                    <a:pt x="2791244" y="1631216"/>
                  </a:cubicBezTo>
                  <a:cubicBezTo>
                    <a:pt x="1809997" y="1582985"/>
                    <a:pt x="395360" y="1715671"/>
                    <a:pt x="0" y="1631216"/>
                  </a:cubicBezTo>
                  <a:cubicBezTo>
                    <a:pt x="52306" y="936493"/>
                    <a:pt x="-35816" y="351411"/>
                    <a:pt x="0" y="0"/>
                  </a:cubicBezTo>
                  <a:close/>
                </a:path>
                <a:path w="2791244" h="1631216" stroke="0" extrusionOk="0">
                  <a:moveTo>
                    <a:pt x="0" y="0"/>
                  </a:moveTo>
                  <a:cubicBezTo>
                    <a:pt x="1029714" y="118645"/>
                    <a:pt x="2020663" y="116012"/>
                    <a:pt x="2791244" y="0"/>
                  </a:cubicBezTo>
                  <a:cubicBezTo>
                    <a:pt x="2759602" y="320625"/>
                    <a:pt x="2819060" y="1228454"/>
                    <a:pt x="2791244" y="1631216"/>
                  </a:cubicBezTo>
                  <a:cubicBezTo>
                    <a:pt x="1644218" y="1765816"/>
                    <a:pt x="590945" y="1474020"/>
                    <a:pt x="0" y="1631216"/>
                  </a:cubicBezTo>
                  <a:cubicBezTo>
                    <a:pt x="-27276" y="1257373"/>
                    <a:pt x="24246" y="17139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A partir da observação dos exemplos, faça</a:t>
              </a:r>
            </a:p>
            <a:p>
              <a:r>
                <a:rPr lang="pt-BR" sz="2000" dirty="0"/>
                <a:t>inferências para</a:t>
              </a:r>
            </a:p>
            <a:p>
              <a:r>
                <a:rPr lang="pt-BR" sz="2000" dirty="0"/>
                <a:t>compreender regras</a:t>
              </a:r>
            </a:p>
            <a:p>
              <a:r>
                <a:rPr lang="pt-BR" sz="2000" dirty="0"/>
                <a:t>de uso da língua inglesa.</a:t>
              </a:r>
            </a:p>
          </p:txBody>
        </p:sp>
        <p:sp>
          <p:nvSpPr>
            <p:cNvPr id="30" name="Pentágono 29">
              <a:extLst>
                <a:ext uri="{FF2B5EF4-FFF2-40B4-BE49-F238E27FC236}">
                  <a16:creationId xmlns:a16="http://schemas.microsoft.com/office/drawing/2014/main" id="{7BF43CBD-B991-BF00-EEA1-C3311709E0C4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3627EB5C-827E-7290-BE77-C6AF3B12B087}"/>
              </a:ext>
            </a:extLst>
          </p:cNvPr>
          <p:cNvGrpSpPr/>
          <p:nvPr/>
        </p:nvGrpSpPr>
        <p:grpSpPr>
          <a:xfrm>
            <a:off x="4752847" y="819150"/>
            <a:ext cx="7340600" cy="5219700"/>
            <a:chOff x="4752847" y="819150"/>
            <a:chExt cx="7340600" cy="5219700"/>
          </a:xfrm>
        </p:grpSpPr>
        <p:pic>
          <p:nvPicPr>
            <p:cNvPr id="5" name="Imagem 4" descr="Tabela&#10;&#10;Descrição gerada automaticamente">
              <a:extLst>
                <a:ext uri="{FF2B5EF4-FFF2-40B4-BE49-F238E27FC236}">
                  <a16:creationId xmlns:a16="http://schemas.microsoft.com/office/drawing/2014/main" id="{001412C3-1D3D-D150-212D-6F074F45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2847" y="819150"/>
              <a:ext cx="7340600" cy="5219700"/>
            </a:xfrm>
            <a:prstGeom prst="rect">
              <a:avLst/>
            </a:prstGeom>
          </p:spPr>
        </p:pic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D05A2988-D623-9D08-A874-5230920EA96C}"/>
                </a:ext>
              </a:extLst>
            </p:cNvPr>
            <p:cNvGrpSpPr/>
            <p:nvPr/>
          </p:nvGrpSpPr>
          <p:grpSpPr>
            <a:xfrm>
              <a:off x="6884918" y="1554700"/>
              <a:ext cx="2533945" cy="3418977"/>
              <a:chOff x="6884918" y="1554700"/>
              <a:chExt cx="2533945" cy="3418977"/>
            </a:xfrm>
          </p:grpSpPr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AD8D58F1-42EC-874D-2E2E-808DF3D0B7F4}"/>
                  </a:ext>
                </a:extLst>
              </p:cNvPr>
              <p:cNvSpPr txBox="1"/>
              <p:nvPr/>
            </p:nvSpPr>
            <p:spPr>
              <a:xfrm>
                <a:off x="8327572" y="1554700"/>
                <a:ext cx="3810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</a:rPr>
                  <a:t>est</a:t>
                </a: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65B0CDC1-E312-BCFF-B103-CCBBA1C90D38}"/>
                  </a:ext>
                </a:extLst>
              </p:cNvPr>
              <p:cNvSpPr txBox="1"/>
              <p:nvPr/>
            </p:nvSpPr>
            <p:spPr>
              <a:xfrm>
                <a:off x="8316686" y="2206736"/>
                <a:ext cx="3810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</a:rPr>
                  <a:t>st</a:t>
                </a: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F6E2FD32-B91F-0F0F-F06D-1592AA47BC4D}"/>
                  </a:ext>
                </a:extLst>
              </p:cNvPr>
              <p:cNvSpPr txBox="1"/>
              <p:nvPr/>
            </p:nvSpPr>
            <p:spPr>
              <a:xfrm>
                <a:off x="9037863" y="3350730"/>
                <a:ext cx="3810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</a:rPr>
                  <a:t>est</a:t>
                </a:r>
              </a:p>
            </p:txBody>
          </p: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7E9AECF4-AD4B-9088-5C36-D0EE5D29B827}"/>
                  </a:ext>
                </a:extLst>
              </p:cNvPr>
              <p:cNvSpPr txBox="1"/>
              <p:nvPr/>
            </p:nvSpPr>
            <p:spPr>
              <a:xfrm>
                <a:off x="8455805" y="3985233"/>
                <a:ext cx="58205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</a:rPr>
                  <a:t>iest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F65DE2E4-A8A1-7C24-0EE5-6981CE857979}"/>
                  </a:ext>
                </a:extLst>
              </p:cNvPr>
              <p:cNvSpPr txBox="1"/>
              <p:nvPr/>
            </p:nvSpPr>
            <p:spPr>
              <a:xfrm>
                <a:off x="6884918" y="4665900"/>
                <a:ext cx="69668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pt-BR" sz="2000" b="1" dirty="0">
                    <a:solidFill>
                      <a:srgbClr val="FF0000"/>
                    </a:solidFill>
                  </a:rPr>
                  <a:t>most</a:t>
                </a:r>
              </a:p>
            </p:txBody>
          </p:sp>
        </p:grp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75EF832F-4481-E6D8-F7A9-8E1658A0C8C9}"/>
                </a:ext>
              </a:extLst>
            </p:cNvPr>
            <p:cNvSpPr txBox="1"/>
            <p:nvPr/>
          </p:nvSpPr>
          <p:spPr>
            <a:xfrm>
              <a:off x="10863625" y="1570905"/>
              <a:ext cx="7263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000" dirty="0">
                  <a:solidFill>
                    <a:srgbClr val="FF0000"/>
                  </a:solidFill>
                </a:rPr>
                <a:t>highest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70EEF3B-A1C1-B150-FD0D-67BFD1606027}"/>
                </a:ext>
              </a:extLst>
            </p:cNvPr>
            <p:cNvSpPr txBox="1"/>
            <p:nvPr/>
          </p:nvSpPr>
          <p:spPr>
            <a:xfrm>
              <a:off x="10892373" y="2206736"/>
              <a:ext cx="7263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000" dirty="0">
                  <a:solidFill>
                    <a:srgbClr val="FF0000"/>
                  </a:solidFill>
                </a:rPr>
                <a:t>widest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61C8B122-35DE-EEBF-A343-BF236B22B4E7}"/>
                </a:ext>
              </a:extLst>
            </p:cNvPr>
            <p:cNvSpPr txBox="1"/>
            <p:nvPr/>
          </p:nvSpPr>
          <p:spPr>
            <a:xfrm>
              <a:off x="10818264" y="3093240"/>
              <a:ext cx="91319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000" dirty="0">
                  <a:solidFill>
                    <a:srgbClr val="FF0000"/>
                  </a:solidFill>
                </a:rPr>
                <a:t>hottest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C6E9125B-7830-B238-36DF-CA68E3E0441B}"/>
                </a:ext>
              </a:extLst>
            </p:cNvPr>
            <p:cNvSpPr txBox="1"/>
            <p:nvPr/>
          </p:nvSpPr>
          <p:spPr>
            <a:xfrm>
              <a:off x="10881487" y="4000621"/>
              <a:ext cx="91319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easiest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9878F663-1ED7-1F1D-C33A-9CF0369A05DE}"/>
                </a:ext>
              </a:extLst>
            </p:cNvPr>
            <p:cNvSpPr txBox="1"/>
            <p:nvPr/>
          </p:nvSpPr>
          <p:spPr>
            <a:xfrm>
              <a:off x="11028445" y="4665290"/>
              <a:ext cx="967612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000" dirty="0">
                  <a:solidFill>
                    <a:srgbClr val="FF0000"/>
                  </a:solidFill>
                </a:rPr>
                <a:t>most difficult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6219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1BDE829-1155-ECDA-B763-E7107CE06F58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41769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Making comparisons (superlative adjectives)</a:t>
            </a:r>
          </a:p>
        </p:txBody>
      </p:sp>
      <p:pic>
        <p:nvPicPr>
          <p:cNvPr id="9" name="Imagem 8" descr="Uma imagem contendo Diagrama&#10;&#10;Descrição gerada automaticamente">
            <a:extLst>
              <a:ext uri="{FF2B5EF4-FFF2-40B4-BE49-F238E27FC236}">
                <a16:creationId xmlns:a16="http://schemas.microsoft.com/office/drawing/2014/main" id="{AEE40361-9F20-F03A-D40D-EC723558F4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672" y="1591253"/>
            <a:ext cx="7382950" cy="367549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D5A753C-075C-FD26-31E9-CA072B181467}"/>
              </a:ext>
            </a:extLst>
          </p:cNvPr>
          <p:cNvSpPr txBox="1"/>
          <p:nvPr/>
        </p:nvSpPr>
        <p:spPr>
          <a:xfrm>
            <a:off x="4731672" y="3230306"/>
            <a:ext cx="2702334" cy="400110"/>
          </a:xfrm>
          <a:custGeom>
            <a:avLst/>
            <a:gdLst>
              <a:gd name="connsiteX0" fmla="*/ 0 w 2702334"/>
              <a:gd name="connsiteY0" fmla="*/ 0 h 400110"/>
              <a:gd name="connsiteX1" fmla="*/ 2702334 w 2702334"/>
              <a:gd name="connsiteY1" fmla="*/ 0 h 400110"/>
              <a:gd name="connsiteX2" fmla="*/ 2702334 w 2702334"/>
              <a:gd name="connsiteY2" fmla="*/ 400110 h 400110"/>
              <a:gd name="connsiteX3" fmla="*/ 0 w 2702334"/>
              <a:gd name="connsiteY3" fmla="*/ 400110 h 400110"/>
              <a:gd name="connsiteX4" fmla="*/ 0 w 2702334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2334" h="400110" fill="none" extrusionOk="0">
                <a:moveTo>
                  <a:pt x="0" y="0"/>
                </a:moveTo>
                <a:cubicBezTo>
                  <a:pt x="1116522" y="-49533"/>
                  <a:pt x="2369510" y="-14809"/>
                  <a:pt x="2702334" y="0"/>
                </a:cubicBezTo>
                <a:cubicBezTo>
                  <a:pt x="2684890" y="188354"/>
                  <a:pt x="2735742" y="268442"/>
                  <a:pt x="2702334" y="400110"/>
                </a:cubicBezTo>
                <a:cubicBezTo>
                  <a:pt x="2267053" y="351879"/>
                  <a:pt x="593523" y="484565"/>
                  <a:pt x="0" y="400110"/>
                </a:cubicBezTo>
                <a:cubicBezTo>
                  <a:pt x="6807" y="313366"/>
                  <a:pt x="-28259" y="156545"/>
                  <a:pt x="0" y="0"/>
                </a:cubicBezTo>
                <a:close/>
              </a:path>
              <a:path w="2702334" h="400110" stroke="0" extrusionOk="0">
                <a:moveTo>
                  <a:pt x="0" y="0"/>
                </a:moveTo>
                <a:cubicBezTo>
                  <a:pt x="1180259" y="118645"/>
                  <a:pt x="1501821" y="116012"/>
                  <a:pt x="2702334" y="0"/>
                </a:cubicBezTo>
                <a:cubicBezTo>
                  <a:pt x="2673371" y="83683"/>
                  <a:pt x="2672225" y="323643"/>
                  <a:pt x="2702334" y="400110"/>
                </a:cubicBezTo>
                <a:cubicBezTo>
                  <a:pt x="2269298" y="534710"/>
                  <a:pt x="525390" y="242914"/>
                  <a:pt x="0" y="400110"/>
                </a:cubicBezTo>
                <a:cubicBezTo>
                  <a:pt x="-5127" y="280748"/>
                  <a:pt x="28726" y="60435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the smallest; the loudest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5CB16E0-AB3E-224A-98E9-5C86127CA4E5}"/>
              </a:ext>
            </a:extLst>
          </p:cNvPr>
          <p:cNvSpPr txBox="1"/>
          <p:nvPr/>
        </p:nvSpPr>
        <p:spPr>
          <a:xfrm>
            <a:off x="8998872" y="3303302"/>
            <a:ext cx="1560271" cy="400110"/>
          </a:xfrm>
          <a:custGeom>
            <a:avLst/>
            <a:gdLst>
              <a:gd name="connsiteX0" fmla="*/ 0 w 1560271"/>
              <a:gd name="connsiteY0" fmla="*/ 0 h 400110"/>
              <a:gd name="connsiteX1" fmla="*/ 1560271 w 1560271"/>
              <a:gd name="connsiteY1" fmla="*/ 0 h 400110"/>
              <a:gd name="connsiteX2" fmla="*/ 1560271 w 1560271"/>
              <a:gd name="connsiteY2" fmla="*/ 400110 h 400110"/>
              <a:gd name="connsiteX3" fmla="*/ 0 w 1560271"/>
              <a:gd name="connsiteY3" fmla="*/ 400110 h 400110"/>
              <a:gd name="connsiteX4" fmla="*/ 0 w 1560271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271" h="400110" fill="none" extrusionOk="0">
                <a:moveTo>
                  <a:pt x="0" y="0"/>
                </a:moveTo>
                <a:cubicBezTo>
                  <a:pt x="404508" y="46405"/>
                  <a:pt x="1343966" y="127933"/>
                  <a:pt x="1560271" y="0"/>
                </a:cubicBezTo>
                <a:cubicBezTo>
                  <a:pt x="1542827" y="188354"/>
                  <a:pt x="1593679" y="268442"/>
                  <a:pt x="1560271" y="400110"/>
                </a:cubicBezTo>
                <a:cubicBezTo>
                  <a:pt x="1109460" y="334342"/>
                  <a:pt x="405869" y="490675"/>
                  <a:pt x="0" y="400110"/>
                </a:cubicBezTo>
                <a:cubicBezTo>
                  <a:pt x="6807" y="313366"/>
                  <a:pt x="-28259" y="156545"/>
                  <a:pt x="0" y="0"/>
                </a:cubicBezTo>
                <a:close/>
              </a:path>
              <a:path w="1560271" h="400110" stroke="0" extrusionOk="0">
                <a:moveTo>
                  <a:pt x="0" y="0"/>
                </a:moveTo>
                <a:cubicBezTo>
                  <a:pt x="436777" y="77940"/>
                  <a:pt x="1134154" y="-45083"/>
                  <a:pt x="1560271" y="0"/>
                </a:cubicBezTo>
                <a:cubicBezTo>
                  <a:pt x="1531308" y="83683"/>
                  <a:pt x="1530162" y="323643"/>
                  <a:pt x="1560271" y="400110"/>
                </a:cubicBezTo>
                <a:cubicBezTo>
                  <a:pt x="1126470" y="450985"/>
                  <a:pt x="350741" y="287834"/>
                  <a:pt x="0" y="400110"/>
                </a:cubicBezTo>
                <a:cubicBezTo>
                  <a:pt x="-5127" y="280748"/>
                  <a:pt x="28726" y="60435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the largest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4695EF6-D780-0D1B-51B7-2976A49A2BE3}"/>
              </a:ext>
            </a:extLst>
          </p:cNvPr>
          <p:cNvSpPr txBox="1"/>
          <p:nvPr/>
        </p:nvSpPr>
        <p:spPr>
          <a:xfrm>
            <a:off x="4992929" y="4653131"/>
            <a:ext cx="1407872" cy="400110"/>
          </a:xfrm>
          <a:custGeom>
            <a:avLst/>
            <a:gdLst>
              <a:gd name="connsiteX0" fmla="*/ 0 w 1407872"/>
              <a:gd name="connsiteY0" fmla="*/ 0 h 400110"/>
              <a:gd name="connsiteX1" fmla="*/ 1407872 w 1407872"/>
              <a:gd name="connsiteY1" fmla="*/ 0 h 400110"/>
              <a:gd name="connsiteX2" fmla="*/ 1407872 w 1407872"/>
              <a:gd name="connsiteY2" fmla="*/ 400110 h 400110"/>
              <a:gd name="connsiteX3" fmla="*/ 0 w 1407872"/>
              <a:gd name="connsiteY3" fmla="*/ 400110 h 400110"/>
              <a:gd name="connsiteX4" fmla="*/ 0 w 1407872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872" h="400110" fill="none" extrusionOk="0">
                <a:moveTo>
                  <a:pt x="0" y="0"/>
                </a:moveTo>
                <a:cubicBezTo>
                  <a:pt x="174821" y="-41427"/>
                  <a:pt x="786350" y="-44239"/>
                  <a:pt x="1407872" y="0"/>
                </a:cubicBezTo>
                <a:cubicBezTo>
                  <a:pt x="1390428" y="188354"/>
                  <a:pt x="1441280" y="268442"/>
                  <a:pt x="1407872" y="400110"/>
                </a:cubicBezTo>
                <a:cubicBezTo>
                  <a:pt x="1224459" y="500881"/>
                  <a:pt x="689482" y="468713"/>
                  <a:pt x="0" y="400110"/>
                </a:cubicBezTo>
                <a:cubicBezTo>
                  <a:pt x="6807" y="313366"/>
                  <a:pt x="-28259" y="156545"/>
                  <a:pt x="0" y="0"/>
                </a:cubicBezTo>
                <a:close/>
              </a:path>
              <a:path w="1407872" h="400110" stroke="0" extrusionOk="0">
                <a:moveTo>
                  <a:pt x="0" y="0"/>
                </a:moveTo>
                <a:cubicBezTo>
                  <a:pt x="618996" y="50242"/>
                  <a:pt x="741748" y="-101403"/>
                  <a:pt x="1407872" y="0"/>
                </a:cubicBezTo>
                <a:cubicBezTo>
                  <a:pt x="1378909" y="83683"/>
                  <a:pt x="1377763" y="323643"/>
                  <a:pt x="1407872" y="400110"/>
                </a:cubicBezTo>
                <a:cubicBezTo>
                  <a:pt x="951284" y="449857"/>
                  <a:pt x="410509" y="299936"/>
                  <a:pt x="0" y="400110"/>
                </a:cubicBezTo>
                <a:cubicBezTo>
                  <a:pt x="-5127" y="280748"/>
                  <a:pt x="28726" y="60435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the driest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5CEA53A-71C6-6766-66F1-C7ABF0F07B92}"/>
              </a:ext>
            </a:extLst>
          </p:cNvPr>
          <p:cNvSpPr txBox="1"/>
          <p:nvPr/>
        </p:nvSpPr>
        <p:spPr>
          <a:xfrm>
            <a:off x="7434006" y="4892822"/>
            <a:ext cx="2150580" cy="400110"/>
          </a:xfrm>
          <a:custGeom>
            <a:avLst/>
            <a:gdLst>
              <a:gd name="connsiteX0" fmla="*/ 0 w 2150580"/>
              <a:gd name="connsiteY0" fmla="*/ 0 h 400110"/>
              <a:gd name="connsiteX1" fmla="*/ 2150580 w 2150580"/>
              <a:gd name="connsiteY1" fmla="*/ 0 h 400110"/>
              <a:gd name="connsiteX2" fmla="*/ 2150580 w 2150580"/>
              <a:gd name="connsiteY2" fmla="*/ 400110 h 400110"/>
              <a:gd name="connsiteX3" fmla="*/ 0 w 2150580"/>
              <a:gd name="connsiteY3" fmla="*/ 400110 h 400110"/>
              <a:gd name="connsiteX4" fmla="*/ 0 w 2150580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0580" h="400110" fill="none" extrusionOk="0">
                <a:moveTo>
                  <a:pt x="0" y="0"/>
                </a:moveTo>
                <a:cubicBezTo>
                  <a:pt x="914411" y="-49533"/>
                  <a:pt x="1738794" y="-14809"/>
                  <a:pt x="2150580" y="0"/>
                </a:cubicBezTo>
                <a:cubicBezTo>
                  <a:pt x="2133136" y="188354"/>
                  <a:pt x="2183988" y="268442"/>
                  <a:pt x="2150580" y="400110"/>
                </a:cubicBezTo>
                <a:cubicBezTo>
                  <a:pt x="1167455" y="351879"/>
                  <a:pt x="417570" y="484565"/>
                  <a:pt x="0" y="400110"/>
                </a:cubicBezTo>
                <a:cubicBezTo>
                  <a:pt x="6807" y="313366"/>
                  <a:pt x="-28259" y="156545"/>
                  <a:pt x="0" y="0"/>
                </a:cubicBezTo>
                <a:close/>
              </a:path>
              <a:path w="2150580" h="400110" stroke="0" extrusionOk="0">
                <a:moveTo>
                  <a:pt x="0" y="0"/>
                </a:moveTo>
                <a:cubicBezTo>
                  <a:pt x="1050032" y="118645"/>
                  <a:pt x="1203950" y="116012"/>
                  <a:pt x="2150580" y="0"/>
                </a:cubicBezTo>
                <a:cubicBezTo>
                  <a:pt x="2121617" y="83683"/>
                  <a:pt x="2120471" y="323643"/>
                  <a:pt x="2150580" y="400110"/>
                </a:cubicBezTo>
                <a:cubicBezTo>
                  <a:pt x="1475953" y="534710"/>
                  <a:pt x="594287" y="242914"/>
                  <a:pt x="0" y="400110"/>
                </a:cubicBezTo>
                <a:cubicBezTo>
                  <a:pt x="-5127" y="280748"/>
                  <a:pt x="28726" y="60435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</a:rPr>
              <a:t>the most populous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0DDB5C9-79DF-B7D7-488A-6DE7DDF4C5BD}"/>
              </a:ext>
            </a:extLst>
          </p:cNvPr>
          <p:cNvSpPr txBox="1"/>
          <p:nvPr/>
        </p:nvSpPr>
        <p:spPr>
          <a:xfrm>
            <a:off x="9584586" y="5241918"/>
            <a:ext cx="2902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JUJUBIER/SHUTTERSTOCK.COM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268223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4846169" y="5502276"/>
            <a:ext cx="7061200" cy="48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Adaptado de: CLARKE, Jane.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Complete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family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nutrition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Londres: DK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Publishing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2014. p. 34-35.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9233157-5D86-0ABA-ECBB-020CDB021F3F}"/>
              </a:ext>
            </a:extLst>
          </p:cNvPr>
          <p:cNvGrpSpPr/>
          <p:nvPr/>
        </p:nvGrpSpPr>
        <p:grpSpPr>
          <a:xfrm>
            <a:off x="460852" y="2510927"/>
            <a:ext cx="3546589" cy="1781407"/>
            <a:chOff x="474502" y="2893601"/>
            <a:chExt cx="3546589" cy="1781407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134FB02-6D55-5D66-00CF-D5B394ABCB89}"/>
                </a:ext>
              </a:extLst>
            </p:cNvPr>
            <p:cNvSpPr txBox="1"/>
            <p:nvPr/>
          </p:nvSpPr>
          <p:spPr>
            <a:xfrm>
              <a:off x="649740" y="3351569"/>
              <a:ext cx="3371351" cy="1323439"/>
            </a:xfrm>
            <a:custGeom>
              <a:avLst/>
              <a:gdLst>
                <a:gd name="connsiteX0" fmla="*/ 0 w 3371351"/>
                <a:gd name="connsiteY0" fmla="*/ 0 h 1323439"/>
                <a:gd name="connsiteX1" fmla="*/ 3371351 w 3371351"/>
                <a:gd name="connsiteY1" fmla="*/ 0 h 1323439"/>
                <a:gd name="connsiteX2" fmla="*/ 3371351 w 3371351"/>
                <a:gd name="connsiteY2" fmla="*/ 1323439 h 1323439"/>
                <a:gd name="connsiteX3" fmla="*/ 0 w 3371351"/>
                <a:gd name="connsiteY3" fmla="*/ 1323439 h 1323439"/>
                <a:gd name="connsiteX4" fmla="*/ 0 w 3371351"/>
                <a:gd name="connsiteY4" fmla="*/ 0 h 132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351" h="1323439" fill="none" extrusionOk="0">
                  <a:moveTo>
                    <a:pt x="0" y="0"/>
                  </a:moveTo>
                  <a:cubicBezTo>
                    <a:pt x="670277" y="-49533"/>
                    <a:pt x="1856627" y="-14809"/>
                    <a:pt x="3371351" y="0"/>
                  </a:cubicBezTo>
                  <a:cubicBezTo>
                    <a:pt x="3407182" y="344707"/>
                    <a:pt x="3345410" y="675326"/>
                    <a:pt x="3371351" y="1323439"/>
                  </a:cubicBezTo>
                  <a:cubicBezTo>
                    <a:pt x="1944128" y="1275208"/>
                    <a:pt x="1660230" y="1407894"/>
                    <a:pt x="0" y="1323439"/>
                  </a:cubicBezTo>
                  <a:cubicBezTo>
                    <a:pt x="-47073" y="1053495"/>
                    <a:pt x="-117899" y="591620"/>
                    <a:pt x="0" y="0"/>
                  </a:cubicBezTo>
                  <a:close/>
                </a:path>
                <a:path w="3371351" h="1323439" stroke="0" extrusionOk="0">
                  <a:moveTo>
                    <a:pt x="0" y="0"/>
                  </a:moveTo>
                  <a:cubicBezTo>
                    <a:pt x="1101385" y="118645"/>
                    <a:pt x="2553488" y="116012"/>
                    <a:pt x="3371351" y="0"/>
                  </a:cubicBezTo>
                  <a:cubicBezTo>
                    <a:pt x="3283536" y="535917"/>
                    <a:pt x="3459236" y="914339"/>
                    <a:pt x="3371351" y="1323439"/>
                  </a:cubicBezTo>
                  <a:cubicBezTo>
                    <a:pt x="2262923" y="1458039"/>
                    <a:pt x="1003958" y="1166243"/>
                    <a:pt x="0" y="1323439"/>
                  </a:cubicBezTo>
                  <a:cubicBezTo>
                    <a:pt x="89067" y="1177433"/>
                    <a:pt x="13472" y="25153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Use o que você já sabe sobre</a:t>
              </a:r>
            </a:p>
            <a:p>
              <a:r>
                <a:rPr lang="pt-BR" sz="2000" dirty="0"/>
                <a:t>o assunto do texto para</a:t>
              </a:r>
            </a:p>
            <a:p>
              <a:r>
                <a:rPr lang="pt-BR" sz="2000" dirty="0"/>
                <a:t>estabelecer hipóteses sobre</a:t>
              </a:r>
            </a:p>
            <a:p>
              <a:r>
                <a:rPr lang="pt-BR" sz="2000" dirty="0"/>
                <a:t>o que você vai ler.</a:t>
              </a:r>
            </a:p>
          </p:txBody>
        </p:sp>
        <p:sp>
          <p:nvSpPr>
            <p:cNvPr id="13" name="Pentágono 12">
              <a:extLst>
                <a:ext uri="{FF2B5EF4-FFF2-40B4-BE49-F238E27FC236}">
                  <a16:creationId xmlns:a16="http://schemas.microsoft.com/office/drawing/2014/main" id="{CEA74156-B0FB-214B-EBF4-0E0E3A8555CD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20329B1B-839E-DDCE-C51B-17424047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547" y="574675"/>
            <a:ext cx="7061200" cy="4927600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1FAD37F8-5F74-8D6E-9767-EA1F7FEA69B6}"/>
              </a:ext>
            </a:extLst>
          </p:cNvPr>
          <p:cNvGrpSpPr/>
          <p:nvPr/>
        </p:nvGrpSpPr>
        <p:grpSpPr>
          <a:xfrm>
            <a:off x="378195" y="4735935"/>
            <a:ext cx="3887140" cy="1291382"/>
            <a:chOff x="666816" y="3597911"/>
            <a:chExt cx="2745384" cy="1084447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AB07B5F-DEFE-64F4-26FC-48EFCD520F82}"/>
                </a:ext>
              </a:extLst>
            </p:cNvPr>
            <p:cNvSpPr txBox="1"/>
            <p:nvPr/>
          </p:nvSpPr>
          <p:spPr>
            <a:xfrm>
              <a:off x="713357" y="4087906"/>
              <a:ext cx="2698843" cy="594452"/>
            </a:xfrm>
            <a:custGeom>
              <a:avLst/>
              <a:gdLst>
                <a:gd name="connsiteX0" fmla="*/ 0 w 2698843"/>
                <a:gd name="connsiteY0" fmla="*/ 0 h 594452"/>
                <a:gd name="connsiteX1" fmla="*/ 2698843 w 2698843"/>
                <a:gd name="connsiteY1" fmla="*/ 0 h 594452"/>
                <a:gd name="connsiteX2" fmla="*/ 2698843 w 2698843"/>
                <a:gd name="connsiteY2" fmla="*/ 594452 h 594452"/>
                <a:gd name="connsiteX3" fmla="*/ 0 w 2698843"/>
                <a:gd name="connsiteY3" fmla="*/ 594452 h 594452"/>
                <a:gd name="connsiteX4" fmla="*/ 0 w 2698843"/>
                <a:gd name="connsiteY4" fmla="*/ 0 h 59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8843" h="594452" fill="none" extrusionOk="0">
                  <a:moveTo>
                    <a:pt x="0" y="0"/>
                  </a:moveTo>
                  <a:cubicBezTo>
                    <a:pt x="1300135" y="-49533"/>
                    <a:pt x="2325388" y="-14809"/>
                    <a:pt x="2698843" y="0"/>
                  </a:cubicBezTo>
                  <a:cubicBezTo>
                    <a:pt x="2694181" y="255492"/>
                    <a:pt x="2702207" y="435489"/>
                    <a:pt x="2698843" y="594452"/>
                  </a:cubicBezTo>
                  <a:cubicBezTo>
                    <a:pt x="1841165" y="546221"/>
                    <a:pt x="365682" y="678907"/>
                    <a:pt x="0" y="594452"/>
                  </a:cubicBezTo>
                  <a:cubicBezTo>
                    <a:pt x="41467" y="417385"/>
                    <a:pt x="-35321" y="86880"/>
                    <a:pt x="0" y="0"/>
                  </a:cubicBezTo>
                  <a:close/>
                </a:path>
                <a:path w="2698843" h="594452" stroke="0" extrusionOk="0">
                  <a:moveTo>
                    <a:pt x="0" y="0"/>
                  </a:moveTo>
                  <a:cubicBezTo>
                    <a:pt x="720373" y="118645"/>
                    <a:pt x="2330813" y="116012"/>
                    <a:pt x="2698843" y="0"/>
                  </a:cubicBezTo>
                  <a:cubicBezTo>
                    <a:pt x="2646281" y="210065"/>
                    <a:pt x="2737231" y="379959"/>
                    <a:pt x="2698843" y="594452"/>
                  </a:cubicBezTo>
                  <a:cubicBezTo>
                    <a:pt x="1691082" y="729052"/>
                    <a:pt x="457101" y="437256"/>
                    <a:pt x="0" y="594452"/>
                  </a:cubicBezTo>
                  <a:cubicBezTo>
                    <a:pt x="43178" y="340732"/>
                    <a:pt x="-3962" y="18173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colour (BrE) = </a:t>
              </a:r>
              <a:r>
                <a:rPr lang="pt-BR" sz="2000" dirty="0"/>
                <a:t>color (AmE) </a:t>
              </a:r>
            </a:p>
            <a:p>
              <a:r>
                <a:rPr lang="pt-BR" sz="2000" b="1" dirty="0"/>
                <a:t>fibre (BrE) = </a:t>
              </a:r>
              <a:r>
                <a:rPr lang="pt-BR" sz="2000" dirty="0"/>
                <a:t>fiber (AmE)</a:t>
              </a:r>
            </a:p>
          </p:txBody>
        </p:sp>
        <p:sp>
          <p:nvSpPr>
            <p:cNvPr id="14" name="Pentágono 13">
              <a:extLst>
                <a:ext uri="{FF2B5EF4-FFF2-40B4-BE49-F238E27FC236}">
                  <a16:creationId xmlns:a16="http://schemas.microsoft.com/office/drawing/2014/main" id="{5FE7F8C9-20E1-35C0-3DAE-AC138EFF4183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028047-4209-731F-39FB-D23735538F6F}"/>
              </a:ext>
            </a:extLst>
          </p:cNvPr>
          <p:cNvSpPr txBox="1"/>
          <p:nvPr/>
        </p:nvSpPr>
        <p:spPr>
          <a:xfrm rot="16200000">
            <a:off x="2966849" y="3454406"/>
            <a:ext cx="3713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ELENA SCHWEITZER/SHUTTERSTOCK.COM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064943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FOOD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dairy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DBE81AB-6EB2-286E-F7B3-058375792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717" y="1605781"/>
            <a:ext cx="1872729" cy="1596425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03E71B95-C1CC-540B-F52A-9C34588048EA}"/>
              </a:ext>
            </a:extLst>
          </p:cNvPr>
          <p:cNvSpPr txBox="1"/>
          <p:nvPr/>
        </p:nvSpPr>
        <p:spPr>
          <a:xfrm>
            <a:off x="5849692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butter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C2C2A0C-242D-FB5C-F502-17892C223558}"/>
              </a:ext>
            </a:extLst>
          </p:cNvPr>
          <p:cNvSpPr txBox="1"/>
          <p:nvPr/>
        </p:nvSpPr>
        <p:spPr>
          <a:xfrm>
            <a:off x="5849693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cheese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F0E7344-2EF6-0E4A-28EC-67F01EDBDFAA}"/>
              </a:ext>
            </a:extLst>
          </p:cNvPr>
          <p:cNvSpPr txBox="1"/>
          <p:nvPr/>
        </p:nvSpPr>
        <p:spPr>
          <a:xfrm>
            <a:off x="9164123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milk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7847514-03F3-3064-E3AD-E38FBBD2D1AD}"/>
              </a:ext>
            </a:extLst>
          </p:cNvPr>
          <p:cNvSpPr txBox="1"/>
          <p:nvPr/>
        </p:nvSpPr>
        <p:spPr>
          <a:xfrm>
            <a:off x="9167315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yogurt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5D43A6B-DA8E-8793-EE78-FE894510B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251" y="1710778"/>
            <a:ext cx="1504744" cy="14914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20AD7B1-1084-C82F-C44C-D3ED4D519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477" y="4205825"/>
            <a:ext cx="2493464" cy="15964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196AB3-24BD-461E-BCBF-CB7938FDE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436" y="4260542"/>
            <a:ext cx="1306407" cy="154635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F1A8191-AF78-0060-4CE0-335D026DB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477" y="1632481"/>
            <a:ext cx="405871" cy="15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8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FOOD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FRUIT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9CE071D-5991-EBD1-66B0-8D80893FC3E5}"/>
              </a:ext>
            </a:extLst>
          </p:cNvPr>
          <p:cNvSpPr txBox="1"/>
          <p:nvPr/>
        </p:nvSpPr>
        <p:spPr>
          <a:xfrm>
            <a:off x="7543689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blueberries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ADB05C-9757-D593-838F-520C77B05A08}"/>
              </a:ext>
            </a:extLst>
          </p:cNvPr>
          <p:cNvSpPr txBox="1"/>
          <p:nvPr/>
        </p:nvSpPr>
        <p:spPr>
          <a:xfrm>
            <a:off x="7543689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grapes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6F0BB4-1F13-694B-910A-AF74F0C12653}"/>
              </a:ext>
            </a:extLst>
          </p:cNvPr>
          <p:cNvSpPr txBox="1"/>
          <p:nvPr/>
        </p:nvSpPr>
        <p:spPr>
          <a:xfrm>
            <a:off x="9789615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kiwi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27A7537-B74A-1EB1-76F4-8A303158C145}"/>
              </a:ext>
            </a:extLst>
          </p:cNvPr>
          <p:cNvSpPr txBox="1"/>
          <p:nvPr/>
        </p:nvSpPr>
        <p:spPr>
          <a:xfrm>
            <a:off x="5297763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apple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E912AAE-E93F-1BF7-BCA6-1281B0EC6FBB}"/>
              </a:ext>
            </a:extLst>
          </p:cNvPr>
          <p:cNvSpPr txBox="1"/>
          <p:nvPr/>
        </p:nvSpPr>
        <p:spPr>
          <a:xfrm>
            <a:off x="5297763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banana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AC9AB3D-7801-07F6-EFD5-A71E8FAB0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812" y="2047806"/>
            <a:ext cx="1722716" cy="110140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F526324-EEF1-3085-ADE8-A473D43EF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070" y="1424764"/>
            <a:ext cx="4055271" cy="169414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AA6FBC4-9AFB-B495-39E4-42DDED768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552" y="4297214"/>
            <a:ext cx="4388789" cy="145419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FB3A4CF-E4BC-307C-362B-468075FF8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725" y="1892504"/>
            <a:ext cx="391405" cy="122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0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FOOD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FRUIT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07135DB-34F0-7A32-7A43-9DD941738D79}"/>
              </a:ext>
            </a:extLst>
          </p:cNvPr>
          <p:cNvSpPr txBox="1"/>
          <p:nvPr/>
        </p:nvSpPr>
        <p:spPr>
          <a:xfrm>
            <a:off x="7543689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mango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B197B44-4619-59A3-9BB0-BA3F4986D755}"/>
              </a:ext>
            </a:extLst>
          </p:cNvPr>
          <p:cNvSpPr txBox="1"/>
          <p:nvPr/>
        </p:nvSpPr>
        <p:spPr>
          <a:xfrm>
            <a:off x="7543689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melon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EE35098-53FE-B53D-7147-29FA194C054E}"/>
              </a:ext>
            </a:extLst>
          </p:cNvPr>
          <p:cNvSpPr txBox="1"/>
          <p:nvPr/>
        </p:nvSpPr>
        <p:spPr>
          <a:xfrm>
            <a:off x="9789615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orange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E0E732B-42E0-C84B-635F-C13BADF7422B}"/>
              </a:ext>
            </a:extLst>
          </p:cNvPr>
          <p:cNvSpPr txBox="1"/>
          <p:nvPr/>
        </p:nvSpPr>
        <p:spPr>
          <a:xfrm>
            <a:off x="5297763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lemon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F8011C1-B192-B8FE-4D3C-A0169CA992F9}"/>
              </a:ext>
            </a:extLst>
          </p:cNvPr>
          <p:cNvSpPr txBox="1"/>
          <p:nvPr/>
        </p:nvSpPr>
        <p:spPr>
          <a:xfrm>
            <a:off x="5297763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lime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5F5CF20-A86C-0915-152E-CD79A49D4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979" y="1863067"/>
            <a:ext cx="1838820" cy="124665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25458842-3433-78B2-46AE-3D6A18935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42" y="4633722"/>
            <a:ext cx="1121991" cy="105965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107FC63-DDDF-C4EE-021D-19A94ACFB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773" y="4197392"/>
            <a:ext cx="1745320" cy="14959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D8E6394-C316-81F7-4624-113A4AB0A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637" y="1515205"/>
            <a:ext cx="1657876" cy="164611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2EA97CD-68FE-1927-F6BC-B58C9ACE2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547" y="1800663"/>
            <a:ext cx="1747564" cy="127806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6EA51A0-73E0-9966-2265-11A2FDF94B79}"/>
              </a:ext>
            </a:extLst>
          </p:cNvPr>
          <p:cNvSpPr txBox="1"/>
          <p:nvPr/>
        </p:nvSpPr>
        <p:spPr>
          <a:xfrm rot="16200000">
            <a:off x="4602447" y="2118528"/>
            <a:ext cx="171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0" u="none" strike="noStrike" baseline="0" dirty="0">
                <a:solidFill>
                  <a:srgbClr val="2F2F2E"/>
                </a:solidFill>
                <a:latin typeface="HelveticaLTStd-Cond"/>
              </a:rPr>
              <a:t>PHIVE/</a:t>
            </a:r>
          </a:p>
          <a:p>
            <a:r>
              <a:rPr lang="pt-BR" sz="900" b="1" i="0" u="none" strike="noStrike" baseline="0" dirty="0">
                <a:solidFill>
                  <a:srgbClr val="2F2F2E"/>
                </a:solidFill>
                <a:latin typeface="HelveticaLTStd-Cond"/>
              </a:rPr>
              <a:t>SHUTTERSTOCK.COM</a:t>
            </a:r>
            <a:endParaRPr lang="pt-BR" sz="900" b="1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4D4F3C9-6AFF-272F-F18D-7DE4F3CED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7763" y="4505139"/>
            <a:ext cx="369332" cy="129903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B5E0A13-4575-4D28-2C34-45D0612E8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2613" y="4455077"/>
            <a:ext cx="389337" cy="129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FOOD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FRUIT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6EBDAFF-35CB-5AE2-8B4A-6ADE55BD4FB3}"/>
              </a:ext>
            </a:extLst>
          </p:cNvPr>
          <p:cNvSpPr txBox="1"/>
          <p:nvPr/>
        </p:nvSpPr>
        <p:spPr>
          <a:xfrm>
            <a:off x="7543689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strawberries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C8572C3-FE5A-1050-7B97-04B4C2119585}"/>
              </a:ext>
            </a:extLst>
          </p:cNvPr>
          <p:cNvSpPr txBox="1"/>
          <p:nvPr/>
        </p:nvSpPr>
        <p:spPr>
          <a:xfrm>
            <a:off x="7543689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tomato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673FEE-8FB1-75B1-098D-078703A83A4D}"/>
              </a:ext>
            </a:extLst>
          </p:cNvPr>
          <p:cNvSpPr txBox="1"/>
          <p:nvPr/>
        </p:nvSpPr>
        <p:spPr>
          <a:xfrm>
            <a:off x="9789615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watermelon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FCB0250-69AC-2AC5-2F3E-4589F5CDB5DA}"/>
              </a:ext>
            </a:extLst>
          </p:cNvPr>
          <p:cNvSpPr txBox="1"/>
          <p:nvPr/>
        </p:nvSpPr>
        <p:spPr>
          <a:xfrm>
            <a:off x="5297763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papaya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2199243-E6F7-CFB9-4F47-92A4B20C761D}"/>
              </a:ext>
            </a:extLst>
          </p:cNvPr>
          <p:cNvSpPr txBox="1"/>
          <p:nvPr/>
        </p:nvSpPr>
        <p:spPr>
          <a:xfrm>
            <a:off x="5297763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pineapple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806A43E-A86C-4F07-253F-3D5C0FA57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48" y="4593281"/>
            <a:ext cx="1874950" cy="1086927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B6D319F-1852-DDC2-2FE6-74CFF1571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207" y="4575440"/>
            <a:ext cx="1521698" cy="11684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B32DCEE-40FD-FC2D-B58C-B9E8D40A1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155" y="1772979"/>
            <a:ext cx="1939408" cy="132447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DF435EF-4E74-2C67-271D-C7B19028F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689" y="1899564"/>
            <a:ext cx="2047275" cy="127298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67610AC-8984-F673-BB3D-589D70F23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7241" y="1960748"/>
            <a:ext cx="1720281" cy="113670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05EB134-02C1-4E55-E93B-C82BCED29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1345" y="1870974"/>
            <a:ext cx="420711" cy="1301575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6D0439CB-2CBF-2586-CAEA-B99F0C922BCD}"/>
              </a:ext>
            </a:extLst>
          </p:cNvPr>
          <p:cNvSpPr txBox="1"/>
          <p:nvPr/>
        </p:nvSpPr>
        <p:spPr>
          <a:xfrm rot="16200000">
            <a:off x="4619453" y="4714347"/>
            <a:ext cx="171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0" u="none" strike="noStrike" baseline="0" dirty="0">
                <a:solidFill>
                  <a:srgbClr val="2F2F2E"/>
                </a:solidFill>
                <a:latin typeface="HelveticaLTStd-Cond"/>
              </a:rPr>
              <a:t>PIXAHUB/</a:t>
            </a:r>
          </a:p>
          <a:p>
            <a:r>
              <a:rPr lang="pt-BR" sz="900" b="1" i="0" u="none" strike="noStrike" baseline="0" dirty="0">
                <a:solidFill>
                  <a:srgbClr val="2F2F2E"/>
                </a:solidFill>
                <a:latin typeface="HelveticaLTStd-Cond"/>
              </a:rPr>
              <a:t>SHUTTERSTOCK.COM</a:t>
            </a:r>
            <a:endParaRPr lang="pt-BR" sz="900" b="1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DBA1A5DE-BF50-CABF-4658-985D0B517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9751" y="4521215"/>
            <a:ext cx="333456" cy="122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815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FOOD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VEGETABLES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57E3449-7151-F26E-9D10-888A84FC2A14}"/>
              </a:ext>
            </a:extLst>
          </p:cNvPr>
          <p:cNvGrpSpPr/>
          <p:nvPr/>
        </p:nvGrpSpPr>
        <p:grpSpPr>
          <a:xfrm>
            <a:off x="460852" y="4196852"/>
            <a:ext cx="3546589" cy="2396960"/>
            <a:chOff x="474502" y="2893601"/>
            <a:chExt cx="3546589" cy="2396960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D28A6C6-76B8-E623-80A5-13536FD047E4}"/>
                </a:ext>
              </a:extLst>
            </p:cNvPr>
            <p:cNvSpPr txBox="1"/>
            <p:nvPr/>
          </p:nvSpPr>
          <p:spPr>
            <a:xfrm>
              <a:off x="649740" y="3351569"/>
              <a:ext cx="3371351" cy="1938992"/>
            </a:xfrm>
            <a:custGeom>
              <a:avLst/>
              <a:gdLst>
                <a:gd name="connsiteX0" fmla="*/ 0 w 3371351"/>
                <a:gd name="connsiteY0" fmla="*/ 0 h 1938992"/>
                <a:gd name="connsiteX1" fmla="*/ 3371351 w 3371351"/>
                <a:gd name="connsiteY1" fmla="*/ 0 h 1938992"/>
                <a:gd name="connsiteX2" fmla="*/ 3371351 w 3371351"/>
                <a:gd name="connsiteY2" fmla="*/ 1938992 h 1938992"/>
                <a:gd name="connsiteX3" fmla="*/ 0 w 3371351"/>
                <a:gd name="connsiteY3" fmla="*/ 1938992 h 1938992"/>
                <a:gd name="connsiteX4" fmla="*/ 0 w 3371351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351" h="1938992" fill="none" extrusionOk="0">
                  <a:moveTo>
                    <a:pt x="0" y="0"/>
                  </a:moveTo>
                  <a:cubicBezTo>
                    <a:pt x="670277" y="-49533"/>
                    <a:pt x="1856627" y="-14809"/>
                    <a:pt x="3371351" y="0"/>
                  </a:cubicBezTo>
                  <a:cubicBezTo>
                    <a:pt x="3458990" y="752559"/>
                    <a:pt x="3298672" y="1500896"/>
                    <a:pt x="3371351" y="1938992"/>
                  </a:cubicBezTo>
                  <a:cubicBezTo>
                    <a:pt x="1944128" y="1890761"/>
                    <a:pt x="1660230" y="2023447"/>
                    <a:pt x="0" y="1938992"/>
                  </a:cubicBezTo>
                  <a:cubicBezTo>
                    <a:pt x="-38581" y="1336146"/>
                    <a:pt x="63341" y="257688"/>
                    <a:pt x="0" y="0"/>
                  </a:cubicBezTo>
                  <a:close/>
                </a:path>
                <a:path w="3371351" h="1938992" stroke="0" extrusionOk="0">
                  <a:moveTo>
                    <a:pt x="0" y="0"/>
                  </a:moveTo>
                  <a:cubicBezTo>
                    <a:pt x="1101385" y="118645"/>
                    <a:pt x="2553488" y="116012"/>
                    <a:pt x="3371351" y="0"/>
                  </a:cubicBezTo>
                  <a:cubicBezTo>
                    <a:pt x="3238469" y="562170"/>
                    <a:pt x="3456302" y="1716516"/>
                    <a:pt x="3371351" y="1938992"/>
                  </a:cubicBezTo>
                  <a:cubicBezTo>
                    <a:pt x="2262923" y="2073592"/>
                    <a:pt x="1003958" y="1781796"/>
                    <a:pt x="0" y="1938992"/>
                  </a:cubicBezTo>
                  <a:cubicBezTo>
                    <a:pt x="-20187" y="1693620"/>
                    <a:pt x="-152480" y="828865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Note que </a:t>
              </a:r>
              <a:r>
                <a:rPr lang="pt-BR" sz="2000" i="1" dirty="0" err="1"/>
                <a:t>vegetables</a:t>
              </a:r>
              <a:r>
                <a:rPr lang="pt-BR" sz="2000" dirty="0"/>
                <a:t> são plantas ou partes de plantas usadas como comida e</a:t>
              </a:r>
            </a:p>
            <a:p>
              <a:r>
                <a:rPr lang="pt-BR" sz="2000" dirty="0"/>
                <a:t>incluem tanto legumes quanto verduras. Informalmente, são chamados de </a:t>
              </a:r>
              <a:r>
                <a:rPr lang="pt-BR" sz="2000" i="1" dirty="0" err="1"/>
                <a:t>veggies</a:t>
              </a:r>
              <a:r>
                <a:rPr lang="pt-BR" sz="2000" dirty="0"/>
                <a:t>.</a:t>
              </a:r>
            </a:p>
          </p:txBody>
        </p:sp>
        <p:sp>
          <p:nvSpPr>
            <p:cNvPr id="7" name="Pentágono 6">
              <a:extLst>
                <a:ext uri="{FF2B5EF4-FFF2-40B4-BE49-F238E27FC236}">
                  <a16:creationId xmlns:a16="http://schemas.microsoft.com/office/drawing/2014/main" id="{B4BDDFE2-3866-B3A0-A940-F41993CEDCA5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A2FE00-33E0-8AF8-7B06-E12DF17AB44F}"/>
              </a:ext>
            </a:extLst>
          </p:cNvPr>
          <p:cNvSpPr txBox="1"/>
          <p:nvPr/>
        </p:nvSpPr>
        <p:spPr>
          <a:xfrm>
            <a:off x="7543689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broccoli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DC2B8E-CDDD-7A5E-B294-B89BE0FDDC7C}"/>
              </a:ext>
            </a:extLst>
          </p:cNvPr>
          <p:cNvSpPr txBox="1"/>
          <p:nvPr/>
        </p:nvSpPr>
        <p:spPr>
          <a:xfrm>
            <a:off x="7537706" y="5741922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carrot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9B17364-73F8-FA51-CBAD-39093CD1A9D4}"/>
              </a:ext>
            </a:extLst>
          </p:cNvPr>
          <p:cNvSpPr txBox="1"/>
          <p:nvPr/>
        </p:nvSpPr>
        <p:spPr>
          <a:xfrm>
            <a:off x="5297763" y="3179524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aubergine/ eggplant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B1AD2F-9FFC-D3F1-2026-F36F44D6A5DC}"/>
              </a:ext>
            </a:extLst>
          </p:cNvPr>
          <p:cNvSpPr txBox="1"/>
          <p:nvPr/>
        </p:nvSpPr>
        <p:spPr>
          <a:xfrm>
            <a:off x="5297763" y="5752868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beetroot/ beet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F986F7D-9FF1-96FE-F988-03FFB421857F}"/>
              </a:ext>
            </a:extLst>
          </p:cNvPr>
          <p:cNvSpPr txBox="1"/>
          <p:nvPr/>
        </p:nvSpPr>
        <p:spPr>
          <a:xfrm>
            <a:off x="9810339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lettuce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C20D73A2-47AA-436A-76DE-EA1DB83A0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155" y="2213135"/>
            <a:ext cx="1776577" cy="85455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FDC343A-8DEC-D29D-7D8B-13EC00EFF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789" y="4688767"/>
            <a:ext cx="1844042" cy="94450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02F98BA-E9E9-0CAB-24B7-850A4325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667" y="1825783"/>
            <a:ext cx="1889018" cy="125934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75F3A5-9968-99E5-EDE5-0725EC413838}"/>
              </a:ext>
            </a:extLst>
          </p:cNvPr>
          <p:cNvSpPr txBox="1"/>
          <p:nvPr/>
        </p:nvSpPr>
        <p:spPr>
          <a:xfrm>
            <a:off x="9777649" y="5741922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okra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449AA28-8A3C-2090-D2EA-9FBA4F57F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157" y="4396487"/>
            <a:ext cx="1571625" cy="128953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42484DF-3D58-0073-8605-ADE00278F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144" y="1945924"/>
            <a:ext cx="428514" cy="12336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9473C4F-DC07-EA21-F779-7DB81EE92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743" y="1774308"/>
            <a:ext cx="2126168" cy="134929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1B3C6C1-8553-2970-013C-14BCE63E3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430" y="1845818"/>
            <a:ext cx="374043" cy="1221874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49FEC25-E586-F68A-5A22-4BC8EB853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0834" y="4315807"/>
            <a:ext cx="1918140" cy="1450901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D113C92-C60B-DDDB-AB8D-CDE63274A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3569" y="4589669"/>
            <a:ext cx="428514" cy="1142704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34C1403B-829A-FDED-841C-F0FB2EA46A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0339" y="4510498"/>
            <a:ext cx="382607" cy="12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05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FOOD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VEGETABLES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A2FE00-33E0-8AF8-7B06-E12DF17AB44F}"/>
              </a:ext>
            </a:extLst>
          </p:cNvPr>
          <p:cNvSpPr txBox="1"/>
          <p:nvPr/>
        </p:nvSpPr>
        <p:spPr>
          <a:xfrm>
            <a:off x="5293192" y="5744475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red pepper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79E0CB4-2AFC-9692-934C-3FE47700C828}"/>
              </a:ext>
            </a:extLst>
          </p:cNvPr>
          <p:cNvSpPr txBox="1"/>
          <p:nvPr/>
        </p:nvSpPr>
        <p:spPr>
          <a:xfrm>
            <a:off x="7524424" y="3179526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spinach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DC2B8E-CDDD-7A5E-B294-B89BE0FDDC7C}"/>
              </a:ext>
            </a:extLst>
          </p:cNvPr>
          <p:cNvSpPr txBox="1"/>
          <p:nvPr/>
        </p:nvSpPr>
        <p:spPr>
          <a:xfrm>
            <a:off x="7538688" y="5744475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swede/ rutabaga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B1AD2F-9FFC-D3F1-2026-F36F44D6A5DC}"/>
              </a:ext>
            </a:extLst>
          </p:cNvPr>
          <p:cNvSpPr txBox="1"/>
          <p:nvPr/>
        </p:nvSpPr>
        <p:spPr>
          <a:xfrm>
            <a:off x="5297763" y="318299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pumpkin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F986F7D-9FF1-96FE-F988-03FFB421857F}"/>
              </a:ext>
            </a:extLst>
          </p:cNvPr>
          <p:cNvSpPr txBox="1"/>
          <p:nvPr/>
        </p:nvSpPr>
        <p:spPr>
          <a:xfrm>
            <a:off x="9755773" y="319345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sweetcorn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7D0E970-3A48-9B26-0A7A-8DE8B045E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34" y="1822675"/>
            <a:ext cx="1450731" cy="128953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C7468CB-88EF-D5F2-CAD3-3300C1C0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986" y="4629416"/>
            <a:ext cx="1148495" cy="104774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F086949-B449-6FC9-F964-E443137BD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533" y="1935179"/>
            <a:ext cx="1732817" cy="116864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FEEF87F-84FC-A424-3FD1-E861C4FE4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635" y="4911501"/>
            <a:ext cx="1712669" cy="76566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ECD44B2-FB3F-B25B-BFF7-13DD59923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266" y="2614030"/>
            <a:ext cx="1712669" cy="5037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F1C9FF6-83BC-F0B2-CAE0-6DAB74C63096}"/>
              </a:ext>
            </a:extLst>
          </p:cNvPr>
          <p:cNvSpPr txBox="1"/>
          <p:nvPr/>
        </p:nvSpPr>
        <p:spPr>
          <a:xfrm>
            <a:off x="9777083" y="5733763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sweet potato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CF79065-8D5B-1A37-D02E-30BD5BD87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2322" y="4865378"/>
            <a:ext cx="1623824" cy="79258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DB7A6B9-320C-3EC3-B2B9-73CB0B5A2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8121" y="1868069"/>
            <a:ext cx="393290" cy="137651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9CD8525C-B30C-B785-A04F-AFE7CB462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0963" y="4563475"/>
            <a:ext cx="388528" cy="132635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0CA3B1B0-5281-DA21-4B6B-DD8C0BA148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8980" y="4629416"/>
            <a:ext cx="412340" cy="12127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F85AADE-0201-0321-17C1-DFEA57A3C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3460" y="4499624"/>
            <a:ext cx="388528" cy="1299559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63DAEE9-2FD4-A054-713D-24367CB9C52B}"/>
              </a:ext>
            </a:extLst>
          </p:cNvPr>
          <p:cNvSpPr txBox="1"/>
          <p:nvPr/>
        </p:nvSpPr>
        <p:spPr>
          <a:xfrm rot="16200000">
            <a:off x="4508026" y="2089844"/>
            <a:ext cx="171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0" i="0" u="none" strike="noStrike" baseline="0" dirty="0">
                <a:solidFill>
                  <a:srgbClr val="2F2F2E"/>
                </a:solidFill>
                <a:latin typeface="HelveticaLTStd-Cond"/>
              </a:rPr>
              <a:t>HAPPY AUTHOR/</a:t>
            </a:r>
          </a:p>
          <a:p>
            <a:r>
              <a:rPr lang="pt-BR" sz="900" b="0" i="0" u="none" strike="noStrike" baseline="0" dirty="0">
                <a:solidFill>
                  <a:srgbClr val="2F2F2E"/>
                </a:solidFill>
                <a:latin typeface="HelveticaLTStd-Cond"/>
              </a:rPr>
              <a:t>SHUTTERSTOCK.COM</a:t>
            </a:r>
            <a:endParaRPr lang="pt-BR" sz="900" dirty="0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87DC6FBF-07BD-ACC9-0981-25FBA21973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0291" y="1854675"/>
            <a:ext cx="412340" cy="124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33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C40C915-0ED3-D574-81EB-6FC67821FAB6}"/>
              </a:ext>
            </a:extLst>
          </p:cNvPr>
          <p:cNvGrpSpPr/>
          <p:nvPr/>
        </p:nvGrpSpPr>
        <p:grpSpPr>
          <a:xfrm>
            <a:off x="643467" y="3348566"/>
            <a:ext cx="2651242" cy="2215835"/>
            <a:chOff x="667900" y="3626397"/>
            <a:chExt cx="2651242" cy="2215835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96352E7B-16EB-C41F-72F9-C28A4475F859}"/>
                </a:ext>
              </a:extLst>
            </p:cNvPr>
            <p:cNvSpPr txBox="1"/>
            <p:nvPr/>
          </p:nvSpPr>
          <p:spPr>
            <a:xfrm>
              <a:off x="839245" y="4087906"/>
              <a:ext cx="2479897" cy="1754326"/>
            </a:xfrm>
            <a:custGeom>
              <a:avLst/>
              <a:gdLst>
                <a:gd name="connsiteX0" fmla="*/ 0 w 2479897"/>
                <a:gd name="connsiteY0" fmla="*/ 0 h 1754326"/>
                <a:gd name="connsiteX1" fmla="*/ 2479897 w 2479897"/>
                <a:gd name="connsiteY1" fmla="*/ 0 h 1754326"/>
                <a:gd name="connsiteX2" fmla="*/ 2479897 w 2479897"/>
                <a:gd name="connsiteY2" fmla="*/ 1754326 h 1754326"/>
                <a:gd name="connsiteX3" fmla="*/ 0 w 2479897"/>
                <a:gd name="connsiteY3" fmla="*/ 1754326 h 1754326"/>
                <a:gd name="connsiteX4" fmla="*/ 0 w 2479897"/>
                <a:gd name="connsiteY4" fmla="*/ 0 h 175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897" h="1754326" fill="none" extrusionOk="0">
                  <a:moveTo>
                    <a:pt x="0" y="0"/>
                  </a:moveTo>
                  <a:cubicBezTo>
                    <a:pt x="940357" y="-49533"/>
                    <a:pt x="1910184" y="-14809"/>
                    <a:pt x="2479897" y="0"/>
                  </a:cubicBezTo>
                  <a:cubicBezTo>
                    <a:pt x="2393743" y="733881"/>
                    <a:pt x="2608880" y="965267"/>
                    <a:pt x="2479897" y="1754326"/>
                  </a:cubicBezTo>
                  <a:cubicBezTo>
                    <a:pt x="1885487" y="1706095"/>
                    <a:pt x="615490" y="1838781"/>
                    <a:pt x="0" y="1754326"/>
                  </a:cubicBezTo>
                  <a:cubicBezTo>
                    <a:pt x="130282" y="1391613"/>
                    <a:pt x="87306" y="793424"/>
                    <a:pt x="0" y="0"/>
                  </a:cubicBezTo>
                  <a:close/>
                </a:path>
                <a:path w="2479897" h="1754326" stroke="0" extrusionOk="0">
                  <a:moveTo>
                    <a:pt x="0" y="0"/>
                  </a:moveTo>
                  <a:cubicBezTo>
                    <a:pt x="984434" y="118645"/>
                    <a:pt x="2089033" y="116012"/>
                    <a:pt x="2479897" y="0"/>
                  </a:cubicBezTo>
                  <a:cubicBezTo>
                    <a:pt x="2497171" y="469620"/>
                    <a:pt x="2368151" y="1143791"/>
                    <a:pt x="2479897" y="1754326"/>
                  </a:cubicBezTo>
                  <a:cubicBezTo>
                    <a:pt x="1449412" y="1888926"/>
                    <a:pt x="765963" y="1597130"/>
                    <a:pt x="0" y="1754326"/>
                  </a:cubicBezTo>
                  <a:cubicBezTo>
                    <a:pt x="111227" y="936605"/>
                    <a:pt x="-8620" y="293506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Ative seu conhecimento prévio sobre o tema do texto para favorecer o estabelecimento de hipóteses sobre o que será lido.</a:t>
              </a:r>
            </a:p>
          </p:txBody>
        </p:sp>
        <p:sp>
          <p:nvSpPr>
            <p:cNvPr id="14" name="Pentágono 13">
              <a:extLst>
                <a:ext uri="{FF2B5EF4-FFF2-40B4-BE49-F238E27FC236}">
                  <a16:creationId xmlns:a16="http://schemas.microsoft.com/office/drawing/2014/main" id="{98BEB048-2796-735C-1318-113A9D3315C5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85E22AF-04F2-9EDF-E22A-28651BB58B81}"/>
              </a:ext>
            </a:extLst>
          </p:cNvPr>
          <p:cNvGrpSpPr/>
          <p:nvPr/>
        </p:nvGrpSpPr>
        <p:grpSpPr>
          <a:xfrm>
            <a:off x="4128342" y="1017372"/>
            <a:ext cx="1728172" cy="2492834"/>
            <a:chOff x="667900" y="3626397"/>
            <a:chExt cx="1728172" cy="249283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07300944-E92A-BACB-9C6C-4D27781DC56C}"/>
                </a:ext>
              </a:extLst>
            </p:cNvPr>
            <p:cNvSpPr txBox="1"/>
            <p:nvPr/>
          </p:nvSpPr>
          <p:spPr>
            <a:xfrm>
              <a:off x="690355" y="4087906"/>
              <a:ext cx="1705717" cy="2031325"/>
            </a:xfrm>
            <a:custGeom>
              <a:avLst/>
              <a:gdLst>
                <a:gd name="connsiteX0" fmla="*/ 0 w 1705717"/>
                <a:gd name="connsiteY0" fmla="*/ 0 h 2031325"/>
                <a:gd name="connsiteX1" fmla="*/ 1705717 w 1705717"/>
                <a:gd name="connsiteY1" fmla="*/ 0 h 2031325"/>
                <a:gd name="connsiteX2" fmla="*/ 1705717 w 1705717"/>
                <a:gd name="connsiteY2" fmla="*/ 2031325 h 2031325"/>
                <a:gd name="connsiteX3" fmla="*/ 0 w 1705717"/>
                <a:gd name="connsiteY3" fmla="*/ 2031325 h 2031325"/>
                <a:gd name="connsiteX4" fmla="*/ 0 w 1705717"/>
                <a:gd name="connsiteY4" fmla="*/ 0 h 203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5717" h="2031325" fill="none" extrusionOk="0">
                  <a:moveTo>
                    <a:pt x="0" y="0"/>
                  </a:moveTo>
                  <a:cubicBezTo>
                    <a:pt x="381749" y="66179"/>
                    <a:pt x="1232541" y="-120411"/>
                    <a:pt x="1705717" y="0"/>
                  </a:cubicBezTo>
                  <a:cubicBezTo>
                    <a:pt x="1793356" y="761884"/>
                    <a:pt x="1633038" y="1805637"/>
                    <a:pt x="1705717" y="2031325"/>
                  </a:cubicBezTo>
                  <a:cubicBezTo>
                    <a:pt x="1383098" y="2057125"/>
                    <a:pt x="571883" y="1951788"/>
                    <a:pt x="0" y="2031325"/>
                  </a:cubicBezTo>
                  <a:cubicBezTo>
                    <a:pt x="-38581" y="1603883"/>
                    <a:pt x="63341" y="1005498"/>
                    <a:pt x="0" y="0"/>
                  </a:cubicBezTo>
                  <a:close/>
                </a:path>
                <a:path w="1705717" h="2031325" stroke="0" extrusionOk="0">
                  <a:moveTo>
                    <a:pt x="0" y="0"/>
                  </a:moveTo>
                  <a:cubicBezTo>
                    <a:pt x="684948" y="136060"/>
                    <a:pt x="1204383" y="149351"/>
                    <a:pt x="1705717" y="0"/>
                  </a:cubicBezTo>
                  <a:cubicBezTo>
                    <a:pt x="1572835" y="349898"/>
                    <a:pt x="1790668" y="1319597"/>
                    <a:pt x="1705717" y="2031325"/>
                  </a:cubicBezTo>
                  <a:cubicBezTo>
                    <a:pt x="1359152" y="2009304"/>
                    <a:pt x="274243" y="1880420"/>
                    <a:pt x="0" y="2031325"/>
                  </a:cubicBezTo>
                  <a:cubicBezTo>
                    <a:pt x="-20187" y="1074938"/>
                    <a:pt x="-152480" y="69029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Preste atenção aos subtítulos para</a:t>
              </a:r>
            </a:p>
            <a:p>
              <a:r>
                <a:rPr lang="pt-BR" dirty="0"/>
                <a:t>compreender</a:t>
              </a:r>
            </a:p>
            <a:p>
              <a:r>
                <a:rPr lang="pt-BR" dirty="0"/>
                <a:t>melhor a</a:t>
              </a:r>
            </a:p>
            <a:p>
              <a:r>
                <a:rPr lang="pt-BR" dirty="0"/>
                <a:t>organização das</a:t>
              </a:r>
            </a:p>
            <a:p>
              <a:r>
                <a:rPr lang="pt-BR" dirty="0"/>
                <a:t>ideias no texto.</a:t>
              </a:r>
            </a:p>
          </p:txBody>
        </p:sp>
        <p:sp>
          <p:nvSpPr>
            <p:cNvPr id="8" name="Pentágono 7">
              <a:extLst>
                <a:ext uri="{FF2B5EF4-FFF2-40B4-BE49-F238E27FC236}">
                  <a16:creationId xmlns:a16="http://schemas.microsoft.com/office/drawing/2014/main" id="{3EE1FC33-F139-F364-974C-827686B00F89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pic>
        <p:nvPicPr>
          <p:cNvPr id="17" name="Imagem 16" descr="Texto&#10;&#10;Descrição gerada automaticamente">
            <a:extLst>
              <a:ext uri="{FF2B5EF4-FFF2-40B4-BE49-F238E27FC236}">
                <a16:creationId xmlns:a16="http://schemas.microsoft.com/office/drawing/2014/main" id="{A8E0F01C-0E18-7C1B-D603-8ECDA4A6BC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282" y="804525"/>
            <a:ext cx="4654297" cy="5248949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18C298A-04CF-1A8D-1990-44AC1D2F20BE}"/>
              </a:ext>
            </a:extLst>
          </p:cNvPr>
          <p:cNvGrpSpPr/>
          <p:nvPr/>
        </p:nvGrpSpPr>
        <p:grpSpPr>
          <a:xfrm>
            <a:off x="10294584" y="120259"/>
            <a:ext cx="1667357" cy="1940534"/>
            <a:chOff x="966358" y="3624700"/>
            <a:chExt cx="1667357" cy="1940534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9AD7A957-4ED9-3A03-054B-7B30A0295DFA}"/>
                </a:ext>
              </a:extLst>
            </p:cNvPr>
            <p:cNvSpPr txBox="1"/>
            <p:nvPr/>
          </p:nvSpPr>
          <p:spPr>
            <a:xfrm>
              <a:off x="966358" y="4087906"/>
              <a:ext cx="1667357" cy="1477328"/>
            </a:xfrm>
            <a:custGeom>
              <a:avLst/>
              <a:gdLst>
                <a:gd name="connsiteX0" fmla="*/ 0 w 1667357"/>
                <a:gd name="connsiteY0" fmla="*/ 0 h 1477328"/>
                <a:gd name="connsiteX1" fmla="*/ 1667357 w 1667357"/>
                <a:gd name="connsiteY1" fmla="*/ 0 h 1477328"/>
                <a:gd name="connsiteX2" fmla="*/ 1667357 w 1667357"/>
                <a:gd name="connsiteY2" fmla="*/ 1477328 h 1477328"/>
                <a:gd name="connsiteX3" fmla="*/ 0 w 1667357"/>
                <a:gd name="connsiteY3" fmla="*/ 1477328 h 1477328"/>
                <a:gd name="connsiteX4" fmla="*/ 0 w 1667357"/>
                <a:gd name="connsiteY4" fmla="*/ 0 h 147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357" h="1477328" fill="none" extrusionOk="0">
                  <a:moveTo>
                    <a:pt x="0" y="0"/>
                  </a:moveTo>
                  <a:cubicBezTo>
                    <a:pt x="616011" y="116483"/>
                    <a:pt x="964743" y="-6903"/>
                    <a:pt x="1667357" y="0"/>
                  </a:cubicBezTo>
                  <a:cubicBezTo>
                    <a:pt x="1690139" y="704010"/>
                    <a:pt x="1540415" y="1305905"/>
                    <a:pt x="1667357" y="1477328"/>
                  </a:cubicBezTo>
                  <a:cubicBezTo>
                    <a:pt x="969259" y="1564567"/>
                    <a:pt x="488984" y="1526477"/>
                    <a:pt x="0" y="1477328"/>
                  </a:cubicBezTo>
                  <a:cubicBezTo>
                    <a:pt x="-111356" y="1179937"/>
                    <a:pt x="-105759" y="213824"/>
                    <a:pt x="0" y="0"/>
                  </a:cubicBezTo>
                  <a:close/>
                </a:path>
                <a:path w="1667357" h="1477328" stroke="0" extrusionOk="0">
                  <a:moveTo>
                    <a:pt x="0" y="0"/>
                  </a:moveTo>
                  <a:cubicBezTo>
                    <a:pt x="812188" y="-17966"/>
                    <a:pt x="1088461" y="-74060"/>
                    <a:pt x="1667357" y="0"/>
                  </a:cubicBezTo>
                  <a:cubicBezTo>
                    <a:pt x="1611313" y="735153"/>
                    <a:pt x="1698537" y="1113412"/>
                    <a:pt x="1667357" y="1477328"/>
                  </a:cubicBezTo>
                  <a:cubicBezTo>
                    <a:pt x="1080550" y="1545716"/>
                    <a:pt x="617200" y="1550501"/>
                    <a:pt x="0" y="1477328"/>
                  </a:cubicBezTo>
                  <a:cubicBezTo>
                    <a:pt x="-79908" y="1020908"/>
                    <a:pt x="115447" y="63690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Faça previsões</a:t>
              </a:r>
            </a:p>
            <a:p>
              <a:r>
                <a:rPr lang="pt-BR" dirty="0"/>
                <a:t>sobre o texto com base no título e nas</a:t>
              </a:r>
            </a:p>
            <a:p>
              <a:r>
                <a:rPr lang="pt-BR" dirty="0"/>
                <a:t>palavras-chave.</a:t>
              </a:r>
            </a:p>
          </p:txBody>
        </p:sp>
        <p:sp>
          <p:nvSpPr>
            <p:cNvPr id="20" name="Pentágono 19">
              <a:extLst>
                <a:ext uri="{FF2B5EF4-FFF2-40B4-BE49-F238E27FC236}">
                  <a16:creationId xmlns:a16="http://schemas.microsoft.com/office/drawing/2014/main" id="{CC63181D-4869-BFC2-C3D4-4F84B0B4C851}"/>
                </a:ext>
              </a:extLst>
            </p:cNvPr>
            <p:cNvSpPr/>
            <p:nvPr/>
          </p:nvSpPr>
          <p:spPr>
            <a:xfrm rot="21338555">
              <a:off x="1006607" y="3624700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07F1E296-B30C-11CE-8821-2628FE6F0D90}"/>
              </a:ext>
            </a:extLst>
          </p:cNvPr>
          <p:cNvGrpSpPr/>
          <p:nvPr/>
        </p:nvGrpSpPr>
        <p:grpSpPr>
          <a:xfrm>
            <a:off x="10334833" y="2156777"/>
            <a:ext cx="1627108" cy="3602527"/>
            <a:chOff x="1006607" y="3624700"/>
            <a:chExt cx="1627108" cy="3602527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67DFF94-6716-E11B-4318-98968780C879}"/>
                </a:ext>
              </a:extLst>
            </p:cNvPr>
            <p:cNvSpPr txBox="1"/>
            <p:nvPr/>
          </p:nvSpPr>
          <p:spPr>
            <a:xfrm>
              <a:off x="1133329" y="4087906"/>
              <a:ext cx="1500386" cy="3139321"/>
            </a:xfrm>
            <a:custGeom>
              <a:avLst/>
              <a:gdLst>
                <a:gd name="connsiteX0" fmla="*/ 0 w 1500386"/>
                <a:gd name="connsiteY0" fmla="*/ 0 h 3139321"/>
                <a:gd name="connsiteX1" fmla="*/ 1500386 w 1500386"/>
                <a:gd name="connsiteY1" fmla="*/ 0 h 3139321"/>
                <a:gd name="connsiteX2" fmla="*/ 1500386 w 1500386"/>
                <a:gd name="connsiteY2" fmla="*/ 3139321 h 3139321"/>
                <a:gd name="connsiteX3" fmla="*/ 0 w 1500386"/>
                <a:gd name="connsiteY3" fmla="*/ 3139321 h 3139321"/>
                <a:gd name="connsiteX4" fmla="*/ 0 w 1500386"/>
                <a:gd name="connsiteY4" fmla="*/ 0 h 313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0386" h="3139321" fill="none" extrusionOk="0">
                  <a:moveTo>
                    <a:pt x="0" y="0"/>
                  </a:moveTo>
                  <a:cubicBezTo>
                    <a:pt x="680941" y="3343"/>
                    <a:pt x="1133095" y="-133007"/>
                    <a:pt x="1500386" y="0"/>
                  </a:cubicBezTo>
                  <a:cubicBezTo>
                    <a:pt x="1588025" y="1390424"/>
                    <a:pt x="1427707" y="1916746"/>
                    <a:pt x="1500386" y="3139321"/>
                  </a:cubicBezTo>
                  <a:cubicBezTo>
                    <a:pt x="908577" y="3265713"/>
                    <a:pt x="580547" y="3237248"/>
                    <a:pt x="0" y="3139321"/>
                  </a:cubicBezTo>
                  <a:cubicBezTo>
                    <a:pt x="-38581" y="2009933"/>
                    <a:pt x="63341" y="1337243"/>
                    <a:pt x="0" y="0"/>
                  </a:cubicBezTo>
                  <a:close/>
                </a:path>
                <a:path w="1500386" h="3139321" stroke="0" extrusionOk="0">
                  <a:moveTo>
                    <a:pt x="0" y="0"/>
                  </a:moveTo>
                  <a:cubicBezTo>
                    <a:pt x="270551" y="-107387"/>
                    <a:pt x="836474" y="-45347"/>
                    <a:pt x="1500386" y="0"/>
                  </a:cubicBezTo>
                  <a:cubicBezTo>
                    <a:pt x="1367504" y="1273923"/>
                    <a:pt x="1585337" y="1578963"/>
                    <a:pt x="1500386" y="3139321"/>
                  </a:cubicBezTo>
                  <a:cubicBezTo>
                    <a:pt x="865539" y="3042699"/>
                    <a:pt x="268714" y="3072082"/>
                    <a:pt x="0" y="3139321"/>
                  </a:cubicBezTo>
                  <a:cubicBezTo>
                    <a:pt x="-20187" y="2441092"/>
                    <a:pt x="-152480" y="35734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Busque sempre</a:t>
              </a:r>
            </a:p>
            <a:p>
              <a:r>
                <a:rPr lang="pt-BR" dirty="0"/>
                <a:t>identificar a</a:t>
              </a:r>
            </a:p>
            <a:p>
              <a:r>
                <a:rPr lang="pt-BR" dirty="0"/>
                <a:t>que elemento o pronome se refere para compreender</a:t>
              </a:r>
            </a:p>
            <a:p>
              <a:r>
                <a:rPr lang="pt-BR" dirty="0"/>
                <a:t>como as ideias se</a:t>
              </a:r>
            </a:p>
            <a:p>
              <a:r>
                <a:rPr lang="pt-BR" dirty="0"/>
                <a:t>relacionam em um texto.</a:t>
              </a:r>
            </a:p>
          </p:txBody>
        </p:sp>
        <p:sp>
          <p:nvSpPr>
            <p:cNvPr id="23" name="Pentágono 22">
              <a:extLst>
                <a:ext uri="{FF2B5EF4-FFF2-40B4-BE49-F238E27FC236}">
                  <a16:creationId xmlns:a16="http://schemas.microsoft.com/office/drawing/2014/main" id="{8E2935C8-F77C-215D-170E-BB892BEB755C}"/>
                </a:ext>
              </a:extLst>
            </p:cNvPr>
            <p:cNvSpPr/>
            <p:nvPr/>
          </p:nvSpPr>
          <p:spPr>
            <a:xfrm rot="21338555">
              <a:off x="1006607" y="3624700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90ED2D3-9290-DFB6-6070-B802C4162C41}"/>
              </a:ext>
            </a:extLst>
          </p:cNvPr>
          <p:cNvGrpSpPr/>
          <p:nvPr/>
        </p:nvGrpSpPr>
        <p:grpSpPr>
          <a:xfrm>
            <a:off x="4094110" y="3592074"/>
            <a:ext cx="1728172" cy="3046832"/>
            <a:chOff x="667900" y="3626397"/>
            <a:chExt cx="1728172" cy="3046832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0B3A9551-494A-0463-4A81-B0E7975F3BCE}"/>
                </a:ext>
              </a:extLst>
            </p:cNvPr>
            <p:cNvSpPr txBox="1"/>
            <p:nvPr/>
          </p:nvSpPr>
          <p:spPr>
            <a:xfrm>
              <a:off x="728715" y="4087906"/>
              <a:ext cx="1667357" cy="2585323"/>
            </a:xfrm>
            <a:custGeom>
              <a:avLst/>
              <a:gdLst>
                <a:gd name="connsiteX0" fmla="*/ 0 w 1667357"/>
                <a:gd name="connsiteY0" fmla="*/ 0 h 2585323"/>
                <a:gd name="connsiteX1" fmla="*/ 1667357 w 1667357"/>
                <a:gd name="connsiteY1" fmla="*/ 0 h 2585323"/>
                <a:gd name="connsiteX2" fmla="*/ 1667357 w 1667357"/>
                <a:gd name="connsiteY2" fmla="*/ 2585323 h 2585323"/>
                <a:gd name="connsiteX3" fmla="*/ 0 w 1667357"/>
                <a:gd name="connsiteY3" fmla="*/ 2585323 h 2585323"/>
                <a:gd name="connsiteX4" fmla="*/ 0 w 1667357"/>
                <a:gd name="connsiteY4" fmla="*/ 0 h 258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357" h="2585323" fill="none" extrusionOk="0">
                  <a:moveTo>
                    <a:pt x="0" y="0"/>
                  </a:moveTo>
                  <a:cubicBezTo>
                    <a:pt x="616011" y="116483"/>
                    <a:pt x="964743" y="-6903"/>
                    <a:pt x="1667357" y="0"/>
                  </a:cubicBezTo>
                  <a:cubicBezTo>
                    <a:pt x="1754996" y="817694"/>
                    <a:pt x="1594678" y="1565759"/>
                    <a:pt x="1667357" y="2585323"/>
                  </a:cubicBezTo>
                  <a:cubicBezTo>
                    <a:pt x="969259" y="2672562"/>
                    <a:pt x="488984" y="2634472"/>
                    <a:pt x="0" y="2585323"/>
                  </a:cubicBezTo>
                  <a:cubicBezTo>
                    <a:pt x="-38581" y="2176217"/>
                    <a:pt x="63341" y="321836"/>
                    <a:pt x="0" y="0"/>
                  </a:cubicBezTo>
                  <a:close/>
                </a:path>
                <a:path w="1667357" h="2585323" stroke="0" extrusionOk="0">
                  <a:moveTo>
                    <a:pt x="0" y="0"/>
                  </a:moveTo>
                  <a:cubicBezTo>
                    <a:pt x="812188" y="-17966"/>
                    <a:pt x="1088461" y="-74060"/>
                    <a:pt x="1667357" y="0"/>
                  </a:cubicBezTo>
                  <a:cubicBezTo>
                    <a:pt x="1534475" y="1144384"/>
                    <a:pt x="1752308" y="1523236"/>
                    <a:pt x="1667357" y="2585323"/>
                  </a:cubicBezTo>
                  <a:cubicBezTo>
                    <a:pt x="1080550" y="2653711"/>
                    <a:pt x="617200" y="2658496"/>
                    <a:pt x="0" y="2585323"/>
                  </a:cubicBezTo>
                  <a:cubicBezTo>
                    <a:pt x="-20187" y="2016507"/>
                    <a:pt x="-152480" y="89309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Observe o que</a:t>
              </a:r>
            </a:p>
            <a:p>
              <a:r>
                <a:rPr lang="pt-BR" dirty="0"/>
                <a:t>palavras em uma</a:t>
              </a:r>
            </a:p>
            <a:p>
              <a:r>
                <a:rPr lang="pt-BR" dirty="0"/>
                <a:t>enumeração ou</a:t>
              </a:r>
            </a:p>
            <a:p>
              <a:r>
                <a:rPr lang="pt-BR" dirty="0"/>
                <a:t>listagem têm em comum para inferir possíveis</a:t>
              </a:r>
            </a:p>
            <a:p>
              <a:r>
                <a:rPr lang="pt-BR" dirty="0"/>
                <a:t>significados.</a:t>
              </a:r>
            </a:p>
          </p:txBody>
        </p:sp>
        <p:sp>
          <p:nvSpPr>
            <p:cNvPr id="26" name="Pentágono 25">
              <a:extLst>
                <a:ext uri="{FF2B5EF4-FFF2-40B4-BE49-F238E27FC236}">
                  <a16:creationId xmlns:a16="http://schemas.microsoft.com/office/drawing/2014/main" id="{1B3A3D43-0DE8-9E45-9659-8CDEB70F8067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AEAE89C1-C6FD-2B4F-0A30-B90CAEB4BECB}"/>
              </a:ext>
            </a:extLst>
          </p:cNvPr>
          <p:cNvSpPr/>
          <p:nvPr/>
        </p:nvSpPr>
        <p:spPr>
          <a:xfrm>
            <a:off x="9394371" y="5812173"/>
            <a:ext cx="582836" cy="390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030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FOOD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grains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C084AE1-A4BC-57FC-7F07-105A05F9DE72}"/>
              </a:ext>
            </a:extLst>
          </p:cNvPr>
          <p:cNvSpPr txBox="1"/>
          <p:nvPr/>
        </p:nvSpPr>
        <p:spPr>
          <a:xfrm>
            <a:off x="5849692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bread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4EC9404-BFA1-D96C-4880-793B1D7C78CE}"/>
              </a:ext>
            </a:extLst>
          </p:cNvPr>
          <p:cNvSpPr txBox="1"/>
          <p:nvPr/>
        </p:nvSpPr>
        <p:spPr>
          <a:xfrm>
            <a:off x="5849693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cereal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6AAC8D-6211-EC12-0062-F8B37D10D9F7}"/>
              </a:ext>
            </a:extLst>
          </p:cNvPr>
          <p:cNvSpPr txBox="1"/>
          <p:nvPr/>
        </p:nvSpPr>
        <p:spPr>
          <a:xfrm>
            <a:off x="9164123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pasta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F1826D-2075-045F-0FBF-6B864E5718AF}"/>
              </a:ext>
            </a:extLst>
          </p:cNvPr>
          <p:cNvSpPr txBox="1"/>
          <p:nvPr/>
        </p:nvSpPr>
        <p:spPr>
          <a:xfrm>
            <a:off x="9167315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rice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4A81BBA-40D4-4BD9-3A49-51BED562A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068" y="4502580"/>
            <a:ext cx="1607948" cy="12595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4FC6F72-16F1-9179-2FC9-D020E422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697" y="1576485"/>
            <a:ext cx="2387325" cy="156956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36E77F5-65B7-A33A-97FD-57E7824DF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977" y="4192573"/>
            <a:ext cx="2231120" cy="156956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1BA9D63-5CE0-63D4-1EC6-176F2AC2E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738" y="1722751"/>
            <a:ext cx="2653420" cy="146604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1877019-3C2C-ED1A-AA9B-07BF0BFFF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627" y="4346541"/>
            <a:ext cx="398151" cy="135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61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FOOD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Meat and beans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85C590-9BAB-50B0-2AAC-19EA04CAB54F}"/>
              </a:ext>
            </a:extLst>
          </p:cNvPr>
          <p:cNvSpPr txBox="1"/>
          <p:nvPr/>
        </p:nvSpPr>
        <p:spPr>
          <a:xfrm>
            <a:off x="5849692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black beans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11D6F1-DA99-A470-FB89-0614FF8500D0}"/>
              </a:ext>
            </a:extLst>
          </p:cNvPr>
          <p:cNvSpPr txBox="1"/>
          <p:nvPr/>
        </p:nvSpPr>
        <p:spPr>
          <a:xfrm>
            <a:off x="5849693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chicken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033F45-643C-4CE2-B2CA-F490C2C29D11}"/>
              </a:ext>
            </a:extLst>
          </p:cNvPr>
          <p:cNvSpPr txBox="1"/>
          <p:nvPr/>
        </p:nvSpPr>
        <p:spPr>
          <a:xfrm>
            <a:off x="9164123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egg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F7584F-F8C3-333C-3CB4-14D1B1128EEF}"/>
              </a:ext>
            </a:extLst>
          </p:cNvPr>
          <p:cNvSpPr txBox="1"/>
          <p:nvPr/>
        </p:nvSpPr>
        <p:spPr>
          <a:xfrm>
            <a:off x="9167315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fish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DADD003-6034-50EE-D58D-860E46F97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5" y="4835387"/>
            <a:ext cx="1485900" cy="91071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788E4BE-A472-1C91-3C05-9FAB7ADC4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38" y="1800885"/>
            <a:ext cx="1270204" cy="136606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1983E14-0D8B-405C-5CB5-3C35F00D5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673" y="4782979"/>
            <a:ext cx="1461934" cy="98261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ED7522C-6566-6041-5024-74235094B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812" y="1680552"/>
            <a:ext cx="2091383" cy="153206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0C56235-FF19-79E9-DFDA-E0E915B31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896" y="4354709"/>
            <a:ext cx="411686" cy="144754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5DACCEB-9CA0-96F5-51E3-01D88441D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812" y="1908642"/>
            <a:ext cx="411686" cy="116448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EE533A6-DA80-8976-897A-4C407623AF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973" y="4498133"/>
            <a:ext cx="386453" cy="134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99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Countable and uncountable nouns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77F92D9-441E-6D57-0115-F18455D4B8D6}"/>
              </a:ext>
            </a:extLst>
          </p:cNvPr>
          <p:cNvSpPr txBox="1"/>
          <p:nvPr/>
        </p:nvSpPr>
        <p:spPr>
          <a:xfrm>
            <a:off x="4972376" y="679451"/>
            <a:ext cx="6901543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pt-BR" sz="2400" dirty="0">
                <a:solidFill>
                  <a:srgbClr val="2F2F2E"/>
                </a:solidFill>
                <a:effectLst/>
                <a:latin typeface="+mj-lt"/>
              </a:rPr>
              <a:t>“</a:t>
            </a:r>
            <a:r>
              <a:rPr lang="en-US" sz="2400" b="1" dirty="0">
                <a:solidFill>
                  <a:schemeClr val="accent5"/>
                </a:solidFill>
                <a:effectLst/>
                <a:latin typeface="+mj-lt"/>
              </a:rPr>
              <a:t>Broccoli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is a superfood, rich in folate (...)”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Red peppers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have three times as much vitamin C as any citrus fruit.” 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Bananas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are rich in complex carbs (...)” 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IV.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“We do need some </a:t>
            </a:r>
            <a:r>
              <a:rPr lang="en-US" sz="2400" b="1" dirty="0">
                <a:solidFill>
                  <a:schemeClr val="accent5"/>
                </a:solidFill>
                <a:effectLst/>
                <a:latin typeface="+mj-lt"/>
              </a:rPr>
              <a:t>sugar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, for energy (…)”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EB10A619-56A4-D872-55B8-91A54EEC11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0226719"/>
              </p:ext>
            </p:extLst>
          </p:nvPr>
        </p:nvGraphicFramePr>
        <p:xfrm>
          <a:off x="4962068" y="3378485"/>
          <a:ext cx="6901543" cy="3088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44615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484852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Expressions of quantity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95AD494-8B52-8FED-2B12-7B07916A0E78}"/>
              </a:ext>
            </a:extLst>
          </p:cNvPr>
          <p:cNvSpPr txBox="1"/>
          <p:nvPr/>
        </p:nvSpPr>
        <p:spPr>
          <a:xfrm>
            <a:off x="4972376" y="679451"/>
            <a:ext cx="6901543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Many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people are unaware of how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much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sugar they’re eating”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“We do need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some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sugar, for energy”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“refined sugar doesn’t contain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any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other nutrients.”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0234A90-8B87-E349-6877-B7EFA5BA8B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1517072"/>
              </p:ext>
            </p:extLst>
          </p:nvPr>
        </p:nvGraphicFramePr>
        <p:xfrm>
          <a:off x="4962068" y="3378485"/>
          <a:ext cx="6901543" cy="3088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Agrupar 5">
            <a:extLst>
              <a:ext uri="{FF2B5EF4-FFF2-40B4-BE49-F238E27FC236}">
                <a16:creationId xmlns:a16="http://schemas.microsoft.com/office/drawing/2014/main" id="{804699AE-6C4E-1BD5-6EA4-98D9F5603C07}"/>
              </a:ext>
            </a:extLst>
          </p:cNvPr>
          <p:cNvGrpSpPr/>
          <p:nvPr/>
        </p:nvGrpSpPr>
        <p:grpSpPr>
          <a:xfrm>
            <a:off x="140145" y="3505200"/>
            <a:ext cx="4370617" cy="3075318"/>
            <a:chOff x="666816" y="3597911"/>
            <a:chExt cx="3086851" cy="3075318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D9847572-A7E9-A460-CE2E-83C32CF9EF73}"/>
                </a:ext>
              </a:extLst>
            </p:cNvPr>
            <p:cNvSpPr txBox="1"/>
            <p:nvPr/>
          </p:nvSpPr>
          <p:spPr>
            <a:xfrm>
              <a:off x="666817" y="4087906"/>
              <a:ext cx="3086850" cy="2585323"/>
            </a:xfrm>
            <a:custGeom>
              <a:avLst/>
              <a:gdLst>
                <a:gd name="connsiteX0" fmla="*/ 0 w 3086850"/>
                <a:gd name="connsiteY0" fmla="*/ 0 h 2585323"/>
                <a:gd name="connsiteX1" fmla="*/ 3086850 w 3086850"/>
                <a:gd name="connsiteY1" fmla="*/ 0 h 2585323"/>
                <a:gd name="connsiteX2" fmla="*/ 3086850 w 3086850"/>
                <a:gd name="connsiteY2" fmla="*/ 2585323 h 2585323"/>
                <a:gd name="connsiteX3" fmla="*/ 0 w 3086850"/>
                <a:gd name="connsiteY3" fmla="*/ 2585323 h 2585323"/>
                <a:gd name="connsiteX4" fmla="*/ 0 w 3086850"/>
                <a:gd name="connsiteY4" fmla="*/ 0 h 258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850" h="2585323" fill="none" extrusionOk="0">
                  <a:moveTo>
                    <a:pt x="0" y="0"/>
                  </a:moveTo>
                  <a:cubicBezTo>
                    <a:pt x="771492" y="-49533"/>
                    <a:pt x="2042892" y="-14809"/>
                    <a:pt x="3086850" y="0"/>
                  </a:cubicBezTo>
                  <a:cubicBezTo>
                    <a:pt x="3174489" y="817694"/>
                    <a:pt x="3014171" y="1565759"/>
                    <a:pt x="3086850" y="2585323"/>
                  </a:cubicBezTo>
                  <a:cubicBezTo>
                    <a:pt x="2133191" y="2537092"/>
                    <a:pt x="1364809" y="2669778"/>
                    <a:pt x="0" y="2585323"/>
                  </a:cubicBezTo>
                  <a:cubicBezTo>
                    <a:pt x="-38581" y="2176217"/>
                    <a:pt x="63341" y="321836"/>
                    <a:pt x="0" y="0"/>
                  </a:cubicBezTo>
                  <a:close/>
                </a:path>
                <a:path w="3086850" h="2585323" stroke="0" extrusionOk="0">
                  <a:moveTo>
                    <a:pt x="0" y="0"/>
                  </a:moveTo>
                  <a:cubicBezTo>
                    <a:pt x="839424" y="118645"/>
                    <a:pt x="2427635" y="116012"/>
                    <a:pt x="3086850" y="0"/>
                  </a:cubicBezTo>
                  <a:cubicBezTo>
                    <a:pt x="2953968" y="1144384"/>
                    <a:pt x="3171801" y="1523236"/>
                    <a:pt x="3086850" y="2585323"/>
                  </a:cubicBezTo>
                  <a:cubicBezTo>
                    <a:pt x="2491490" y="2719923"/>
                    <a:pt x="886013" y="2428127"/>
                    <a:pt x="0" y="2585323"/>
                  </a:cubicBezTo>
                  <a:cubicBezTo>
                    <a:pt x="-20187" y="2016507"/>
                    <a:pt x="-152480" y="89309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Some</a:t>
              </a:r>
              <a:r>
                <a:rPr lang="en-US" dirty="0"/>
                <a:t> and </a:t>
              </a:r>
              <a:r>
                <a:rPr lang="en-US" b="1" i="1" dirty="0"/>
                <a:t>any</a:t>
              </a:r>
              <a:r>
                <a:rPr lang="en-US" dirty="0"/>
                <a:t> are used when it is not important or easy to say exactly how much/ how many of something we are thinking of.  We usually use </a:t>
              </a:r>
              <a:r>
                <a:rPr lang="en-US" b="1" i="1" dirty="0"/>
                <a:t>some</a:t>
              </a:r>
              <a:r>
                <a:rPr lang="en-US" dirty="0"/>
                <a:t> in affirmative sentences and </a:t>
              </a:r>
              <a:r>
                <a:rPr lang="en-US" b="1" i="1" dirty="0"/>
                <a:t>any</a:t>
              </a:r>
              <a:r>
                <a:rPr lang="en-US" dirty="0"/>
                <a:t> in negative and interrogative sentences. We use </a:t>
              </a:r>
              <a:r>
                <a:rPr lang="en-US" b="1" i="1" dirty="0"/>
                <a:t>some</a:t>
              </a:r>
              <a:r>
                <a:rPr lang="en-US" dirty="0"/>
                <a:t> in interrogative</a:t>
              </a:r>
            </a:p>
            <a:p>
              <a:r>
                <a:rPr lang="en-US" dirty="0"/>
                <a:t>sentences (offers and requests) if we expect people to answer “affirmatively”.</a:t>
              </a:r>
            </a:p>
            <a:p>
              <a:r>
                <a:rPr lang="en-US" i="1" dirty="0"/>
                <a:t>E.g.: Can I have some sugar, please?</a:t>
              </a:r>
            </a:p>
          </p:txBody>
        </p:sp>
        <p:sp>
          <p:nvSpPr>
            <p:cNvPr id="8" name="Pentágono 7">
              <a:extLst>
                <a:ext uri="{FF2B5EF4-FFF2-40B4-BE49-F238E27FC236}">
                  <a16:creationId xmlns:a16="http://schemas.microsoft.com/office/drawing/2014/main" id="{F11E3480-C3FA-51BF-1A7D-444E2E8BB62A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LANGUAGE NOTE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196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C223DD-ACBA-CC84-0FFB-47F7A57E78FD}"/>
              </a:ext>
            </a:extLst>
          </p:cNvPr>
          <p:cNvSpPr txBox="1">
            <a:spLocks/>
          </p:cNvSpPr>
          <p:nvPr/>
        </p:nvSpPr>
        <p:spPr>
          <a:xfrm>
            <a:off x="4886197" y="5659967"/>
            <a:ext cx="7061200" cy="455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UNDERWOOD, Emily. The only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thing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constant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about friendship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may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be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the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number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of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your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friends.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Science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6 jan. 2014. Disponível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em:www.science.org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content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article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/only-thing-constant-about-friendship-may-be-number-your-friends. Acesso em: 10 jun. 2022.</a:t>
            </a:r>
          </a:p>
        </p:txBody>
      </p:sp>
      <p:pic>
        <p:nvPicPr>
          <p:cNvPr id="15" name="Imagem 1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F72A54B-4B63-0D34-6072-3D1B77AF9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897" y="643467"/>
            <a:ext cx="7056228" cy="50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71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WORD FORMATION:</a:t>
            </a:r>
          </a:p>
          <a:p>
            <a:r>
              <a:rPr lang="en-US" sz="2400" dirty="0"/>
              <a:t>SUFFIXES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20F9664-95BA-FA65-08DF-AE7DDD0AB8E8}"/>
              </a:ext>
            </a:extLst>
          </p:cNvPr>
          <p:cNvGrpSpPr/>
          <p:nvPr/>
        </p:nvGrpSpPr>
        <p:grpSpPr>
          <a:xfrm>
            <a:off x="328389" y="4486490"/>
            <a:ext cx="3937968" cy="1505658"/>
            <a:chOff x="666816" y="3597911"/>
            <a:chExt cx="2781282" cy="1505658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CCCCBC8-CF04-3544-451D-EF92C1FAA460}"/>
                </a:ext>
              </a:extLst>
            </p:cNvPr>
            <p:cNvSpPr txBox="1"/>
            <p:nvPr/>
          </p:nvSpPr>
          <p:spPr>
            <a:xfrm>
              <a:off x="713357" y="4087906"/>
              <a:ext cx="2734741" cy="1015663"/>
            </a:xfrm>
            <a:custGeom>
              <a:avLst/>
              <a:gdLst>
                <a:gd name="connsiteX0" fmla="*/ 0 w 2734741"/>
                <a:gd name="connsiteY0" fmla="*/ 0 h 1015663"/>
                <a:gd name="connsiteX1" fmla="*/ 2734741 w 2734741"/>
                <a:gd name="connsiteY1" fmla="*/ 0 h 1015663"/>
                <a:gd name="connsiteX2" fmla="*/ 2734741 w 2734741"/>
                <a:gd name="connsiteY2" fmla="*/ 1015663 h 1015663"/>
                <a:gd name="connsiteX3" fmla="*/ 0 w 2734741"/>
                <a:gd name="connsiteY3" fmla="*/ 1015663 h 1015663"/>
                <a:gd name="connsiteX4" fmla="*/ 0 w 2734741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4741" h="1015663" fill="none" extrusionOk="0">
                  <a:moveTo>
                    <a:pt x="0" y="0"/>
                  </a:moveTo>
                  <a:cubicBezTo>
                    <a:pt x="1070964" y="-49533"/>
                    <a:pt x="2073926" y="-14809"/>
                    <a:pt x="2734741" y="0"/>
                  </a:cubicBezTo>
                  <a:cubicBezTo>
                    <a:pt x="2649493" y="249582"/>
                    <a:pt x="2815548" y="889491"/>
                    <a:pt x="2734741" y="1015663"/>
                  </a:cubicBezTo>
                  <a:cubicBezTo>
                    <a:pt x="2373861" y="967432"/>
                    <a:pt x="697073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2734741" h="1015663" stroke="0" extrusionOk="0">
                  <a:moveTo>
                    <a:pt x="0" y="0"/>
                  </a:moveTo>
                  <a:cubicBezTo>
                    <a:pt x="897504" y="118645"/>
                    <a:pt x="2381170" y="116012"/>
                    <a:pt x="2734741" y="0"/>
                  </a:cubicBezTo>
                  <a:cubicBezTo>
                    <a:pt x="2703627" y="243736"/>
                    <a:pt x="2674511" y="806251"/>
                    <a:pt x="2734741" y="1015663"/>
                  </a:cubicBezTo>
                  <a:cubicBezTo>
                    <a:pt x="1426089" y="1150263"/>
                    <a:pt x="770582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Observe que o sufixo </a:t>
              </a:r>
              <a:r>
                <a:rPr lang="pt-BR" sz="2000" b="1" i="1" dirty="0"/>
                <a:t>-ship </a:t>
              </a:r>
              <a:r>
                <a:rPr lang="pt-BR" sz="2000" dirty="0"/>
                <a:t>não é a sílaba tônica dos substantivos que forma.</a:t>
              </a:r>
            </a:p>
          </p:txBody>
        </p:sp>
        <p:sp>
          <p:nvSpPr>
            <p:cNvPr id="20" name="Pentágono 19">
              <a:extLst>
                <a:ext uri="{FF2B5EF4-FFF2-40B4-BE49-F238E27FC236}">
                  <a16:creationId xmlns:a16="http://schemas.microsoft.com/office/drawing/2014/main" id="{F46793F3-DE1D-BE51-938B-F73DF67423C4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4CC9DD3-49C8-6EFD-50C9-0F1313ABC169}"/>
              </a:ext>
            </a:extLst>
          </p:cNvPr>
          <p:cNvSpPr txBox="1"/>
          <p:nvPr/>
        </p:nvSpPr>
        <p:spPr>
          <a:xfrm>
            <a:off x="4972376" y="679451"/>
            <a:ext cx="6901543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“a new study in which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researchers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used cell phone data”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“these close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relationships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are vital to our health and well-being”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“the number of close friends you have may remain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surprisingly</a:t>
            </a:r>
            <a:r>
              <a:rPr lang="en-US" sz="2400" dirty="0">
                <a:solidFill>
                  <a:schemeClr val="accent4"/>
                </a:solidFill>
                <a:effectLst/>
                <a:latin typeface="+mj-lt"/>
              </a:rPr>
              <a:t>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constant”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DC4C069E-22C1-9B32-F703-69EB70C716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8452805"/>
              </p:ext>
            </p:extLst>
          </p:nvPr>
        </p:nvGraphicFramePr>
        <p:xfrm>
          <a:off x="4962068" y="3378485"/>
          <a:ext cx="6901543" cy="3088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0635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3CF211B-D00A-8E13-3B89-867DB3F61827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Noun phrases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D7F28B6-4674-BAD1-F7B5-6A5C5461DD3D}"/>
              </a:ext>
            </a:extLst>
          </p:cNvPr>
          <p:cNvSpPr txBox="1"/>
          <p:nvPr/>
        </p:nvSpPr>
        <p:spPr>
          <a:xfrm>
            <a:off x="5163327" y="2205990"/>
            <a:ext cx="6534150" cy="419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2F2F2E"/>
                </a:solidFill>
                <a:effectLst/>
                <a:latin typeface="+mj-lt"/>
              </a:rPr>
              <a:t>“</a:t>
            </a: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close </a:t>
            </a:r>
            <a:r>
              <a:rPr lang="en-US" sz="2000" b="1" dirty="0">
                <a:solidFill>
                  <a:srgbClr val="2F2F2E"/>
                </a:solidFill>
                <a:effectLst/>
                <a:latin typeface="+mj-lt"/>
              </a:rPr>
              <a:t>friends</a:t>
            </a: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“personal </a:t>
            </a:r>
            <a:r>
              <a:rPr lang="en-US" sz="2000" b="1" dirty="0">
                <a:solidFill>
                  <a:srgbClr val="2F2F2E"/>
                </a:solidFill>
                <a:effectLst/>
                <a:latin typeface="+mj-lt"/>
              </a:rPr>
              <a:t>time</a:t>
            </a: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“close social </a:t>
            </a:r>
            <a:r>
              <a:rPr lang="en-US" sz="2000" b="1" dirty="0">
                <a:solidFill>
                  <a:srgbClr val="2F2F2E"/>
                </a:solidFill>
                <a:effectLst/>
                <a:latin typeface="+mj-lt"/>
              </a:rPr>
              <a:t>connections</a:t>
            </a: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“these close </a:t>
            </a:r>
            <a:r>
              <a:rPr lang="en-US" sz="2000" b="1" dirty="0">
                <a:solidFill>
                  <a:srgbClr val="2F2F2E"/>
                </a:solidFill>
                <a:effectLst/>
                <a:latin typeface="+mj-lt"/>
              </a:rPr>
              <a:t>relationships</a:t>
            </a: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“a computational </a:t>
            </a:r>
            <a:r>
              <a:rPr lang="en-US" sz="2000" b="1" dirty="0">
                <a:solidFill>
                  <a:srgbClr val="2F2F2E"/>
                </a:solidFill>
                <a:effectLst/>
                <a:latin typeface="+mj-lt"/>
              </a:rPr>
              <a:t>scientist</a:t>
            </a: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“distinct social ‘</a:t>
            </a:r>
            <a:r>
              <a:rPr lang="en-US" sz="2000" b="1" dirty="0">
                <a:solidFill>
                  <a:srgbClr val="2F2F2E"/>
                </a:solidFill>
                <a:effectLst/>
                <a:latin typeface="+mj-lt"/>
              </a:rPr>
              <a:t>signatures</a:t>
            </a: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’”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“emotionally intense </a:t>
            </a:r>
            <a:r>
              <a:rPr lang="en-US" sz="2000" b="1" dirty="0">
                <a:solidFill>
                  <a:srgbClr val="2F2F2E"/>
                </a:solidFill>
                <a:effectLst/>
                <a:latin typeface="+mj-lt"/>
              </a:rPr>
              <a:t>relationships</a:t>
            </a: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“the main </a:t>
            </a:r>
            <a:r>
              <a:rPr lang="en-US" sz="2000" b="1" dirty="0">
                <a:solidFill>
                  <a:srgbClr val="2F2F2E"/>
                </a:solidFill>
                <a:effectLst/>
                <a:latin typeface="+mj-lt"/>
              </a:rPr>
              <a:t>result</a:t>
            </a: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 from a new study”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“cell phone </a:t>
            </a:r>
            <a:r>
              <a:rPr lang="en-US" sz="2000" b="1" dirty="0">
                <a:solidFill>
                  <a:srgbClr val="2F2F2E"/>
                </a:solidFill>
                <a:effectLst/>
                <a:latin typeface="+mj-lt"/>
              </a:rPr>
              <a:t>data</a:t>
            </a:r>
            <a:r>
              <a:rPr lang="en-US" sz="2000" dirty="0">
                <a:solidFill>
                  <a:srgbClr val="2F2F2E"/>
                </a:solidFill>
                <a:effectLst/>
                <a:latin typeface="+mj-lt"/>
              </a:rPr>
              <a:t> from British secondary school students</a:t>
            </a:r>
            <a:r>
              <a:rPr lang="pt-BR" sz="2000" dirty="0">
                <a:solidFill>
                  <a:srgbClr val="2F2F2E"/>
                </a:solidFill>
                <a:effectLst/>
                <a:latin typeface="+mj-lt"/>
              </a:rPr>
              <a:t>”</a:t>
            </a:r>
          </a:p>
        </p:txBody>
      </p:sp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785D0EB6-D03B-4FB0-6826-7BDF4BE3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876" y="643467"/>
            <a:ext cx="7022542" cy="131586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38789C1-DC33-F2F7-233A-54B41290CE2E}"/>
              </a:ext>
            </a:extLst>
          </p:cNvPr>
          <p:cNvSpPr txBox="1"/>
          <p:nvPr/>
        </p:nvSpPr>
        <p:spPr>
          <a:xfrm>
            <a:off x="643468" y="4816098"/>
            <a:ext cx="3363974" cy="707886"/>
          </a:xfrm>
          <a:custGeom>
            <a:avLst/>
            <a:gdLst>
              <a:gd name="connsiteX0" fmla="*/ 0 w 3363974"/>
              <a:gd name="connsiteY0" fmla="*/ 0 h 707886"/>
              <a:gd name="connsiteX1" fmla="*/ 3363974 w 3363974"/>
              <a:gd name="connsiteY1" fmla="*/ 0 h 707886"/>
              <a:gd name="connsiteX2" fmla="*/ 3363974 w 3363974"/>
              <a:gd name="connsiteY2" fmla="*/ 707886 h 707886"/>
              <a:gd name="connsiteX3" fmla="*/ 0 w 3363974"/>
              <a:gd name="connsiteY3" fmla="*/ 707886 h 707886"/>
              <a:gd name="connsiteX4" fmla="*/ 0 w 3363974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3974" h="707886" fill="none" extrusionOk="0">
                <a:moveTo>
                  <a:pt x="0" y="0"/>
                </a:moveTo>
                <a:cubicBezTo>
                  <a:pt x="1085499" y="-49533"/>
                  <a:pt x="2369199" y="-14809"/>
                  <a:pt x="3363974" y="0"/>
                </a:cubicBezTo>
                <a:cubicBezTo>
                  <a:pt x="3361077" y="241872"/>
                  <a:pt x="3315971" y="624090"/>
                  <a:pt x="3363974" y="707886"/>
                </a:cubicBezTo>
                <a:cubicBezTo>
                  <a:pt x="2465811" y="659655"/>
                  <a:pt x="789033" y="792341"/>
                  <a:pt x="0" y="707886"/>
                </a:cubicBezTo>
                <a:cubicBezTo>
                  <a:pt x="63689" y="451632"/>
                  <a:pt x="20489" y="177244"/>
                  <a:pt x="0" y="0"/>
                </a:cubicBezTo>
                <a:close/>
              </a:path>
              <a:path w="3363974" h="707886" stroke="0" extrusionOk="0">
                <a:moveTo>
                  <a:pt x="0" y="0"/>
                </a:moveTo>
                <a:cubicBezTo>
                  <a:pt x="805541" y="118645"/>
                  <a:pt x="1747105" y="116012"/>
                  <a:pt x="3363974" y="0"/>
                </a:cubicBezTo>
                <a:cubicBezTo>
                  <a:pt x="3320564" y="186738"/>
                  <a:pt x="3418715" y="428844"/>
                  <a:pt x="3363974" y="707886"/>
                </a:cubicBezTo>
                <a:cubicBezTo>
                  <a:pt x="3008841" y="842486"/>
                  <a:pt x="1646650" y="550690"/>
                  <a:pt x="0" y="707886"/>
                </a:cubicBezTo>
                <a:cubicBezTo>
                  <a:pt x="50286" y="551974"/>
                  <a:pt x="46678" y="31663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The main word in each expression is a </a:t>
            </a:r>
            <a:r>
              <a:rPr lang="pt-BR" sz="2000" b="1" i="1" dirty="0"/>
              <a:t>noun.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013574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3CF211B-D00A-8E13-3B89-867DB3F61827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Relative pronouns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F7BFEC-4454-EF82-8CA1-8161C00266B7}"/>
              </a:ext>
            </a:extLst>
          </p:cNvPr>
          <p:cNvSpPr txBox="1"/>
          <p:nvPr/>
        </p:nvSpPr>
        <p:spPr>
          <a:xfrm>
            <a:off x="4972376" y="679451"/>
            <a:ext cx="6901543" cy="230832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“a computational scientist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who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studies social networks.”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“someone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whose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actions you respect” 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“time and effort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that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take away from work” 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IV.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“patterns of intimacy with others, </a:t>
            </a:r>
            <a:r>
              <a:rPr lang="en-US" sz="2400" b="1" dirty="0">
                <a:solidFill>
                  <a:schemeClr val="accent4"/>
                </a:solidFill>
                <a:effectLst/>
                <a:latin typeface="+mj-lt"/>
              </a:rPr>
              <a:t>which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they tend to maintain over time.”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7D3640D-583B-C15F-052B-221C228F8A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6889089"/>
              </p:ext>
            </p:extLst>
          </p:nvPr>
        </p:nvGraphicFramePr>
        <p:xfrm>
          <a:off x="4962068" y="3378485"/>
          <a:ext cx="6901543" cy="3088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C88D35CF-337D-B9EA-9C6E-0B35B6CD6726}"/>
              </a:ext>
            </a:extLst>
          </p:cNvPr>
          <p:cNvSpPr txBox="1"/>
          <p:nvPr/>
        </p:nvSpPr>
        <p:spPr>
          <a:xfrm>
            <a:off x="643468" y="4816098"/>
            <a:ext cx="3363974" cy="1323439"/>
          </a:xfrm>
          <a:custGeom>
            <a:avLst/>
            <a:gdLst>
              <a:gd name="connsiteX0" fmla="*/ 0 w 3363974"/>
              <a:gd name="connsiteY0" fmla="*/ 0 h 1323439"/>
              <a:gd name="connsiteX1" fmla="*/ 3363974 w 3363974"/>
              <a:gd name="connsiteY1" fmla="*/ 0 h 1323439"/>
              <a:gd name="connsiteX2" fmla="*/ 3363974 w 3363974"/>
              <a:gd name="connsiteY2" fmla="*/ 1323439 h 1323439"/>
              <a:gd name="connsiteX3" fmla="*/ 0 w 3363974"/>
              <a:gd name="connsiteY3" fmla="*/ 1323439 h 1323439"/>
              <a:gd name="connsiteX4" fmla="*/ 0 w 336397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3974" h="1323439" fill="none" extrusionOk="0">
                <a:moveTo>
                  <a:pt x="0" y="0"/>
                </a:moveTo>
                <a:cubicBezTo>
                  <a:pt x="1085499" y="-49533"/>
                  <a:pt x="2369199" y="-14809"/>
                  <a:pt x="3363974" y="0"/>
                </a:cubicBezTo>
                <a:cubicBezTo>
                  <a:pt x="3399805" y="344707"/>
                  <a:pt x="3338033" y="675326"/>
                  <a:pt x="3363974" y="1323439"/>
                </a:cubicBezTo>
                <a:cubicBezTo>
                  <a:pt x="2465811" y="1275208"/>
                  <a:pt x="789033" y="1407894"/>
                  <a:pt x="0" y="1323439"/>
                </a:cubicBezTo>
                <a:cubicBezTo>
                  <a:pt x="-47073" y="1053495"/>
                  <a:pt x="-117899" y="591620"/>
                  <a:pt x="0" y="0"/>
                </a:cubicBezTo>
                <a:close/>
              </a:path>
              <a:path w="3363974" h="1323439" stroke="0" extrusionOk="0">
                <a:moveTo>
                  <a:pt x="0" y="0"/>
                </a:moveTo>
                <a:cubicBezTo>
                  <a:pt x="805541" y="118645"/>
                  <a:pt x="1747105" y="116012"/>
                  <a:pt x="3363974" y="0"/>
                </a:cubicBezTo>
                <a:cubicBezTo>
                  <a:pt x="3276159" y="535917"/>
                  <a:pt x="3451859" y="914339"/>
                  <a:pt x="3363974" y="1323439"/>
                </a:cubicBezTo>
                <a:cubicBezTo>
                  <a:pt x="3008841" y="1458039"/>
                  <a:pt x="1646650" y="1166243"/>
                  <a:pt x="0" y="1323439"/>
                </a:cubicBezTo>
                <a:cubicBezTo>
                  <a:pt x="89067" y="1177433"/>
                  <a:pt x="13472" y="25153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The relative pronouns </a:t>
            </a:r>
            <a:r>
              <a:rPr lang="en-US" sz="2000" b="1" i="1" dirty="0"/>
              <a:t>who</a:t>
            </a:r>
            <a:r>
              <a:rPr lang="en-US" sz="2000" dirty="0"/>
              <a:t>, </a:t>
            </a:r>
            <a:r>
              <a:rPr lang="en-US" sz="2000" b="1" i="1" dirty="0"/>
              <a:t>whose</a:t>
            </a:r>
            <a:r>
              <a:rPr lang="en-US" sz="2000" dirty="0"/>
              <a:t>, </a:t>
            </a:r>
            <a:r>
              <a:rPr lang="en-US" sz="2000" b="1" i="1" dirty="0"/>
              <a:t>that</a:t>
            </a:r>
            <a:r>
              <a:rPr lang="en-US" sz="2000" dirty="0"/>
              <a:t> and </a:t>
            </a:r>
            <a:r>
              <a:rPr lang="en-US" sz="2000" b="1" i="1" dirty="0"/>
              <a:t>which</a:t>
            </a:r>
            <a:r>
              <a:rPr lang="en-US" sz="2000" dirty="0"/>
              <a:t> refer to a previous element (= noun or noun phrase).</a:t>
            </a:r>
          </a:p>
        </p:txBody>
      </p:sp>
    </p:spTree>
    <p:extLst>
      <p:ext uri="{BB962C8B-B14F-4D97-AF65-F5344CB8AC3E}">
        <p14:creationId xmlns:p14="http://schemas.microsoft.com/office/powerpoint/2010/main" val="6704879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3CF211B-D00A-8E13-3B89-867DB3F61827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Relative pronouns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97D3640D-583B-C15F-052B-221C228F8A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8007322"/>
              </p:ext>
            </p:extLst>
          </p:nvPr>
        </p:nvGraphicFramePr>
        <p:xfrm>
          <a:off x="4962068" y="643468"/>
          <a:ext cx="6901543" cy="5823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C88D35CF-337D-B9EA-9C6E-0B35B6CD6726}"/>
              </a:ext>
            </a:extLst>
          </p:cNvPr>
          <p:cNvSpPr txBox="1"/>
          <p:nvPr/>
        </p:nvSpPr>
        <p:spPr>
          <a:xfrm>
            <a:off x="643468" y="4816098"/>
            <a:ext cx="3363974" cy="1631216"/>
          </a:xfrm>
          <a:custGeom>
            <a:avLst/>
            <a:gdLst>
              <a:gd name="connsiteX0" fmla="*/ 0 w 3363974"/>
              <a:gd name="connsiteY0" fmla="*/ 0 h 1631216"/>
              <a:gd name="connsiteX1" fmla="*/ 3363974 w 3363974"/>
              <a:gd name="connsiteY1" fmla="*/ 0 h 1631216"/>
              <a:gd name="connsiteX2" fmla="*/ 3363974 w 3363974"/>
              <a:gd name="connsiteY2" fmla="*/ 1631216 h 1631216"/>
              <a:gd name="connsiteX3" fmla="*/ 0 w 3363974"/>
              <a:gd name="connsiteY3" fmla="*/ 1631216 h 1631216"/>
              <a:gd name="connsiteX4" fmla="*/ 0 w 3363974"/>
              <a:gd name="connsiteY4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3974" h="1631216" fill="none" extrusionOk="0">
                <a:moveTo>
                  <a:pt x="0" y="0"/>
                </a:moveTo>
                <a:cubicBezTo>
                  <a:pt x="1085499" y="-49533"/>
                  <a:pt x="2369199" y="-14809"/>
                  <a:pt x="3363974" y="0"/>
                </a:cubicBezTo>
                <a:cubicBezTo>
                  <a:pt x="3333801" y="683410"/>
                  <a:pt x="3494037" y="853905"/>
                  <a:pt x="3363974" y="1631216"/>
                </a:cubicBezTo>
                <a:cubicBezTo>
                  <a:pt x="2465811" y="1582985"/>
                  <a:pt x="789033" y="1715671"/>
                  <a:pt x="0" y="1631216"/>
                </a:cubicBezTo>
                <a:cubicBezTo>
                  <a:pt x="52306" y="936493"/>
                  <a:pt x="-35816" y="351411"/>
                  <a:pt x="0" y="0"/>
                </a:cubicBezTo>
                <a:close/>
              </a:path>
              <a:path w="3363974" h="1631216" stroke="0" extrusionOk="0">
                <a:moveTo>
                  <a:pt x="0" y="0"/>
                </a:moveTo>
                <a:cubicBezTo>
                  <a:pt x="805541" y="118645"/>
                  <a:pt x="1747105" y="116012"/>
                  <a:pt x="3363974" y="0"/>
                </a:cubicBezTo>
                <a:cubicBezTo>
                  <a:pt x="3332332" y="320625"/>
                  <a:pt x="3391790" y="1228454"/>
                  <a:pt x="3363974" y="1631216"/>
                </a:cubicBezTo>
                <a:cubicBezTo>
                  <a:pt x="3008841" y="1765816"/>
                  <a:pt x="1646650" y="1474020"/>
                  <a:pt x="0" y="1631216"/>
                </a:cubicBezTo>
                <a:cubicBezTo>
                  <a:pt x="-27276" y="1257373"/>
                  <a:pt x="24246" y="171394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The relative pronouns </a:t>
            </a:r>
            <a:r>
              <a:rPr lang="en-US" sz="2000" b="1" i="1" dirty="0"/>
              <a:t>who</a:t>
            </a:r>
            <a:r>
              <a:rPr lang="en-US" sz="2000" dirty="0"/>
              <a:t>, </a:t>
            </a:r>
            <a:r>
              <a:rPr lang="en-US" sz="2000" b="1" i="1" dirty="0"/>
              <a:t>whose</a:t>
            </a:r>
            <a:r>
              <a:rPr lang="en-US" sz="2000" dirty="0"/>
              <a:t>, </a:t>
            </a:r>
            <a:r>
              <a:rPr lang="en-US" sz="2000" b="1" i="1" dirty="0"/>
              <a:t>that</a:t>
            </a:r>
            <a:r>
              <a:rPr lang="en-US" sz="2000" dirty="0"/>
              <a:t> and </a:t>
            </a:r>
            <a:r>
              <a:rPr lang="en-US" sz="2000" b="1" i="1" dirty="0"/>
              <a:t>which</a:t>
            </a:r>
            <a:r>
              <a:rPr lang="en-US" sz="2000" dirty="0"/>
              <a:t> are used to connect elements in a sentence and to avoid repetition.</a:t>
            </a:r>
          </a:p>
        </p:txBody>
      </p:sp>
    </p:spTree>
    <p:extLst>
      <p:ext uri="{BB962C8B-B14F-4D97-AF65-F5344CB8AC3E}">
        <p14:creationId xmlns:p14="http://schemas.microsoft.com/office/powerpoint/2010/main" val="31927071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1:</a:t>
            </a:r>
          </a:p>
          <a:p>
            <a:r>
              <a:rPr lang="en-US" sz="2400" dirty="0"/>
              <a:t>WORD GROUPS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C225231-E46E-2DBD-5B36-BEDC02CE15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384738"/>
              </p:ext>
            </p:extLst>
          </p:nvPr>
        </p:nvGraphicFramePr>
        <p:xfrm>
          <a:off x="4270673" y="342144"/>
          <a:ext cx="7957880" cy="61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7059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90ED2D3-9290-DFB6-6070-B802C4162C41}"/>
              </a:ext>
            </a:extLst>
          </p:cNvPr>
          <p:cNvGrpSpPr/>
          <p:nvPr/>
        </p:nvGrpSpPr>
        <p:grpSpPr>
          <a:xfrm>
            <a:off x="4974611" y="1883017"/>
            <a:ext cx="1728172" cy="3046832"/>
            <a:chOff x="667900" y="3626397"/>
            <a:chExt cx="1728172" cy="3046832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0B3A9551-494A-0463-4A81-B0E7975F3BCE}"/>
                </a:ext>
              </a:extLst>
            </p:cNvPr>
            <p:cNvSpPr txBox="1"/>
            <p:nvPr/>
          </p:nvSpPr>
          <p:spPr>
            <a:xfrm>
              <a:off x="728715" y="4087906"/>
              <a:ext cx="1667357" cy="2585323"/>
            </a:xfrm>
            <a:custGeom>
              <a:avLst/>
              <a:gdLst>
                <a:gd name="connsiteX0" fmla="*/ 0 w 1667357"/>
                <a:gd name="connsiteY0" fmla="*/ 0 h 2585323"/>
                <a:gd name="connsiteX1" fmla="*/ 1667357 w 1667357"/>
                <a:gd name="connsiteY1" fmla="*/ 0 h 2585323"/>
                <a:gd name="connsiteX2" fmla="*/ 1667357 w 1667357"/>
                <a:gd name="connsiteY2" fmla="*/ 2585323 h 2585323"/>
                <a:gd name="connsiteX3" fmla="*/ 0 w 1667357"/>
                <a:gd name="connsiteY3" fmla="*/ 2585323 h 2585323"/>
                <a:gd name="connsiteX4" fmla="*/ 0 w 1667357"/>
                <a:gd name="connsiteY4" fmla="*/ 0 h 258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357" h="2585323" fill="none" extrusionOk="0">
                  <a:moveTo>
                    <a:pt x="0" y="0"/>
                  </a:moveTo>
                  <a:cubicBezTo>
                    <a:pt x="616011" y="116483"/>
                    <a:pt x="964743" y="-6903"/>
                    <a:pt x="1667357" y="0"/>
                  </a:cubicBezTo>
                  <a:cubicBezTo>
                    <a:pt x="1754996" y="817694"/>
                    <a:pt x="1594678" y="1565759"/>
                    <a:pt x="1667357" y="2585323"/>
                  </a:cubicBezTo>
                  <a:cubicBezTo>
                    <a:pt x="969259" y="2672562"/>
                    <a:pt x="488984" y="2634472"/>
                    <a:pt x="0" y="2585323"/>
                  </a:cubicBezTo>
                  <a:cubicBezTo>
                    <a:pt x="-38581" y="2176217"/>
                    <a:pt x="63341" y="321836"/>
                    <a:pt x="0" y="0"/>
                  </a:cubicBezTo>
                  <a:close/>
                </a:path>
                <a:path w="1667357" h="2585323" stroke="0" extrusionOk="0">
                  <a:moveTo>
                    <a:pt x="0" y="0"/>
                  </a:moveTo>
                  <a:cubicBezTo>
                    <a:pt x="812188" y="-17966"/>
                    <a:pt x="1088461" y="-74060"/>
                    <a:pt x="1667357" y="0"/>
                  </a:cubicBezTo>
                  <a:cubicBezTo>
                    <a:pt x="1534475" y="1144384"/>
                    <a:pt x="1752308" y="1523236"/>
                    <a:pt x="1667357" y="2585323"/>
                  </a:cubicBezTo>
                  <a:cubicBezTo>
                    <a:pt x="1080550" y="2653711"/>
                    <a:pt x="617200" y="2658496"/>
                    <a:pt x="0" y="2585323"/>
                  </a:cubicBezTo>
                  <a:cubicBezTo>
                    <a:pt x="-20187" y="2016507"/>
                    <a:pt x="-152480" y="89309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Busque inferir</a:t>
              </a:r>
            </a:p>
            <a:p>
              <a:r>
                <a:rPr lang="pt-BR" dirty="0"/>
                <a:t>o significado</a:t>
              </a:r>
            </a:p>
            <a:p>
              <a:r>
                <a:rPr lang="pt-BR" dirty="0"/>
                <a:t>de palavras</a:t>
              </a:r>
            </a:p>
            <a:p>
              <a:r>
                <a:rPr lang="pt-BR" dirty="0"/>
                <a:t>desconhecidas com base na observação</a:t>
              </a:r>
            </a:p>
            <a:p>
              <a:r>
                <a:rPr lang="pt-BR" dirty="0"/>
                <a:t>do contexto em que</a:t>
              </a:r>
            </a:p>
            <a:p>
              <a:r>
                <a:rPr lang="pt-BR" dirty="0"/>
                <a:t>são utilizadas.</a:t>
              </a:r>
            </a:p>
          </p:txBody>
        </p:sp>
        <p:sp>
          <p:nvSpPr>
            <p:cNvPr id="26" name="Pentágono 25">
              <a:extLst>
                <a:ext uri="{FF2B5EF4-FFF2-40B4-BE49-F238E27FC236}">
                  <a16:creationId xmlns:a16="http://schemas.microsoft.com/office/drawing/2014/main" id="{1B3A3D43-0DE8-9E45-9659-8CDEB70F8067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D4B78B46-BB90-E423-D7CE-0626C71DA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783" y="1064986"/>
            <a:ext cx="5168900" cy="4445000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7FC7B013-BCA4-7254-6A4C-662142D7D884}"/>
              </a:ext>
            </a:extLst>
          </p:cNvPr>
          <p:cNvSpPr txBox="1">
            <a:spLocks/>
          </p:cNvSpPr>
          <p:nvPr/>
        </p:nvSpPr>
        <p:spPr>
          <a:xfrm>
            <a:off x="7195456" y="5661986"/>
            <a:ext cx="4319373" cy="893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3 TRICKS for a better memory.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Reader's Digest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Austrália, v. 187,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1115, p. 19, jan. 2015.</a:t>
            </a:r>
            <a:endParaRPr lang="pt-BR" sz="12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6AB80B5-4324-BD91-1FA0-46BF751A735E}"/>
              </a:ext>
            </a:extLst>
          </p:cNvPr>
          <p:cNvSpPr/>
          <p:nvPr/>
        </p:nvSpPr>
        <p:spPr>
          <a:xfrm>
            <a:off x="7195456" y="1064986"/>
            <a:ext cx="2677887" cy="24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3502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1:</a:t>
            </a:r>
          </a:p>
          <a:p>
            <a:r>
              <a:rPr lang="en-US" sz="2400" dirty="0"/>
              <a:t>WORD GROUPS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44E3FA3-A378-2309-4820-EDBEFFCC0D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6260179"/>
              </p:ext>
            </p:extLst>
          </p:nvPr>
        </p:nvGraphicFramePr>
        <p:xfrm>
          <a:off x="4423073" y="494544"/>
          <a:ext cx="7957880" cy="61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9046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1:</a:t>
            </a:r>
          </a:p>
          <a:p>
            <a:r>
              <a:rPr lang="en-US" sz="2400" dirty="0"/>
              <a:t>WORD FORMATION: PREFIXES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3EDE6B5-0B5D-FE8C-9689-59A7023D7571}"/>
              </a:ext>
            </a:extLst>
          </p:cNvPr>
          <p:cNvGrpSpPr/>
          <p:nvPr/>
        </p:nvGrpSpPr>
        <p:grpSpPr>
          <a:xfrm>
            <a:off x="4829047" y="2273300"/>
            <a:ext cx="7188200" cy="2311400"/>
            <a:chOff x="4829047" y="2273300"/>
            <a:chExt cx="7188200" cy="2311400"/>
          </a:xfrm>
        </p:grpSpPr>
        <p:pic>
          <p:nvPicPr>
            <p:cNvPr id="14" name="Imagem 13" descr="Gráfico de dispersão&#10;&#10;Descrição gerada automaticamente">
              <a:extLst>
                <a:ext uri="{FF2B5EF4-FFF2-40B4-BE49-F238E27FC236}">
                  <a16:creationId xmlns:a16="http://schemas.microsoft.com/office/drawing/2014/main" id="{BCB339D3-E7A2-E8F2-3527-BE776D1CD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9047" y="2273300"/>
              <a:ext cx="7188200" cy="2311400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4DC01E90-BB4C-CAD0-F984-421A8C6FDF61}"/>
                </a:ext>
              </a:extLst>
            </p:cNvPr>
            <p:cNvSpPr txBox="1"/>
            <p:nvPr/>
          </p:nvSpPr>
          <p:spPr>
            <a:xfrm>
              <a:off x="6560472" y="2894587"/>
              <a:ext cx="1592928" cy="707886"/>
            </a:xfrm>
            <a:custGeom>
              <a:avLst/>
              <a:gdLst>
                <a:gd name="connsiteX0" fmla="*/ 0 w 1592928"/>
                <a:gd name="connsiteY0" fmla="*/ 0 h 707886"/>
                <a:gd name="connsiteX1" fmla="*/ 1592928 w 1592928"/>
                <a:gd name="connsiteY1" fmla="*/ 0 h 707886"/>
                <a:gd name="connsiteX2" fmla="*/ 1592928 w 1592928"/>
                <a:gd name="connsiteY2" fmla="*/ 707886 h 707886"/>
                <a:gd name="connsiteX3" fmla="*/ 0 w 1592928"/>
                <a:gd name="connsiteY3" fmla="*/ 707886 h 707886"/>
                <a:gd name="connsiteX4" fmla="*/ 0 w 1592928"/>
                <a:gd name="connsiteY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707886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0031" y="241872"/>
                    <a:pt x="1544925" y="624090"/>
                    <a:pt x="1592928" y="707886"/>
                  </a:cubicBezTo>
                  <a:cubicBezTo>
                    <a:pt x="1200012" y="847534"/>
                    <a:pt x="557250" y="809364"/>
                    <a:pt x="0" y="707886"/>
                  </a:cubicBezTo>
                  <a:cubicBezTo>
                    <a:pt x="63689" y="451632"/>
                    <a:pt x="20489" y="177244"/>
                    <a:pt x="0" y="0"/>
                  </a:cubicBezTo>
                  <a:close/>
                </a:path>
                <a:path w="1592928" h="707886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9518" y="186738"/>
                    <a:pt x="1647669" y="428844"/>
                    <a:pt x="1592928" y="707886"/>
                  </a:cubicBezTo>
                  <a:cubicBezTo>
                    <a:pt x="849762" y="684789"/>
                    <a:pt x="689525" y="692704"/>
                    <a:pt x="0" y="707886"/>
                  </a:cubicBezTo>
                  <a:cubicBezTo>
                    <a:pt x="50286" y="551974"/>
                    <a:pt x="46678" y="3166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FF0000"/>
                  </a:solidFill>
                </a:rPr>
                <a:t>re</a:t>
              </a:r>
              <a:r>
                <a:rPr lang="pt-BR" sz="2000" dirty="0">
                  <a:solidFill>
                    <a:srgbClr val="FF0000"/>
                  </a:solidFill>
                </a:rPr>
                <a:t>focus</a:t>
              </a:r>
            </a:p>
            <a:p>
              <a:pPr algn="ctr"/>
              <a:r>
                <a:rPr lang="pt-BR" sz="2000" b="1" dirty="0">
                  <a:solidFill>
                    <a:srgbClr val="FF0000"/>
                  </a:solidFill>
                </a:rPr>
                <a:t>re</a:t>
              </a:r>
              <a:r>
                <a:rPr lang="pt-BR" sz="2000" dirty="0">
                  <a:solidFill>
                    <a:srgbClr val="FF0000"/>
                  </a:solidFill>
                </a:rPr>
                <a:t>view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85EAC6B-53CF-A9B0-D15E-78D8BE780EE5}"/>
                </a:ext>
              </a:extLst>
            </p:cNvPr>
            <p:cNvSpPr txBox="1"/>
            <p:nvPr/>
          </p:nvSpPr>
          <p:spPr>
            <a:xfrm>
              <a:off x="6529912" y="3817975"/>
              <a:ext cx="1666875" cy="400110"/>
            </a:xfrm>
            <a:custGeom>
              <a:avLst/>
              <a:gdLst>
                <a:gd name="connsiteX0" fmla="*/ 0 w 1666875"/>
                <a:gd name="connsiteY0" fmla="*/ 0 h 400110"/>
                <a:gd name="connsiteX1" fmla="*/ 1666875 w 1666875"/>
                <a:gd name="connsiteY1" fmla="*/ 0 h 400110"/>
                <a:gd name="connsiteX2" fmla="*/ 1666875 w 1666875"/>
                <a:gd name="connsiteY2" fmla="*/ 400110 h 400110"/>
                <a:gd name="connsiteX3" fmla="*/ 0 w 1666875"/>
                <a:gd name="connsiteY3" fmla="*/ 400110 h 400110"/>
                <a:gd name="connsiteX4" fmla="*/ 0 w 1666875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875" h="400110" fill="none" extrusionOk="0">
                  <a:moveTo>
                    <a:pt x="0" y="0"/>
                  </a:moveTo>
                  <a:cubicBezTo>
                    <a:pt x="715207" y="133423"/>
                    <a:pt x="1254811" y="-60715"/>
                    <a:pt x="1666875" y="0"/>
                  </a:cubicBezTo>
                  <a:cubicBezTo>
                    <a:pt x="1649431" y="188354"/>
                    <a:pt x="1700283" y="268442"/>
                    <a:pt x="1666875" y="400110"/>
                  </a:cubicBezTo>
                  <a:cubicBezTo>
                    <a:pt x="1483120" y="476548"/>
                    <a:pt x="196459" y="368984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666875" h="400110" stroke="0" extrusionOk="0">
                  <a:moveTo>
                    <a:pt x="0" y="0"/>
                  </a:moveTo>
                  <a:cubicBezTo>
                    <a:pt x="284205" y="42701"/>
                    <a:pt x="848907" y="93756"/>
                    <a:pt x="1666875" y="0"/>
                  </a:cubicBezTo>
                  <a:cubicBezTo>
                    <a:pt x="1637912" y="83683"/>
                    <a:pt x="1636766" y="323643"/>
                    <a:pt x="1666875" y="400110"/>
                  </a:cubicBezTo>
                  <a:cubicBezTo>
                    <a:pt x="1135113" y="326016"/>
                    <a:pt x="302358" y="486795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FF0000"/>
                  </a:solidFill>
                </a:rPr>
                <a:t>dis</a:t>
              </a:r>
              <a:r>
                <a:rPr lang="pt-BR" sz="2000" dirty="0">
                  <a:solidFill>
                    <a:srgbClr val="FF0000"/>
                  </a:solidFill>
                </a:rPr>
                <a:t>connection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0E30E84-3240-CDCC-C265-7C2FC7BAB6D6}"/>
                </a:ext>
              </a:extLst>
            </p:cNvPr>
            <p:cNvSpPr txBox="1"/>
            <p:nvPr/>
          </p:nvSpPr>
          <p:spPr>
            <a:xfrm>
              <a:off x="8406532" y="3028890"/>
              <a:ext cx="1592928" cy="400110"/>
            </a:xfrm>
            <a:custGeom>
              <a:avLst/>
              <a:gdLst>
                <a:gd name="connsiteX0" fmla="*/ 0 w 1592928"/>
                <a:gd name="connsiteY0" fmla="*/ 0 h 400110"/>
                <a:gd name="connsiteX1" fmla="*/ 1592928 w 1592928"/>
                <a:gd name="connsiteY1" fmla="*/ 0 h 400110"/>
                <a:gd name="connsiteX2" fmla="*/ 1592928 w 1592928"/>
                <a:gd name="connsiteY2" fmla="*/ 400110 h 400110"/>
                <a:gd name="connsiteX3" fmla="*/ 0 w 1592928"/>
                <a:gd name="connsiteY3" fmla="*/ 400110 h 400110"/>
                <a:gd name="connsiteX4" fmla="*/ 0 w 1592928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400110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75484" y="188354"/>
                    <a:pt x="1626336" y="268442"/>
                    <a:pt x="1592928" y="400110"/>
                  </a:cubicBezTo>
                  <a:cubicBezTo>
                    <a:pt x="1200012" y="539758"/>
                    <a:pt x="557250" y="501588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592928" h="400110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63965" y="83683"/>
                    <a:pt x="1562819" y="323643"/>
                    <a:pt x="1592928" y="400110"/>
                  </a:cubicBezTo>
                  <a:cubicBezTo>
                    <a:pt x="849762" y="377013"/>
                    <a:pt x="689525" y="384928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verb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A41FBDBF-66C2-D835-AC93-98000213C03A}"/>
                </a:ext>
              </a:extLst>
            </p:cNvPr>
            <p:cNvSpPr txBox="1"/>
            <p:nvPr/>
          </p:nvSpPr>
          <p:spPr>
            <a:xfrm>
              <a:off x="8406532" y="3817975"/>
              <a:ext cx="1592928" cy="400110"/>
            </a:xfrm>
            <a:custGeom>
              <a:avLst/>
              <a:gdLst>
                <a:gd name="connsiteX0" fmla="*/ 0 w 1592928"/>
                <a:gd name="connsiteY0" fmla="*/ 0 h 400110"/>
                <a:gd name="connsiteX1" fmla="*/ 1592928 w 1592928"/>
                <a:gd name="connsiteY1" fmla="*/ 0 h 400110"/>
                <a:gd name="connsiteX2" fmla="*/ 1592928 w 1592928"/>
                <a:gd name="connsiteY2" fmla="*/ 400110 h 400110"/>
                <a:gd name="connsiteX3" fmla="*/ 0 w 1592928"/>
                <a:gd name="connsiteY3" fmla="*/ 400110 h 400110"/>
                <a:gd name="connsiteX4" fmla="*/ 0 w 1592928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400110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75484" y="188354"/>
                    <a:pt x="1626336" y="268442"/>
                    <a:pt x="1592928" y="400110"/>
                  </a:cubicBezTo>
                  <a:cubicBezTo>
                    <a:pt x="1200012" y="539758"/>
                    <a:pt x="557250" y="501588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592928" h="400110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63965" y="83683"/>
                    <a:pt x="1562819" y="323643"/>
                    <a:pt x="1592928" y="400110"/>
                  </a:cubicBezTo>
                  <a:cubicBezTo>
                    <a:pt x="849762" y="377013"/>
                    <a:pt x="689525" y="384928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noun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96182E4E-1256-EB48-EEC8-1E7C01BC121E}"/>
                </a:ext>
              </a:extLst>
            </p:cNvPr>
            <p:cNvSpPr txBox="1"/>
            <p:nvPr/>
          </p:nvSpPr>
          <p:spPr>
            <a:xfrm>
              <a:off x="10212784" y="3664087"/>
              <a:ext cx="1592928" cy="707886"/>
            </a:xfrm>
            <a:custGeom>
              <a:avLst/>
              <a:gdLst>
                <a:gd name="connsiteX0" fmla="*/ 0 w 1592928"/>
                <a:gd name="connsiteY0" fmla="*/ 0 h 707886"/>
                <a:gd name="connsiteX1" fmla="*/ 1592928 w 1592928"/>
                <a:gd name="connsiteY1" fmla="*/ 0 h 707886"/>
                <a:gd name="connsiteX2" fmla="*/ 1592928 w 1592928"/>
                <a:gd name="connsiteY2" fmla="*/ 707886 h 707886"/>
                <a:gd name="connsiteX3" fmla="*/ 0 w 1592928"/>
                <a:gd name="connsiteY3" fmla="*/ 707886 h 707886"/>
                <a:gd name="connsiteX4" fmla="*/ 0 w 1592928"/>
                <a:gd name="connsiteY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707886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0031" y="241872"/>
                    <a:pt x="1544925" y="624090"/>
                    <a:pt x="1592928" y="707886"/>
                  </a:cubicBezTo>
                  <a:cubicBezTo>
                    <a:pt x="1200012" y="847534"/>
                    <a:pt x="557250" y="809364"/>
                    <a:pt x="0" y="707886"/>
                  </a:cubicBezTo>
                  <a:cubicBezTo>
                    <a:pt x="63689" y="451632"/>
                    <a:pt x="20489" y="177244"/>
                    <a:pt x="0" y="0"/>
                  </a:cubicBezTo>
                  <a:close/>
                </a:path>
                <a:path w="1592928" h="707886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9518" y="186738"/>
                    <a:pt x="1647669" y="428844"/>
                    <a:pt x="1592928" y="707886"/>
                  </a:cubicBezTo>
                  <a:cubicBezTo>
                    <a:pt x="849762" y="684789"/>
                    <a:pt x="689525" y="692704"/>
                    <a:pt x="0" y="707886"/>
                  </a:cubicBezTo>
                  <a:cubicBezTo>
                    <a:pt x="50286" y="551974"/>
                    <a:pt x="46678" y="3166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Personal answers.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63768C48-8CE6-001D-4C11-D969D226F01F}"/>
                </a:ext>
              </a:extLst>
            </p:cNvPr>
            <p:cNvSpPr txBox="1"/>
            <p:nvPr/>
          </p:nvSpPr>
          <p:spPr>
            <a:xfrm>
              <a:off x="10212784" y="2839970"/>
              <a:ext cx="1592928" cy="707886"/>
            </a:xfrm>
            <a:custGeom>
              <a:avLst/>
              <a:gdLst>
                <a:gd name="connsiteX0" fmla="*/ 0 w 1592928"/>
                <a:gd name="connsiteY0" fmla="*/ 0 h 707886"/>
                <a:gd name="connsiteX1" fmla="*/ 1592928 w 1592928"/>
                <a:gd name="connsiteY1" fmla="*/ 0 h 707886"/>
                <a:gd name="connsiteX2" fmla="*/ 1592928 w 1592928"/>
                <a:gd name="connsiteY2" fmla="*/ 707886 h 707886"/>
                <a:gd name="connsiteX3" fmla="*/ 0 w 1592928"/>
                <a:gd name="connsiteY3" fmla="*/ 707886 h 707886"/>
                <a:gd name="connsiteX4" fmla="*/ 0 w 1592928"/>
                <a:gd name="connsiteY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707886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0031" y="241872"/>
                    <a:pt x="1544925" y="624090"/>
                    <a:pt x="1592928" y="707886"/>
                  </a:cubicBezTo>
                  <a:cubicBezTo>
                    <a:pt x="1200012" y="847534"/>
                    <a:pt x="557250" y="809364"/>
                    <a:pt x="0" y="707886"/>
                  </a:cubicBezTo>
                  <a:cubicBezTo>
                    <a:pt x="63689" y="451632"/>
                    <a:pt x="20489" y="177244"/>
                    <a:pt x="0" y="0"/>
                  </a:cubicBezTo>
                  <a:close/>
                </a:path>
                <a:path w="1592928" h="707886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9518" y="186738"/>
                    <a:pt x="1647669" y="428844"/>
                    <a:pt x="1592928" y="707886"/>
                  </a:cubicBezTo>
                  <a:cubicBezTo>
                    <a:pt x="849762" y="684789"/>
                    <a:pt x="689525" y="692704"/>
                    <a:pt x="0" y="707886"/>
                  </a:cubicBezTo>
                  <a:cubicBezTo>
                    <a:pt x="50286" y="551974"/>
                    <a:pt x="46678" y="3166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Personal answers.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0222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9AD4E92-2DBD-8CD4-18DD-B7AD16B5CE84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2: word formation: suffixes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07CE52D-4EA5-021B-8DD6-F4A7AF352A94}"/>
              </a:ext>
            </a:extLst>
          </p:cNvPr>
          <p:cNvGrpSpPr/>
          <p:nvPr/>
        </p:nvGrpSpPr>
        <p:grpSpPr>
          <a:xfrm>
            <a:off x="4854447" y="1473200"/>
            <a:ext cx="7137400" cy="3911600"/>
            <a:chOff x="4854447" y="1473200"/>
            <a:chExt cx="7137400" cy="3911600"/>
          </a:xfrm>
        </p:grpSpPr>
        <p:pic>
          <p:nvPicPr>
            <p:cNvPr id="21" name="Imagem 20" descr="Tela de computador com texto preto sobre fundo branco&#10;&#10;Descrição gerada automaticamente com confiança média">
              <a:extLst>
                <a:ext uri="{FF2B5EF4-FFF2-40B4-BE49-F238E27FC236}">
                  <a16:creationId xmlns:a16="http://schemas.microsoft.com/office/drawing/2014/main" id="{C3FED955-2D9A-D580-8DDD-B6BC50EE7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4447" y="1473200"/>
              <a:ext cx="7137400" cy="3911600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2072B58C-AB08-9DC9-6E96-78CFE66399A3}"/>
                </a:ext>
              </a:extLst>
            </p:cNvPr>
            <p:cNvSpPr txBox="1"/>
            <p:nvPr/>
          </p:nvSpPr>
          <p:spPr>
            <a:xfrm>
              <a:off x="6560472" y="2894587"/>
              <a:ext cx="1592928" cy="707886"/>
            </a:xfrm>
            <a:custGeom>
              <a:avLst/>
              <a:gdLst>
                <a:gd name="connsiteX0" fmla="*/ 0 w 1592928"/>
                <a:gd name="connsiteY0" fmla="*/ 0 h 707886"/>
                <a:gd name="connsiteX1" fmla="*/ 1592928 w 1592928"/>
                <a:gd name="connsiteY1" fmla="*/ 0 h 707886"/>
                <a:gd name="connsiteX2" fmla="*/ 1592928 w 1592928"/>
                <a:gd name="connsiteY2" fmla="*/ 707886 h 707886"/>
                <a:gd name="connsiteX3" fmla="*/ 0 w 1592928"/>
                <a:gd name="connsiteY3" fmla="*/ 707886 h 707886"/>
                <a:gd name="connsiteX4" fmla="*/ 0 w 1592928"/>
                <a:gd name="connsiteY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707886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0031" y="241872"/>
                    <a:pt x="1544925" y="624090"/>
                    <a:pt x="1592928" y="707886"/>
                  </a:cubicBezTo>
                  <a:cubicBezTo>
                    <a:pt x="1200012" y="847534"/>
                    <a:pt x="557250" y="809364"/>
                    <a:pt x="0" y="707886"/>
                  </a:cubicBezTo>
                  <a:cubicBezTo>
                    <a:pt x="63689" y="451632"/>
                    <a:pt x="20489" y="177244"/>
                    <a:pt x="0" y="0"/>
                  </a:cubicBezTo>
                  <a:close/>
                </a:path>
                <a:path w="1592928" h="707886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9518" y="186738"/>
                    <a:pt x="1647669" y="428844"/>
                    <a:pt x="1592928" y="707886"/>
                  </a:cubicBezTo>
                  <a:cubicBezTo>
                    <a:pt x="849762" y="684789"/>
                    <a:pt x="689525" y="692704"/>
                    <a:pt x="0" y="707886"/>
                  </a:cubicBezTo>
                  <a:cubicBezTo>
                    <a:pt x="50286" y="551974"/>
                    <a:pt x="46678" y="3166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oppress</a:t>
              </a:r>
              <a:r>
                <a:rPr lang="pt-BR" sz="2000" b="1" dirty="0">
                  <a:solidFill>
                    <a:srgbClr val="FF0000"/>
                  </a:solidFill>
                </a:rPr>
                <a:t>ion</a:t>
              </a:r>
              <a:r>
                <a:rPr lang="pt-BR" sz="2000" dirty="0">
                  <a:solidFill>
                    <a:srgbClr val="FF0000"/>
                  </a:solidFill>
                </a:rPr>
                <a:t>, separat</a:t>
              </a:r>
              <a:r>
                <a:rPr lang="pt-BR" sz="2000" b="1" dirty="0">
                  <a:solidFill>
                    <a:srgbClr val="FF0000"/>
                  </a:solidFill>
                </a:rPr>
                <a:t>ion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8AFB6A9E-0DAC-AAED-3C2D-291348EE9013}"/>
                </a:ext>
              </a:extLst>
            </p:cNvPr>
            <p:cNvSpPr txBox="1"/>
            <p:nvPr/>
          </p:nvSpPr>
          <p:spPr>
            <a:xfrm>
              <a:off x="6529912" y="3817975"/>
              <a:ext cx="1666875" cy="646331"/>
            </a:xfrm>
            <a:custGeom>
              <a:avLst/>
              <a:gdLst>
                <a:gd name="connsiteX0" fmla="*/ 0 w 1666875"/>
                <a:gd name="connsiteY0" fmla="*/ 0 h 646331"/>
                <a:gd name="connsiteX1" fmla="*/ 1666875 w 1666875"/>
                <a:gd name="connsiteY1" fmla="*/ 0 h 646331"/>
                <a:gd name="connsiteX2" fmla="*/ 1666875 w 1666875"/>
                <a:gd name="connsiteY2" fmla="*/ 646331 h 646331"/>
                <a:gd name="connsiteX3" fmla="*/ 0 w 1666875"/>
                <a:gd name="connsiteY3" fmla="*/ 646331 h 646331"/>
                <a:gd name="connsiteX4" fmla="*/ 0 w 1666875"/>
                <a:gd name="connsiteY4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875" h="646331" fill="none" extrusionOk="0">
                  <a:moveTo>
                    <a:pt x="0" y="0"/>
                  </a:moveTo>
                  <a:cubicBezTo>
                    <a:pt x="715207" y="133423"/>
                    <a:pt x="1254811" y="-60715"/>
                    <a:pt x="1666875" y="0"/>
                  </a:cubicBezTo>
                  <a:cubicBezTo>
                    <a:pt x="1681347" y="98201"/>
                    <a:pt x="1647962" y="333819"/>
                    <a:pt x="1666875" y="646331"/>
                  </a:cubicBezTo>
                  <a:cubicBezTo>
                    <a:pt x="1483120" y="722769"/>
                    <a:pt x="196459" y="615205"/>
                    <a:pt x="0" y="646331"/>
                  </a:cubicBezTo>
                  <a:cubicBezTo>
                    <a:pt x="46534" y="433830"/>
                    <a:pt x="35510" y="136178"/>
                    <a:pt x="0" y="0"/>
                  </a:cubicBezTo>
                  <a:close/>
                </a:path>
                <a:path w="1666875" h="646331" stroke="0" extrusionOk="0">
                  <a:moveTo>
                    <a:pt x="0" y="0"/>
                  </a:moveTo>
                  <a:cubicBezTo>
                    <a:pt x="284205" y="42701"/>
                    <a:pt x="848907" y="93756"/>
                    <a:pt x="1666875" y="0"/>
                  </a:cubicBezTo>
                  <a:cubicBezTo>
                    <a:pt x="1619141" y="166119"/>
                    <a:pt x="1706365" y="543217"/>
                    <a:pt x="1666875" y="646331"/>
                  </a:cubicBezTo>
                  <a:cubicBezTo>
                    <a:pt x="1135113" y="572237"/>
                    <a:pt x="302358" y="733016"/>
                    <a:pt x="0" y="646331"/>
                  </a:cubicBezTo>
                  <a:cubicBezTo>
                    <a:pt x="44741" y="534667"/>
                    <a:pt x="-25823" y="18907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art</a:t>
              </a:r>
              <a:r>
                <a:rPr lang="pt-BR" b="1" dirty="0">
                  <a:solidFill>
                    <a:srgbClr val="FF0000"/>
                  </a:solidFill>
                </a:rPr>
                <a:t>ist</a:t>
              </a:r>
              <a:r>
                <a:rPr lang="pt-BR" dirty="0">
                  <a:solidFill>
                    <a:srgbClr val="FF0000"/>
                  </a:solidFill>
                </a:rPr>
                <a:t>, scient</a:t>
              </a:r>
              <a:r>
                <a:rPr lang="pt-BR" b="1" dirty="0">
                  <a:solidFill>
                    <a:srgbClr val="FF0000"/>
                  </a:solidFill>
                </a:rPr>
                <a:t>ist</a:t>
              </a:r>
              <a:r>
                <a:rPr lang="pt-BR" dirty="0">
                  <a:solidFill>
                    <a:srgbClr val="FF0000"/>
                  </a:solidFill>
                </a:rPr>
                <a:t>, journal</a:t>
              </a:r>
              <a:r>
                <a:rPr lang="pt-BR" b="1" dirty="0">
                  <a:solidFill>
                    <a:srgbClr val="FF0000"/>
                  </a:solidFill>
                </a:rPr>
                <a:t>ist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0BE1B1AE-94E1-4ED6-7B7F-A5EEA7E311DE}"/>
                </a:ext>
              </a:extLst>
            </p:cNvPr>
            <p:cNvSpPr txBox="1"/>
            <p:nvPr/>
          </p:nvSpPr>
          <p:spPr>
            <a:xfrm>
              <a:off x="8406532" y="3028890"/>
              <a:ext cx="1592928" cy="400110"/>
            </a:xfrm>
            <a:custGeom>
              <a:avLst/>
              <a:gdLst>
                <a:gd name="connsiteX0" fmla="*/ 0 w 1592928"/>
                <a:gd name="connsiteY0" fmla="*/ 0 h 400110"/>
                <a:gd name="connsiteX1" fmla="*/ 1592928 w 1592928"/>
                <a:gd name="connsiteY1" fmla="*/ 0 h 400110"/>
                <a:gd name="connsiteX2" fmla="*/ 1592928 w 1592928"/>
                <a:gd name="connsiteY2" fmla="*/ 400110 h 400110"/>
                <a:gd name="connsiteX3" fmla="*/ 0 w 1592928"/>
                <a:gd name="connsiteY3" fmla="*/ 400110 h 400110"/>
                <a:gd name="connsiteX4" fmla="*/ 0 w 1592928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400110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75484" y="188354"/>
                    <a:pt x="1626336" y="268442"/>
                    <a:pt x="1592928" y="400110"/>
                  </a:cubicBezTo>
                  <a:cubicBezTo>
                    <a:pt x="1200012" y="539758"/>
                    <a:pt x="557250" y="501588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592928" h="400110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63965" y="83683"/>
                    <a:pt x="1562819" y="323643"/>
                    <a:pt x="1592928" y="400110"/>
                  </a:cubicBezTo>
                  <a:cubicBezTo>
                    <a:pt x="849762" y="377013"/>
                    <a:pt x="689525" y="384928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noun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1252A1C5-549E-0537-3216-1443C2F440CF}"/>
                </a:ext>
              </a:extLst>
            </p:cNvPr>
            <p:cNvSpPr txBox="1"/>
            <p:nvPr/>
          </p:nvSpPr>
          <p:spPr>
            <a:xfrm>
              <a:off x="8406532" y="3817975"/>
              <a:ext cx="1592928" cy="400110"/>
            </a:xfrm>
            <a:custGeom>
              <a:avLst/>
              <a:gdLst>
                <a:gd name="connsiteX0" fmla="*/ 0 w 1592928"/>
                <a:gd name="connsiteY0" fmla="*/ 0 h 400110"/>
                <a:gd name="connsiteX1" fmla="*/ 1592928 w 1592928"/>
                <a:gd name="connsiteY1" fmla="*/ 0 h 400110"/>
                <a:gd name="connsiteX2" fmla="*/ 1592928 w 1592928"/>
                <a:gd name="connsiteY2" fmla="*/ 400110 h 400110"/>
                <a:gd name="connsiteX3" fmla="*/ 0 w 1592928"/>
                <a:gd name="connsiteY3" fmla="*/ 400110 h 400110"/>
                <a:gd name="connsiteX4" fmla="*/ 0 w 1592928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400110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75484" y="188354"/>
                    <a:pt x="1626336" y="268442"/>
                    <a:pt x="1592928" y="400110"/>
                  </a:cubicBezTo>
                  <a:cubicBezTo>
                    <a:pt x="1200012" y="539758"/>
                    <a:pt x="557250" y="501588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592928" h="400110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63965" y="83683"/>
                    <a:pt x="1562819" y="323643"/>
                    <a:pt x="1592928" y="400110"/>
                  </a:cubicBezTo>
                  <a:cubicBezTo>
                    <a:pt x="849762" y="377013"/>
                    <a:pt x="689525" y="384928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noun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4077AD75-75F3-8062-A038-3B701CD3D27B}"/>
                </a:ext>
              </a:extLst>
            </p:cNvPr>
            <p:cNvSpPr txBox="1"/>
            <p:nvPr/>
          </p:nvSpPr>
          <p:spPr>
            <a:xfrm>
              <a:off x="10212784" y="3756420"/>
              <a:ext cx="1592928" cy="707886"/>
            </a:xfrm>
            <a:custGeom>
              <a:avLst/>
              <a:gdLst>
                <a:gd name="connsiteX0" fmla="*/ 0 w 1592928"/>
                <a:gd name="connsiteY0" fmla="*/ 0 h 707886"/>
                <a:gd name="connsiteX1" fmla="*/ 1592928 w 1592928"/>
                <a:gd name="connsiteY1" fmla="*/ 0 h 707886"/>
                <a:gd name="connsiteX2" fmla="*/ 1592928 w 1592928"/>
                <a:gd name="connsiteY2" fmla="*/ 707886 h 707886"/>
                <a:gd name="connsiteX3" fmla="*/ 0 w 1592928"/>
                <a:gd name="connsiteY3" fmla="*/ 707886 h 707886"/>
                <a:gd name="connsiteX4" fmla="*/ 0 w 1592928"/>
                <a:gd name="connsiteY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707886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0031" y="241872"/>
                    <a:pt x="1544925" y="624090"/>
                    <a:pt x="1592928" y="707886"/>
                  </a:cubicBezTo>
                  <a:cubicBezTo>
                    <a:pt x="1200012" y="847534"/>
                    <a:pt x="557250" y="809364"/>
                    <a:pt x="0" y="707886"/>
                  </a:cubicBezTo>
                  <a:cubicBezTo>
                    <a:pt x="63689" y="451632"/>
                    <a:pt x="20489" y="177244"/>
                    <a:pt x="0" y="0"/>
                  </a:cubicBezTo>
                  <a:close/>
                </a:path>
                <a:path w="1592928" h="707886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9518" y="186738"/>
                    <a:pt x="1647669" y="428844"/>
                    <a:pt x="1592928" y="707886"/>
                  </a:cubicBezTo>
                  <a:cubicBezTo>
                    <a:pt x="849762" y="684789"/>
                    <a:pt x="689525" y="692704"/>
                    <a:pt x="0" y="707886"/>
                  </a:cubicBezTo>
                  <a:cubicBezTo>
                    <a:pt x="50286" y="551974"/>
                    <a:pt x="46678" y="3166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Personal answers.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B756FFBB-B818-7853-E6B3-15C92018CCB7}"/>
                </a:ext>
              </a:extLst>
            </p:cNvPr>
            <p:cNvSpPr txBox="1"/>
            <p:nvPr/>
          </p:nvSpPr>
          <p:spPr>
            <a:xfrm>
              <a:off x="10212784" y="2839970"/>
              <a:ext cx="1592928" cy="707886"/>
            </a:xfrm>
            <a:custGeom>
              <a:avLst/>
              <a:gdLst>
                <a:gd name="connsiteX0" fmla="*/ 0 w 1592928"/>
                <a:gd name="connsiteY0" fmla="*/ 0 h 707886"/>
                <a:gd name="connsiteX1" fmla="*/ 1592928 w 1592928"/>
                <a:gd name="connsiteY1" fmla="*/ 0 h 707886"/>
                <a:gd name="connsiteX2" fmla="*/ 1592928 w 1592928"/>
                <a:gd name="connsiteY2" fmla="*/ 707886 h 707886"/>
                <a:gd name="connsiteX3" fmla="*/ 0 w 1592928"/>
                <a:gd name="connsiteY3" fmla="*/ 707886 h 707886"/>
                <a:gd name="connsiteX4" fmla="*/ 0 w 1592928"/>
                <a:gd name="connsiteY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707886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0031" y="241872"/>
                    <a:pt x="1544925" y="624090"/>
                    <a:pt x="1592928" y="707886"/>
                  </a:cubicBezTo>
                  <a:cubicBezTo>
                    <a:pt x="1200012" y="847534"/>
                    <a:pt x="557250" y="809364"/>
                    <a:pt x="0" y="707886"/>
                  </a:cubicBezTo>
                  <a:cubicBezTo>
                    <a:pt x="63689" y="451632"/>
                    <a:pt x="20489" y="177244"/>
                    <a:pt x="0" y="0"/>
                  </a:cubicBezTo>
                  <a:close/>
                </a:path>
                <a:path w="1592928" h="707886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9518" y="186738"/>
                    <a:pt x="1647669" y="428844"/>
                    <a:pt x="1592928" y="707886"/>
                  </a:cubicBezTo>
                  <a:cubicBezTo>
                    <a:pt x="849762" y="684789"/>
                    <a:pt x="689525" y="692704"/>
                    <a:pt x="0" y="707886"/>
                  </a:cubicBezTo>
                  <a:cubicBezTo>
                    <a:pt x="50286" y="551974"/>
                    <a:pt x="46678" y="3166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Personal answers.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B9CCE634-44EF-A742-979E-8BB7737E4F49}"/>
                </a:ext>
              </a:extLst>
            </p:cNvPr>
            <p:cNvSpPr txBox="1"/>
            <p:nvPr/>
          </p:nvSpPr>
          <p:spPr>
            <a:xfrm>
              <a:off x="6560472" y="2090055"/>
              <a:ext cx="1592928" cy="707886"/>
            </a:xfrm>
            <a:custGeom>
              <a:avLst/>
              <a:gdLst>
                <a:gd name="connsiteX0" fmla="*/ 0 w 1592928"/>
                <a:gd name="connsiteY0" fmla="*/ 0 h 707886"/>
                <a:gd name="connsiteX1" fmla="*/ 1592928 w 1592928"/>
                <a:gd name="connsiteY1" fmla="*/ 0 h 707886"/>
                <a:gd name="connsiteX2" fmla="*/ 1592928 w 1592928"/>
                <a:gd name="connsiteY2" fmla="*/ 707886 h 707886"/>
                <a:gd name="connsiteX3" fmla="*/ 0 w 1592928"/>
                <a:gd name="connsiteY3" fmla="*/ 707886 h 707886"/>
                <a:gd name="connsiteX4" fmla="*/ 0 w 1592928"/>
                <a:gd name="connsiteY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707886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0031" y="241872"/>
                    <a:pt x="1544925" y="624090"/>
                    <a:pt x="1592928" y="707886"/>
                  </a:cubicBezTo>
                  <a:cubicBezTo>
                    <a:pt x="1200012" y="847534"/>
                    <a:pt x="557250" y="809364"/>
                    <a:pt x="0" y="707886"/>
                  </a:cubicBezTo>
                  <a:cubicBezTo>
                    <a:pt x="63689" y="451632"/>
                    <a:pt x="20489" y="177244"/>
                    <a:pt x="0" y="0"/>
                  </a:cubicBezTo>
                  <a:close/>
                </a:path>
                <a:path w="1592928" h="707886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9518" y="186738"/>
                    <a:pt x="1647669" y="428844"/>
                    <a:pt x="1592928" y="707886"/>
                  </a:cubicBezTo>
                  <a:cubicBezTo>
                    <a:pt x="849762" y="684789"/>
                    <a:pt x="689525" y="692704"/>
                    <a:pt x="0" y="707886"/>
                  </a:cubicBezTo>
                  <a:cubicBezTo>
                    <a:pt x="50286" y="551974"/>
                    <a:pt x="46678" y="3166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beauti</a:t>
              </a:r>
              <a:r>
                <a:rPr lang="pt-BR" sz="2000" b="1" dirty="0">
                  <a:solidFill>
                    <a:srgbClr val="FF0000"/>
                  </a:solidFill>
                </a:rPr>
                <a:t>ful</a:t>
              </a:r>
              <a:r>
                <a:rPr lang="pt-BR" sz="2000" dirty="0">
                  <a:solidFill>
                    <a:srgbClr val="FF0000"/>
                  </a:solidFill>
                </a:rPr>
                <a:t>, pain</a:t>
              </a:r>
              <a:r>
                <a:rPr lang="pt-BR" sz="2000" b="1" dirty="0">
                  <a:solidFill>
                    <a:srgbClr val="FF0000"/>
                  </a:solidFill>
                </a:rPr>
                <a:t>ful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31F06753-258D-B98D-E2DB-A24FDE061DE2}"/>
                </a:ext>
              </a:extLst>
            </p:cNvPr>
            <p:cNvSpPr txBox="1"/>
            <p:nvPr/>
          </p:nvSpPr>
          <p:spPr>
            <a:xfrm>
              <a:off x="8406532" y="2224358"/>
              <a:ext cx="1592928" cy="400110"/>
            </a:xfrm>
            <a:custGeom>
              <a:avLst/>
              <a:gdLst>
                <a:gd name="connsiteX0" fmla="*/ 0 w 1592928"/>
                <a:gd name="connsiteY0" fmla="*/ 0 h 400110"/>
                <a:gd name="connsiteX1" fmla="*/ 1592928 w 1592928"/>
                <a:gd name="connsiteY1" fmla="*/ 0 h 400110"/>
                <a:gd name="connsiteX2" fmla="*/ 1592928 w 1592928"/>
                <a:gd name="connsiteY2" fmla="*/ 400110 h 400110"/>
                <a:gd name="connsiteX3" fmla="*/ 0 w 1592928"/>
                <a:gd name="connsiteY3" fmla="*/ 400110 h 400110"/>
                <a:gd name="connsiteX4" fmla="*/ 0 w 1592928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400110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75484" y="188354"/>
                    <a:pt x="1626336" y="268442"/>
                    <a:pt x="1592928" y="400110"/>
                  </a:cubicBezTo>
                  <a:cubicBezTo>
                    <a:pt x="1200012" y="539758"/>
                    <a:pt x="557250" y="501588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592928" h="400110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63965" y="83683"/>
                    <a:pt x="1562819" y="323643"/>
                    <a:pt x="1592928" y="400110"/>
                  </a:cubicBezTo>
                  <a:cubicBezTo>
                    <a:pt x="849762" y="377013"/>
                    <a:pt x="689525" y="384928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adjective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E324433-24C6-E806-E8D2-D8B341B53835}"/>
                </a:ext>
              </a:extLst>
            </p:cNvPr>
            <p:cNvSpPr txBox="1"/>
            <p:nvPr/>
          </p:nvSpPr>
          <p:spPr>
            <a:xfrm>
              <a:off x="10212784" y="2035438"/>
              <a:ext cx="1592928" cy="707886"/>
            </a:xfrm>
            <a:custGeom>
              <a:avLst/>
              <a:gdLst>
                <a:gd name="connsiteX0" fmla="*/ 0 w 1592928"/>
                <a:gd name="connsiteY0" fmla="*/ 0 h 707886"/>
                <a:gd name="connsiteX1" fmla="*/ 1592928 w 1592928"/>
                <a:gd name="connsiteY1" fmla="*/ 0 h 707886"/>
                <a:gd name="connsiteX2" fmla="*/ 1592928 w 1592928"/>
                <a:gd name="connsiteY2" fmla="*/ 707886 h 707886"/>
                <a:gd name="connsiteX3" fmla="*/ 0 w 1592928"/>
                <a:gd name="connsiteY3" fmla="*/ 707886 h 707886"/>
                <a:gd name="connsiteX4" fmla="*/ 0 w 1592928"/>
                <a:gd name="connsiteY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707886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0031" y="241872"/>
                    <a:pt x="1544925" y="624090"/>
                    <a:pt x="1592928" y="707886"/>
                  </a:cubicBezTo>
                  <a:cubicBezTo>
                    <a:pt x="1200012" y="847534"/>
                    <a:pt x="557250" y="809364"/>
                    <a:pt x="0" y="707886"/>
                  </a:cubicBezTo>
                  <a:cubicBezTo>
                    <a:pt x="63689" y="451632"/>
                    <a:pt x="20489" y="177244"/>
                    <a:pt x="0" y="0"/>
                  </a:cubicBezTo>
                  <a:close/>
                </a:path>
                <a:path w="1592928" h="707886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9518" y="186738"/>
                    <a:pt x="1647669" y="428844"/>
                    <a:pt x="1592928" y="707886"/>
                  </a:cubicBezTo>
                  <a:cubicBezTo>
                    <a:pt x="849762" y="684789"/>
                    <a:pt x="689525" y="692704"/>
                    <a:pt x="0" y="707886"/>
                  </a:cubicBezTo>
                  <a:cubicBezTo>
                    <a:pt x="50286" y="551974"/>
                    <a:pt x="46678" y="3166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Personal answers.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4BB66A1-8587-62AB-51DE-C68CB0CEB2FE}"/>
                </a:ext>
              </a:extLst>
            </p:cNvPr>
            <p:cNvSpPr txBox="1"/>
            <p:nvPr/>
          </p:nvSpPr>
          <p:spPr>
            <a:xfrm>
              <a:off x="6560472" y="4593018"/>
              <a:ext cx="1592928" cy="707886"/>
            </a:xfrm>
            <a:custGeom>
              <a:avLst/>
              <a:gdLst>
                <a:gd name="connsiteX0" fmla="*/ 0 w 1592928"/>
                <a:gd name="connsiteY0" fmla="*/ 0 h 707886"/>
                <a:gd name="connsiteX1" fmla="*/ 1592928 w 1592928"/>
                <a:gd name="connsiteY1" fmla="*/ 0 h 707886"/>
                <a:gd name="connsiteX2" fmla="*/ 1592928 w 1592928"/>
                <a:gd name="connsiteY2" fmla="*/ 707886 h 707886"/>
                <a:gd name="connsiteX3" fmla="*/ 0 w 1592928"/>
                <a:gd name="connsiteY3" fmla="*/ 707886 h 707886"/>
                <a:gd name="connsiteX4" fmla="*/ 0 w 1592928"/>
                <a:gd name="connsiteY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707886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0031" y="241872"/>
                    <a:pt x="1544925" y="624090"/>
                    <a:pt x="1592928" y="707886"/>
                  </a:cubicBezTo>
                  <a:cubicBezTo>
                    <a:pt x="1200012" y="847534"/>
                    <a:pt x="557250" y="809364"/>
                    <a:pt x="0" y="707886"/>
                  </a:cubicBezTo>
                  <a:cubicBezTo>
                    <a:pt x="63689" y="451632"/>
                    <a:pt x="20489" y="177244"/>
                    <a:pt x="0" y="0"/>
                  </a:cubicBezTo>
                  <a:close/>
                </a:path>
                <a:path w="1592928" h="707886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9518" y="186738"/>
                    <a:pt x="1647669" y="428844"/>
                    <a:pt x="1592928" y="707886"/>
                  </a:cubicBezTo>
                  <a:cubicBezTo>
                    <a:pt x="849762" y="684789"/>
                    <a:pt x="689525" y="692704"/>
                    <a:pt x="0" y="707886"/>
                  </a:cubicBezTo>
                  <a:cubicBezTo>
                    <a:pt x="50286" y="551974"/>
                    <a:pt x="46678" y="3166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pacif</a:t>
              </a:r>
              <a:r>
                <a:rPr lang="pt-BR" sz="2000" b="1" dirty="0">
                  <a:solidFill>
                    <a:srgbClr val="FF0000"/>
                  </a:solidFill>
                </a:rPr>
                <a:t>ist</a:t>
              </a:r>
              <a:r>
                <a:rPr lang="pt-BR" sz="2000" dirty="0">
                  <a:solidFill>
                    <a:srgbClr val="FF0000"/>
                  </a:solidFill>
                </a:rPr>
                <a:t>, rac</a:t>
              </a:r>
              <a:r>
                <a:rPr lang="pt-BR" sz="2000" b="1" dirty="0">
                  <a:solidFill>
                    <a:srgbClr val="FF0000"/>
                  </a:solidFill>
                </a:rPr>
                <a:t>ist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F0C6C51B-0D51-2E5F-232B-54C44DE7BC78}"/>
                </a:ext>
              </a:extLst>
            </p:cNvPr>
            <p:cNvSpPr txBox="1"/>
            <p:nvPr/>
          </p:nvSpPr>
          <p:spPr>
            <a:xfrm>
              <a:off x="8406532" y="4727321"/>
              <a:ext cx="1592928" cy="400110"/>
            </a:xfrm>
            <a:custGeom>
              <a:avLst/>
              <a:gdLst>
                <a:gd name="connsiteX0" fmla="*/ 0 w 1592928"/>
                <a:gd name="connsiteY0" fmla="*/ 0 h 400110"/>
                <a:gd name="connsiteX1" fmla="*/ 1592928 w 1592928"/>
                <a:gd name="connsiteY1" fmla="*/ 0 h 400110"/>
                <a:gd name="connsiteX2" fmla="*/ 1592928 w 1592928"/>
                <a:gd name="connsiteY2" fmla="*/ 400110 h 400110"/>
                <a:gd name="connsiteX3" fmla="*/ 0 w 1592928"/>
                <a:gd name="connsiteY3" fmla="*/ 400110 h 400110"/>
                <a:gd name="connsiteX4" fmla="*/ 0 w 1592928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400110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75484" y="188354"/>
                    <a:pt x="1626336" y="268442"/>
                    <a:pt x="1592928" y="400110"/>
                  </a:cubicBezTo>
                  <a:cubicBezTo>
                    <a:pt x="1200012" y="539758"/>
                    <a:pt x="557250" y="501588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592928" h="400110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63965" y="83683"/>
                    <a:pt x="1562819" y="323643"/>
                    <a:pt x="1592928" y="400110"/>
                  </a:cubicBezTo>
                  <a:cubicBezTo>
                    <a:pt x="849762" y="377013"/>
                    <a:pt x="689525" y="384928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adjective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0DF2E6C6-A06D-3B54-716B-E5D7BA9FEC80}"/>
                </a:ext>
              </a:extLst>
            </p:cNvPr>
            <p:cNvSpPr txBox="1"/>
            <p:nvPr/>
          </p:nvSpPr>
          <p:spPr>
            <a:xfrm>
              <a:off x="10212784" y="4538401"/>
              <a:ext cx="1592928" cy="707886"/>
            </a:xfrm>
            <a:custGeom>
              <a:avLst/>
              <a:gdLst>
                <a:gd name="connsiteX0" fmla="*/ 0 w 1592928"/>
                <a:gd name="connsiteY0" fmla="*/ 0 h 707886"/>
                <a:gd name="connsiteX1" fmla="*/ 1592928 w 1592928"/>
                <a:gd name="connsiteY1" fmla="*/ 0 h 707886"/>
                <a:gd name="connsiteX2" fmla="*/ 1592928 w 1592928"/>
                <a:gd name="connsiteY2" fmla="*/ 707886 h 707886"/>
                <a:gd name="connsiteX3" fmla="*/ 0 w 1592928"/>
                <a:gd name="connsiteY3" fmla="*/ 707886 h 707886"/>
                <a:gd name="connsiteX4" fmla="*/ 0 w 1592928"/>
                <a:gd name="connsiteY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707886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0031" y="241872"/>
                    <a:pt x="1544925" y="624090"/>
                    <a:pt x="1592928" y="707886"/>
                  </a:cubicBezTo>
                  <a:cubicBezTo>
                    <a:pt x="1200012" y="847534"/>
                    <a:pt x="557250" y="809364"/>
                    <a:pt x="0" y="707886"/>
                  </a:cubicBezTo>
                  <a:cubicBezTo>
                    <a:pt x="63689" y="451632"/>
                    <a:pt x="20489" y="177244"/>
                    <a:pt x="0" y="0"/>
                  </a:cubicBezTo>
                  <a:close/>
                </a:path>
                <a:path w="1592928" h="707886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9518" y="186738"/>
                    <a:pt x="1647669" y="428844"/>
                    <a:pt x="1592928" y="707886"/>
                  </a:cubicBezTo>
                  <a:cubicBezTo>
                    <a:pt x="849762" y="684789"/>
                    <a:pt x="689525" y="692704"/>
                    <a:pt x="0" y="707886"/>
                  </a:cubicBezTo>
                  <a:cubicBezTo>
                    <a:pt x="50286" y="551974"/>
                    <a:pt x="46678" y="31663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Personal answers.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997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3: synonyms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ACE81324-7F11-DB31-DE01-66CE08E69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027622"/>
              </p:ext>
            </p:extLst>
          </p:nvPr>
        </p:nvGraphicFramePr>
        <p:xfrm>
          <a:off x="6450644" y="398755"/>
          <a:ext cx="3945007" cy="6060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34033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3: synonyms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ACE81324-7F11-DB31-DE01-66CE08E69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4372541"/>
              </p:ext>
            </p:extLst>
          </p:nvPr>
        </p:nvGraphicFramePr>
        <p:xfrm>
          <a:off x="6450644" y="398755"/>
          <a:ext cx="3945007" cy="6060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68840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4: word formation: suffixes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9438F291-CDEA-02A9-D4E6-0352A7ED90B1}"/>
              </a:ext>
            </a:extLst>
          </p:cNvPr>
          <p:cNvGrpSpPr/>
          <p:nvPr/>
        </p:nvGrpSpPr>
        <p:grpSpPr>
          <a:xfrm>
            <a:off x="4822697" y="2813050"/>
            <a:ext cx="7200900" cy="1231900"/>
            <a:chOff x="4822697" y="2813050"/>
            <a:chExt cx="7200900" cy="1231900"/>
          </a:xfrm>
        </p:grpSpPr>
        <p:pic>
          <p:nvPicPr>
            <p:cNvPr id="11" name="Imagem 10" descr="Tabela&#10;&#10;Descrição gerada automaticamente">
              <a:extLst>
                <a:ext uri="{FF2B5EF4-FFF2-40B4-BE49-F238E27FC236}">
                  <a16:creationId xmlns:a16="http://schemas.microsoft.com/office/drawing/2014/main" id="{007A829F-9AA8-5A10-EB91-2C83DB41A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2697" y="2813050"/>
              <a:ext cx="7200900" cy="1231900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02FE1A30-E6AE-6B13-B599-88A896E04DC8}"/>
                </a:ext>
              </a:extLst>
            </p:cNvPr>
            <p:cNvSpPr txBox="1"/>
            <p:nvPr/>
          </p:nvSpPr>
          <p:spPr>
            <a:xfrm>
              <a:off x="8411342" y="3314298"/>
              <a:ext cx="1592928" cy="246221"/>
            </a:xfrm>
            <a:custGeom>
              <a:avLst/>
              <a:gdLst>
                <a:gd name="connsiteX0" fmla="*/ 0 w 1592928"/>
                <a:gd name="connsiteY0" fmla="*/ 0 h 246221"/>
                <a:gd name="connsiteX1" fmla="*/ 1592928 w 1592928"/>
                <a:gd name="connsiteY1" fmla="*/ 0 h 246221"/>
                <a:gd name="connsiteX2" fmla="*/ 1592928 w 1592928"/>
                <a:gd name="connsiteY2" fmla="*/ 246221 h 246221"/>
                <a:gd name="connsiteX3" fmla="*/ 0 w 1592928"/>
                <a:gd name="connsiteY3" fmla="*/ 246221 h 246221"/>
                <a:gd name="connsiteX4" fmla="*/ 0 w 1592928"/>
                <a:gd name="connsiteY4" fmla="*/ 0 h 24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246221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1398" y="70019"/>
                    <a:pt x="1572787" y="189454"/>
                    <a:pt x="1592928" y="246221"/>
                  </a:cubicBezTo>
                  <a:cubicBezTo>
                    <a:pt x="1200012" y="385869"/>
                    <a:pt x="557250" y="347699"/>
                    <a:pt x="0" y="246221"/>
                  </a:cubicBezTo>
                  <a:cubicBezTo>
                    <a:pt x="983" y="176280"/>
                    <a:pt x="9638" y="108530"/>
                    <a:pt x="0" y="0"/>
                  </a:cubicBezTo>
                  <a:close/>
                </a:path>
                <a:path w="1592928" h="246221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99868" y="100645"/>
                    <a:pt x="1598013" y="179643"/>
                    <a:pt x="1592928" y="246221"/>
                  </a:cubicBezTo>
                  <a:cubicBezTo>
                    <a:pt x="849762" y="223124"/>
                    <a:pt x="689525" y="231039"/>
                    <a:pt x="0" y="246221"/>
                  </a:cubicBezTo>
                  <a:cubicBezTo>
                    <a:pt x="-13414" y="218582"/>
                    <a:pt x="6030" y="36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600" dirty="0">
                  <a:solidFill>
                    <a:srgbClr val="FF0000"/>
                  </a:solidFill>
                </a:rPr>
                <a:t>adverb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187C119F-1C86-3BBD-5294-E2F6E89C4FE5}"/>
                </a:ext>
              </a:extLst>
            </p:cNvPr>
            <p:cNvSpPr txBox="1"/>
            <p:nvPr/>
          </p:nvSpPr>
          <p:spPr>
            <a:xfrm>
              <a:off x="8411342" y="3660305"/>
              <a:ext cx="1592928" cy="246221"/>
            </a:xfrm>
            <a:custGeom>
              <a:avLst/>
              <a:gdLst>
                <a:gd name="connsiteX0" fmla="*/ 0 w 1592928"/>
                <a:gd name="connsiteY0" fmla="*/ 0 h 246221"/>
                <a:gd name="connsiteX1" fmla="*/ 1592928 w 1592928"/>
                <a:gd name="connsiteY1" fmla="*/ 0 h 246221"/>
                <a:gd name="connsiteX2" fmla="*/ 1592928 w 1592928"/>
                <a:gd name="connsiteY2" fmla="*/ 246221 h 246221"/>
                <a:gd name="connsiteX3" fmla="*/ 0 w 1592928"/>
                <a:gd name="connsiteY3" fmla="*/ 246221 h 246221"/>
                <a:gd name="connsiteX4" fmla="*/ 0 w 1592928"/>
                <a:gd name="connsiteY4" fmla="*/ 0 h 24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246221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1398" y="70019"/>
                    <a:pt x="1572787" y="189454"/>
                    <a:pt x="1592928" y="246221"/>
                  </a:cubicBezTo>
                  <a:cubicBezTo>
                    <a:pt x="1200012" y="385869"/>
                    <a:pt x="557250" y="347699"/>
                    <a:pt x="0" y="246221"/>
                  </a:cubicBezTo>
                  <a:cubicBezTo>
                    <a:pt x="983" y="176280"/>
                    <a:pt x="9638" y="108530"/>
                    <a:pt x="0" y="0"/>
                  </a:cubicBezTo>
                  <a:close/>
                </a:path>
                <a:path w="1592928" h="246221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99868" y="100645"/>
                    <a:pt x="1598013" y="179643"/>
                    <a:pt x="1592928" y="246221"/>
                  </a:cubicBezTo>
                  <a:cubicBezTo>
                    <a:pt x="849762" y="223124"/>
                    <a:pt x="689525" y="231039"/>
                    <a:pt x="0" y="246221"/>
                  </a:cubicBezTo>
                  <a:cubicBezTo>
                    <a:pt x="-13414" y="218582"/>
                    <a:pt x="6030" y="36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600" dirty="0">
                  <a:solidFill>
                    <a:srgbClr val="FF0000"/>
                  </a:solidFill>
                </a:rPr>
                <a:t>noun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3DC18E71-128B-B9DD-8887-F167A867A160}"/>
                </a:ext>
              </a:extLst>
            </p:cNvPr>
            <p:cNvSpPr txBox="1"/>
            <p:nvPr/>
          </p:nvSpPr>
          <p:spPr>
            <a:xfrm>
              <a:off x="10214951" y="3321992"/>
              <a:ext cx="1592928" cy="246221"/>
            </a:xfrm>
            <a:custGeom>
              <a:avLst/>
              <a:gdLst>
                <a:gd name="connsiteX0" fmla="*/ 0 w 1592928"/>
                <a:gd name="connsiteY0" fmla="*/ 0 h 246221"/>
                <a:gd name="connsiteX1" fmla="*/ 1592928 w 1592928"/>
                <a:gd name="connsiteY1" fmla="*/ 0 h 246221"/>
                <a:gd name="connsiteX2" fmla="*/ 1592928 w 1592928"/>
                <a:gd name="connsiteY2" fmla="*/ 246221 h 246221"/>
                <a:gd name="connsiteX3" fmla="*/ 0 w 1592928"/>
                <a:gd name="connsiteY3" fmla="*/ 246221 h 246221"/>
                <a:gd name="connsiteX4" fmla="*/ 0 w 1592928"/>
                <a:gd name="connsiteY4" fmla="*/ 0 h 24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246221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1398" y="70019"/>
                    <a:pt x="1572787" y="189454"/>
                    <a:pt x="1592928" y="246221"/>
                  </a:cubicBezTo>
                  <a:cubicBezTo>
                    <a:pt x="1200012" y="385869"/>
                    <a:pt x="557250" y="347699"/>
                    <a:pt x="0" y="246221"/>
                  </a:cubicBezTo>
                  <a:cubicBezTo>
                    <a:pt x="983" y="176280"/>
                    <a:pt x="9638" y="108530"/>
                    <a:pt x="0" y="0"/>
                  </a:cubicBezTo>
                  <a:close/>
                </a:path>
                <a:path w="1592928" h="246221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99868" y="100645"/>
                    <a:pt x="1598013" y="179643"/>
                    <a:pt x="1592928" y="246221"/>
                  </a:cubicBezTo>
                  <a:cubicBezTo>
                    <a:pt x="849762" y="223124"/>
                    <a:pt x="689525" y="231039"/>
                    <a:pt x="0" y="246221"/>
                  </a:cubicBezTo>
                  <a:cubicBezTo>
                    <a:pt x="-13414" y="218582"/>
                    <a:pt x="6030" y="36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600" dirty="0">
                  <a:solidFill>
                    <a:srgbClr val="FF0000"/>
                  </a:solidFill>
                </a:rPr>
                <a:t>Personal answers.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0D14C9FD-69B5-FCD4-AB20-2E302D000FFB}"/>
                </a:ext>
              </a:extLst>
            </p:cNvPr>
            <p:cNvSpPr txBox="1"/>
            <p:nvPr/>
          </p:nvSpPr>
          <p:spPr>
            <a:xfrm>
              <a:off x="10237498" y="3660304"/>
              <a:ext cx="1592928" cy="246221"/>
            </a:xfrm>
            <a:custGeom>
              <a:avLst/>
              <a:gdLst>
                <a:gd name="connsiteX0" fmla="*/ 0 w 1592928"/>
                <a:gd name="connsiteY0" fmla="*/ 0 h 246221"/>
                <a:gd name="connsiteX1" fmla="*/ 1592928 w 1592928"/>
                <a:gd name="connsiteY1" fmla="*/ 0 h 246221"/>
                <a:gd name="connsiteX2" fmla="*/ 1592928 w 1592928"/>
                <a:gd name="connsiteY2" fmla="*/ 246221 h 246221"/>
                <a:gd name="connsiteX3" fmla="*/ 0 w 1592928"/>
                <a:gd name="connsiteY3" fmla="*/ 246221 h 246221"/>
                <a:gd name="connsiteX4" fmla="*/ 0 w 1592928"/>
                <a:gd name="connsiteY4" fmla="*/ 0 h 24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246221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91398" y="70019"/>
                    <a:pt x="1572787" y="189454"/>
                    <a:pt x="1592928" y="246221"/>
                  </a:cubicBezTo>
                  <a:cubicBezTo>
                    <a:pt x="1200012" y="385869"/>
                    <a:pt x="557250" y="347699"/>
                    <a:pt x="0" y="246221"/>
                  </a:cubicBezTo>
                  <a:cubicBezTo>
                    <a:pt x="983" y="176280"/>
                    <a:pt x="9638" y="108530"/>
                    <a:pt x="0" y="0"/>
                  </a:cubicBezTo>
                  <a:close/>
                </a:path>
                <a:path w="1592928" h="246221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99868" y="100645"/>
                    <a:pt x="1598013" y="179643"/>
                    <a:pt x="1592928" y="246221"/>
                  </a:cubicBezTo>
                  <a:cubicBezTo>
                    <a:pt x="849762" y="223124"/>
                    <a:pt x="689525" y="231039"/>
                    <a:pt x="0" y="246221"/>
                  </a:cubicBezTo>
                  <a:cubicBezTo>
                    <a:pt x="-13414" y="218582"/>
                    <a:pt x="6030" y="36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600" dirty="0">
                  <a:solidFill>
                    <a:srgbClr val="FF0000"/>
                  </a:solidFill>
                </a:rPr>
                <a:t>Personal answers.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027F2C44-BE5A-400C-6181-B52DC75D8408}"/>
                </a:ext>
              </a:extLst>
            </p:cNvPr>
            <p:cNvSpPr txBox="1"/>
            <p:nvPr/>
          </p:nvSpPr>
          <p:spPr>
            <a:xfrm>
              <a:off x="6446296" y="3321992"/>
              <a:ext cx="1749328" cy="246221"/>
            </a:xfrm>
            <a:custGeom>
              <a:avLst/>
              <a:gdLst>
                <a:gd name="connsiteX0" fmla="*/ 0 w 1749328"/>
                <a:gd name="connsiteY0" fmla="*/ 0 h 246221"/>
                <a:gd name="connsiteX1" fmla="*/ 1749328 w 1749328"/>
                <a:gd name="connsiteY1" fmla="*/ 0 h 246221"/>
                <a:gd name="connsiteX2" fmla="*/ 1749328 w 1749328"/>
                <a:gd name="connsiteY2" fmla="*/ 246221 h 246221"/>
                <a:gd name="connsiteX3" fmla="*/ 0 w 1749328"/>
                <a:gd name="connsiteY3" fmla="*/ 246221 h 246221"/>
                <a:gd name="connsiteX4" fmla="*/ 0 w 1749328"/>
                <a:gd name="connsiteY4" fmla="*/ 0 h 24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328" h="246221" fill="none" extrusionOk="0">
                  <a:moveTo>
                    <a:pt x="0" y="0"/>
                  </a:moveTo>
                  <a:cubicBezTo>
                    <a:pt x="506084" y="54210"/>
                    <a:pt x="1281714" y="-32683"/>
                    <a:pt x="1749328" y="0"/>
                  </a:cubicBezTo>
                  <a:cubicBezTo>
                    <a:pt x="1747798" y="70019"/>
                    <a:pt x="1729187" y="189454"/>
                    <a:pt x="1749328" y="246221"/>
                  </a:cubicBezTo>
                  <a:cubicBezTo>
                    <a:pt x="1114236" y="281156"/>
                    <a:pt x="556198" y="107866"/>
                    <a:pt x="0" y="246221"/>
                  </a:cubicBezTo>
                  <a:cubicBezTo>
                    <a:pt x="983" y="176280"/>
                    <a:pt x="9638" y="108530"/>
                    <a:pt x="0" y="0"/>
                  </a:cubicBezTo>
                  <a:close/>
                </a:path>
                <a:path w="1749328" h="246221" stroke="0" extrusionOk="0">
                  <a:moveTo>
                    <a:pt x="0" y="0"/>
                  </a:moveTo>
                  <a:cubicBezTo>
                    <a:pt x="303899" y="40449"/>
                    <a:pt x="1209712" y="25186"/>
                    <a:pt x="1749328" y="0"/>
                  </a:cubicBezTo>
                  <a:cubicBezTo>
                    <a:pt x="1756268" y="100645"/>
                    <a:pt x="1754413" y="179643"/>
                    <a:pt x="1749328" y="246221"/>
                  </a:cubicBezTo>
                  <a:cubicBezTo>
                    <a:pt x="931819" y="315274"/>
                    <a:pt x="315145" y="240803"/>
                    <a:pt x="0" y="246221"/>
                  </a:cubicBezTo>
                  <a:cubicBezTo>
                    <a:pt x="-13414" y="218582"/>
                    <a:pt x="6030" y="36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600" dirty="0">
                  <a:solidFill>
                    <a:srgbClr val="FF0000"/>
                  </a:solidFill>
                </a:rPr>
                <a:t>consisten</a:t>
              </a:r>
              <a:r>
                <a:rPr lang="pt-BR" sz="1600" b="1" dirty="0">
                  <a:solidFill>
                    <a:srgbClr val="FF0000"/>
                  </a:solidFill>
                </a:rPr>
                <a:t>ly</a:t>
              </a:r>
              <a:r>
                <a:rPr lang="pt-BR" sz="1600" dirty="0">
                  <a:solidFill>
                    <a:srgbClr val="FF0000"/>
                  </a:solidFill>
                </a:rPr>
                <a:t>, deep</a:t>
              </a:r>
              <a:r>
                <a:rPr lang="pt-BR" sz="1600" b="1" dirty="0">
                  <a:solidFill>
                    <a:srgbClr val="FF0000"/>
                  </a:solidFill>
                </a:rPr>
                <a:t>ly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D585C502-7C67-3487-479D-CF8D5881C721}"/>
                </a:ext>
              </a:extLst>
            </p:cNvPr>
            <p:cNvSpPr txBox="1"/>
            <p:nvPr/>
          </p:nvSpPr>
          <p:spPr>
            <a:xfrm>
              <a:off x="6493612" y="3660303"/>
              <a:ext cx="1749328" cy="246221"/>
            </a:xfrm>
            <a:custGeom>
              <a:avLst/>
              <a:gdLst>
                <a:gd name="connsiteX0" fmla="*/ 0 w 1749328"/>
                <a:gd name="connsiteY0" fmla="*/ 0 h 246221"/>
                <a:gd name="connsiteX1" fmla="*/ 1749328 w 1749328"/>
                <a:gd name="connsiteY1" fmla="*/ 0 h 246221"/>
                <a:gd name="connsiteX2" fmla="*/ 1749328 w 1749328"/>
                <a:gd name="connsiteY2" fmla="*/ 246221 h 246221"/>
                <a:gd name="connsiteX3" fmla="*/ 0 w 1749328"/>
                <a:gd name="connsiteY3" fmla="*/ 246221 h 246221"/>
                <a:gd name="connsiteX4" fmla="*/ 0 w 1749328"/>
                <a:gd name="connsiteY4" fmla="*/ 0 h 24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328" h="246221" fill="none" extrusionOk="0">
                  <a:moveTo>
                    <a:pt x="0" y="0"/>
                  </a:moveTo>
                  <a:cubicBezTo>
                    <a:pt x="506084" y="54210"/>
                    <a:pt x="1281714" y="-32683"/>
                    <a:pt x="1749328" y="0"/>
                  </a:cubicBezTo>
                  <a:cubicBezTo>
                    <a:pt x="1747798" y="70019"/>
                    <a:pt x="1729187" y="189454"/>
                    <a:pt x="1749328" y="246221"/>
                  </a:cubicBezTo>
                  <a:cubicBezTo>
                    <a:pt x="1114236" y="281156"/>
                    <a:pt x="556198" y="107866"/>
                    <a:pt x="0" y="246221"/>
                  </a:cubicBezTo>
                  <a:cubicBezTo>
                    <a:pt x="983" y="176280"/>
                    <a:pt x="9638" y="108530"/>
                    <a:pt x="0" y="0"/>
                  </a:cubicBezTo>
                  <a:close/>
                </a:path>
                <a:path w="1749328" h="246221" stroke="0" extrusionOk="0">
                  <a:moveTo>
                    <a:pt x="0" y="0"/>
                  </a:moveTo>
                  <a:cubicBezTo>
                    <a:pt x="303899" y="40449"/>
                    <a:pt x="1209712" y="25186"/>
                    <a:pt x="1749328" y="0"/>
                  </a:cubicBezTo>
                  <a:cubicBezTo>
                    <a:pt x="1756268" y="100645"/>
                    <a:pt x="1754413" y="179643"/>
                    <a:pt x="1749328" y="246221"/>
                  </a:cubicBezTo>
                  <a:cubicBezTo>
                    <a:pt x="931819" y="315274"/>
                    <a:pt x="315145" y="240803"/>
                    <a:pt x="0" y="246221"/>
                  </a:cubicBezTo>
                  <a:cubicBezTo>
                    <a:pt x="-13414" y="218582"/>
                    <a:pt x="6030" y="36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600" dirty="0">
                  <a:solidFill>
                    <a:srgbClr val="FF0000"/>
                  </a:solidFill>
                </a:rPr>
                <a:t>commit</a:t>
              </a:r>
              <a:r>
                <a:rPr lang="pt-BR" sz="1600" b="1" dirty="0">
                  <a:solidFill>
                    <a:srgbClr val="FF0000"/>
                  </a:solidFill>
                </a:rPr>
                <a:t>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7642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5: book genres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03C148-E5F6-DF8A-F91E-8837A8FCB4F4}"/>
              </a:ext>
            </a:extLst>
          </p:cNvPr>
          <p:cNvSpPr txBox="1"/>
          <p:nvPr/>
        </p:nvSpPr>
        <p:spPr>
          <a:xfrm>
            <a:off x="4958393" y="2632980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adventure novel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BBE67F-CBD4-5767-9621-86D3A9F94CF9}"/>
              </a:ext>
            </a:extLst>
          </p:cNvPr>
          <p:cNvSpPr txBox="1"/>
          <p:nvPr/>
        </p:nvSpPr>
        <p:spPr>
          <a:xfrm>
            <a:off x="4958393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biography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1B3B45-33B1-229A-6AA5-F4E6D46DB623}"/>
              </a:ext>
            </a:extLst>
          </p:cNvPr>
          <p:cNvSpPr txBox="1"/>
          <p:nvPr/>
        </p:nvSpPr>
        <p:spPr>
          <a:xfrm>
            <a:off x="7387033" y="2632980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children’s novel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4F27947-6BEF-853A-D827-0761BD7EB792}"/>
              </a:ext>
            </a:extLst>
          </p:cNvPr>
          <p:cNvSpPr txBox="1"/>
          <p:nvPr/>
        </p:nvSpPr>
        <p:spPr>
          <a:xfrm>
            <a:off x="7387033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classic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63B0E0-F05C-4A9B-EA9D-F11645A5C5B5}"/>
              </a:ext>
            </a:extLst>
          </p:cNvPr>
          <p:cNvSpPr txBox="1"/>
          <p:nvPr/>
        </p:nvSpPr>
        <p:spPr>
          <a:xfrm>
            <a:off x="9768865" y="263298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comics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4602D8-359F-C1AE-D47A-7C413E346EA0}"/>
              </a:ext>
            </a:extLst>
          </p:cNvPr>
          <p:cNvSpPr txBox="1"/>
          <p:nvPr/>
        </p:nvSpPr>
        <p:spPr>
          <a:xfrm>
            <a:off x="9768865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fable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0A257801-F30C-1ECD-AA3C-777BBCE9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600434"/>
            <a:ext cx="1591311" cy="201349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1B342221-B2DC-38F1-3EDD-6EFA592AB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835" y="3611343"/>
            <a:ext cx="1136651" cy="2013496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93C24DE9-D006-6C83-71F0-84938E4C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165" y="579916"/>
            <a:ext cx="1331505" cy="2013495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0C984BE-33E7-3680-88AD-20A4C92B9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165" y="3611342"/>
            <a:ext cx="1299030" cy="2013497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09084A9A-2105-F44D-D284-580181F75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6649" y="579914"/>
            <a:ext cx="1299030" cy="2013497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1D34444-5DDA-75A0-8270-CBA9AEDF5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4270" y="3578867"/>
            <a:ext cx="1623787" cy="204597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32CDADB-847A-015C-249B-7E442516B0DF}"/>
              </a:ext>
            </a:extLst>
          </p:cNvPr>
          <p:cNvSpPr txBox="1"/>
          <p:nvPr/>
        </p:nvSpPr>
        <p:spPr>
          <a:xfrm rot="16200000">
            <a:off x="5390013" y="434434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BROADWAY BOOKS</a:t>
            </a:r>
            <a:endParaRPr lang="pt-BR" sz="10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1A508C3-37C5-08D8-732F-E8DEA3AAEA31}"/>
              </a:ext>
            </a:extLst>
          </p:cNvPr>
          <p:cNvSpPr txBox="1"/>
          <p:nvPr/>
        </p:nvSpPr>
        <p:spPr>
          <a:xfrm rot="16200000">
            <a:off x="7907356" y="130469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HARPERCOLLINS</a:t>
            </a:r>
            <a:endParaRPr lang="pt-BR" sz="10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9623E5F-9454-393D-D675-6FED30C79732}"/>
              </a:ext>
            </a:extLst>
          </p:cNvPr>
          <p:cNvSpPr txBox="1"/>
          <p:nvPr/>
        </p:nvSpPr>
        <p:spPr>
          <a:xfrm rot="16200000">
            <a:off x="5796511" y="130469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DISNEY-HYPERION</a:t>
            </a:r>
            <a:endParaRPr lang="pt-BR" sz="10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DB45BCE-1276-E6AF-8550-3FEF3A9AA06C}"/>
              </a:ext>
            </a:extLst>
          </p:cNvPr>
          <p:cNvSpPr txBox="1"/>
          <p:nvPr/>
        </p:nvSpPr>
        <p:spPr>
          <a:xfrm rot="16200000">
            <a:off x="7866386" y="4333817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WORDSWORTH EDITIONS</a:t>
            </a:r>
            <a:endParaRPr lang="pt-BR" sz="10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FBDC7F-BE3E-D6F1-678A-D56F836C9F50}"/>
              </a:ext>
            </a:extLst>
          </p:cNvPr>
          <p:cNvSpPr txBox="1"/>
          <p:nvPr/>
        </p:nvSpPr>
        <p:spPr>
          <a:xfrm rot="16200000">
            <a:off x="10327735" y="126039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DC</a:t>
            </a:r>
            <a:endParaRPr lang="pt-BR" sz="10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E944448-7598-3141-8E78-238296367CF7}"/>
              </a:ext>
            </a:extLst>
          </p:cNvPr>
          <p:cNvSpPr txBox="1"/>
          <p:nvPr/>
        </p:nvSpPr>
        <p:spPr>
          <a:xfrm rot="16200000">
            <a:off x="10500370" y="4353377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HARVEST BOOKS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9515239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5: book genres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03C148-E5F6-DF8A-F91E-8837A8FCB4F4}"/>
              </a:ext>
            </a:extLst>
          </p:cNvPr>
          <p:cNvSpPr txBox="1"/>
          <p:nvPr/>
        </p:nvSpPr>
        <p:spPr>
          <a:xfrm>
            <a:off x="4958393" y="263298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fanfiction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BBE67F-CBD4-5767-9621-86D3A9F94CF9}"/>
              </a:ext>
            </a:extLst>
          </p:cNvPr>
          <p:cNvSpPr txBox="1"/>
          <p:nvPr/>
        </p:nvSpPr>
        <p:spPr>
          <a:xfrm>
            <a:off x="4958393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fantasy novel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1B3B45-33B1-229A-6AA5-F4E6D46DB623}"/>
              </a:ext>
            </a:extLst>
          </p:cNvPr>
          <p:cNvSpPr txBox="1"/>
          <p:nvPr/>
        </p:nvSpPr>
        <p:spPr>
          <a:xfrm>
            <a:off x="7387033" y="263298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memoir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4F27947-6BEF-853A-D827-0761BD7EB792}"/>
              </a:ext>
            </a:extLst>
          </p:cNvPr>
          <p:cNvSpPr txBox="1"/>
          <p:nvPr/>
        </p:nvSpPr>
        <p:spPr>
          <a:xfrm>
            <a:off x="7387033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mystery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63B0E0-F05C-4A9B-EA9D-F11645A5C5B5}"/>
              </a:ext>
            </a:extLst>
          </p:cNvPr>
          <p:cNvSpPr txBox="1"/>
          <p:nvPr/>
        </p:nvSpPr>
        <p:spPr>
          <a:xfrm>
            <a:off x="9768865" y="263298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play script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4602D8-359F-C1AE-D47A-7C413E346EA0}"/>
              </a:ext>
            </a:extLst>
          </p:cNvPr>
          <p:cNvSpPr txBox="1"/>
          <p:nvPr/>
        </p:nvSpPr>
        <p:spPr>
          <a:xfrm>
            <a:off x="9768865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poetry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8894609-DEC8-B3E3-F41A-BD56781F6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112" y="438289"/>
            <a:ext cx="1344013" cy="213663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823FF6F-E7EA-72D9-B43B-3D63FFFF1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189" y="3496933"/>
            <a:ext cx="1481861" cy="21366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4A3289B-0174-3F99-354F-A61D80C5B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776" y="438289"/>
            <a:ext cx="1412937" cy="213663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40DF5DB-C921-A401-4A99-8D402FE75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827" y="3448315"/>
            <a:ext cx="1309552" cy="213663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C3BED0E-827F-9764-7ACA-5D1D4308A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0258" y="438288"/>
            <a:ext cx="1447399" cy="213663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CDE7AFA-574C-BBA0-3916-8BC9BBD97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858" y="3496933"/>
            <a:ext cx="1585247" cy="213663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3C3AE17-4C80-47E4-0CB9-2A67E8DE441D}"/>
              </a:ext>
            </a:extLst>
          </p:cNvPr>
          <p:cNvSpPr txBox="1"/>
          <p:nvPr/>
        </p:nvSpPr>
        <p:spPr>
          <a:xfrm rot="16200000">
            <a:off x="5506598" y="1313151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INDEPENDENTLY PUBLISHED</a:t>
            </a:r>
            <a:endParaRPr lang="pt-BR" sz="10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54D78DF-8495-046A-7E79-069214301C2C}"/>
              </a:ext>
            </a:extLst>
          </p:cNvPr>
          <p:cNvSpPr txBox="1"/>
          <p:nvPr/>
        </p:nvSpPr>
        <p:spPr>
          <a:xfrm rot="16200000">
            <a:off x="7975962" y="1268758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HARPERONE</a:t>
            </a:r>
            <a:endParaRPr lang="pt-BR" sz="10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68B466C-AF43-ADB4-DE7F-22B1165E6450}"/>
              </a:ext>
            </a:extLst>
          </p:cNvPr>
          <p:cNvSpPr txBox="1"/>
          <p:nvPr/>
        </p:nvSpPr>
        <p:spPr>
          <a:xfrm rot="16200000">
            <a:off x="5629709" y="4318510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SCHOLASTIC</a:t>
            </a:r>
            <a:endParaRPr lang="pt-BR" sz="10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577F57E-B188-0091-3D20-DA8CA224A58B}"/>
              </a:ext>
            </a:extLst>
          </p:cNvPr>
          <p:cNvSpPr txBox="1"/>
          <p:nvPr/>
        </p:nvSpPr>
        <p:spPr>
          <a:xfrm rot="16200000">
            <a:off x="7866914" y="4318510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WEST MARGIN PRESS</a:t>
            </a:r>
            <a:endParaRPr lang="pt-BR" sz="10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63180F76-0270-A34D-97FC-F5DF9B6302BF}"/>
              </a:ext>
            </a:extLst>
          </p:cNvPr>
          <p:cNvSpPr txBox="1"/>
          <p:nvPr/>
        </p:nvSpPr>
        <p:spPr>
          <a:xfrm rot="16200000">
            <a:off x="10499986" y="4338280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GLOBAL EDITORA</a:t>
            </a:r>
            <a:endParaRPr lang="pt-BR" sz="10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FE0A001-4B6D-C43B-0576-0B51A509047A}"/>
              </a:ext>
            </a:extLst>
          </p:cNvPr>
          <p:cNvSpPr txBox="1"/>
          <p:nvPr/>
        </p:nvSpPr>
        <p:spPr>
          <a:xfrm rot="16200000">
            <a:off x="10377809" y="128778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SCHOLASTIC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625983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5: book genres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03C148-E5F6-DF8A-F91E-8837A8FCB4F4}"/>
              </a:ext>
            </a:extLst>
          </p:cNvPr>
          <p:cNvSpPr txBox="1"/>
          <p:nvPr/>
        </p:nvSpPr>
        <p:spPr>
          <a:xfrm>
            <a:off x="4958393" y="2632980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romance novel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BBE67F-CBD4-5767-9621-86D3A9F94CF9}"/>
              </a:ext>
            </a:extLst>
          </p:cNvPr>
          <p:cNvSpPr txBox="1"/>
          <p:nvPr/>
        </p:nvSpPr>
        <p:spPr>
          <a:xfrm>
            <a:off x="4958393" y="5682189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science fiction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51B3B45-33B1-229A-6AA5-F4E6D46DB623}"/>
              </a:ext>
            </a:extLst>
          </p:cNvPr>
          <p:cNvSpPr txBox="1"/>
          <p:nvPr/>
        </p:nvSpPr>
        <p:spPr>
          <a:xfrm>
            <a:off x="7387033" y="263298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self-help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4F27947-6BEF-853A-D827-0761BD7EB792}"/>
              </a:ext>
            </a:extLst>
          </p:cNvPr>
          <p:cNvSpPr txBox="1"/>
          <p:nvPr/>
        </p:nvSpPr>
        <p:spPr>
          <a:xfrm>
            <a:off x="7387033" y="568218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short stories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63B0E0-F05C-4A9B-EA9D-F11645A5C5B5}"/>
              </a:ext>
            </a:extLst>
          </p:cNvPr>
          <p:cNvSpPr txBox="1"/>
          <p:nvPr/>
        </p:nvSpPr>
        <p:spPr>
          <a:xfrm>
            <a:off x="9768865" y="2632980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suspense/ thriller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4602D8-359F-C1AE-D47A-7C413E346EA0}"/>
              </a:ext>
            </a:extLst>
          </p:cNvPr>
          <p:cNvSpPr txBox="1"/>
          <p:nvPr/>
        </p:nvSpPr>
        <p:spPr>
          <a:xfrm>
            <a:off x="9768865" y="5682189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young adult novel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56B1091-7DB0-3A62-39AB-5D55E2C69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85" y="424319"/>
            <a:ext cx="1429103" cy="216108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60776AD-F7D6-0443-54EC-543114A6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485" y="3492541"/>
            <a:ext cx="1429103" cy="216108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8B13922-50B4-3E90-FF9D-AE7F4A6CB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54" y="424319"/>
            <a:ext cx="1394247" cy="216108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F3BD7A5-A923-3009-0B8B-9ADE57DF5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037" y="3492541"/>
            <a:ext cx="1429103" cy="216108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EC14614-35CA-6B55-C706-3CB1B08CD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4286" y="424319"/>
            <a:ext cx="1394247" cy="216108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5C47C44-3D98-2F5F-D1AE-D5525354D5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8951" y="3492541"/>
            <a:ext cx="1394247" cy="2161083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DA2E4B0-3596-795E-88D8-544F2A02FC6F}"/>
              </a:ext>
            </a:extLst>
          </p:cNvPr>
          <p:cNvSpPr txBox="1"/>
          <p:nvPr/>
        </p:nvSpPr>
        <p:spPr>
          <a:xfrm rot="16200000">
            <a:off x="5627419" y="1300609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GRAND CENTRAL PUBLISHING</a:t>
            </a:r>
            <a:endParaRPr lang="pt-BR" sz="10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C57283E-26FB-40BD-0A1F-6294399B6F7E}"/>
              </a:ext>
            </a:extLst>
          </p:cNvPr>
          <p:cNvSpPr txBox="1"/>
          <p:nvPr/>
        </p:nvSpPr>
        <p:spPr>
          <a:xfrm rot="16200000">
            <a:off x="8069014" y="1300609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RANDOM HOUSE TRADE</a:t>
            </a:r>
            <a:endParaRPr lang="pt-BR" sz="10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1DEC787-EFF9-A59C-F06D-68FA344788D9}"/>
              </a:ext>
            </a:extLst>
          </p:cNvPr>
          <p:cNvSpPr txBox="1"/>
          <p:nvPr/>
        </p:nvSpPr>
        <p:spPr>
          <a:xfrm rot="16200000">
            <a:off x="10415219" y="1300609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STORM HOUSE BOOKS</a:t>
            </a:r>
            <a:endParaRPr lang="pt-BR" sz="10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54311E8-1343-48A6-B2A0-B2979BBB3AE1}"/>
              </a:ext>
            </a:extLst>
          </p:cNvPr>
          <p:cNvSpPr txBox="1"/>
          <p:nvPr/>
        </p:nvSpPr>
        <p:spPr>
          <a:xfrm rot="16200000">
            <a:off x="5675099" y="4339424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SIMON &amp; SCHUSTER</a:t>
            </a:r>
            <a:endParaRPr lang="pt-BR" sz="1000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ABE8144-A2F7-4FE8-92F0-EE6B53340ECB}"/>
              </a:ext>
            </a:extLst>
          </p:cNvPr>
          <p:cNvSpPr txBox="1"/>
          <p:nvPr/>
        </p:nvSpPr>
        <p:spPr>
          <a:xfrm rot="16200000">
            <a:off x="8009173" y="4383716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MARINER BOOKS</a:t>
            </a:r>
            <a:endParaRPr lang="pt-BR" sz="10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4D729A4-C92A-B34E-5BDC-9B5DCC53767C}"/>
              </a:ext>
            </a:extLst>
          </p:cNvPr>
          <p:cNvSpPr txBox="1"/>
          <p:nvPr/>
        </p:nvSpPr>
        <p:spPr>
          <a:xfrm rot="16200000">
            <a:off x="10392086" y="4383715"/>
            <a:ext cx="24415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PUFFIN BOOKS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8618425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6: adjectives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90B6D47-E65D-719F-2555-344D5E363C50}"/>
              </a:ext>
            </a:extLst>
          </p:cNvPr>
          <p:cNvSpPr txBox="1"/>
          <p:nvPr/>
        </p:nvSpPr>
        <p:spPr>
          <a:xfrm>
            <a:off x="5129322" y="1781515"/>
            <a:ext cx="2897834" cy="461665"/>
          </a:xfrm>
          <a:custGeom>
            <a:avLst/>
            <a:gdLst>
              <a:gd name="connsiteX0" fmla="*/ 0 w 2897834"/>
              <a:gd name="connsiteY0" fmla="*/ 0 h 461665"/>
              <a:gd name="connsiteX1" fmla="*/ 2897834 w 2897834"/>
              <a:gd name="connsiteY1" fmla="*/ 0 h 461665"/>
              <a:gd name="connsiteX2" fmla="*/ 2897834 w 2897834"/>
              <a:gd name="connsiteY2" fmla="*/ 461665 h 461665"/>
              <a:gd name="connsiteX3" fmla="*/ 0 w 2897834"/>
              <a:gd name="connsiteY3" fmla="*/ 461665 h 461665"/>
              <a:gd name="connsiteX4" fmla="*/ 0 w 289783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61665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5686" y="186521"/>
                  <a:pt x="2895541" y="313513"/>
                  <a:pt x="2897834" y="461665"/>
                </a:cubicBezTo>
                <a:cubicBezTo>
                  <a:pt x="2316579" y="413434"/>
                  <a:pt x="782793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97834" h="461665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916580" y="143527"/>
                  <a:pt x="2870844" y="261265"/>
                  <a:pt x="2897834" y="461665"/>
                </a:cubicBezTo>
                <a:cubicBezTo>
                  <a:pt x="2555081" y="596265"/>
                  <a:pt x="43460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quiet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5797AB8-D4B3-7FB8-4EE8-4EA9B8A2BEB3}"/>
              </a:ext>
            </a:extLst>
          </p:cNvPr>
          <p:cNvSpPr txBox="1"/>
          <p:nvPr/>
        </p:nvSpPr>
        <p:spPr>
          <a:xfrm>
            <a:off x="5146266" y="4081495"/>
            <a:ext cx="2897834" cy="461665"/>
          </a:xfrm>
          <a:custGeom>
            <a:avLst/>
            <a:gdLst>
              <a:gd name="connsiteX0" fmla="*/ 0 w 2897834"/>
              <a:gd name="connsiteY0" fmla="*/ 0 h 461665"/>
              <a:gd name="connsiteX1" fmla="*/ 2897834 w 2897834"/>
              <a:gd name="connsiteY1" fmla="*/ 0 h 461665"/>
              <a:gd name="connsiteX2" fmla="*/ 2897834 w 2897834"/>
              <a:gd name="connsiteY2" fmla="*/ 461665 h 461665"/>
              <a:gd name="connsiteX3" fmla="*/ 0 w 2897834"/>
              <a:gd name="connsiteY3" fmla="*/ 461665 h 461665"/>
              <a:gd name="connsiteX4" fmla="*/ 0 w 289783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61665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5686" y="186521"/>
                  <a:pt x="2895541" y="313513"/>
                  <a:pt x="2897834" y="461665"/>
                </a:cubicBezTo>
                <a:cubicBezTo>
                  <a:pt x="2316579" y="413434"/>
                  <a:pt x="782793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97834" h="461665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916580" y="143527"/>
                  <a:pt x="2870844" y="261265"/>
                  <a:pt x="2897834" y="461665"/>
                </a:cubicBezTo>
                <a:cubicBezTo>
                  <a:pt x="2555081" y="596265"/>
                  <a:pt x="43460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hard-</a:t>
            </a:r>
            <a:r>
              <a:rPr lang="pt-BR" sz="2400" b="1" dirty="0" err="1"/>
              <a:t>working</a:t>
            </a:r>
            <a:endParaRPr lang="pt-BR" sz="24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70D56DB-AF2B-F31C-4397-0616C5CC3B32}"/>
              </a:ext>
            </a:extLst>
          </p:cNvPr>
          <p:cNvSpPr txBox="1"/>
          <p:nvPr/>
        </p:nvSpPr>
        <p:spPr>
          <a:xfrm>
            <a:off x="5146266" y="6043434"/>
            <a:ext cx="2897834" cy="461665"/>
          </a:xfrm>
          <a:custGeom>
            <a:avLst/>
            <a:gdLst>
              <a:gd name="connsiteX0" fmla="*/ 0 w 2897834"/>
              <a:gd name="connsiteY0" fmla="*/ 0 h 461665"/>
              <a:gd name="connsiteX1" fmla="*/ 2897834 w 2897834"/>
              <a:gd name="connsiteY1" fmla="*/ 0 h 461665"/>
              <a:gd name="connsiteX2" fmla="*/ 2897834 w 2897834"/>
              <a:gd name="connsiteY2" fmla="*/ 461665 h 461665"/>
              <a:gd name="connsiteX3" fmla="*/ 0 w 2897834"/>
              <a:gd name="connsiteY3" fmla="*/ 461665 h 461665"/>
              <a:gd name="connsiteX4" fmla="*/ 0 w 289783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61665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5686" y="186521"/>
                  <a:pt x="2895541" y="313513"/>
                  <a:pt x="2897834" y="461665"/>
                </a:cubicBezTo>
                <a:cubicBezTo>
                  <a:pt x="2316579" y="413434"/>
                  <a:pt x="782793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97834" h="461665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916580" y="143527"/>
                  <a:pt x="2870844" y="261265"/>
                  <a:pt x="2897834" y="461665"/>
                </a:cubicBezTo>
                <a:cubicBezTo>
                  <a:pt x="2555081" y="596265"/>
                  <a:pt x="43460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funny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4377FB3-0342-60AB-F86C-C951FC29BA82}"/>
              </a:ext>
            </a:extLst>
          </p:cNvPr>
          <p:cNvSpPr txBox="1"/>
          <p:nvPr/>
        </p:nvSpPr>
        <p:spPr>
          <a:xfrm>
            <a:off x="8819138" y="1756203"/>
            <a:ext cx="2897834" cy="430887"/>
          </a:xfrm>
          <a:custGeom>
            <a:avLst/>
            <a:gdLst>
              <a:gd name="connsiteX0" fmla="*/ 0 w 2897834"/>
              <a:gd name="connsiteY0" fmla="*/ 0 h 430887"/>
              <a:gd name="connsiteX1" fmla="*/ 2897834 w 2897834"/>
              <a:gd name="connsiteY1" fmla="*/ 0 h 430887"/>
              <a:gd name="connsiteX2" fmla="*/ 2897834 w 2897834"/>
              <a:gd name="connsiteY2" fmla="*/ 430887 h 430887"/>
              <a:gd name="connsiteX3" fmla="*/ 0 w 2897834"/>
              <a:gd name="connsiteY3" fmla="*/ 430887 h 430887"/>
              <a:gd name="connsiteX4" fmla="*/ 0 w 2897834"/>
              <a:gd name="connsiteY4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30887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1686" y="73646"/>
                  <a:pt x="2896026" y="310895"/>
                  <a:pt x="2897834" y="430887"/>
                </a:cubicBezTo>
                <a:cubicBezTo>
                  <a:pt x="2316579" y="382656"/>
                  <a:pt x="782793" y="515342"/>
                  <a:pt x="0" y="430887"/>
                </a:cubicBezTo>
                <a:cubicBezTo>
                  <a:pt x="28024" y="240886"/>
                  <a:pt x="-20033" y="117543"/>
                  <a:pt x="0" y="0"/>
                </a:cubicBezTo>
                <a:close/>
              </a:path>
              <a:path w="2897834" h="430887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867492" y="55302"/>
                  <a:pt x="2876906" y="259425"/>
                  <a:pt x="2897834" y="430887"/>
                </a:cubicBezTo>
                <a:cubicBezTo>
                  <a:pt x="2555081" y="565487"/>
                  <a:pt x="434605" y="273691"/>
                  <a:pt x="0" y="430887"/>
                </a:cubicBezTo>
                <a:cubicBezTo>
                  <a:pt x="25360" y="256255"/>
                  <a:pt x="33137" y="16997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talkative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BCBA8D9-512A-425B-950E-BDF485A52513}"/>
              </a:ext>
            </a:extLst>
          </p:cNvPr>
          <p:cNvSpPr txBox="1"/>
          <p:nvPr/>
        </p:nvSpPr>
        <p:spPr>
          <a:xfrm>
            <a:off x="8898568" y="4112273"/>
            <a:ext cx="2818404" cy="430887"/>
          </a:xfrm>
          <a:custGeom>
            <a:avLst/>
            <a:gdLst>
              <a:gd name="connsiteX0" fmla="*/ 0 w 2818404"/>
              <a:gd name="connsiteY0" fmla="*/ 0 h 430887"/>
              <a:gd name="connsiteX1" fmla="*/ 2818404 w 2818404"/>
              <a:gd name="connsiteY1" fmla="*/ 0 h 430887"/>
              <a:gd name="connsiteX2" fmla="*/ 2818404 w 2818404"/>
              <a:gd name="connsiteY2" fmla="*/ 430887 h 430887"/>
              <a:gd name="connsiteX3" fmla="*/ 0 w 2818404"/>
              <a:gd name="connsiteY3" fmla="*/ 430887 h 430887"/>
              <a:gd name="connsiteX4" fmla="*/ 0 w 2818404"/>
              <a:gd name="connsiteY4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404" h="430887" fill="none" extrusionOk="0">
                <a:moveTo>
                  <a:pt x="0" y="0"/>
                </a:moveTo>
                <a:cubicBezTo>
                  <a:pt x="1196723" y="-49533"/>
                  <a:pt x="2312696" y="-14809"/>
                  <a:pt x="2818404" y="0"/>
                </a:cubicBezTo>
                <a:cubicBezTo>
                  <a:pt x="2812256" y="73646"/>
                  <a:pt x="2816596" y="310895"/>
                  <a:pt x="2818404" y="430887"/>
                </a:cubicBezTo>
                <a:cubicBezTo>
                  <a:pt x="2350571" y="382656"/>
                  <a:pt x="1221959" y="515342"/>
                  <a:pt x="0" y="430887"/>
                </a:cubicBezTo>
                <a:cubicBezTo>
                  <a:pt x="28024" y="240886"/>
                  <a:pt x="-20033" y="117543"/>
                  <a:pt x="0" y="0"/>
                </a:cubicBezTo>
                <a:close/>
              </a:path>
              <a:path w="2818404" h="430887" stroke="0" extrusionOk="0">
                <a:moveTo>
                  <a:pt x="0" y="0"/>
                </a:moveTo>
                <a:cubicBezTo>
                  <a:pt x="870361" y="118645"/>
                  <a:pt x="2306020" y="116012"/>
                  <a:pt x="2818404" y="0"/>
                </a:cubicBezTo>
                <a:cubicBezTo>
                  <a:pt x="2788062" y="55302"/>
                  <a:pt x="2797476" y="259425"/>
                  <a:pt x="2818404" y="430887"/>
                </a:cubicBezTo>
                <a:cubicBezTo>
                  <a:pt x="1963415" y="565487"/>
                  <a:pt x="937570" y="273691"/>
                  <a:pt x="0" y="430887"/>
                </a:cubicBezTo>
                <a:cubicBezTo>
                  <a:pt x="25360" y="256255"/>
                  <a:pt x="33137" y="16997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lazy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5F2121-1153-6674-663A-08BAFC5EEAEB}"/>
              </a:ext>
            </a:extLst>
          </p:cNvPr>
          <p:cNvSpPr txBox="1"/>
          <p:nvPr/>
        </p:nvSpPr>
        <p:spPr>
          <a:xfrm>
            <a:off x="8898569" y="6043433"/>
            <a:ext cx="2818403" cy="461665"/>
          </a:xfrm>
          <a:custGeom>
            <a:avLst/>
            <a:gdLst>
              <a:gd name="connsiteX0" fmla="*/ 0 w 2818403"/>
              <a:gd name="connsiteY0" fmla="*/ 0 h 461665"/>
              <a:gd name="connsiteX1" fmla="*/ 2818403 w 2818403"/>
              <a:gd name="connsiteY1" fmla="*/ 0 h 461665"/>
              <a:gd name="connsiteX2" fmla="*/ 2818403 w 2818403"/>
              <a:gd name="connsiteY2" fmla="*/ 461665 h 461665"/>
              <a:gd name="connsiteX3" fmla="*/ 0 w 2818403"/>
              <a:gd name="connsiteY3" fmla="*/ 461665 h 461665"/>
              <a:gd name="connsiteX4" fmla="*/ 0 w 2818403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403" h="461665" fill="none" extrusionOk="0">
                <a:moveTo>
                  <a:pt x="0" y="0"/>
                </a:moveTo>
                <a:cubicBezTo>
                  <a:pt x="1197663" y="-49533"/>
                  <a:pt x="2313870" y="-14809"/>
                  <a:pt x="2818403" y="0"/>
                </a:cubicBezTo>
                <a:cubicBezTo>
                  <a:pt x="2816255" y="186521"/>
                  <a:pt x="2816110" y="313513"/>
                  <a:pt x="2818403" y="461665"/>
                </a:cubicBezTo>
                <a:cubicBezTo>
                  <a:pt x="2349564" y="413434"/>
                  <a:pt x="1221600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18403" h="461665" stroke="0" extrusionOk="0">
                <a:moveTo>
                  <a:pt x="0" y="0"/>
                </a:moveTo>
                <a:cubicBezTo>
                  <a:pt x="870531" y="118645"/>
                  <a:pt x="2306544" y="116012"/>
                  <a:pt x="2818403" y="0"/>
                </a:cubicBezTo>
                <a:cubicBezTo>
                  <a:pt x="2837149" y="143527"/>
                  <a:pt x="2791413" y="261265"/>
                  <a:pt x="2818403" y="461665"/>
                </a:cubicBezTo>
                <a:cubicBezTo>
                  <a:pt x="1962663" y="596265"/>
                  <a:pt x="93636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serious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76E05F6-816A-7C94-D853-1CD04663E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689" y="323772"/>
            <a:ext cx="927100" cy="14097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17F2028-A25E-78CF-FE46-C8BD6F223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905" y="415865"/>
            <a:ext cx="2146300" cy="13208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87D995B-183B-84CB-1BEB-383081922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133" y="2740738"/>
            <a:ext cx="1308100" cy="13081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C2058F5-110D-61A7-53E8-348255181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219" y="2774738"/>
            <a:ext cx="2451100" cy="15113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079CAE3-E507-917B-8807-4422DE42C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283" y="4804277"/>
            <a:ext cx="1955800" cy="12065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7772ED3-65C2-C489-4E83-7F07C6EF7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8820" y="4798834"/>
            <a:ext cx="977900" cy="1244600"/>
          </a:xfrm>
          <a:prstGeom prst="rect">
            <a:avLst/>
          </a:prstGeom>
        </p:spPr>
      </p:pic>
      <p:pic>
        <p:nvPicPr>
          <p:cNvPr id="19" name="Gráfico 18" descr="Fechar com preenchimento sólido">
            <a:extLst>
              <a:ext uri="{FF2B5EF4-FFF2-40B4-BE49-F238E27FC236}">
                <a16:creationId xmlns:a16="http://schemas.microsoft.com/office/drawing/2014/main" id="{B9344556-22CF-5CCA-7A1D-744AFC5448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27156" y="643467"/>
            <a:ext cx="785147" cy="785147"/>
          </a:xfrm>
          <a:prstGeom prst="rect">
            <a:avLst/>
          </a:prstGeom>
        </p:spPr>
      </p:pic>
      <p:pic>
        <p:nvPicPr>
          <p:cNvPr id="20" name="Gráfico 19" descr="Fechar com preenchimento sólido">
            <a:extLst>
              <a:ext uri="{FF2B5EF4-FFF2-40B4-BE49-F238E27FC236}">
                <a16:creationId xmlns:a16="http://schemas.microsoft.com/office/drawing/2014/main" id="{304AC854-506B-0F8B-E537-DE5BAB1827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27156" y="3002214"/>
            <a:ext cx="785147" cy="785147"/>
          </a:xfrm>
          <a:prstGeom prst="rect">
            <a:avLst/>
          </a:prstGeom>
        </p:spPr>
      </p:pic>
      <p:pic>
        <p:nvPicPr>
          <p:cNvPr id="21" name="Gráfico 20" descr="Fechar com preenchimento sólido">
            <a:extLst>
              <a:ext uri="{FF2B5EF4-FFF2-40B4-BE49-F238E27FC236}">
                <a16:creationId xmlns:a16="http://schemas.microsoft.com/office/drawing/2014/main" id="{CA7EB16C-3C01-D66E-3F5E-A15BA3E3F6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4100" y="4968387"/>
            <a:ext cx="785147" cy="785147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88CB687-ACEA-31F7-0BCF-51FCA7C51B11}"/>
              </a:ext>
            </a:extLst>
          </p:cNvPr>
          <p:cNvSpPr txBox="1"/>
          <p:nvPr/>
        </p:nvSpPr>
        <p:spPr>
          <a:xfrm rot="16200000">
            <a:off x="10666647" y="5243107"/>
            <a:ext cx="23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ILUSTRAÇÕES: GALVÃO BERTAZZI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065902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C40C915-0ED3-D574-81EB-6FC67821FAB6}"/>
              </a:ext>
            </a:extLst>
          </p:cNvPr>
          <p:cNvGrpSpPr/>
          <p:nvPr/>
        </p:nvGrpSpPr>
        <p:grpSpPr>
          <a:xfrm>
            <a:off x="556945" y="2149092"/>
            <a:ext cx="2651242" cy="3046832"/>
            <a:chOff x="667900" y="3626397"/>
            <a:chExt cx="2651242" cy="3046832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96352E7B-16EB-C41F-72F9-C28A4475F859}"/>
                </a:ext>
              </a:extLst>
            </p:cNvPr>
            <p:cNvSpPr txBox="1"/>
            <p:nvPr/>
          </p:nvSpPr>
          <p:spPr>
            <a:xfrm>
              <a:off x="839245" y="4087906"/>
              <a:ext cx="2479897" cy="2585323"/>
            </a:xfrm>
            <a:custGeom>
              <a:avLst/>
              <a:gdLst>
                <a:gd name="connsiteX0" fmla="*/ 0 w 2479897"/>
                <a:gd name="connsiteY0" fmla="*/ 0 h 2585323"/>
                <a:gd name="connsiteX1" fmla="*/ 2479897 w 2479897"/>
                <a:gd name="connsiteY1" fmla="*/ 0 h 2585323"/>
                <a:gd name="connsiteX2" fmla="*/ 2479897 w 2479897"/>
                <a:gd name="connsiteY2" fmla="*/ 2585323 h 2585323"/>
                <a:gd name="connsiteX3" fmla="*/ 0 w 2479897"/>
                <a:gd name="connsiteY3" fmla="*/ 2585323 h 2585323"/>
                <a:gd name="connsiteX4" fmla="*/ 0 w 2479897"/>
                <a:gd name="connsiteY4" fmla="*/ 0 h 258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9897" h="2585323" fill="none" extrusionOk="0">
                  <a:moveTo>
                    <a:pt x="0" y="0"/>
                  </a:moveTo>
                  <a:cubicBezTo>
                    <a:pt x="940357" y="-49533"/>
                    <a:pt x="1910184" y="-14809"/>
                    <a:pt x="2479897" y="0"/>
                  </a:cubicBezTo>
                  <a:cubicBezTo>
                    <a:pt x="2567536" y="817694"/>
                    <a:pt x="2407218" y="1565759"/>
                    <a:pt x="2479897" y="2585323"/>
                  </a:cubicBezTo>
                  <a:cubicBezTo>
                    <a:pt x="1885487" y="2537092"/>
                    <a:pt x="615490" y="2669778"/>
                    <a:pt x="0" y="2585323"/>
                  </a:cubicBezTo>
                  <a:cubicBezTo>
                    <a:pt x="-38581" y="2176217"/>
                    <a:pt x="63341" y="321836"/>
                    <a:pt x="0" y="0"/>
                  </a:cubicBezTo>
                  <a:close/>
                </a:path>
                <a:path w="2479897" h="2585323" stroke="0" extrusionOk="0">
                  <a:moveTo>
                    <a:pt x="0" y="0"/>
                  </a:moveTo>
                  <a:cubicBezTo>
                    <a:pt x="984434" y="118645"/>
                    <a:pt x="2089033" y="116012"/>
                    <a:pt x="2479897" y="0"/>
                  </a:cubicBezTo>
                  <a:cubicBezTo>
                    <a:pt x="2347015" y="1144384"/>
                    <a:pt x="2564848" y="1523236"/>
                    <a:pt x="2479897" y="2585323"/>
                  </a:cubicBezTo>
                  <a:cubicBezTo>
                    <a:pt x="1449412" y="2719923"/>
                    <a:pt x="765963" y="2428127"/>
                    <a:pt x="0" y="2585323"/>
                  </a:cubicBezTo>
                  <a:cubicBezTo>
                    <a:pt x="-20187" y="2016507"/>
                    <a:pt x="-152480" y="89309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Identifique se o texto é</a:t>
              </a:r>
            </a:p>
            <a:p>
              <a:r>
                <a:rPr lang="pt-BR" dirty="0"/>
                <a:t>uma carta, um poema,</a:t>
              </a:r>
            </a:p>
            <a:p>
              <a:r>
                <a:rPr lang="pt-BR" dirty="0"/>
                <a:t>um artigo de revista</a:t>
              </a:r>
            </a:p>
            <a:p>
              <a:r>
                <a:rPr lang="pt-BR" dirty="0"/>
                <a:t>etc. para, com base no</a:t>
              </a:r>
            </a:p>
            <a:p>
              <a:r>
                <a:rPr lang="pt-BR" dirty="0"/>
                <a:t>que você já sabe sobre</a:t>
              </a:r>
            </a:p>
            <a:p>
              <a:r>
                <a:rPr lang="pt-BR" dirty="0"/>
                <a:t>esse gênero discursivo,</a:t>
              </a:r>
            </a:p>
            <a:p>
              <a:r>
                <a:rPr lang="pt-BR" dirty="0"/>
                <a:t>compreender melhor o</a:t>
              </a:r>
            </a:p>
            <a:p>
              <a:r>
                <a:rPr lang="pt-BR" dirty="0"/>
                <a:t>texto, seus objetivos e</a:t>
              </a:r>
            </a:p>
            <a:p>
              <a:r>
                <a:rPr lang="pt-BR" dirty="0"/>
                <a:t>sua estrutura.</a:t>
              </a:r>
            </a:p>
          </p:txBody>
        </p:sp>
        <p:sp>
          <p:nvSpPr>
            <p:cNvPr id="14" name="Pentágono 13">
              <a:extLst>
                <a:ext uri="{FF2B5EF4-FFF2-40B4-BE49-F238E27FC236}">
                  <a16:creationId xmlns:a16="http://schemas.microsoft.com/office/drawing/2014/main" id="{98BEB048-2796-735C-1318-113A9D3315C5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07F1E296-B30C-11CE-8821-2628FE6F0D90}"/>
              </a:ext>
            </a:extLst>
          </p:cNvPr>
          <p:cNvGrpSpPr/>
          <p:nvPr/>
        </p:nvGrpSpPr>
        <p:grpSpPr>
          <a:xfrm>
            <a:off x="3499605" y="4143886"/>
            <a:ext cx="1627108" cy="2217532"/>
            <a:chOff x="1006607" y="3624700"/>
            <a:chExt cx="1627108" cy="2217532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67DFF94-6716-E11B-4318-98968780C879}"/>
                </a:ext>
              </a:extLst>
            </p:cNvPr>
            <p:cNvSpPr txBox="1"/>
            <p:nvPr/>
          </p:nvSpPr>
          <p:spPr>
            <a:xfrm>
              <a:off x="1133329" y="4087906"/>
              <a:ext cx="1500386" cy="1754326"/>
            </a:xfrm>
            <a:custGeom>
              <a:avLst/>
              <a:gdLst>
                <a:gd name="connsiteX0" fmla="*/ 0 w 1500386"/>
                <a:gd name="connsiteY0" fmla="*/ 0 h 1754326"/>
                <a:gd name="connsiteX1" fmla="*/ 1500386 w 1500386"/>
                <a:gd name="connsiteY1" fmla="*/ 0 h 1754326"/>
                <a:gd name="connsiteX2" fmla="*/ 1500386 w 1500386"/>
                <a:gd name="connsiteY2" fmla="*/ 1754326 h 1754326"/>
                <a:gd name="connsiteX3" fmla="*/ 0 w 1500386"/>
                <a:gd name="connsiteY3" fmla="*/ 1754326 h 1754326"/>
                <a:gd name="connsiteX4" fmla="*/ 0 w 1500386"/>
                <a:gd name="connsiteY4" fmla="*/ 0 h 175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0386" h="1754326" fill="none" extrusionOk="0">
                  <a:moveTo>
                    <a:pt x="0" y="0"/>
                  </a:moveTo>
                  <a:cubicBezTo>
                    <a:pt x="680941" y="3343"/>
                    <a:pt x="1133095" y="-133007"/>
                    <a:pt x="1500386" y="0"/>
                  </a:cubicBezTo>
                  <a:cubicBezTo>
                    <a:pt x="1414232" y="733881"/>
                    <a:pt x="1629369" y="965267"/>
                    <a:pt x="1500386" y="1754326"/>
                  </a:cubicBezTo>
                  <a:cubicBezTo>
                    <a:pt x="908577" y="1880718"/>
                    <a:pt x="580547" y="1852253"/>
                    <a:pt x="0" y="1754326"/>
                  </a:cubicBezTo>
                  <a:cubicBezTo>
                    <a:pt x="130282" y="1391613"/>
                    <a:pt x="87306" y="793424"/>
                    <a:pt x="0" y="0"/>
                  </a:cubicBezTo>
                  <a:close/>
                </a:path>
                <a:path w="1500386" h="1754326" stroke="0" extrusionOk="0">
                  <a:moveTo>
                    <a:pt x="0" y="0"/>
                  </a:moveTo>
                  <a:cubicBezTo>
                    <a:pt x="270551" y="-107387"/>
                    <a:pt x="836474" y="-45347"/>
                    <a:pt x="1500386" y="0"/>
                  </a:cubicBezTo>
                  <a:cubicBezTo>
                    <a:pt x="1517660" y="469620"/>
                    <a:pt x="1388640" y="1143791"/>
                    <a:pt x="1500386" y="1754326"/>
                  </a:cubicBezTo>
                  <a:cubicBezTo>
                    <a:pt x="865539" y="1657704"/>
                    <a:pt x="268714" y="1687087"/>
                    <a:pt x="0" y="1754326"/>
                  </a:cubicBezTo>
                  <a:cubicBezTo>
                    <a:pt x="111227" y="936605"/>
                    <a:pt x="-8620" y="293506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Observe os recursos</a:t>
              </a:r>
            </a:p>
            <a:p>
              <a:r>
                <a:rPr lang="pt-BR" dirty="0"/>
                <a:t>sonoros utilizados no</a:t>
              </a:r>
            </a:p>
            <a:p>
              <a:r>
                <a:rPr lang="pt-BR" dirty="0"/>
                <a:t>texto, como a rima.</a:t>
              </a:r>
            </a:p>
          </p:txBody>
        </p:sp>
        <p:sp>
          <p:nvSpPr>
            <p:cNvPr id="23" name="Pentágono 22">
              <a:extLst>
                <a:ext uri="{FF2B5EF4-FFF2-40B4-BE49-F238E27FC236}">
                  <a16:creationId xmlns:a16="http://schemas.microsoft.com/office/drawing/2014/main" id="{8E2935C8-F77C-215D-170E-BB892BEB755C}"/>
                </a:ext>
              </a:extLst>
            </p:cNvPr>
            <p:cNvSpPr/>
            <p:nvPr/>
          </p:nvSpPr>
          <p:spPr>
            <a:xfrm rot="21338555">
              <a:off x="1006607" y="3624700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AEAE89C1-C6FD-2B4F-0A30-B90CAEB4BECB}"/>
              </a:ext>
            </a:extLst>
          </p:cNvPr>
          <p:cNvSpPr/>
          <p:nvPr/>
        </p:nvSpPr>
        <p:spPr>
          <a:xfrm>
            <a:off x="9394371" y="5812173"/>
            <a:ext cx="582836" cy="390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0E3FE82-46FB-51D9-8653-BB71BF12DA22}"/>
              </a:ext>
            </a:extLst>
          </p:cNvPr>
          <p:cNvSpPr txBox="1"/>
          <p:nvPr/>
        </p:nvSpPr>
        <p:spPr>
          <a:xfrm>
            <a:off x="5271280" y="667552"/>
            <a:ext cx="6342582" cy="569386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+mj-lt"/>
              </a:rPr>
              <a:t>Phenomenal Woman</a:t>
            </a:r>
          </a:p>
          <a:p>
            <a:r>
              <a:rPr lang="en-US" sz="2400" dirty="0">
                <a:effectLst/>
                <a:latin typeface="+mj-lt"/>
              </a:rPr>
              <a:t>BY MAYA ANGELOU</a:t>
            </a:r>
          </a:p>
          <a:p>
            <a:endParaRPr lang="en-US" sz="2400" dirty="0">
              <a:effectLst/>
              <a:latin typeface="+mj-lt"/>
            </a:endParaRPr>
          </a:p>
          <a:p>
            <a:r>
              <a:rPr lang="en-US" sz="2400" dirty="0">
                <a:effectLst/>
                <a:latin typeface="+mj-lt"/>
              </a:rPr>
              <a:t>Pretty women wonder where my secret lies.</a:t>
            </a:r>
          </a:p>
          <a:p>
            <a:r>
              <a:rPr lang="en-US" sz="2400" dirty="0">
                <a:effectLst/>
                <a:latin typeface="+mj-lt"/>
              </a:rPr>
              <a:t>I’m not cute or built to suit a fashion model’s size</a:t>
            </a:r>
          </a:p>
          <a:p>
            <a:r>
              <a:rPr lang="en-US" sz="2400" dirty="0">
                <a:effectLst/>
                <a:latin typeface="+mj-lt"/>
              </a:rPr>
              <a:t>But when I start to tell them,</a:t>
            </a:r>
          </a:p>
          <a:p>
            <a:r>
              <a:rPr lang="en-US" sz="2400" dirty="0">
                <a:effectLst/>
                <a:latin typeface="+mj-lt"/>
              </a:rPr>
              <a:t>They think I’m telling lies.</a:t>
            </a:r>
          </a:p>
          <a:p>
            <a:r>
              <a:rPr lang="en-US" sz="2400" dirty="0">
                <a:effectLst/>
                <a:latin typeface="+mj-lt"/>
              </a:rPr>
              <a:t>I say,</a:t>
            </a:r>
          </a:p>
          <a:p>
            <a:r>
              <a:rPr lang="en-US" sz="2400" dirty="0">
                <a:effectLst/>
                <a:latin typeface="+mj-lt"/>
              </a:rPr>
              <a:t>It’s in the reach of my arms,</a:t>
            </a:r>
          </a:p>
          <a:p>
            <a:r>
              <a:rPr lang="en-US" sz="2400" dirty="0">
                <a:effectLst/>
                <a:latin typeface="+mj-lt"/>
              </a:rPr>
              <a:t>The span of my </a:t>
            </a:r>
            <a:r>
              <a:rPr lang="en-US" sz="2400" dirty="0">
                <a:solidFill>
                  <a:schemeClr val="accent4"/>
                </a:solidFill>
                <a:effectLst/>
                <a:latin typeface="+mj-lt"/>
              </a:rPr>
              <a:t>hips</a:t>
            </a:r>
            <a:r>
              <a:rPr lang="en-US" sz="2400" dirty="0">
                <a:effectLst/>
                <a:latin typeface="+mj-lt"/>
              </a:rPr>
              <a:t>,</a:t>
            </a:r>
          </a:p>
          <a:p>
            <a:r>
              <a:rPr lang="en-US" sz="2400" dirty="0">
                <a:effectLst/>
                <a:latin typeface="+mj-lt"/>
              </a:rPr>
              <a:t>The stride of my step,</a:t>
            </a:r>
          </a:p>
          <a:p>
            <a:r>
              <a:rPr lang="en-US" sz="2400" dirty="0">
                <a:effectLst/>
                <a:latin typeface="+mj-lt"/>
              </a:rPr>
              <a:t>The curl of my </a:t>
            </a:r>
            <a:r>
              <a:rPr lang="en-US" sz="2400" dirty="0">
                <a:solidFill>
                  <a:schemeClr val="accent4"/>
                </a:solidFill>
                <a:effectLst/>
                <a:latin typeface="+mj-lt"/>
              </a:rPr>
              <a:t>lips</a:t>
            </a:r>
            <a:r>
              <a:rPr lang="en-US" sz="2400" dirty="0">
                <a:effectLst/>
                <a:latin typeface="+mj-lt"/>
              </a:rPr>
              <a:t>.</a:t>
            </a:r>
          </a:p>
          <a:p>
            <a:endParaRPr lang="pt-BR" sz="2400" dirty="0">
              <a:latin typeface="+mj-lt"/>
            </a:endParaRPr>
          </a:p>
          <a:p>
            <a:endParaRPr lang="pt-BR" sz="2400" dirty="0">
              <a:effectLst/>
              <a:latin typeface="+mj-lt"/>
            </a:endParaRPr>
          </a:p>
          <a:p>
            <a:endParaRPr lang="pt-BR" sz="2400" dirty="0">
              <a:effectLst/>
              <a:latin typeface="+mj-lt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3523DBB-1680-B229-AD33-7A67483030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9569" y="3210033"/>
            <a:ext cx="2104293" cy="315138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C748634-5D09-74E8-A27B-F7D50F702B4F}"/>
              </a:ext>
            </a:extLst>
          </p:cNvPr>
          <p:cNvSpPr txBox="1"/>
          <p:nvPr/>
        </p:nvSpPr>
        <p:spPr>
          <a:xfrm rot="16200000">
            <a:off x="10224388" y="4662614"/>
            <a:ext cx="3009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MICHAEL OCHS ARCHIVES/GETTY IMAGES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535493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6: adjectives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45A06FE-E213-9B00-731C-B9F5E60EEA7D}"/>
              </a:ext>
            </a:extLst>
          </p:cNvPr>
          <p:cNvSpPr txBox="1"/>
          <p:nvPr/>
        </p:nvSpPr>
        <p:spPr>
          <a:xfrm>
            <a:off x="5129322" y="2859201"/>
            <a:ext cx="2897834" cy="461665"/>
          </a:xfrm>
          <a:custGeom>
            <a:avLst/>
            <a:gdLst>
              <a:gd name="connsiteX0" fmla="*/ 0 w 2897834"/>
              <a:gd name="connsiteY0" fmla="*/ 0 h 461665"/>
              <a:gd name="connsiteX1" fmla="*/ 2897834 w 2897834"/>
              <a:gd name="connsiteY1" fmla="*/ 0 h 461665"/>
              <a:gd name="connsiteX2" fmla="*/ 2897834 w 2897834"/>
              <a:gd name="connsiteY2" fmla="*/ 461665 h 461665"/>
              <a:gd name="connsiteX3" fmla="*/ 0 w 2897834"/>
              <a:gd name="connsiteY3" fmla="*/ 461665 h 461665"/>
              <a:gd name="connsiteX4" fmla="*/ 0 w 289783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61665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5686" y="186521"/>
                  <a:pt x="2895541" y="313513"/>
                  <a:pt x="2897834" y="461665"/>
                </a:cubicBezTo>
                <a:cubicBezTo>
                  <a:pt x="2316579" y="413434"/>
                  <a:pt x="782793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97834" h="461665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916580" y="143527"/>
                  <a:pt x="2870844" y="261265"/>
                  <a:pt x="2897834" y="461665"/>
                </a:cubicBezTo>
                <a:cubicBezTo>
                  <a:pt x="2555081" y="596265"/>
                  <a:pt x="43460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outgoing/sociable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372E67-F4CA-929B-E660-24BDBC647A83}"/>
              </a:ext>
            </a:extLst>
          </p:cNvPr>
          <p:cNvSpPr txBox="1"/>
          <p:nvPr/>
        </p:nvSpPr>
        <p:spPr>
          <a:xfrm>
            <a:off x="5146266" y="5159181"/>
            <a:ext cx="2897834" cy="461665"/>
          </a:xfrm>
          <a:custGeom>
            <a:avLst/>
            <a:gdLst>
              <a:gd name="connsiteX0" fmla="*/ 0 w 2897834"/>
              <a:gd name="connsiteY0" fmla="*/ 0 h 461665"/>
              <a:gd name="connsiteX1" fmla="*/ 2897834 w 2897834"/>
              <a:gd name="connsiteY1" fmla="*/ 0 h 461665"/>
              <a:gd name="connsiteX2" fmla="*/ 2897834 w 2897834"/>
              <a:gd name="connsiteY2" fmla="*/ 461665 h 461665"/>
              <a:gd name="connsiteX3" fmla="*/ 0 w 2897834"/>
              <a:gd name="connsiteY3" fmla="*/ 461665 h 461665"/>
              <a:gd name="connsiteX4" fmla="*/ 0 w 289783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61665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5686" y="186521"/>
                  <a:pt x="2895541" y="313513"/>
                  <a:pt x="2897834" y="461665"/>
                </a:cubicBezTo>
                <a:cubicBezTo>
                  <a:pt x="2316579" y="413434"/>
                  <a:pt x="782793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897834" h="461665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916580" y="143527"/>
                  <a:pt x="2870844" y="261265"/>
                  <a:pt x="2897834" y="461665"/>
                </a:cubicBezTo>
                <a:cubicBezTo>
                  <a:pt x="2555081" y="596265"/>
                  <a:pt x="434605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generous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C6C3837-8734-71EE-9D78-2A4A4EA82796}"/>
              </a:ext>
            </a:extLst>
          </p:cNvPr>
          <p:cNvSpPr txBox="1"/>
          <p:nvPr/>
        </p:nvSpPr>
        <p:spPr>
          <a:xfrm>
            <a:off x="8819138" y="2833889"/>
            <a:ext cx="2897834" cy="430887"/>
          </a:xfrm>
          <a:custGeom>
            <a:avLst/>
            <a:gdLst>
              <a:gd name="connsiteX0" fmla="*/ 0 w 2897834"/>
              <a:gd name="connsiteY0" fmla="*/ 0 h 430887"/>
              <a:gd name="connsiteX1" fmla="*/ 2897834 w 2897834"/>
              <a:gd name="connsiteY1" fmla="*/ 0 h 430887"/>
              <a:gd name="connsiteX2" fmla="*/ 2897834 w 2897834"/>
              <a:gd name="connsiteY2" fmla="*/ 430887 h 430887"/>
              <a:gd name="connsiteX3" fmla="*/ 0 w 2897834"/>
              <a:gd name="connsiteY3" fmla="*/ 430887 h 430887"/>
              <a:gd name="connsiteX4" fmla="*/ 0 w 2897834"/>
              <a:gd name="connsiteY4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834" h="430887" fill="none" extrusionOk="0">
                <a:moveTo>
                  <a:pt x="0" y="0"/>
                </a:moveTo>
                <a:cubicBezTo>
                  <a:pt x="725081" y="-49533"/>
                  <a:pt x="1800587" y="-14809"/>
                  <a:pt x="2897834" y="0"/>
                </a:cubicBezTo>
                <a:cubicBezTo>
                  <a:pt x="2891686" y="73646"/>
                  <a:pt x="2896026" y="310895"/>
                  <a:pt x="2897834" y="430887"/>
                </a:cubicBezTo>
                <a:cubicBezTo>
                  <a:pt x="2316579" y="382656"/>
                  <a:pt x="782793" y="515342"/>
                  <a:pt x="0" y="430887"/>
                </a:cubicBezTo>
                <a:cubicBezTo>
                  <a:pt x="28024" y="240886"/>
                  <a:pt x="-20033" y="117543"/>
                  <a:pt x="0" y="0"/>
                </a:cubicBezTo>
                <a:close/>
              </a:path>
              <a:path w="2897834" h="430887" stroke="0" extrusionOk="0">
                <a:moveTo>
                  <a:pt x="0" y="0"/>
                </a:moveTo>
                <a:cubicBezTo>
                  <a:pt x="1253047" y="118645"/>
                  <a:pt x="2421489" y="116012"/>
                  <a:pt x="2897834" y="0"/>
                </a:cubicBezTo>
                <a:cubicBezTo>
                  <a:pt x="2867492" y="55302"/>
                  <a:pt x="2876906" y="259425"/>
                  <a:pt x="2897834" y="430887"/>
                </a:cubicBezTo>
                <a:cubicBezTo>
                  <a:pt x="2555081" y="565487"/>
                  <a:pt x="434605" y="273691"/>
                  <a:pt x="0" y="430887"/>
                </a:cubicBezTo>
                <a:cubicBezTo>
                  <a:pt x="25360" y="256255"/>
                  <a:pt x="33137" y="16997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shy/timid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A813188-BF85-EA7B-5428-368C061F08DA}"/>
              </a:ext>
            </a:extLst>
          </p:cNvPr>
          <p:cNvSpPr txBox="1"/>
          <p:nvPr/>
        </p:nvSpPr>
        <p:spPr>
          <a:xfrm>
            <a:off x="8898568" y="5189959"/>
            <a:ext cx="2818404" cy="430887"/>
          </a:xfrm>
          <a:custGeom>
            <a:avLst/>
            <a:gdLst>
              <a:gd name="connsiteX0" fmla="*/ 0 w 2818404"/>
              <a:gd name="connsiteY0" fmla="*/ 0 h 430887"/>
              <a:gd name="connsiteX1" fmla="*/ 2818404 w 2818404"/>
              <a:gd name="connsiteY1" fmla="*/ 0 h 430887"/>
              <a:gd name="connsiteX2" fmla="*/ 2818404 w 2818404"/>
              <a:gd name="connsiteY2" fmla="*/ 430887 h 430887"/>
              <a:gd name="connsiteX3" fmla="*/ 0 w 2818404"/>
              <a:gd name="connsiteY3" fmla="*/ 430887 h 430887"/>
              <a:gd name="connsiteX4" fmla="*/ 0 w 2818404"/>
              <a:gd name="connsiteY4" fmla="*/ 0 h 43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8404" h="430887" fill="none" extrusionOk="0">
                <a:moveTo>
                  <a:pt x="0" y="0"/>
                </a:moveTo>
                <a:cubicBezTo>
                  <a:pt x="1196723" y="-49533"/>
                  <a:pt x="2312696" y="-14809"/>
                  <a:pt x="2818404" y="0"/>
                </a:cubicBezTo>
                <a:cubicBezTo>
                  <a:pt x="2812256" y="73646"/>
                  <a:pt x="2816596" y="310895"/>
                  <a:pt x="2818404" y="430887"/>
                </a:cubicBezTo>
                <a:cubicBezTo>
                  <a:pt x="2350571" y="382656"/>
                  <a:pt x="1221959" y="515342"/>
                  <a:pt x="0" y="430887"/>
                </a:cubicBezTo>
                <a:cubicBezTo>
                  <a:pt x="28024" y="240886"/>
                  <a:pt x="-20033" y="117543"/>
                  <a:pt x="0" y="0"/>
                </a:cubicBezTo>
                <a:close/>
              </a:path>
              <a:path w="2818404" h="430887" stroke="0" extrusionOk="0">
                <a:moveTo>
                  <a:pt x="0" y="0"/>
                </a:moveTo>
                <a:cubicBezTo>
                  <a:pt x="870361" y="118645"/>
                  <a:pt x="2306020" y="116012"/>
                  <a:pt x="2818404" y="0"/>
                </a:cubicBezTo>
                <a:cubicBezTo>
                  <a:pt x="2788062" y="55302"/>
                  <a:pt x="2797476" y="259425"/>
                  <a:pt x="2818404" y="430887"/>
                </a:cubicBezTo>
                <a:cubicBezTo>
                  <a:pt x="1963415" y="565487"/>
                  <a:pt x="937570" y="273691"/>
                  <a:pt x="0" y="430887"/>
                </a:cubicBezTo>
                <a:cubicBezTo>
                  <a:pt x="25360" y="256255"/>
                  <a:pt x="33137" y="16997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/>
              <a:t>mean</a:t>
            </a:r>
          </a:p>
        </p:txBody>
      </p:sp>
      <p:pic>
        <p:nvPicPr>
          <p:cNvPr id="25" name="Gráfico 24" descr="Fechar com preenchimento sólido">
            <a:extLst>
              <a:ext uri="{FF2B5EF4-FFF2-40B4-BE49-F238E27FC236}">
                <a16:creationId xmlns:a16="http://schemas.microsoft.com/office/drawing/2014/main" id="{478B2AF0-1774-404D-1359-5218D974F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156" y="1721153"/>
            <a:ext cx="785147" cy="785147"/>
          </a:xfrm>
          <a:prstGeom prst="rect">
            <a:avLst/>
          </a:prstGeom>
        </p:spPr>
      </p:pic>
      <p:pic>
        <p:nvPicPr>
          <p:cNvPr id="26" name="Gráfico 25" descr="Fechar com preenchimento sólido">
            <a:extLst>
              <a:ext uri="{FF2B5EF4-FFF2-40B4-BE49-F238E27FC236}">
                <a16:creationId xmlns:a16="http://schemas.microsoft.com/office/drawing/2014/main" id="{DB8EE6AB-0647-3F85-A753-371B24084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156" y="4079900"/>
            <a:ext cx="785147" cy="78514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74DCF4E6-AB69-E3E0-B1EE-C427338A0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167" y="1369930"/>
            <a:ext cx="2514418" cy="1429248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ADD783BB-3D06-1603-21A7-A597FBDB1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466" y="3709955"/>
            <a:ext cx="2593820" cy="142924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9F92C84B-D019-E1CB-FDB7-6534BCBF6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883" y="3762890"/>
            <a:ext cx="1482183" cy="1376313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F52A7BE1-F6D4-6D9B-626A-FA55EC0CA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1650" y="1404641"/>
            <a:ext cx="1508651" cy="142924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D8D6290-6ABF-B7E9-28D0-42D8A7FAD806}"/>
              </a:ext>
            </a:extLst>
          </p:cNvPr>
          <p:cNvSpPr txBox="1"/>
          <p:nvPr/>
        </p:nvSpPr>
        <p:spPr>
          <a:xfrm rot="16200000">
            <a:off x="10682098" y="4374004"/>
            <a:ext cx="23524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2F2F2E"/>
                </a:solidFill>
                <a:latin typeface="HelveticaLTStd-Cond"/>
              </a:rPr>
              <a:t>ILUSTRAÇÕES: GALVÃO BERTAZZI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8849652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dairy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DBE81AB-6EB2-286E-F7B3-058375792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717" y="1605781"/>
            <a:ext cx="1872729" cy="1596425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03E71B95-C1CC-540B-F52A-9C34588048EA}"/>
              </a:ext>
            </a:extLst>
          </p:cNvPr>
          <p:cNvSpPr txBox="1"/>
          <p:nvPr/>
        </p:nvSpPr>
        <p:spPr>
          <a:xfrm>
            <a:off x="5849692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butter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C2C2A0C-242D-FB5C-F502-17892C223558}"/>
              </a:ext>
            </a:extLst>
          </p:cNvPr>
          <p:cNvSpPr txBox="1"/>
          <p:nvPr/>
        </p:nvSpPr>
        <p:spPr>
          <a:xfrm>
            <a:off x="5849693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cheese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F0E7344-2EF6-0E4A-28EC-67F01EDBDFAA}"/>
              </a:ext>
            </a:extLst>
          </p:cNvPr>
          <p:cNvSpPr txBox="1"/>
          <p:nvPr/>
        </p:nvSpPr>
        <p:spPr>
          <a:xfrm>
            <a:off x="9164123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milk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7847514-03F3-3064-E3AD-E38FBBD2D1AD}"/>
              </a:ext>
            </a:extLst>
          </p:cNvPr>
          <p:cNvSpPr txBox="1"/>
          <p:nvPr/>
        </p:nvSpPr>
        <p:spPr>
          <a:xfrm>
            <a:off x="9167315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yogurt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5D43A6B-DA8E-8793-EE78-FE894510B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251" y="1710778"/>
            <a:ext cx="1504744" cy="149142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20AD7B1-1084-C82F-C44C-D3ED4D519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477" y="4205825"/>
            <a:ext cx="2493464" cy="15964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2196AB3-24BD-461E-BCBF-CB7938FDE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436" y="4260542"/>
            <a:ext cx="1306407" cy="154635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F1A8191-AF78-0060-4CE0-335D026DB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477" y="1632481"/>
            <a:ext cx="405871" cy="159642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866C54B-2885-7E97-AB31-F4824979A46B}"/>
              </a:ext>
            </a:extLst>
          </p:cNvPr>
          <p:cNvSpPr txBox="1">
            <a:spLocks/>
          </p:cNvSpPr>
          <p:nvPr/>
        </p:nvSpPr>
        <p:spPr bwMode="black">
          <a:xfrm>
            <a:off x="643467" y="643467"/>
            <a:ext cx="3363974" cy="1728044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</p:spPr>
        <p:txBody>
          <a:bodyPr vert="horz" wrap="square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solidFill>
                  <a:schemeClr val="bg1"/>
                </a:solidFill>
              </a:rPr>
              <a:t>VOCABULARY CORNER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C6418E7F-9724-6C1C-9337-90DD3F4C8A45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FOOD</a:t>
            </a:r>
          </a:p>
        </p:txBody>
      </p:sp>
    </p:spTree>
    <p:extLst>
      <p:ext uri="{BB962C8B-B14F-4D97-AF65-F5344CB8AC3E}">
        <p14:creationId xmlns:p14="http://schemas.microsoft.com/office/powerpoint/2010/main" val="23542251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FRUIT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9CE071D-5991-EBD1-66B0-8D80893FC3E5}"/>
              </a:ext>
            </a:extLst>
          </p:cNvPr>
          <p:cNvSpPr txBox="1"/>
          <p:nvPr/>
        </p:nvSpPr>
        <p:spPr>
          <a:xfrm>
            <a:off x="7543689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blueberries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ADB05C-9757-D593-838F-520C77B05A08}"/>
              </a:ext>
            </a:extLst>
          </p:cNvPr>
          <p:cNvSpPr txBox="1"/>
          <p:nvPr/>
        </p:nvSpPr>
        <p:spPr>
          <a:xfrm>
            <a:off x="7543689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grapes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6F0BB4-1F13-694B-910A-AF74F0C12653}"/>
              </a:ext>
            </a:extLst>
          </p:cNvPr>
          <p:cNvSpPr txBox="1"/>
          <p:nvPr/>
        </p:nvSpPr>
        <p:spPr>
          <a:xfrm>
            <a:off x="9789615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kiwi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27A7537-B74A-1EB1-76F4-8A303158C145}"/>
              </a:ext>
            </a:extLst>
          </p:cNvPr>
          <p:cNvSpPr txBox="1"/>
          <p:nvPr/>
        </p:nvSpPr>
        <p:spPr>
          <a:xfrm>
            <a:off x="5297763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apple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E912AAE-E93F-1BF7-BCA6-1281B0EC6FBB}"/>
              </a:ext>
            </a:extLst>
          </p:cNvPr>
          <p:cNvSpPr txBox="1"/>
          <p:nvPr/>
        </p:nvSpPr>
        <p:spPr>
          <a:xfrm>
            <a:off x="5297763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banana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AC9AB3D-7801-07F6-EFD5-A71E8FAB0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812" y="2047806"/>
            <a:ext cx="1722716" cy="110140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F526324-EEF1-3085-ADE8-A473D43EF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070" y="1424764"/>
            <a:ext cx="4055271" cy="169414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AA6FBC4-9AFB-B495-39E4-42DDED768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552" y="4297214"/>
            <a:ext cx="4388789" cy="145419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9FB3A4CF-E4BC-307C-362B-468075FF8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725" y="1892504"/>
            <a:ext cx="391405" cy="1226403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B15929C-BD27-5EA9-E702-3CA5E2F3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62F244F-7392-7D02-C865-0AF279C68A18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FOOD</a:t>
            </a:r>
          </a:p>
        </p:txBody>
      </p:sp>
    </p:spTree>
    <p:extLst>
      <p:ext uri="{BB962C8B-B14F-4D97-AF65-F5344CB8AC3E}">
        <p14:creationId xmlns:p14="http://schemas.microsoft.com/office/powerpoint/2010/main" val="39687710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FRUIT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07135DB-34F0-7A32-7A43-9DD941738D79}"/>
              </a:ext>
            </a:extLst>
          </p:cNvPr>
          <p:cNvSpPr txBox="1"/>
          <p:nvPr/>
        </p:nvSpPr>
        <p:spPr>
          <a:xfrm>
            <a:off x="7543689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mango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B197B44-4619-59A3-9BB0-BA3F4986D755}"/>
              </a:ext>
            </a:extLst>
          </p:cNvPr>
          <p:cNvSpPr txBox="1"/>
          <p:nvPr/>
        </p:nvSpPr>
        <p:spPr>
          <a:xfrm>
            <a:off x="7543689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melon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EE35098-53FE-B53D-7147-29FA194C054E}"/>
              </a:ext>
            </a:extLst>
          </p:cNvPr>
          <p:cNvSpPr txBox="1"/>
          <p:nvPr/>
        </p:nvSpPr>
        <p:spPr>
          <a:xfrm>
            <a:off x="9789615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orange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E0E732B-42E0-C84B-635F-C13BADF7422B}"/>
              </a:ext>
            </a:extLst>
          </p:cNvPr>
          <p:cNvSpPr txBox="1"/>
          <p:nvPr/>
        </p:nvSpPr>
        <p:spPr>
          <a:xfrm>
            <a:off x="5297763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lemon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F8011C1-B192-B8FE-4D3C-A0169CA992F9}"/>
              </a:ext>
            </a:extLst>
          </p:cNvPr>
          <p:cNvSpPr txBox="1"/>
          <p:nvPr/>
        </p:nvSpPr>
        <p:spPr>
          <a:xfrm>
            <a:off x="5297763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lime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5F5CF20-A86C-0915-152E-CD79A49D4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979" y="1863067"/>
            <a:ext cx="1838820" cy="124665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25458842-3433-78B2-46AE-3D6A18935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42" y="4633722"/>
            <a:ext cx="1121991" cy="105965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107FC63-DDDF-C4EE-021D-19A94ACFB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773" y="4197392"/>
            <a:ext cx="1745320" cy="14959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D8E6394-C316-81F7-4624-113A4AB0A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637" y="1515205"/>
            <a:ext cx="1657876" cy="164611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2EA97CD-68FE-1927-F6BC-B58C9ACE2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547" y="1800663"/>
            <a:ext cx="1747564" cy="127806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6EA51A0-73E0-9966-2265-11A2FDF94B79}"/>
              </a:ext>
            </a:extLst>
          </p:cNvPr>
          <p:cNvSpPr txBox="1"/>
          <p:nvPr/>
        </p:nvSpPr>
        <p:spPr>
          <a:xfrm rot="16200000">
            <a:off x="4602447" y="2118528"/>
            <a:ext cx="171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0" u="none" strike="noStrike" baseline="0" dirty="0">
                <a:solidFill>
                  <a:srgbClr val="2F2F2E"/>
                </a:solidFill>
                <a:latin typeface="HelveticaLTStd-Cond"/>
              </a:rPr>
              <a:t>PHIVE/</a:t>
            </a:r>
          </a:p>
          <a:p>
            <a:r>
              <a:rPr lang="pt-BR" sz="900" b="1" i="0" u="none" strike="noStrike" baseline="0" dirty="0">
                <a:solidFill>
                  <a:srgbClr val="2F2F2E"/>
                </a:solidFill>
                <a:latin typeface="HelveticaLTStd-Cond"/>
              </a:rPr>
              <a:t>SHUTTERSTOCK.COM</a:t>
            </a:r>
            <a:endParaRPr lang="pt-BR" sz="900" b="1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4D4F3C9-6AFF-272F-F18D-7DE4F3CED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7763" y="4505139"/>
            <a:ext cx="369332" cy="129903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B5E0A13-4575-4D28-2C34-45D0612E8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2613" y="4455077"/>
            <a:ext cx="389337" cy="1297791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B9916EDF-D795-7D2A-9156-B72DF4F3C737}"/>
              </a:ext>
            </a:extLst>
          </p:cNvPr>
          <p:cNvSpPr txBox="1">
            <a:spLocks/>
          </p:cNvSpPr>
          <p:nvPr/>
        </p:nvSpPr>
        <p:spPr bwMode="black">
          <a:xfrm>
            <a:off x="643467" y="643467"/>
            <a:ext cx="3363974" cy="1728044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</p:spPr>
        <p:txBody>
          <a:bodyPr vert="horz" wrap="square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solidFill>
                  <a:schemeClr val="bg1"/>
                </a:solidFill>
              </a:rPr>
              <a:t>VOCABULARY CORNER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6640BEC-888C-C76F-4CB9-1C02249F5541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FOOD</a:t>
            </a:r>
          </a:p>
        </p:txBody>
      </p:sp>
    </p:spTree>
    <p:extLst>
      <p:ext uri="{BB962C8B-B14F-4D97-AF65-F5344CB8AC3E}">
        <p14:creationId xmlns:p14="http://schemas.microsoft.com/office/powerpoint/2010/main" val="20367135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FRUIT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6EBDAFF-35CB-5AE2-8B4A-6ADE55BD4FB3}"/>
              </a:ext>
            </a:extLst>
          </p:cNvPr>
          <p:cNvSpPr txBox="1"/>
          <p:nvPr/>
        </p:nvSpPr>
        <p:spPr>
          <a:xfrm>
            <a:off x="7543689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strawberries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C8572C3-FE5A-1050-7B97-04B4C2119585}"/>
              </a:ext>
            </a:extLst>
          </p:cNvPr>
          <p:cNvSpPr txBox="1"/>
          <p:nvPr/>
        </p:nvSpPr>
        <p:spPr>
          <a:xfrm>
            <a:off x="7543689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tomato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673FEE-8FB1-75B1-098D-078703A83A4D}"/>
              </a:ext>
            </a:extLst>
          </p:cNvPr>
          <p:cNvSpPr txBox="1"/>
          <p:nvPr/>
        </p:nvSpPr>
        <p:spPr>
          <a:xfrm>
            <a:off x="9789615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watermelon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FCB0250-69AC-2AC5-2F3E-4589F5CDB5DA}"/>
              </a:ext>
            </a:extLst>
          </p:cNvPr>
          <p:cNvSpPr txBox="1"/>
          <p:nvPr/>
        </p:nvSpPr>
        <p:spPr>
          <a:xfrm>
            <a:off x="5297763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papaya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2199243-E6F7-CFB9-4F47-92A4B20C761D}"/>
              </a:ext>
            </a:extLst>
          </p:cNvPr>
          <p:cNvSpPr txBox="1"/>
          <p:nvPr/>
        </p:nvSpPr>
        <p:spPr>
          <a:xfrm>
            <a:off x="5297763" y="575286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pineapple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806A43E-A86C-4F07-253F-3D5C0FA57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248" y="4593281"/>
            <a:ext cx="1874950" cy="1086927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B6D319F-1852-DDC2-2FE6-74CFF1571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207" y="4575440"/>
            <a:ext cx="1521698" cy="11684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B32DCEE-40FD-FC2D-B58C-B9E8D40A1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155" y="1772979"/>
            <a:ext cx="1939408" cy="132447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DF435EF-4E74-2C67-271D-C7B19028F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689" y="1899564"/>
            <a:ext cx="2047275" cy="127298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67610AC-8984-F673-BB3D-589D70F23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7241" y="1960748"/>
            <a:ext cx="1720281" cy="113670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05EB134-02C1-4E55-E93B-C82BCED29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1345" y="1870974"/>
            <a:ext cx="420711" cy="1301575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6D0439CB-2CBF-2586-CAEA-B99F0C922BCD}"/>
              </a:ext>
            </a:extLst>
          </p:cNvPr>
          <p:cNvSpPr txBox="1"/>
          <p:nvPr/>
        </p:nvSpPr>
        <p:spPr>
          <a:xfrm rot="16200000">
            <a:off x="4619453" y="4714347"/>
            <a:ext cx="171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1" i="0" u="none" strike="noStrike" baseline="0" dirty="0">
                <a:solidFill>
                  <a:srgbClr val="2F2F2E"/>
                </a:solidFill>
                <a:latin typeface="HelveticaLTStd-Cond"/>
              </a:rPr>
              <a:t>PIXAHUB/</a:t>
            </a:r>
          </a:p>
          <a:p>
            <a:r>
              <a:rPr lang="pt-BR" sz="900" b="1" i="0" u="none" strike="noStrike" baseline="0" dirty="0">
                <a:solidFill>
                  <a:srgbClr val="2F2F2E"/>
                </a:solidFill>
                <a:latin typeface="HelveticaLTStd-Cond"/>
              </a:rPr>
              <a:t>SHUTTERSTOCK.COM</a:t>
            </a:r>
            <a:endParaRPr lang="pt-BR" sz="900" b="1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DBA1A5DE-BF50-CABF-4658-985D0B517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9751" y="4521215"/>
            <a:ext cx="333456" cy="122267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CF568E2-3782-142B-AFFC-0139F4196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3D66FCB-BD23-5C3F-99A8-EBADB784007A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FOOD</a:t>
            </a:r>
          </a:p>
        </p:txBody>
      </p:sp>
    </p:spTree>
    <p:extLst>
      <p:ext uri="{BB962C8B-B14F-4D97-AF65-F5344CB8AC3E}">
        <p14:creationId xmlns:p14="http://schemas.microsoft.com/office/powerpoint/2010/main" val="27251187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VEGETABLES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A2FE00-33E0-8AF8-7B06-E12DF17AB44F}"/>
              </a:ext>
            </a:extLst>
          </p:cNvPr>
          <p:cNvSpPr txBox="1"/>
          <p:nvPr/>
        </p:nvSpPr>
        <p:spPr>
          <a:xfrm>
            <a:off x="7543689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broccoli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DC2B8E-CDDD-7A5E-B294-B89BE0FDDC7C}"/>
              </a:ext>
            </a:extLst>
          </p:cNvPr>
          <p:cNvSpPr txBox="1"/>
          <p:nvPr/>
        </p:nvSpPr>
        <p:spPr>
          <a:xfrm>
            <a:off x="7537706" y="5741922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carrot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9B17364-73F8-FA51-CBAD-39093CD1A9D4}"/>
              </a:ext>
            </a:extLst>
          </p:cNvPr>
          <p:cNvSpPr txBox="1"/>
          <p:nvPr/>
        </p:nvSpPr>
        <p:spPr>
          <a:xfrm>
            <a:off x="5297763" y="3179524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aubergine/ eggplant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B1AD2F-9FFC-D3F1-2026-F36F44D6A5DC}"/>
              </a:ext>
            </a:extLst>
          </p:cNvPr>
          <p:cNvSpPr txBox="1"/>
          <p:nvPr/>
        </p:nvSpPr>
        <p:spPr>
          <a:xfrm>
            <a:off x="5297763" y="5752868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beetroot/ beet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F986F7D-9FF1-96FE-F988-03FFB421857F}"/>
              </a:ext>
            </a:extLst>
          </p:cNvPr>
          <p:cNvSpPr txBox="1"/>
          <p:nvPr/>
        </p:nvSpPr>
        <p:spPr>
          <a:xfrm>
            <a:off x="9810339" y="3179524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lettuce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C20D73A2-47AA-436A-76DE-EA1DB83A0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155" y="2213135"/>
            <a:ext cx="1776577" cy="85455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EFDC343A-8DEC-D29D-7D8B-13EC00EFF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789" y="4688767"/>
            <a:ext cx="1844042" cy="94450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02F98BA-E9E9-0CAB-24B7-850A4325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667" y="1825783"/>
            <a:ext cx="1889018" cy="125934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875F3A5-9968-99E5-EDE5-0725EC413838}"/>
              </a:ext>
            </a:extLst>
          </p:cNvPr>
          <p:cNvSpPr txBox="1"/>
          <p:nvPr/>
        </p:nvSpPr>
        <p:spPr>
          <a:xfrm>
            <a:off x="9777649" y="5741922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okra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449AA28-8A3C-2090-D2EA-9FBA4F57F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157" y="4396487"/>
            <a:ext cx="1571625" cy="128953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42484DF-3D58-0073-8605-ADE00278F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144" y="1945924"/>
            <a:ext cx="428514" cy="12336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9473C4F-DC07-EA21-F779-7DB81EE92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743" y="1774308"/>
            <a:ext cx="2126168" cy="1349299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1B3C6C1-8553-2970-013C-14BCE63E3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430" y="1845818"/>
            <a:ext cx="374043" cy="1221874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49FEC25-E586-F68A-5A22-4BC8EB853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0834" y="4315807"/>
            <a:ext cx="1918140" cy="1450901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D113C92-C60B-DDDB-AB8D-CDE63274A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3569" y="4589669"/>
            <a:ext cx="428514" cy="1142704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34C1403B-829A-FDED-841C-F0FB2EA46A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0339" y="4510498"/>
            <a:ext cx="382607" cy="1221875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32B8F004-16DC-F64B-D512-237860260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7FEAAE1F-0711-98BA-BBBD-7B348512925A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FOOD</a:t>
            </a:r>
          </a:p>
        </p:txBody>
      </p:sp>
    </p:spTree>
    <p:extLst>
      <p:ext uri="{BB962C8B-B14F-4D97-AF65-F5344CB8AC3E}">
        <p14:creationId xmlns:p14="http://schemas.microsoft.com/office/powerpoint/2010/main" val="39432969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VEGETABLES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A2FE00-33E0-8AF8-7B06-E12DF17AB44F}"/>
              </a:ext>
            </a:extLst>
          </p:cNvPr>
          <p:cNvSpPr txBox="1"/>
          <p:nvPr/>
        </p:nvSpPr>
        <p:spPr>
          <a:xfrm>
            <a:off x="5293192" y="5744475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red pepper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79E0CB4-2AFC-9692-934C-3FE47700C828}"/>
              </a:ext>
            </a:extLst>
          </p:cNvPr>
          <p:cNvSpPr txBox="1"/>
          <p:nvPr/>
        </p:nvSpPr>
        <p:spPr>
          <a:xfrm>
            <a:off x="7524424" y="3179526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spinach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DC2B8E-CDDD-7A5E-B294-B89BE0FDDC7C}"/>
              </a:ext>
            </a:extLst>
          </p:cNvPr>
          <p:cNvSpPr txBox="1"/>
          <p:nvPr/>
        </p:nvSpPr>
        <p:spPr>
          <a:xfrm>
            <a:off x="7538688" y="5744475"/>
            <a:ext cx="2119036" cy="830997"/>
          </a:xfrm>
          <a:custGeom>
            <a:avLst/>
            <a:gdLst>
              <a:gd name="connsiteX0" fmla="*/ 0 w 2119036"/>
              <a:gd name="connsiteY0" fmla="*/ 0 h 830997"/>
              <a:gd name="connsiteX1" fmla="*/ 2119036 w 2119036"/>
              <a:gd name="connsiteY1" fmla="*/ 0 h 830997"/>
              <a:gd name="connsiteX2" fmla="*/ 2119036 w 2119036"/>
              <a:gd name="connsiteY2" fmla="*/ 830997 h 830997"/>
              <a:gd name="connsiteX3" fmla="*/ 0 w 2119036"/>
              <a:gd name="connsiteY3" fmla="*/ 830997 h 830997"/>
              <a:gd name="connsiteX4" fmla="*/ 0 w 2119036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830997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083648" y="192764"/>
                  <a:pt x="2116743" y="611841"/>
                  <a:pt x="2119036" y="830997"/>
                </a:cubicBezTo>
                <a:cubicBezTo>
                  <a:pt x="1109846" y="782766"/>
                  <a:pt x="833195" y="915452"/>
                  <a:pt x="0" y="830997"/>
                </a:cubicBezTo>
                <a:cubicBezTo>
                  <a:pt x="63154" y="451589"/>
                  <a:pt x="-14350" y="374090"/>
                  <a:pt x="0" y="0"/>
                </a:cubicBezTo>
                <a:close/>
              </a:path>
              <a:path w="2119036" h="830997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21162" y="113011"/>
                  <a:pt x="2158526" y="601367"/>
                  <a:pt x="2119036" y="830997"/>
                </a:cubicBezTo>
                <a:cubicBezTo>
                  <a:pt x="1770037" y="965597"/>
                  <a:pt x="798774" y="673801"/>
                  <a:pt x="0" y="830997"/>
                </a:cubicBezTo>
                <a:cubicBezTo>
                  <a:pt x="-5118" y="699632"/>
                  <a:pt x="-25823" y="390388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swede/ rutabaga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B1AD2F-9FFC-D3F1-2026-F36F44D6A5DC}"/>
              </a:ext>
            </a:extLst>
          </p:cNvPr>
          <p:cNvSpPr txBox="1"/>
          <p:nvPr/>
        </p:nvSpPr>
        <p:spPr>
          <a:xfrm>
            <a:off x="5297763" y="3182998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pumpkin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F986F7D-9FF1-96FE-F988-03FFB421857F}"/>
              </a:ext>
            </a:extLst>
          </p:cNvPr>
          <p:cNvSpPr txBox="1"/>
          <p:nvPr/>
        </p:nvSpPr>
        <p:spPr>
          <a:xfrm>
            <a:off x="9755773" y="3193459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sweetcorn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7D0E970-3A48-9B26-0A7A-8DE8B045E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34" y="1822675"/>
            <a:ext cx="1450731" cy="128953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C7468CB-88EF-D5F2-CAD3-3300C1C0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986" y="4629416"/>
            <a:ext cx="1148495" cy="104774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F086949-B449-6FC9-F964-E443137BD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533" y="1935179"/>
            <a:ext cx="1732817" cy="116864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FEEF87F-84FC-A424-3FD1-E861C4FE4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635" y="4911501"/>
            <a:ext cx="1712669" cy="76566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ECD44B2-FB3F-B25B-BFF7-13DD59923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266" y="2614030"/>
            <a:ext cx="1712669" cy="5037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F1C9FF6-83BC-F0B2-CAE0-6DAB74C63096}"/>
              </a:ext>
            </a:extLst>
          </p:cNvPr>
          <p:cNvSpPr txBox="1"/>
          <p:nvPr/>
        </p:nvSpPr>
        <p:spPr>
          <a:xfrm>
            <a:off x="9777083" y="5733763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sweet potato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CF79065-8D5B-1A37-D02E-30BD5BD87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2322" y="4865378"/>
            <a:ext cx="1623824" cy="79258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FDB7A6B9-320C-3EC3-B2B9-73CB0B5A2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8121" y="1868069"/>
            <a:ext cx="393290" cy="137651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9CD8525C-B30C-B785-A04F-AFE7CB462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0963" y="4563475"/>
            <a:ext cx="388528" cy="132635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0CA3B1B0-5281-DA21-4B6B-DD8C0BA148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8980" y="4629416"/>
            <a:ext cx="412340" cy="12127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EF85AADE-0201-0321-17C1-DFEA57A3C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3460" y="4499624"/>
            <a:ext cx="388528" cy="1299559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63DAEE9-2FD4-A054-713D-24367CB9C52B}"/>
              </a:ext>
            </a:extLst>
          </p:cNvPr>
          <p:cNvSpPr txBox="1"/>
          <p:nvPr/>
        </p:nvSpPr>
        <p:spPr>
          <a:xfrm rot="16200000">
            <a:off x="4508026" y="2089844"/>
            <a:ext cx="1716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b="0" i="0" u="none" strike="noStrike" baseline="0" dirty="0">
                <a:solidFill>
                  <a:srgbClr val="2F2F2E"/>
                </a:solidFill>
                <a:latin typeface="HelveticaLTStd-Cond"/>
              </a:rPr>
              <a:t>HAPPY AUTHOR/</a:t>
            </a:r>
          </a:p>
          <a:p>
            <a:r>
              <a:rPr lang="pt-BR" sz="900" b="0" i="0" u="none" strike="noStrike" baseline="0" dirty="0">
                <a:solidFill>
                  <a:srgbClr val="2F2F2E"/>
                </a:solidFill>
                <a:latin typeface="HelveticaLTStd-Cond"/>
              </a:rPr>
              <a:t>SHUTTERSTOCK.COM</a:t>
            </a:r>
            <a:endParaRPr lang="pt-BR" sz="900" dirty="0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87DC6FBF-07BD-ACC9-0981-25FBA21973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0291" y="1854675"/>
            <a:ext cx="412340" cy="1249148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29ED183E-52D4-6B71-4809-F6FD9EE2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50723F69-B60B-183B-B47B-DBBD713CE937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FOOD</a:t>
            </a:r>
          </a:p>
        </p:txBody>
      </p:sp>
    </p:spTree>
    <p:extLst>
      <p:ext uri="{BB962C8B-B14F-4D97-AF65-F5344CB8AC3E}">
        <p14:creationId xmlns:p14="http://schemas.microsoft.com/office/powerpoint/2010/main" val="31109444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grains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C084AE1-A4BC-57FC-7F07-105A05F9DE72}"/>
              </a:ext>
            </a:extLst>
          </p:cNvPr>
          <p:cNvSpPr txBox="1"/>
          <p:nvPr/>
        </p:nvSpPr>
        <p:spPr>
          <a:xfrm>
            <a:off x="5849692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bread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4EC9404-BFA1-D96C-4880-793B1D7C78CE}"/>
              </a:ext>
            </a:extLst>
          </p:cNvPr>
          <p:cNvSpPr txBox="1"/>
          <p:nvPr/>
        </p:nvSpPr>
        <p:spPr>
          <a:xfrm>
            <a:off x="5849693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cereal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6AAC8D-6211-EC12-0062-F8B37D10D9F7}"/>
              </a:ext>
            </a:extLst>
          </p:cNvPr>
          <p:cNvSpPr txBox="1"/>
          <p:nvPr/>
        </p:nvSpPr>
        <p:spPr>
          <a:xfrm>
            <a:off x="9164123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pasta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F1826D-2075-045F-0FBF-6B864E5718AF}"/>
              </a:ext>
            </a:extLst>
          </p:cNvPr>
          <p:cNvSpPr txBox="1"/>
          <p:nvPr/>
        </p:nvSpPr>
        <p:spPr>
          <a:xfrm>
            <a:off x="9167315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rice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4A81BBA-40D4-4BD9-3A49-51BED562A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068" y="4502580"/>
            <a:ext cx="1607948" cy="12595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4FC6F72-16F1-9179-2FC9-D020E422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697" y="1576485"/>
            <a:ext cx="2387325" cy="156956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36E77F5-65B7-A33A-97FD-57E7824DF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977" y="4192573"/>
            <a:ext cx="2231120" cy="156956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1BA9D63-5CE0-63D4-1EC6-176F2AC2E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738" y="1722751"/>
            <a:ext cx="2653420" cy="146604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1877019-3C2C-ED1A-AA9B-07BF0BFFF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2627" y="4346541"/>
            <a:ext cx="398151" cy="1353713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7579EB27-7697-DB52-43C6-6BE44FFC7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FA91A3E9-E329-5914-2127-9BF0C4C452D2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FOOD</a:t>
            </a:r>
          </a:p>
        </p:txBody>
      </p:sp>
    </p:spTree>
    <p:extLst>
      <p:ext uri="{BB962C8B-B14F-4D97-AF65-F5344CB8AC3E}">
        <p14:creationId xmlns:p14="http://schemas.microsoft.com/office/powerpoint/2010/main" val="39499287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71EE900-A69C-5F2B-E27F-CA297B7D8F0B}"/>
              </a:ext>
            </a:extLst>
          </p:cNvPr>
          <p:cNvSpPr txBox="1">
            <a:spLocks/>
          </p:cNvSpPr>
          <p:nvPr/>
        </p:nvSpPr>
        <p:spPr bwMode="black">
          <a:xfrm>
            <a:off x="5366155" y="643467"/>
            <a:ext cx="6182378" cy="54715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Meat and beans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85C590-9BAB-50B0-2AAC-19EA04CAB54F}"/>
              </a:ext>
            </a:extLst>
          </p:cNvPr>
          <p:cNvSpPr txBox="1"/>
          <p:nvPr/>
        </p:nvSpPr>
        <p:spPr>
          <a:xfrm>
            <a:off x="5849692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black beans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11D6F1-DA99-A470-FB89-0614FF8500D0}"/>
              </a:ext>
            </a:extLst>
          </p:cNvPr>
          <p:cNvSpPr txBox="1"/>
          <p:nvPr/>
        </p:nvSpPr>
        <p:spPr>
          <a:xfrm>
            <a:off x="5849693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chicken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033F45-643C-4CE2-B2CA-F490C2C29D11}"/>
              </a:ext>
            </a:extLst>
          </p:cNvPr>
          <p:cNvSpPr txBox="1"/>
          <p:nvPr/>
        </p:nvSpPr>
        <p:spPr>
          <a:xfrm>
            <a:off x="9164123" y="3228906"/>
            <a:ext cx="2119035" cy="461665"/>
          </a:xfrm>
          <a:custGeom>
            <a:avLst/>
            <a:gdLst>
              <a:gd name="connsiteX0" fmla="*/ 0 w 2119035"/>
              <a:gd name="connsiteY0" fmla="*/ 0 h 461665"/>
              <a:gd name="connsiteX1" fmla="*/ 2119035 w 2119035"/>
              <a:gd name="connsiteY1" fmla="*/ 0 h 461665"/>
              <a:gd name="connsiteX2" fmla="*/ 2119035 w 2119035"/>
              <a:gd name="connsiteY2" fmla="*/ 461665 h 461665"/>
              <a:gd name="connsiteX3" fmla="*/ 0 w 2119035"/>
              <a:gd name="connsiteY3" fmla="*/ 461665 h 461665"/>
              <a:gd name="connsiteX4" fmla="*/ 0 w 211903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5" h="461665" fill="none" extrusionOk="0">
                <a:moveTo>
                  <a:pt x="0" y="0"/>
                </a:moveTo>
                <a:cubicBezTo>
                  <a:pt x="784407" y="-49533"/>
                  <a:pt x="1115416" y="-14809"/>
                  <a:pt x="2119035" y="0"/>
                </a:cubicBezTo>
                <a:cubicBezTo>
                  <a:pt x="2116887" y="186521"/>
                  <a:pt x="2116742" y="313513"/>
                  <a:pt x="2119035" y="461665"/>
                </a:cubicBezTo>
                <a:cubicBezTo>
                  <a:pt x="1108508" y="413434"/>
                  <a:pt x="832718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5" h="461665" stroke="0" extrusionOk="0">
                <a:moveTo>
                  <a:pt x="0" y="0"/>
                </a:moveTo>
                <a:cubicBezTo>
                  <a:pt x="459187" y="118645"/>
                  <a:pt x="1688145" y="116012"/>
                  <a:pt x="2119035" y="0"/>
                </a:cubicBezTo>
                <a:cubicBezTo>
                  <a:pt x="2137781" y="143527"/>
                  <a:pt x="2092045" y="261265"/>
                  <a:pt x="2119035" y="461665"/>
                </a:cubicBezTo>
                <a:cubicBezTo>
                  <a:pt x="1769038" y="596265"/>
                  <a:pt x="797172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egg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EF7584F-F8C3-333C-3CB4-14D1B1128EEF}"/>
              </a:ext>
            </a:extLst>
          </p:cNvPr>
          <p:cNvSpPr txBox="1"/>
          <p:nvPr/>
        </p:nvSpPr>
        <p:spPr>
          <a:xfrm>
            <a:off x="9167315" y="5802250"/>
            <a:ext cx="2119036" cy="461665"/>
          </a:xfrm>
          <a:custGeom>
            <a:avLst/>
            <a:gdLst>
              <a:gd name="connsiteX0" fmla="*/ 0 w 2119036"/>
              <a:gd name="connsiteY0" fmla="*/ 0 h 461665"/>
              <a:gd name="connsiteX1" fmla="*/ 2119036 w 2119036"/>
              <a:gd name="connsiteY1" fmla="*/ 0 h 461665"/>
              <a:gd name="connsiteX2" fmla="*/ 2119036 w 2119036"/>
              <a:gd name="connsiteY2" fmla="*/ 461665 h 461665"/>
              <a:gd name="connsiteX3" fmla="*/ 0 w 2119036"/>
              <a:gd name="connsiteY3" fmla="*/ 461665 h 461665"/>
              <a:gd name="connsiteX4" fmla="*/ 0 w 2119036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9036" h="461665" fill="none" extrusionOk="0">
                <a:moveTo>
                  <a:pt x="0" y="0"/>
                </a:moveTo>
                <a:cubicBezTo>
                  <a:pt x="783156" y="-49533"/>
                  <a:pt x="1113854" y="-14809"/>
                  <a:pt x="2119036" y="0"/>
                </a:cubicBezTo>
                <a:cubicBezTo>
                  <a:pt x="2116888" y="186521"/>
                  <a:pt x="2116743" y="313513"/>
                  <a:pt x="2119036" y="461665"/>
                </a:cubicBezTo>
                <a:cubicBezTo>
                  <a:pt x="1109846" y="413434"/>
                  <a:pt x="833195" y="546120"/>
                  <a:pt x="0" y="461665"/>
                </a:cubicBezTo>
                <a:cubicBezTo>
                  <a:pt x="-3326" y="342772"/>
                  <a:pt x="-14350" y="47724"/>
                  <a:pt x="0" y="0"/>
                </a:cubicBezTo>
                <a:close/>
              </a:path>
              <a:path w="2119036" h="461665" stroke="0" extrusionOk="0">
                <a:moveTo>
                  <a:pt x="0" y="0"/>
                </a:moveTo>
                <a:cubicBezTo>
                  <a:pt x="458960" y="118645"/>
                  <a:pt x="1687447" y="116012"/>
                  <a:pt x="2119036" y="0"/>
                </a:cubicBezTo>
                <a:cubicBezTo>
                  <a:pt x="2137782" y="143527"/>
                  <a:pt x="2092046" y="261265"/>
                  <a:pt x="2119036" y="461665"/>
                </a:cubicBezTo>
                <a:cubicBezTo>
                  <a:pt x="1770037" y="596265"/>
                  <a:pt x="798774" y="304469"/>
                  <a:pt x="0" y="461665"/>
                </a:cubicBezTo>
                <a:cubicBezTo>
                  <a:pt x="11502" y="333756"/>
                  <a:pt x="40657" y="1738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fish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DADD003-6034-50EE-D58D-860E46F97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5" y="4835387"/>
            <a:ext cx="1485900" cy="91071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788E4BE-A472-1C91-3C05-9FAB7ADC4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38" y="1800885"/>
            <a:ext cx="1270204" cy="136606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1983E14-0D8B-405C-5CB5-3C35F00D5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673" y="4782979"/>
            <a:ext cx="1461934" cy="98261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ED7522C-6566-6041-5024-74235094B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812" y="1680552"/>
            <a:ext cx="2091383" cy="153206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0C56235-FF19-79E9-DFDA-E0E915B31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896" y="4354709"/>
            <a:ext cx="411686" cy="144754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5DACCEB-9CA0-96F5-51E3-01D88441D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812" y="1908642"/>
            <a:ext cx="411686" cy="116448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EE533A6-DA80-8976-897A-4C407623AF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973" y="4498133"/>
            <a:ext cx="386453" cy="1345924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6FCB75CD-B6ED-8EBD-D599-77D5C561C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B70EC854-EB75-5D93-F343-73A4A73EAA7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FOOD</a:t>
            </a:r>
          </a:p>
        </p:txBody>
      </p:sp>
    </p:spTree>
    <p:extLst>
      <p:ext uri="{BB962C8B-B14F-4D97-AF65-F5344CB8AC3E}">
        <p14:creationId xmlns:p14="http://schemas.microsoft.com/office/powerpoint/2010/main" val="15336148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8: word formation: suffixes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14DC0907-81EC-DEC4-0A3B-E5AB14FA6DAF}"/>
              </a:ext>
            </a:extLst>
          </p:cNvPr>
          <p:cNvGrpSpPr/>
          <p:nvPr/>
        </p:nvGrpSpPr>
        <p:grpSpPr>
          <a:xfrm>
            <a:off x="4746497" y="1898650"/>
            <a:ext cx="7353300" cy="3060700"/>
            <a:chOff x="4746497" y="1898650"/>
            <a:chExt cx="7353300" cy="3060700"/>
          </a:xfrm>
        </p:grpSpPr>
        <p:pic>
          <p:nvPicPr>
            <p:cNvPr id="5" name="Imagem 4" descr="Gráfico, Gráfico de dispersão&#10;&#10;Descrição gerada automaticamente">
              <a:extLst>
                <a:ext uri="{FF2B5EF4-FFF2-40B4-BE49-F238E27FC236}">
                  <a16:creationId xmlns:a16="http://schemas.microsoft.com/office/drawing/2014/main" id="{11D8E6F3-20C9-995B-33BD-3DD4A322B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6497" y="1898650"/>
              <a:ext cx="7353300" cy="3060700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59F3D62-E579-9FF4-C349-CD135B7AE5EB}"/>
                </a:ext>
              </a:extLst>
            </p:cNvPr>
            <p:cNvSpPr txBox="1"/>
            <p:nvPr/>
          </p:nvSpPr>
          <p:spPr>
            <a:xfrm>
              <a:off x="6732671" y="3371046"/>
              <a:ext cx="1592928" cy="523220"/>
            </a:xfrm>
            <a:custGeom>
              <a:avLst/>
              <a:gdLst>
                <a:gd name="connsiteX0" fmla="*/ 0 w 1592928"/>
                <a:gd name="connsiteY0" fmla="*/ 0 h 523220"/>
                <a:gd name="connsiteX1" fmla="*/ 1592928 w 1592928"/>
                <a:gd name="connsiteY1" fmla="*/ 0 h 523220"/>
                <a:gd name="connsiteX2" fmla="*/ 1592928 w 1592928"/>
                <a:gd name="connsiteY2" fmla="*/ 523220 h 523220"/>
                <a:gd name="connsiteX3" fmla="*/ 0 w 1592928"/>
                <a:gd name="connsiteY3" fmla="*/ 523220 h 523220"/>
                <a:gd name="connsiteX4" fmla="*/ 0 w 1592928"/>
                <a:gd name="connsiteY4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523220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84227" y="72870"/>
                    <a:pt x="1572134" y="395050"/>
                    <a:pt x="1592928" y="523220"/>
                  </a:cubicBezTo>
                  <a:cubicBezTo>
                    <a:pt x="1200012" y="662868"/>
                    <a:pt x="557250" y="624698"/>
                    <a:pt x="0" y="523220"/>
                  </a:cubicBezTo>
                  <a:cubicBezTo>
                    <a:pt x="14018" y="286322"/>
                    <a:pt x="26594" y="247663"/>
                    <a:pt x="0" y="0"/>
                  </a:cubicBezTo>
                  <a:close/>
                </a:path>
                <a:path w="1592928" h="523220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93409" y="165391"/>
                    <a:pt x="1580706" y="468476"/>
                    <a:pt x="1592928" y="523220"/>
                  </a:cubicBezTo>
                  <a:cubicBezTo>
                    <a:pt x="849762" y="500123"/>
                    <a:pt x="689525" y="508038"/>
                    <a:pt x="0" y="523220"/>
                  </a:cubicBezTo>
                  <a:cubicBezTo>
                    <a:pt x="428" y="301148"/>
                    <a:pt x="46848" y="10346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700" dirty="0">
                  <a:solidFill>
                    <a:srgbClr val="FF0000"/>
                  </a:solidFill>
                </a:rPr>
                <a:t>gradual</a:t>
              </a:r>
              <a:r>
                <a:rPr lang="pt-BR" sz="1700" b="1" dirty="0">
                  <a:solidFill>
                    <a:srgbClr val="FF0000"/>
                  </a:solidFill>
                </a:rPr>
                <a:t>ly</a:t>
              </a:r>
              <a:r>
                <a:rPr lang="pt-BR" sz="1700" dirty="0">
                  <a:solidFill>
                    <a:srgbClr val="FF0000"/>
                  </a:solidFill>
                </a:rPr>
                <a:t>, quick</a:t>
              </a:r>
              <a:r>
                <a:rPr lang="pt-BR" sz="1700" b="1" dirty="0">
                  <a:solidFill>
                    <a:srgbClr val="FF0000"/>
                  </a:solidFill>
                </a:rPr>
                <a:t>ly</a:t>
              </a:r>
              <a:r>
                <a:rPr lang="pt-BR" sz="1700" dirty="0">
                  <a:solidFill>
                    <a:srgbClr val="FF0000"/>
                  </a:solidFill>
                </a:rPr>
                <a:t>,</a:t>
              </a:r>
            </a:p>
            <a:p>
              <a:pPr algn="ctr"/>
              <a:r>
                <a:rPr lang="pt-BR" sz="1700" dirty="0">
                  <a:solidFill>
                    <a:srgbClr val="FF0000"/>
                  </a:solidFill>
                </a:rPr>
                <a:t>surprising</a:t>
              </a:r>
              <a:r>
                <a:rPr lang="pt-BR" sz="1700" b="1" dirty="0">
                  <a:solidFill>
                    <a:srgbClr val="FF0000"/>
                  </a:solidFill>
                </a:rPr>
                <a:t>ly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294A2AF-128F-6C2B-848E-3E9BE8127141}"/>
                </a:ext>
              </a:extLst>
            </p:cNvPr>
            <p:cNvSpPr txBox="1"/>
            <p:nvPr/>
          </p:nvSpPr>
          <p:spPr>
            <a:xfrm>
              <a:off x="6695697" y="4097893"/>
              <a:ext cx="1666875" cy="784830"/>
            </a:xfrm>
            <a:custGeom>
              <a:avLst/>
              <a:gdLst>
                <a:gd name="connsiteX0" fmla="*/ 0 w 1666875"/>
                <a:gd name="connsiteY0" fmla="*/ 0 h 784830"/>
                <a:gd name="connsiteX1" fmla="*/ 1666875 w 1666875"/>
                <a:gd name="connsiteY1" fmla="*/ 0 h 784830"/>
                <a:gd name="connsiteX2" fmla="*/ 1666875 w 1666875"/>
                <a:gd name="connsiteY2" fmla="*/ 784830 h 784830"/>
                <a:gd name="connsiteX3" fmla="*/ 0 w 1666875"/>
                <a:gd name="connsiteY3" fmla="*/ 784830 h 784830"/>
                <a:gd name="connsiteX4" fmla="*/ 0 w 1666875"/>
                <a:gd name="connsiteY4" fmla="*/ 0 h 78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875" h="784830" fill="none" extrusionOk="0">
                  <a:moveTo>
                    <a:pt x="0" y="0"/>
                  </a:moveTo>
                  <a:cubicBezTo>
                    <a:pt x="715207" y="133423"/>
                    <a:pt x="1254811" y="-60715"/>
                    <a:pt x="1666875" y="0"/>
                  </a:cubicBezTo>
                  <a:cubicBezTo>
                    <a:pt x="1634629" y="207807"/>
                    <a:pt x="1716715" y="423105"/>
                    <a:pt x="1666875" y="784830"/>
                  </a:cubicBezTo>
                  <a:cubicBezTo>
                    <a:pt x="1483120" y="861268"/>
                    <a:pt x="196459" y="753704"/>
                    <a:pt x="0" y="784830"/>
                  </a:cubicBezTo>
                  <a:cubicBezTo>
                    <a:pt x="-56616" y="520460"/>
                    <a:pt x="50139" y="165187"/>
                    <a:pt x="0" y="0"/>
                  </a:cubicBezTo>
                  <a:close/>
                </a:path>
                <a:path w="1666875" h="784830" stroke="0" extrusionOk="0">
                  <a:moveTo>
                    <a:pt x="0" y="0"/>
                  </a:moveTo>
                  <a:cubicBezTo>
                    <a:pt x="284205" y="42701"/>
                    <a:pt x="848907" y="93756"/>
                    <a:pt x="1666875" y="0"/>
                  </a:cubicBezTo>
                  <a:cubicBezTo>
                    <a:pt x="1596721" y="91155"/>
                    <a:pt x="1725288" y="395090"/>
                    <a:pt x="1666875" y="784830"/>
                  </a:cubicBezTo>
                  <a:cubicBezTo>
                    <a:pt x="1135113" y="710736"/>
                    <a:pt x="302358" y="871515"/>
                    <a:pt x="0" y="784830"/>
                  </a:cubicBezTo>
                  <a:cubicBezTo>
                    <a:pt x="23973" y="638955"/>
                    <a:pt x="70393" y="12626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700" dirty="0">
                  <a:solidFill>
                    <a:srgbClr val="FF0000"/>
                  </a:solidFill>
                </a:rPr>
                <a:t>friend</a:t>
              </a:r>
              <a:r>
                <a:rPr lang="pt-BR" sz="1700" b="1" dirty="0">
                  <a:solidFill>
                    <a:srgbClr val="FF0000"/>
                  </a:solidFill>
                </a:rPr>
                <a:t>ship</a:t>
              </a:r>
              <a:r>
                <a:rPr lang="pt-BR" sz="1700" dirty="0">
                  <a:solidFill>
                    <a:srgbClr val="FF0000"/>
                  </a:solidFill>
                </a:rPr>
                <a:t>,</a:t>
              </a:r>
            </a:p>
            <a:p>
              <a:pPr algn="ctr"/>
              <a:r>
                <a:rPr lang="pt-BR" sz="1700" dirty="0">
                  <a:solidFill>
                    <a:srgbClr val="FF0000"/>
                  </a:solidFill>
                </a:rPr>
                <a:t>member</a:t>
              </a:r>
              <a:r>
                <a:rPr lang="pt-BR" sz="1700" b="1" dirty="0">
                  <a:solidFill>
                    <a:srgbClr val="FF0000"/>
                  </a:solidFill>
                </a:rPr>
                <a:t>ship</a:t>
              </a:r>
              <a:r>
                <a:rPr lang="pt-BR" sz="1700" dirty="0">
                  <a:solidFill>
                    <a:srgbClr val="FF0000"/>
                  </a:solidFill>
                </a:rPr>
                <a:t>,</a:t>
              </a:r>
            </a:p>
            <a:p>
              <a:pPr algn="ctr"/>
              <a:r>
                <a:rPr lang="pt-BR" sz="1700" dirty="0">
                  <a:solidFill>
                    <a:srgbClr val="FF0000"/>
                  </a:solidFill>
                </a:rPr>
                <a:t>relation</a:t>
              </a:r>
              <a:r>
                <a:rPr lang="pt-BR" sz="1700" b="1" dirty="0">
                  <a:solidFill>
                    <a:srgbClr val="FF0000"/>
                  </a:solidFill>
                </a:rPr>
                <a:t>ship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94A80DCE-F384-560E-B76D-11A78F23D7BF}"/>
                </a:ext>
              </a:extLst>
            </p:cNvPr>
            <p:cNvSpPr txBox="1"/>
            <p:nvPr/>
          </p:nvSpPr>
          <p:spPr>
            <a:xfrm>
              <a:off x="8549407" y="3447990"/>
              <a:ext cx="1592928" cy="369332"/>
            </a:xfrm>
            <a:custGeom>
              <a:avLst/>
              <a:gdLst>
                <a:gd name="connsiteX0" fmla="*/ 0 w 1592928"/>
                <a:gd name="connsiteY0" fmla="*/ 0 h 369332"/>
                <a:gd name="connsiteX1" fmla="*/ 1592928 w 1592928"/>
                <a:gd name="connsiteY1" fmla="*/ 0 h 369332"/>
                <a:gd name="connsiteX2" fmla="*/ 1592928 w 1592928"/>
                <a:gd name="connsiteY2" fmla="*/ 369332 h 369332"/>
                <a:gd name="connsiteX3" fmla="*/ 0 w 1592928"/>
                <a:gd name="connsiteY3" fmla="*/ 369332 h 369332"/>
                <a:gd name="connsiteX4" fmla="*/ 0 w 1592928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369332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82470" y="136842"/>
                    <a:pt x="1565705" y="302669"/>
                    <a:pt x="1592928" y="369332"/>
                  </a:cubicBezTo>
                  <a:cubicBezTo>
                    <a:pt x="1200012" y="508980"/>
                    <a:pt x="557250" y="470810"/>
                    <a:pt x="0" y="369332"/>
                  </a:cubicBezTo>
                  <a:cubicBezTo>
                    <a:pt x="-11636" y="186919"/>
                    <a:pt x="-6040" y="115751"/>
                    <a:pt x="0" y="0"/>
                  </a:cubicBezTo>
                  <a:close/>
                </a:path>
                <a:path w="1592928" h="369332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70124" y="167616"/>
                    <a:pt x="1590868" y="247698"/>
                    <a:pt x="1592928" y="369332"/>
                  </a:cubicBezTo>
                  <a:cubicBezTo>
                    <a:pt x="849762" y="346235"/>
                    <a:pt x="689525" y="354150"/>
                    <a:pt x="0" y="369332"/>
                  </a:cubicBezTo>
                  <a:cubicBezTo>
                    <a:pt x="19812" y="326466"/>
                    <a:pt x="15727" y="9363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adverb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74E4560-BB75-C4F8-D8ED-0CFB8CA66780}"/>
                </a:ext>
              </a:extLst>
            </p:cNvPr>
            <p:cNvSpPr txBox="1"/>
            <p:nvPr/>
          </p:nvSpPr>
          <p:spPr>
            <a:xfrm>
              <a:off x="8549407" y="4237075"/>
              <a:ext cx="1592928" cy="369332"/>
            </a:xfrm>
            <a:custGeom>
              <a:avLst/>
              <a:gdLst>
                <a:gd name="connsiteX0" fmla="*/ 0 w 1592928"/>
                <a:gd name="connsiteY0" fmla="*/ 0 h 369332"/>
                <a:gd name="connsiteX1" fmla="*/ 1592928 w 1592928"/>
                <a:gd name="connsiteY1" fmla="*/ 0 h 369332"/>
                <a:gd name="connsiteX2" fmla="*/ 1592928 w 1592928"/>
                <a:gd name="connsiteY2" fmla="*/ 369332 h 369332"/>
                <a:gd name="connsiteX3" fmla="*/ 0 w 1592928"/>
                <a:gd name="connsiteY3" fmla="*/ 369332 h 369332"/>
                <a:gd name="connsiteX4" fmla="*/ 0 w 1592928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369332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82470" y="136842"/>
                    <a:pt x="1565705" y="302669"/>
                    <a:pt x="1592928" y="369332"/>
                  </a:cubicBezTo>
                  <a:cubicBezTo>
                    <a:pt x="1200012" y="508980"/>
                    <a:pt x="557250" y="470810"/>
                    <a:pt x="0" y="369332"/>
                  </a:cubicBezTo>
                  <a:cubicBezTo>
                    <a:pt x="-11636" y="186919"/>
                    <a:pt x="-6040" y="115751"/>
                    <a:pt x="0" y="0"/>
                  </a:cubicBezTo>
                  <a:close/>
                </a:path>
                <a:path w="1592928" h="369332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70124" y="167616"/>
                    <a:pt x="1590868" y="247698"/>
                    <a:pt x="1592928" y="369332"/>
                  </a:cubicBezTo>
                  <a:cubicBezTo>
                    <a:pt x="849762" y="346235"/>
                    <a:pt x="689525" y="354150"/>
                    <a:pt x="0" y="369332"/>
                  </a:cubicBezTo>
                  <a:cubicBezTo>
                    <a:pt x="19812" y="326466"/>
                    <a:pt x="15727" y="9363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noun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C2AFF472-70AA-0400-118C-9B279613A9C3}"/>
                </a:ext>
              </a:extLst>
            </p:cNvPr>
            <p:cNvSpPr txBox="1"/>
            <p:nvPr/>
          </p:nvSpPr>
          <p:spPr>
            <a:xfrm>
              <a:off x="10324602" y="4136518"/>
              <a:ext cx="1592928" cy="646331"/>
            </a:xfrm>
            <a:custGeom>
              <a:avLst/>
              <a:gdLst>
                <a:gd name="connsiteX0" fmla="*/ 0 w 1592928"/>
                <a:gd name="connsiteY0" fmla="*/ 0 h 646331"/>
                <a:gd name="connsiteX1" fmla="*/ 1592928 w 1592928"/>
                <a:gd name="connsiteY1" fmla="*/ 0 h 646331"/>
                <a:gd name="connsiteX2" fmla="*/ 1592928 w 1592928"/>
                <a:gd name="connsiteY2" fmla="*/ 646331 h 646331"/>
                <a:gd name="connsiteX3" fmla="*/ 0 w 1592928"/>
                <a:gd name="connsiteY3" fmla="*/ 646331 h 646331"/>
                <a:gd name="connsiteX4" fmla="*/ 0 w 1592928"/>
                <a:gd name="connsiteY4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646331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607400" y="98201"/>
                    <a:pt x="1574015" y="333819"/>
                    <a:pt x="1592928" y="646331"/>
                  </a:cubicBezTo>
                  <a:cubicBezTo>
                    <a:pt x="1200012" y="785979"/>
                    <a:pt x="557250" y="747809"/>
                    <a:pt x="0" y="646331"/>
                  </a:cubicBezTo>
                  <a:cubicBezTo>
                    <a:pt x="46534" y="433830"/>
                    <a:pt x="35510" y="136178"/>
                    <a:pt x="0" y="0"/>
                  </a:cubicBezTo>
                  <a:close/>
                </a:path>
                <a:path w="1592928" h="646331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5194" y="166119"/>
                    <a:pt x="1632418" y="543217"/>
                    <a:pt x="1592928" y="646331"/>
                  </a:cubicBezTo>
                  <a:cubicBezTo>
                    <a:pt x="849762" y="623234"/>
                    <a:pt x="689525" y="631149"/>
                    <a:pt x="0" y="646331"/>
                  </a:cubicBezTo>
                  <a:cubicBezTo>
                    <a:pt x="44741" y="534667"/>
                    <a:pt x="-25823" y="18907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Personal answers.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F4016760-B88C-2C87-4CA9-403705ECC78F}"/>
                </a:ext>
              </a:extLst>
            </p:cNvPr>
            <p:cNvSpPr txBox="1"/>
            <p:nvPr/>
          </p:nvSpPr>
          <p:spPr>
            <a:xfrm>
              <a:off x="10348811" y="3313687"/>
              <a:ext cx="1592928" cy="646331"/>
            </a:xfrm>
            <a:custGeom>
              <a:avLst/>
              <a:gdLst>
                <a:gd name="connsiteX0" fmla="*/ 0 w 1592928"/>
                <a:gd name="connsiteY0" fmla="*/ 0 h 646331"/>
                <a:gd name="connsiteX1" fmla="*/ 1592928 w 1592928"/>
                <a:gd name="connsiteY1" fmla="*/ 0 h 646331"/>
                <a:gd name="connsiteX2" fmla="*/ 1592928 w 1592928"/>
                <a:gd name="connsiteY2" fmla="*/ 646331 h 646331"/>
                <a:gd name="connsiteX3" fmla="*/ 0 w 1592928"/>
                <a:gd name="connsiteY3" fmla="*/ 646331 h 646331"/>
                <a:gd name="connsiteX4" fmla="*/ 0 w 1592928"/>
                <a:gd name="connsiteY4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646331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607400" y="98201"/>
                    <a:pt x="1574015" y="333819"/>
                    <a:pt x="1592928" y="646331"/>
                  </a:cubicBezTo>
                  <a:cubicBezTo>
                    <a:pt x="1200012" y="785979"/>
                    <a:pt x="557250" y="747809"/>
                    <a:pt x="0" y="646331"/>
                  </a:cubicBezTo>
                  <a:cubicBezTo>
                    <a:pt x="46534" y="433830"/>
                    <a:pt x="35510" y="136178"/>
                    <a:pt x="0" y="0"/>
                  </a:cubicBezTo>
                  <a:close/>
                </a:path>
                <a:path w="1592928" h="646331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5194" y="166119"/>
                    <a:pt x="1632418" y="543217"/>
                    <a:pt x="1592928" y="646331"/>
                  </a:cubicBezTo>
                  <a:cubicBezTo>
                    <a:pt x="849762" y="623234"/>
                    <a:pt x="689525" y="631149"/>
                    <a:pt x="0" y="646331"/>
                  </a:cubicBezTo>
                  <a:cubicBezTo>
                    <a:pt x="44741" y="534667"/>
                    <a:pt x="-25823" y="18907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Personal answers.</a:t>
              </a: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2CDA21BB-C7F3-F22B-F3AE-B42B9670F9B1}"/>
                </a:ext>
              </a:extLst>
            </p:cNvPr>
            <p:cNvSpPr txBox="1"/>
            <p:nvPr/>
          </p:nvSpPr>
          <p:spPr>
            <a:xfrm>
              <a:off x="6641883" y="2566514"/>
              <a:ext cx="1720689" cy="523220"/>
            </a:xfrm>
            <a:custGeom>
              <a:avLst/>
              <a:gdLst>
                <a:gd name="connsiteX0" fmla="*/ 0 w 1720689"/>
                <a:gd name="connsiteY0" fmla="*/ 0 h 523220"/>
                <a:gd name="connsiteX1" fmla="*/ 1720689 w 1720689"/>
                <a:gd name="connsiteY1" fmla="*/ 0 h 523220"/>
                <a:gd name="connsiteX2" fmla="*/ 1720689 w 1720689"/>
                <a:gd name="connsiteY2" fmla="*/ 523220 h 523220"/>
                <a:gd name="connsiteX3" fmla="*/ 0 w 1720689"/>
                <a:gd name="connsiteY3" fmla="*/ 523220 h 523220"/>
                <a:gd name="connsiteX4" fmla="*/ 0 w 1720689"/>
                <a:gd name="connsiteY4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0689" h="523220" fill="none" extrusionOk="0">
                  <a:moveTo>
                    <a:pt x="0" y="0"/>
                  </a:moveTo>
                  <a:cubicBezTo>
                    <a:pt x="524152" y="42574"/>
                    <a:pt x="1089987" y="-111108"/>
                    <a:pt x="1720689" y="0"/>
                  </a:cubicBezTo>
                  <a:cubicBezTo>
                    <a:pt x="1711988" y="72870"/>
                    <a:pt x="1699895" y="395050"/>
                    <a:pt x="1720689" y="523220"/>
                  </a:cubicBezTo>
                  <a:cubicBezTo>
                    <a:pt x="1496090" y="566733"/>
                    <a:pt x="507175" y="530450"/>
                    <a:pt x="0" y="523220"/>
                  </a:cubicBezTo>
                  <a:cubicBezTo>
                    <a:pt x="14018" y="286322"/>
                    <a:pt x="26594" y="247663"/>
                    <a:pt x="0" y="0"/>
                  </a:cubicBezTo>
                  <a:close/>
                </a:path>
                <a:path w="1720689" h="523220" stroke="0" extrusionOk="0">
                  <a:moveTo>
                    <a:pt x="0" y="0"/>
                  </a:moveTo>
                  <a:cubicBezTo>
                    <a:pt x="599990" y="25430"/>
                    <a:pt x="1311395" y="-116855"/>
                    <a:pt x="1720689" y="0"/>
                  </a:cubicBezTo>
                  <a:cubicBezTo>
                    <a:pt x="1721170" y="165391"/>
                    <a:pt x="1708467" y="468476"/>
                    <a:pt x="1720689" y="523220"/>
                  </a:cubicBezTo>
                  <a:cubicBezTo>
                    <a:pt x="1366416" y="618789"/>
                    <a:pt x="480115" y="398026"/>
                    <a:pt x="0" y="523220"/>
                  </a:cubicBezTo>
                  <a:cubicBezTo>
                    <a:pt x="428" y="301148"/>
                    <a:pt x="46848" y="10346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1700" dirty="0">
                  <a:solidFill>
                    <a:srgbClr val="FF0000"/>
                  </a:solidFill>
                </a:rPr>
                <a:t>research</a:t>
              </a:r>
              <a:r>
                <a:rPr lang="pt-BR" sz="1700" b="1" dirty="0">
                  <a:solidFill>
                    <a:srgbClr val="FF0000"/>
                  </a:solidFill>
                </a:rPr>
                <a:t>er</a:t>
              </a:r>
              <a:r>
                <a:rPr lang="pt-BR" sz="1700" dirty="0">
                  <a:solidFill>
                    <a:srgbClr val="FF0000"/>
                  </a:solidFill>
                </a:rPr>
                <a:t>, work</a:t>
              </a:r>
              <a:r>
                <a:rPr lang="pt-BR" sz="1700" b="1" dirty="0">
                  <a:solidFill>
                    <a:srgbClr val="FF0000"/>
                  </a:solidFill>
                </a:rPr>
                <a:t>er</a:t>
              </a:r>
              <a:r>
                <a:rPr lang="pt-BR" sz="1700" dirty="0">
                  <a:solidFill>
                    <a:srgbClr val="FF0000"/>
                  </a:solidFill>
                </a:rPr>
                <a:t>, observ</a:t>
              </a:r>
              <a:r>
                <a:rPr lang="pt-BR" sz="1700" b="1" dirty="0">
                  <a:solidFill>
                    <a:srgbClr val="FF0000"/>
                  </a:solidFill>
                </a:rPr>
                <a:t>er</a:t>
              </a: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0DDFD8B0-C1C2-BADF-3B7A-C143EE612B2B}"/>
                </a:ext>
              </a:extLst>
            </p:cNvPr>
            <p:cNvSpPr txBox="1"/>
            <p:nvPr/>
          </p:nvSpPr>
          <p:spPr>
            <a:xfrm>
              <a:off x="8549407" y="2643458"/>
              <a:ext cx="1592928" cy="369332"/>
            </a:xfrm>
            <a:custGeom>
              <a:avLst/>
              <a:gdLst>
                <a:gd name="connsiteX0" fmla="*/ 0 w 1592928"/>
                <a:gd name="connsiteY0" fmla="*/ 0 h 369332"/>
                <a:gd name="connsiteX1" fmla="*/ 1592928 w 1592928"/>
                <a:gd name="connsiteY1" fmla="*/ 0 h 369332"/>
                <a:gd name="connsiteX2" fmla="*/ 1592928 w 1592928"/>
                <a:gd name="connsiteY2" fmla="*/ 369332 h 369332"/>
                <a:gd name="connsiteX3" fmla="*/ 0 w 1592928"/>
                <a:gd name="connsiteY3" fmla="*/ 369332 h 369332"/>
                <a:gd name="connsiteX4" fmla="*/ 0 w 1592928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369332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582470" y="136842"/>
                    <a:pt x="1565705" y="302669"/>
                    <a:pt x="1592928" y="369332"/>
                  </a:cubicBezTo>
                  <a:cubicBezTo>
                    <a:pt x="1200012" y="508980"/>
                    <a:pt x="557250" y="470810"/>
                    <a:pt x="0" y="369332"/>
                  </a:cubicBezTo>
                  <a:cubicBezTo>
                    <a:pt x="-11636" y="186919"/>
                    <a:pt x="-6040" y="115751"/>
                    <a:pt x="0" y="0"/>
                  </a:cubicBezTo>
                  <a:close/>
                </a:path>
                <a:path w="1592928" h="369332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70124" y="167616"/>
                    <a:pt x="1590868" y="247698"/>
                    <a:pt x="1592928" y="369332"/>
                  </a:cubicBezTo>
                  <a:cubicBezTo>
                    <a:pt x="849762" y="346235"/>
                    <a:pt x="689525" y="354150"/>
                    <a:pt x="0" y="369332"/>
                  </a:cubicBezTo>
                  <a:cubicBezTo>
                    <a:pt x="19812" y="326466"/>
                    <a:pt x="15727" y="9363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noun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9C7DB140-4CA9-E0AC-7C61-4DC818ECBD2D}"/>
                </a:ext>
              </a:extLst>
            </p:cNvPr>
            <p:cNvSpPr txBox="1"/>
            <p:nvPr/>
          </p:nvSpPr>
          <p:spPr>
            <a:xfrm>
              <a:off x="10355659" y="2454538"/>
              <a:ext cx="1592928" cy="646331"/>
            </a:xfrm>
            <a:custGeom>
              <a:avLst/>
              <a:gdLst>
                <a:gd name="connsiteX0" fmla="*/ 0 w 1592928"/>
                <a:gd name="connsiteY0" fmla="*/ 0 h 646331"/>
                <a:gd name="connsiteX1" fmla="*/ 1592928 w 1592928"/>
                <a:gd name="connsiteY1" fmla="*/ 0 h 646331"/>
                <a:gd name="connsiteX2" fmla="*/ 1592928 w 1592928"/>
                <a:gd name="connsiteY2" fmla="*/ 646331 h 646331"/>
                <a:gd name="connsiteX3" fmla="*/ 0 w 1592928"/>
                <a:gd name="connsiteY3" fmla="*/ 646331 h 646331"/>
                <a:gd name="connsiteX4" fmla="*/ 0 w 1592928"/>
                <a:gd name="connsiteY4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928" h="646331" fill="none" extrusionOk="0">
                  <a:moveTo>
                    <a:pt x="0" y="0"/>
                  </a:moveTo>
                  <a:cubicBezTo>
                    <a:pt x="377106" y="32903"/>
                    <a:pt x="889801" y="-71251"/>
                    <a:pt x="1592928" y="0"/>
                  </a:cubicBezTo>
                  <a:cubicBezTo>
                    <a:pt x="1607400" y="98201"/>
                    <a:pt x="1574015" y="333819"/>
                    <a:pt x="1592928" y="646331"/>
                  </a:cubicBezTo>
                  <a:cubicBezTo>
                    <a:pt x="1200012" y="785979"/>
                    <a:pt x="557250" y="747809"/>
                    <a:pt x="0" y="646331"/>
                  </a:cubicBezTo>
                  <a:cubicBezTo>
                    <a:pt x="46534" y="433830"/>
                    <a:pt x="35510" y="136178"/>
                    <a:pt x="0" y="0"/>
                  </a:cubicBezTo>
                  <a:close/>
                </a:path>
                <a:path w="1592928" h="646331" stroke="0" extrusionOk="0">
                  <a:moveTo>
                    <a:pt x="0" y="0"/>
                  </a:moveTo>
                  <a:cubicBezTo>
                    <a:pt x="576442" y="55930"/>
                    <a:pt x="1426147" y="-84765"/>
                    <a:pt x="1592928" y="0"/>
                  </a:cubicBezTo>
                  <a:cubicBezTo>
                    <a:pt x="1545194" y="166119"/>
                    <a:pt x="1632418" y="543217"/>
                    <a:pt x="1592928" y="646331"/>
                  </a:cubicBezTo>
                  <a:cubicBezTo>
                    <a:pt x="849762" y="623234"/>
                    <a:pt x="689525" y="631149"/>
                    <a:pt x="0" y="646331"/>
                  </a:cubicBezTo>
                  <a:cubicBezTo>
                    <a:pt x="44741" y="534667"/>
                    <a:pt x="-25823" y="18907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rgbClr val="FF0000"/>
                  </a:solidFill>
                </a:rPr>
                <a:t>Personal answers.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8646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07F1E296-B30C-11CE-8821-2628FE6F0D90}"/>
              </a:ext>
            </a:extLst>
          </p:cNvPr>
          <p:cNvGrpSpPr/>
          <p:nvPr/>
        </p:nvGrpSpPr>
        <p:grpSpPr>
          <a:xfrm>
            <a:off x="9581540" y="2215912"/>
            <a:ext cx="1627108" cy="1940534"/>
            <a:chOff x="1006607" y="3624700"/>
            <a:chExt cx="1627108" cy="1940534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167DFF94-6716-E11B-4318-98968780C879}"/>
                </a:ext>
              </a:extLst>
            </p:cNvPr>
            <p:cNvSpPr txBox="1"/>
            <p:nvPr/>
          </p:nvSpPr>
          <p:spPr>
            <a:xfrm>
              <a:off x="1133329" y="4087906"/>
              <a:ext cx="1500386" cy="1477328"/>
            </a:xfrm>
            <a:custGeom>
              <a:avLst/>
              <a:gdLst>
                <a:gd name="connsiteX0" fmla="*/ 0 w 1500386"/>
                <a:gd name="connsiteY0" fmla="*/ 0 h 1477328"/>
                <a:gd name="connsiteX1" fmla="*/ 1500386 w 1500386"/>
                <a:gd name="connsiteY1" fmla="*/ 0 h 1477328"/>
                <a:gd name="connsiteX2" fmla="*/ 1500386 w 1500386"/>
                <a:gd name="connsiteY2" fmla="*/ 1477328 h 1477328"/>
                <a:gd name="connsiteX3" fmla="*/ 0 w 1500386"/>
                <a:gd name="connsiteY3" fmla="*/ 1477328 h 1477328"/>
                <a:gd name="connsiteX4" fmla="*/ 0 w 1500386"/>
                <a:gd name="connsiteY4" fmla="*/ 0 h 147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0386" h="1477328" fill="none" extrusionOk="0">
                  <a:moveTo>
                    <a:pt x="0" y="0"/>
                  </a:moveTo>
                  <a:cubicBezTo>
                    <a:pt x="680941" y="3343"/>
                    <a:pt x="1133095" y="-133007"/>
                    <a:pt x="1500386" y="0"/>
                  </a:cubicBezTo>
                  <a:cubicBezTo>
                    <a:pt x="1523168" y="704010"/>
                    <a:pt x="1373444" y="1305905"/>
                    <a:pt x="1500386" y="1477328"/>
                  </a:cubicBezTo>
                  <a:cubicBezTo>
                    <a:pt x="908577" y="1603720"/>
                    <a:pt x="580547" y="1575255"/>
                    <a:pt x="0" y="1477328"/>
                  </a:cubicBezTo>
                  <a:cubicBezTo>
                    <a:pt x="-111356" y="1179937"/>
                    <a:pt x="-105759" y="213824"/>
                    <a:pt x="0" y="0"/>
                  </a:cubicBezTo>
                  <a:close/>
                </a:path>
                <a:path w="1500386" h="1477328" stroke="0" extrusionOk="0">
                  <a:moveTo>
                    <a:pt x="0" y="0"/>
                  </a:moveTo>
                  <a:cubicBezTo>
                    <a:pt x="270551" y="-107387"/>
                    <a:pt x="836474" y="-45347"/>
                    <a:pt x="1500386" y="0"/>
                  </a:cubicBezTo>
                  <a:cubicBezTo>
                    <a:pt x="1444342" y="735153"/>
                    <a:pt x="1531566" y="1113412"/>
                    <a:pt x="1500386" y="1477328"/>
                  </a:cubicBezTo>
                  <a:cubicBezTo>
                    <a:pt x="865539" y="1380706"/>
                    <a:pt x="268714" y="1410089"/>
                    <a:pt x="0" y="1477328"/>
                  </a:cubicBezTo>
                  <a:cubicBezTo>
                    <a:pt x="-79908" y="1020908"/>
                    <a:pt x="115447" y="63690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Observe o efeito das</a:t>
              </a:r>
            </a:p>
            <a:p>
              <a:r>
                <a:rPr lang="pt-BR" dirty="0"/>
                <a:t>repetições de versos</a:t>
              </a:r>
            </a:p>
            <a:p>
              <a:r>
                <a:rPr lang="pt-BR" dirty="0"/>
                <a:t>no texto.</a:t>
              </a:r>
            </a:p>
          </p:txBody>
        </p:sp>
        <p:sp>
          <p:nvSpPr>
            <p:cNvPr id="23" name="Pentágono 22">
              <a:extLst>
                <a:ext uri="{FF2B5EF4-FFF2-40B4-BE49-F238E27FC236}">
                  <a16:creationId xmlns:a16="http://schemas.microsoft.com/office/drawing/2014/main" id="{8E2935C8-F77C-215D-170E-BB892BEB755C}"/>
                </a:ext>
              </a:extLst>
            </p:cNvPr>
            <p:cNvSpPr/>
            <p:nvPr/>
          </p:nvSpPr>
          <p:spPr>
            <a:xfrm rot="21338555">
              <a:off x="1006607" y="3624700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sp>
        <p:nvSpPr>
          <p:cNvPr id="27" name="Retângulo 26">
            <a:extLst>
              <a:ext uri="{FF2B5EF4-FFF2-40B4-BE49-F238E27FC236}">
                <a16:creationId xmlns:a16="http://schemas.microsoft.com/office/drawing/2014/main" id="{AEAE89C1-C6FD-2B4F-0A30-B90CAEB4BECB}"/>
              </a:ext>
            </a:extLst>
          </p:cNvPr>
          <p:cNvSpPr/>
          <p:nvPr/>
        </p:nvSpPr>
        <p:spPr>
          <a:xfrm>
            <a:off x="9394371" y="5812173"/>
            <a:ext cx="582836" cy="390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0E3FE82-46FB-51D9-8653-BB71BF12DA22}"/>
              </a:ext>
            </a:extLst>
          </p:cNvPr>
          <p:cNvSpPr txBox="1"/>
          <p:nvPr/>
        </p:nvSpPr>
        <p:spPr>
          <a:xfrm>
            <a:off x="5328871" y="151179"/>
            <a:ext cx="3747113" cy="65556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effectLst/>
                <a:latin typeface="+mj-lt"/>
              </a:rPr>
              <a:t>I’m a woman</a:t>
            </a:r>
          </a:p>
          <a:p>
            <a:r>
              <a:rPr lang="en-US" sz="2000" dirty="0">
                <a:solidFill>
                  <a:schemeClr val="accent4"/>
                </a:solidFill>
                <a:effectLst/>
                <a:latin typeface="+mj-lt"/>
              </a:rPr>
              <a:t>Phenomenally.</a:t>
            </a:r>
          </a:p>
          <a:p>
            <a:r>
              <a:rPr lang="en-US" sz="2000" dirty="0">
                <a:solidFill>
                  <a:schemeClr val="accent4"/>
                </a:solidFill>
                <a:effectLst/>
                <a:latin typeface="+mj-lt"/>
              </a:rPr>
              <a:t>Phenomenal woman,</a:t>
            </a:r>
          </a:p>
          <a:p>
            <a:r>
              <a:rPr lang="en-US" sz="2000" dirty="0">
                <a:solidFill>
                  <a:schemeClr val="accent4"/>
                </a:solidFill>
                <a:effectLst/>
                <a:latin typeface="+mj-lt"/>
              </a:rPr>
              <a:t>That’s me.</a:t>
            </a:r>
          </a:p>
          <a:p>
            <a:r>
              <a:rPr lang="en-US" sz="2000" dirty="0">
                <a:effectLst/>
                <a:latin typeface="+mj-lt"/>
              </a:rPr>
              <a:t>I walk into a room</a:t>
            </a:r>
          </a:p>
          <a:p>
            <a:r>
              <a:rPr lang="en-US" sz="2000" dirty="0">
                <a:effectLst/>
                <a:latin typeface="+mj-lt"/>
              </a:rPr>
              <a:t>Just as cool as you please,</a:t>
            </a:r>
          </a:p>
          <a:p>
            <a:r>
              <a:rPr lang="en-US" sz="2000" dirty="0">
                <a:effectLst/>
                <a:latin typeface="+mj-lt"/>
              </a:rPr>
              <a:t>And to a man,</a:t>
            </a:r>
          </a:p>
          <a:p>
            <a:r>
              <a:rPr lang="en-US" sz="2000" dirty="0">
                <a:effectLst/>
                <a:latin typeface="+mj-lt"/>
              </a:rPr>
              <a:t>The fellows stand or</a:t>
            </a:r>
          </a:p>
          <a:p>
            <a:r>
              <a:rPr lang="en-US" sz="2000" dirty="0">
                <a:effectLst/>
                <a:latin typeface="+mj-lt"/>
              </a:rPr>
              <a:t>Fall down on their knees.</a:t>
            </a:r>
          </a:p>
          <a:p>
            <a:r>
              <a:rPr lang="en-US" sz="2000" dirty="0">
                <a:effectLst/>
                <a:latin typeface="+mj-lt"/>
              </a:rPr>
              <a:t>Then they swarm around me,</a:t>
            </a:r>
          </a:p>
          <a:p>
            <a:r>
              <a:rPr lang="en-US" sz="2000" dirty="0">
                <a:effectLst/>
                <a:latin typeface="+mj-lt"/>
              </a:rPr>
              <a:t>A hive of honey bees.</a:t>
            </a:r>
          </a:p>
          <a:p>
            <a:r>
              <a:rPr lang="en-US" sz="2000" dirty="0">
                <a:effectLst/>
                <a:latin typeface="+mj-lt"/>
              </a:rPr>
              <a:t>I say,</a:t>
            </a:r>
          </a:p>
          <a:p>
            <a:r>
              <a:rPr lang="en-US" sz="2000" dirty="0">
                <a:effectLst/>
                <a:latin typeface="+mj-lt"/>
              </a:rPr>
              <a:t>It’s the fire in my eyes,</a:t>
            </a:r>
          </a:p>
          <a:p>
            <a:r>
              <a:rPr lang="en-US" sz="2000" dirty="0">
                <a:effectLst/>
                <a:latin typeface="+mj-lt"/>
              </a:rPr>
              <a:t>And the flash of my teeth,</a:t>
            </a:r>
          </a:p>
          <a:p>
            <a:r>
              <a:rPr lang="en-US" sz="2000" dirty="0">
                <a:effectLst/>
                <a:latin typeface="+mj-lt"/>
              </a:rPr>
              <a:t>The swing in my waist,</a:t>
            </a:r>
          </a:p>
          <a:p>
            <a:r>
              <a:rPr lang="en-US" sz="2000" dirty="0">
                <a:effectLst/>
                <a:latin typeface="+mj-lt"/>
              </a:rPr>
              <a:t>And the joy in my feet.</a:t>
            </a:r>
          </a:p>
          <a:p>
            <a:r>
              <a:rPr lang="en-US" sz="2000" dirty="0">
                <a:solidFill>
                  <a:schemeClr val="accent4"/>
                </a:solidFill>
                <a:effectLst/>
                <a:latin typeface="+mj-lt"/>
              </a:rPr>
              <a:t>I’m a woman</a:t>
            </a:r>
          </a:p>
          <a:p>
            <a:r>
              <a:rPr lang="en-US" sz="2000" dirty="0">
                <a:solidFill>
                  <a:schemeClr val="accent4"/>
                </a:solidFill>
                <a:effectLst/>
                <a:latin typeface="+mj-lt"/>
              </a:rPr>
              <a:t>Phenomenally.</a:t>
            </a:r>
          </a:p>
          <a:p>
            <a:r>
              <a:rPr lang="en-US" sz="2000" dirty="0">
                <a:solidFill>
                  <a:schemeClr val="accent4"/>
                </a:solidFill>
                <a:effectLst/>
                <a:latin typeface="+mj-lt"/>
              </a:rPr>
              <a:t>Phenomenal woman,</a:t>
            </a:r>
          </a:p>
          <a:p>
            <a:r>
              <a:rPr lang="en-US" sz="2000" dirty="0">
                <a:solidFill>
                  <a:schemeClr val="accent4"/>
                </a:solidFill>
                <a:effectLst/>
                <a:latin typeface="+mj-lt"/>
              </a:rPr>
              <a:t>That’s me.</a:t>
            </a:r>
          </a:p>
          <a:p>
            <a:r>
              <a:rPr lang="pt-BR" sz="2000" dirty="0">
                <a:effectLst/>
                <a:latin typeface="+mj-lt"/>
              </a:rPr>
              <a:t>(...)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DC9EAF-B00D-79EB-7E14-4CD38B2C3683}"/>
              </a:ext>
            </a:extLst>
          </p:cNvPr>
          <p:cNvSpPr txBox="1">
            <a:spLocks/>
          </p:cNvSpPr>
          <p:nvPr/>
        </p:nvSpPr>
        <p:spPr>
          <a:xfrm>
            <a:off x="9075983" y="5812173"/>
            <a:ext cx="2638221" cy="904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ANGELOU, Maya. Phenomenal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woman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In: ANGELOU, Maya.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And still I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rise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Londres: Hachette Digital, 1986.</a:t>
            </a:r>
            <a:endParaRPr lang="pt-BR" sz="1200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B378FC4-8996-7F6A-63DA-8AFA9A1092E6}"/>
              </a:ext>
            </a:extLst>
          </p:cNvPr>
          <p:cNvGrpSpPr/>
          <p:nvPr/>
        </p:nvGrpSpPr>
        <p:grpSpPr>
          <a:xfrm>
            <a:off x="320040" y="2042556"/>
            <a:ext cx="4010827" cy="4460313"/>
            <a:chOff x="666816" y="3597911"/>
            <a:chExt cx="2832741" cy="4460313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CE9F5BE-42EC-3F71-C996-1E78AD2B0F69}"/>
                </a:ext>
              </a:extLst>
            </p:cNvPr>
            <p:cNvSpPr txBox="1"/>
            <p:nvPr/>
          </p:nvSpPr>
          <p:spPr>
            <a:xfrm>
              <a:off x="713357" y="4087906"/>
              <a:ext cx="2786200" cy="3970318"/>
            </a:xfrm>
            <a:custGeom>
              <a:avLst/>
              <a:gdLst>
                <a:gd name="connsiteX0" fmla="*/ 0 w 2786200"/>
                <a:gd name="connsiteY0" fmla="*/ 0 h 3970318"/>
                <a:gd name="connsiteX1" fmla="*/ 2786200 w 2786200"/>
                <a:gd name="connsiteY1" fmla="*/ 0 h 3970318"/>
                <a:gd name="connsiteX2" fmla="*/ 2786200 w 2786200"/>
                <a:gd name="connsiteY2" fmla="*/ 3970318 h 3970318"/>
                <a:gd name="connsiteX3" fmla="*/ 0 w 2786200"/>
                <a:gd name="connsiteY3" fmla="*/ 3970318 h 3970318"/>
                <a:gd name="connsiteX4" fmla="*/ 0 w 2786200"/>
                <a:gd name="connsiteY4" fmla="*/ 0 h 397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6200" h="3970318" fill="none" extrusionOk="0">
                  <a:moveTo>
                    <a:pt x="0" y="0"/>
                  </a:moveTo>
                  <a:cubicBezTo>
                    <a:pt x="1374276" y="-49533"/>
                    <a:pt x="2224618" y="-14809"/>
                    <a:pt x="2786200" y="0"/>
                  </a:cubicBezTo>
                  <a:cubicBezTo>
                    <a:pt x="2873839" y="1141384"/>
                    <a:pt x="2713521" y="1999964"/>
                    <a:pt x="2786200" y="3970318"/>
                  </a:cubicBezTo>
                  <a:cubicBezTo>
                    <a:pt x="2257194" y="3922087"/>
                    <a:pt x="795872" y="4054773"/>
                    <a:pt x="0" y="3970318"/>
                  </a:cubicBezTo>
                  <a:cubicBezTo>
                    <a:pt x="-38581" y="2905481"/>
                    <a:pt x="63341" y="1383159"/>
                    <a:pt x="0" y="0"/>
                  </a:cubicBezTo>
                  <a:close/>
                </a:path>
                <a:path w="2786200" h="3970318" stroke="0" extrusionOk="0">
                  <a:moveTo>
                    <a:pt x="0" y="0"/>
                  </a:moveTo>
                  <a:cubicBezTo>
                    <a:pt x="782297" y="118645"/>
                    <a:pt x="2460481" y="116012"/>
                    <a:pt x="2786200" y="0"/>
                  </a:cubicBezTo>
                  <a:cubicBezTo>
                    <a:pt x="2653318" y="803291"/>
                    <a:pt x="2871151" y="2770379"/>
                    <a:pt x="2786200" y="3970318"/>
                  </a:cubicBezTo>
                  <a:cubicBezTo>
                    <a:pt x="2274250" y="4104918"/>
                    <a:pt x="1141805" y="3813122"/>
                    <a:pt x="0" y="3970318"/>
                  </a:cubicBezTo>
                  <a:cubicBezTo>
                    <a:pt x="-20187" y="3558178"/>
                    <a:pt x="-152480" y="51409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dirty="0"/>
                <a:t>A poetisa e ativista estadunidense Maya </a:t>
              </a:r>
              <a:r>
                <a:rPr lang="pt-BR" dirty="0" err="1"/>
                <a:t>Angelou</a:t>
              </a:r>
              <a:r>
                <a:rPr lang="pt-BR" dirty="0"/>
                <a:t> (1928-2014) publicou dezenas de coletâneas de poemas. </a:t>
              </a:r>
              <a:r>
                <a:rPr lang="pt-BR" i="1" dirty="0"/>
                <a:t>“Phenomenal</a:t>
              </a:r>
            </a:p>
            <a:p>
              <a:r>
                <a:rPr lang="pt-BR" i="1" dirty="0"/>
                <a:t>Woman”</a:t>
              </a:r>
              <a:r>
                <a:rPr lang="pt-BR" dirty="0"/>
                <a:t> é um poema consagrado na literatura afro-americana e, desde a sua publicação, em 1978, já foi adaptado e utilizado em diversos países e manifestações culturais por inúmeras associações envolvidas com questões relacionadas à proteção dos direitos humanos. Você conhece outros poemas, em inglês e/ou português, que tenham se destacado por valorizar alguma questão de relevância social?</a:t>
              </a:r>
            </a:p>
          </p:txBody>
        </p:sp>
        <p:sp>
          <p:nvSpPr>
            <p:cNvPr id="6" name="Pentágono 5">
              <a:extLst>
                <a:ext uri="{FF2B5EF4-FFF2-40B4-BE49-F238E27FC236}">
                  <a16:creationId xmlns:a16="http://schemas.microsoft.com/office/drawing/2014/main" id="{0D404A11-EDA9-824E-72BE-F2B660DD65EC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THINK ABOUT 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70804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1:</a:t>
            </a:r>
          </a:p>
          <a:p>
            <a:r>
              <a:rPr lang="en-US" sz="2400" dirty="0"/>
              <a:t>REVIEW: </a:t>
            </a:r>
          </a:p>
          <a:p>
            <a:r>
              <a:rPr lang="en-US" sz="2400" dirty="0"/>
              <a:t>SIMPLE present/</a:t>
            </a:r>
          </a:p>
          <a:p>
            <a:r>
              <a:rPr lang="en-US" sz="2400" dirty="0"/>
              <a:t>Present Continuous</a:t>
            </a:r>
          </a:p>
        </p:txBody>
      </p:sp>
      <p:pic>
        <p:nvPicPr>
          <p:cNvPr id="6" name="Imagem 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1E0BEBC-7B60-83D9-E8A8-C55C7B87D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297" y="891675"/>
            <a:ext cx="7251700" cy="2209800"/>
          </a:xfrm>
          <a:prstGeom prst="rect">
            <a:avLst/>
          </a:prstGeom>
        </p:spPr>
      </p:pic>
      <p:pic>
        <p:nvPicPr>
          <p:cNvPr id="8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280BADC-BA33-0874-F010-340B9BED3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297" y="3101475"/>
            <a:ext cx="70612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779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1:</a:t>
            </a:r>
          </a:p>
          <a:p>
            <a:r>
              <a:rPr lang="en-US" sz="2400" dirty="0"/>
              <a:t>REVIEW: </a:t>
            </a:r>
          </a:p>
          <a:p>
            <a:r>
              <a:rPr lang="en-US" sz="2400" dirty="0"/>
              <a:t>SIMPLE present/</a:t>
            </a:r>
          </a:p>
          <a:p>
            <a:r>
              <a:rPr lang="en-US" sz="2400" dirty="0"/>
              <a:t>Present Continuous</a:t>
            </a:r>
          </a:p>
        </p:txBody>
      </p:sp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227BEABB-26C1-26AF-646D-07F46E6C6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798" y="1392673"/>
            <a:ext cx="7374693" cy="44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430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2:</a:t>
            </a:r>
          </a:p>
          <a:p>
            <a:r>
              <a:rPr lang="en-US" sz="2400" dirty="0"/>
              <a:t>REVIEW: </a:t>
            </a:r>
          </a:p>
          <a:p>
            <a:r>
              <a:rPr lang="en-US" sz="2400" dirty="0"/>
              <a:t>SIMPLE PAST/</a:t>
            </a:r>
          </a:p>
          <a:p>
            <a:r>
              <a:rPr lang="en-US" sz="2400" dirty="0"/>
              <a:t>PAST Continuous</a:t>
            </a:r>
          </a:p>
        </p:txBody>
      </p:sp>
      <p:pic>
        <p:nvPicPr>
          <p:cNvPr id="6" name="Imagem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127FCD4-3CD2-7E62-916D-410703347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347" y="2116573"/>
            <a:ext cx="6959600" cy="1485900"/>
          </a:xfrm>
          <a:prstGeom prst="rect">
            <a:avLst/>
          </a:prstGeom>
        </p:spPr>
      </p:pic>
      <p:pic>
        <p:nvPicPr>
          <p:cNvPr id="8" name="Imagem 7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DD61519A-88B3-0E93-B2A5-B7B55C02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347" y="4328536"/>
            <a:ext cx="65151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70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3:</a:t>
            </a:r>
          </a:p>
          <a:p>
            <a:r>
              <a:rPr lang="en-US" sz="2400" dirty="0"/>
              <a:t>Future with </a:t>
            </a:r>
            <a:r>
              <a:rPr lang="en-US" sz="2400" i="1" dirty="0"/>
              <a:t>will</a:t>
            </a:r>
          </a:p>
        </p:txBody>
      </p:sp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27449F52-B089-9A8C-D0E5-9F848F75B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547" y="643467"/>
            <a:ext cx="73152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368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4:</a:t>
            </a:r>
          </a:p>
          <a:p>
            <a:r>
              <a:rPr lang="en-US" sz="2400" dirty="0"/>
              <a:t>Future with </a:t>
            </a:r>
          </a:p>
          <a:p>
            <a:r>
              <a:rPr lang="en-US" sz="2400" i="1" dirty="0"/>
              <a:t>be going to</a:t>
            </a:r>
            <a:endParaRPr lang="en-US" sz="2400" dirty="0"/>
          </a:p>
        </p:txBody>
      </p:sp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0B533A8F-3DA4-3A9C-6561-53DAD5E60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247" y="1149350"/>
            <a:ext cx="70358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984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4:</a:t>
            </a:r>
          </a:p>
          <a:p>
            <a:r>
              <a:rPr lang="en-US" sz="2400" dirty="0"/>
              <a:t>Future with </a:t>
            </a:r>
          </a:p>
          <a:p>
            <a:r>
              <a:rPr lang="en-US" sz="2400" i="1" dirty="0"/>
              <a:t>be going to</a:t>
            </a:r>
            <a:endParaRPr lang="en-US" sz="2400" dirty="0"/>
          </a:p>
        </p:txBody>
      </p:sp>
      <p:pic>
        <p:nvPicPr>
          <p:cNvPr id="6" name="Imagem 5" descr="Tabela&#10;&#10;Descrição gerada automaticamente">
            <a:extLst>
              <a:ext uri="{FF2B5EF4-FFF2-40B4-BE49-F238E27FC236}">
                <a16:creationId xmlns:a16="http://schemas.microsoft.com/office/drawing/2014/main" id="{33698383-A024-3820-C06F-C0769488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397" y="1843523"/>
            <a:ext cx="64135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380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5:</a:t>
            </a:r>
          </a:p>
          <a:p>
            <a:r>
              <a:rPr lang="en-US" sz="2400" dirty="0"/>
              <a:t>MAKING COMPARISONS (COMPARATIVE ADJECTIVES)</a:t>
            </a:r>
          </a:p>
        </p:txBody>
      </p:sp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1F3E24E0-EF1F-6B87-EA6B-B8B28CABEB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7"/>
          <a:stretch/>
        </p:blipFill>
        <p:spPr>
          <a:xfrm>
            <a:off x="4728305" y="930536"/>
            <a:ext cx="7389685" cy="58293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72E8799-9C09-B3A9-F22F-AFD4042DD9EA}"/>
              </a:ext>
            </a:extLst>
          </p:cNvPr>
          <p:cNvSpPr txBox="1"/>
          <p:nvPr/>
        </p:nvSpPr>
        <p:spPr>
          <a:xfrm>
            <a:off x="4864401" y="284205"/>
            <a:ext cx="711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Para formar frases no comparativo de superioridade, usamos </a:t>
            </a:r>
            <a:r>
              <a:rPr lang="pt-BR" b="1" dirty="0"/>
              <a:t>adjetivo no grau comparativo + </a:t>
            </a:r>
            <a:r>
              <a:rPr lang="pt-BR" b="1" i="1" dirty="0" err="1"/>
              <a:t>than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3527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6:</a:t>
            </a:r>
          </a:p>
          <a:p>
            <a:r>
              <a:rPr lang="en-US" sz="2400" dirty="0"/>
              <a:t>MAKING COMPARISONS (SUPERLATIVE ADJECTIVES)</a:t>
            </a:r>
          </a:p>
        </p:txBody>
      </p:sp>
      <p:pic>
        <p:nvPicPr>
          <p:cNvPr id="6" name="Imagem 5" descr="Tabela&#10;&#10;Descrição gerada automaticamente">
            <a:extLst>
              <a:ext uri="{FF2B5EF4-FFF2-40B4-BE49-F238E27FC236}">
                <a16:creationId xmlns:a16="http://schemas.microsoft.com/office/drawing/2014/main" id="{16422A5A-CC44-5276-BD39-BA405B16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747" y="936195"/>
            <a:ext cx="7162800" cy="57023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1931EB5-4406-AC90-9A82-7225ABBA18A9}"/>
              </a:ext>
            </a:extLst>
          </p:cNvPr>
          <p:cNvSpPr txBox="1"/>
          <p:nvPr/>
        </p:nvSpPr>
        <p:spPr>
          <a:xfrm>
            <a:off x="5074508" y="289864"/>
            <a:ext cx="711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Para formar frases no superlativo, usamos </a:t>
            </a:r>
            <a:r>
              <a:rPr lang="pt-BR" b="1" i="1" dirty="0"/>
              <a:t>the</a:t>
            </a:r>
            <a:r>
              <a:rPr lang="pt-BR" i="1" dirty="0"/>
              <a:t> + </a:t>
            </a:r>
            <a:r>
              <a:rPr lang="pt-BR" b="1" dirty="0"/>
              <a:t>adjetivo no grau superlativo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11783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COUNTABLE AND UNCOUNTABLE NOUNS</a:t>
            </a:r>
          </a:p>
        </p:txBody>
      </p:sp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AE1BA44E-0D64-C0AB-2206-B9AB7A2C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747" y="4368971"/>
            <a:ext cx="7315200" cy="222250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E4DFCF5E-EEC4-65C0-0B17-E91EF7F3D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347" y="554681"/>
            <a:ext cx="72136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02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expressions of quantity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535861B-9BFE-71FF-D26B-5E6AD0CDB35F}"/>
              </a:ext>
            </a:extLst>
          </p:cNvPr>
          <p:cNvGrpSpPr/>
          <p:nvPr/>
        </p:nvGrpSpPr>
        <p:grpSpPr>
          <a:xfrm>
            <a:off x="4784597" y="1013219"/>
            <a:ext cx="7277100" cy="4750222"/>
            <a:chOff x="4784597" y="1013219"/>
            <a:chExt cx="7277100" cy="4750222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D750EB7A-AB1B-A108-DA6B-A4502E5A8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4597" y="1013219"/>
              <a:ext cx="7277100" cy="736600"/>
            </a:xfrm>
            <a:prstGeom prst="rect">
              <a:avLst/>
            </a:prstGeom>
          </p:spPr>
        </p:pic>
        <p:pic>
          <p:nvPicPr>
            <p:cNvPr id="8" name="Imagem 7" descr="Tabela&#10;&#10;Descrição gerada automaticamente">
              <a:extLst>
                <a:ext uri="{FF2B5EF4-FFF2-40B4-BE49-F238E27FC236}">
                  <a16:creationId xmlns:a16="http://schemas.microsoft.com/office/drawing/2014/main" id="{55EF807E-0305-A7E4-12DA-CF85B3D29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097" y="1877241"/>
              <a:ext cx="7150100" cy="3886200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40381E4-943A-E5B5-21B3-4D219CD3DFB2}"/>
                </a:ext>
              </a:extLst>
            </p:cNvPr>
            <p:cNvSpPr/>
            <p:nvPr/>
          </p:nvSpPr>
          <p:spPr>
            <a:xfrm>
              <a:off x="9724768" y="5572897"/>
              <a:ext cx="2174789" cy="190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29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1099E63-4B35-6BF9-8F89-BB1913C9B77F}"/>
              </a:ext>
            </a:extLst>
          </p:cNvPr>
          <p:cNvSpPr txBox="1">
            <a:spLocks/>
          </p:cNvSpPr>
          <p:nvPr/>
        </p:nvSpPr>
        <p:spPr>
          <a:xfrm>
            <a:off x="4887685" y="5642109"/>
            <a:ext cx="6719019" cy="1179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BIOGRAPHY.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Maya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Angelou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28 fev. 2018. Disponível em: www.biography.com/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writer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maya-angelou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16 jun. 2022.</a:t>
            </a:r>
            <a:endParaRPr lang="pt-BR" sz="1200" dirty="0"/>
          </a:p>
        </p:txBody>
      </p:sp>
      <p:pic>
        <p:nvPicPr>
          <p:cNvPr id="12" name="Imagem 1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299D4B5-19E2-B699-65A4-06F3F8DBE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3"/>
          <a:stretch/>
        </p:blipFill>
        <p:spPr>
          <a:xfrm>
            <a:off x="4785383" y="1215891"/>
            <a:ext cx="7275529" cy="439025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83DC776B-0648-0018-B56C-3E1F541AB2E9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Using an online translator</a:t>
            </a:r>
          </a:p>
        </p:txBody>
      </p:sp>
    </p:spTree>
    <p:extLst>
      <p:ext uri="{BB962C8B-B14F-4D97-AF65-F5344CB8AC3E}">
        <p14:creationId xmlns:p14="http://schemas.microsoft.com/office/powerpoint/2010/main" val="20270802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8: relative pronouns</a:t>
            </a:r>
          </a:p>
        </p:txBody>
      </p:sp>
      <p:pic>
        <p:nvPicPr>
          <p:cNvPr id="6" name="Imagem 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9A6D2805-FA11-9819-2ACC-96867E33C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197" y="1122678"/>
            <a:ext cx="73279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6636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{8D364E9C-1F0B-F846-84E9-637D6A43EDEA}tf10001120</Template>
  <TotalTime>10918</TotalTime>
  <Words>4492</Words>
  <Application>Microsoft Office PowerPoint</Application>
  <PresentationFormat>Widescreen</PresentationFormat>
  <Paragraphs>909</Paragraphs>
  <Slides>90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90</vt:i4>
      </vt:variant>
    </vt:vector>
  </HeadingPairs>
  <TitlesOfParts>
    <vt:vector size="95" baseType="lpstr">
      <vt:lpstr>Arial</vt:lpstr>
      <vt:lpstr>Gill Sans MT</vt:lpstr>
      <vt:lpstr>Helvetica</vt:lpstr>
      <vt:lpstr>HelveticaLTStd-Cond</vt:lpstr>
      <vt:lpstr>Pacote</vt:lpstr>
      <vt:lpstr>Língua inglesa</vt:lpstr>
      <vt:lpstr>UNIT 0</vt:lpstr>
      <vt:lpstr>UNIT 0</vt:lpstr>
      <vt:lpstr>UNIT 0</vt:lpstr>
      <vt:lpstr>UNIT 0</vt:lpstr>
      <vt:lpstr>UNIT 0</vt:lpstr>
      <vt:lpstr>UNIT 0</vt:lpstr>
      <vt:lpstr>UNIT 0</vt:lpstr>
      <vt:lpstr>UNIT 0</vt:lpstr>
      <vt:lpstr>UNIT 0</vt:lpstr>
      <vt:lpstr>UNIT 1</vt:lpstr>
      <vt:lpstr>UNIT 1</vt:lpstr>
      <vt:lpstr>UNIT 1</vt:lpstr>
      <vt:lpstr>UNIT 1</vt:lpstr>
      <vt:lpstr>UNIT 1</vt:lpstr>
      <vt:lpstr>UNIT 1</vt:lpstr>
      <vt:lpstr>UNIT 1</vt:lpstr>
      <vt:lpstr>UNIT 2</vt:lpstr>
      <vt:lpstr>UNIT 2</vt:lpstr>
      <vt:lpstr>UNIT 2</vt:lpstr>
      <vt:lpstr>UNIT 2</vt:lpstr>
      <vt:lpstr>UNIT 2</vt:lpstr>
      <vt:lpstr>UNIT 2</vt:lpstr>
      <vt:lpstr>UNIT 3</vt:lpstr>
      <vt:lpstr>UNIT 3</vt:lpstr>
      <vt:lpstr>UNIT 3</vt:lpstr>
      <vt:lpstr>UNIT 3</vt:lpstr>
      <vt:lpstr>UNIT 4</vt:lpstr>
      <vt:lpstr>UNIT 4</vt:lpstr>
      <vt:lpstr>UNIT 4</vt:lpstr>
      <vt:lpstr>UNIT 4</vt:lpstr>
      <vt:lpstr>UNIT 5</vt:lpstr>
      <vt:lpstr>UNIT 5</vt:lpstr>
      <vt:lpstr>Unit 5</vt:lpstr>
      <vt:lpstr>Unit 5</vt:lpstr>
      <vt:lpstr>UNIT 5</vt:lpstr>
      <vt:lpstr>UNIT 5</vt:lpstr>
      <vt:lpstr>UNIT 6</vt:lpstr>
      <vt:lpstr>UNIT 6</vt:lpstr>
      <vt:lpstr>UNIT 6</vt:lpstr>
      <vt:lpstr>UNIT 6</vt:lpstr>
      <vt:lpstr>UNIT 6</vt:lpstr>
      <vt:lpstr>UNIT 7</vt:lpstr>
      <vt:lpstr>UNIT 7</vt:lpstr>
      <vt:lpstr>UNIT 7</vt:lpstr>
      <vt:lpstr>UNIT 7</vt:lpstr>
      <vt:lpstr>UNIT 7</vt:lpstr>
      <vt:lpstr>UNIT 7</vt:lpstr>
      <vt:lpstr>UNIT 7</vt:lpstr>
      <vt:lpstr>UNIT 7</vt:lpstr>
      <vt:lpstr>UNIT 7</vt:lpstr>
      <vt:lpstr>UNIT 7</vt:lpstr>
      <vt:lpstr>UNIT 7</vt:lpstr>
      <vt:lpstr>UNIT 8</vt:lpstr>
      <vt:lpstr>UNIT 8</vt:lpstr>
      <vt:lpstr>UNIT 8</vt:lpstr>
      <vt:lpstr>UNIT 8</vt:lpstr>
      <vt:lpstr>UNIT 8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Apresentação do PowerPoint</vt:lpstr>
      <vt:lpstr>VOCABULARY CORNER</vt:lpstr>
      <vt:lpstr>Apresentação do PowerPoint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Língua inglesa</dc:title>
  <dc:creator>Claudio Franco</dc:creator>
  <cp:lastModifiedBy>Leila Scatena Raposo</cp:lastModifiedBy>
  <cp:revision>70</cp:revision>
  <dcterms:created xsi:type="dcterms:W3CDTF">2023-05-08T13:05:16Z</dcterms:created>
  <dcterms:modified xsi:type="dcterms:W3CDTF">2023-05-18T16:34:21Z</dcterms:modified>
</cp:coreProperties>
</file>