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8" r:id="rId3"/>
    <p:sldId id="364" r:id="rId4"/>
    <p:sldId id="360" r:id="rId5"/>
    <p:sldId id="362" r:id="rId6"/>
    <p:sldId id="363" r:id="rId7"/>
    <p:sldId id="365" r:id="rId8"/>
    <p:sldId id="367" r:id="rId9"/>
    <p:sldId id="366" r:id="rId10"/>
    <p:sldId id="264" r:id="rId11"/>
    <p:sldId id="341" r:id="rId12"/>
    <p:sldId id="368" r:id="rId13"/>
    <p:sldId id="369" r:id="rId14"/>
    <p:sldId id="355" r:id="rId15"/>
    <p:sldId id="371" r:id="rId16"/>
    <p:sldId id="266" r:id="rId17"/>
    <p:sldId id="342" r:id="rId18"/>
    <p:sldId id="372" r:id="rId19"/>
    <p:sldId id="410" r:id="rId20"/>
    <p:sldId id="344" r:id="rId21"/>
    <p:sldId id="409" r:id="rId22"/>
    <p:sldId id="268" r:id="rId23"/>
    <p:sldId id="346" r:id="rId24"/>
    <p:sldId id="327" r:id="rId25"/>
    <p:sldId id="373" r:id="rId26"/>
    <p:sldId id="411" r:id="rId27"/>
    <p:sldId id="270" r:id="rId28"/>
    <p:sldId id="274" r:id="rId29"/>
    <p:sldId id="280" r:id="rId30"/>
    <p:sldId id="348" r:id="rId31"/>
    <p:sldId id="412" r:id="rId32"/>
    <p:sldId id="350" r:id="rId33"/>
    <p:sldId id="374" r:id="rId34"/>
    <p:sldId id="375" r:id="rId35"/>
    <p:sldId id="376" r:id="rId36"/>
    <p:sldId id="413" r:id="rId37"/>
    <p:sldId id="271" r:id="rId38"/>
    <p:sldId id="378" r:id="rId39"/>
    <p:sldId id="377" r:id="rId40"/>
    <p:sldId id="379" r:id="rId41"/>
    <p:sldId id="380" r:id="rId42"/>
    <p:sldId id="276" r:id="rId43"/>
    <p:sldId id="277" r:id="rId44"/>
    <p:sldId id="381" r:id="rId45"/>
    <p:sldId id="354" r:id="rId46"/>
    <p:sldId id="278" r:id="rId47"/>
    <p:sldId id="279" r:id="rId48"/>
    <p:sldId id="408" r:id="rId49"/>
    <p:sldId id="407" r:id="rId50"/>
    <p:sldId id="370" r:id="rId51"/>
    <p:sldId id="382" r:id="rId52"/>
    <p:sldId id="286" r:id="rId53"/>
    <p:sldId id="383" r:id="rId54"/>
    <p:sldId id="385" r:id="rId55"/>
    <p:sldId id="386" r:id="rId56"/>
    <p:sldId id="302" r:id="rId57"/>
    <p:sldId id="321" r:id="rId58"/>
    <p:sldId id="322" r:id="rId59"/>
    <p:sldId id="307" r:id="rId60"/>
    <p:sldId id="389" r:id="rId61"/>
    <p:sldId id="390" r:id="rId62"/>
    <p:sldId id="336" r:id="rId63"/>
    <p:sldId id="391" r:id="rId64"/>
    <p:sldId id="392" r:id="rId65"/>
    <p:sldId id="310" r:id="rId66"/>
    <p:sldId id="393" r:id="rId67"/>
    <p:sldId id="394" r:id="rId68"/>
    <p:sldId id="314" r:id="rId69"/>
    <p:sldId id="395" r:id="rId70"/>
    <p:sldId id="298" r:id="rId71"/>
    <p:sldId id="287" r:id="rId72"/>
    <p:sldId id="288" r:id="rId73"/>
    <p:sldId id="289" r:id="rId74"/>
    <p:sldId id="290" r:id="rId75"/>
    <p:sldId id="396" r:id="rId76"/>
    <p:sldId id="291" r:id="rId77"/>
    <p:sldId id="292" r:id="rId78"/>
    <p:sldId id="398" r:id="rId79"/>
    <p:sldId id="397" r:id="rId80"/>
    <p:sldId id="399" r:id="rId81"/>
    <p:sldId id="293" r:id="rId82"/>
    <p:sldId id="400" r:id="rId83"/>
    <p:sldId id="401" r:id="rId84"/>
    <p:sldId id="402" r:id="rId85"/>
    <p:sldId id="403" r:id="rId86"/>
    <p:sldId id="404" r:id="rId87"/>
    <p:sldId id="405" r:id="rId88"/>
    <p:sldId id="294" r:id="rId89"/>
    <p:sldId id="295" r:id="rId90"/>
    <p:sldId id="406"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126"/>
    <a:srgbClr val="FF9300"/>
    <a:srgbClr val="9FC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12994-3FF9-4DB5-A00D-931B974274EF}" v="408" dt="2023-05-19T11:06:15.92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7"/>
    <p:restoredTop sz="96335"/>
  </p:normalViewPr>
  <p:slideViewPr>
    <p:cSldViewPr snapToGrid="0">
      <p:cViewPr varScale="1">
        <p:scale>
          <a:sx n="68" d="100"/>
          <a:sy n="68" d="100"/>
        </p:scale>
        <p:origin x="5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la Scatena Raposo" userId="efd39fea-0d2b-4ae3-883f-65c40e95a1f8" providerId="ADAL" clId="{B9212994-3FF9-4DB5-A00D-931B974274EF}"/>
    <pc:docChg chg="undo redo custSel modSld">
      <pc:chgData name="Leila Scatena Raposo" userId="efd39fea-0d2b-4ae3-883f-65c40e95a1f8" providerId="ADAL" clId="{B9212994-3FF9-4DB5-A00D-931B974274EF}" dt="2023-05-19T11:09:42.507" v="1337" actId="1076"/>
      <pc:docMkLst>
        <pc:docMk/>
      </pc:docMkLst>
      <pc:sldChg chg="addSp delSp modSp mod">
        <pc:chgData name="Leila Scatena Raposo" userId="efd39fea-0d2b-4ae3-883f-65c40e95a1f8" providerId="ADAL" clId="{B9212994-3FF9-4DB5-A00D-931B974274EF}" dt="2023-05-15T12:40:32.470" v="4" actId="1076"/>
        <pc:sldMkLst>
          <pc:docMk/>
          <pc:sldMk cId="717265017" sldId="258"/>
        </pc:sldMkLst>
        <pc:picChg chg="del mod">
          <ac:chgData name="Leila Scatena Raposo" userId="efd39fea-0d2b-4ae3-883f-65c40e95a1f8" providerId="ADAL" clId="{B9212994-3FF9-4DB5-A00D-931B974274EF}" dt="2023-05-15T12:40:29.492" v="2" actId="478"/>
          <ac:picMkLst>
            <pc:docMk/>
            <pc:sldMk cId="717265017" sldId="258"/>
            <ac:picMk id="4" creationId="{D6556A5F-375E-1621-CB5B-1AD1078FBF17}"/>
          </ac:picMkLst>
        </pc:picChg>
        <pc:picChg chg="add mod">
          <ac:chgData name="Leila Scatena Raposo" userId="efd39fea-0d2b-4ae3-883f-65c40e95a1f8" providerId="ADAL" clId="{B9212994-3FF9-4DB5-A00D-931B974274EF}" dt="2023-05-15T12:40:32.470" v="4" actId="1076"/>
          <ac:picMkLst>
            <pc:docMk/>
            <pc:sldMk cId="717265017" sldId="258"/>
            <ac:picMk id="6" creationId="{4ED8E772-5E20-D0F6-43A4-389C33E3FBA2}"/>
          </ac:picMkLst>
        </pc:picChg>
      </pc:sldChg>
      <pc:sldChg chg="addSp delSp modSp mod">
        <pc:chgData name="Leila Scatena Raposo" userId="efd39fea-0d2b-4ae3-883f-65c40e95a1f8" providerId="ADAL" clId="{B9212994-3FF9-4DB5-A00D-931B974274EF}" dt="2023-05-15T12:49:11.922" v="16" actId="1076"/>
        <pc:sldMkLst>
          <pc:docMk/>
          <pc:sldMk cId="1940239827" sldId="264"/>
        </pc:sldMkLst>
        <pc:spChg chg="mod">
          <ac:chgData name="Leila Scatena Raposo" userId="efd39fea-0d2b-4ae3-883f-65c40e95a1f8" providerId="ADAL" clId="{B9212994-3FF9-4DB5-A00D-931B974274EF}" dt="2023-05-15T12:46:41.612" v="8" actId="790"/>
          <ac:spMkLst>
            <pc:docMk/>
            <pc:sldMk cId="1940239827" sldId="264"/>
            <ac:spMk id="17" creationId="{DEA77C23-DBAC-128E-1A58-B3F3F8D985D8}"/>
          </ac:spMkLst>
        </pc:spChg>
        <pc:picChg chg="add del mod">
          <ac:chgData name="Leila Scatena Raposo" userId="efd39fea-0d2b-4ae3-883f-65c40e95a1f8" providerId="ADAL" clId="{B9212994-3FF9-4DB5-A00D-931B974274EF}" dt="2023-05-15T12:48:36.444" v="13" actId="478"/>
          <ac:picMkLst>
            <pc:docMk/>
            <pc:sldMk cId="1940239827" sldId="264"/>
            <ac:picMk id="4" creationId="{C9280C0D-C4FA-B9B1-4D6D-2ABDFD6E5CEE}"/>
          </ac:picMkLst>
        </pc:picChg>
        <pc:picChg chg="add mod">
          <ac:chgData name="Leila Scatena Raposo" userId="efd39fea-0d2b-4ae3-883f-65c40e95a1f8" providerId="ADAL" clId="{B9212994-3FF9-4DB5-A00D-931B974274EF}" dt="2023-05-15T12:49:11.922" v="16" actId="1076"/>
          <ac:picMkLst>
            <pc:docMk/>
            <pc:sldMk cId="1940239827" sldId="264"/>
            <ac:picMk id="7" creationId="{0F4D2C0A-4D34-85D4-AAF6-08FD6D8B3620}"/>
          </ac:picMkLst>
        </pc:picChg>
        <pc:picChg chg="del mod">
          <ac:chgData name="Leila Scatena Raposo" userId="efd39fea-0d2b-4ae3-883f-65c40e95a1f8" providerId="ADAL" clId="{B9212994-3FF9-4DB5-A00D-931B974274EF}" dt="2023-05-15T12:48:21.210" v="10" actId="478"/>
          <ac:picMkLst>
            <pc:docMk/>
            <pc:sldMk cId="1940239827" sldId="264"/>
            <ac:picMk id="13" creationId="{C8265FE4-2BCA-E3A8-EC8A-1851D31980AC}"/>
          </ac:picMkLst>
        </pc:picChg>
      </pc:sldChg>
      <pc:sldChg chg="addSp modSp mod">
        <pc:chgData name="Leila Scatena Raposo" userId="efd39fea-0d2b-4ae3-883f-65c40e95a1f8" providerId="ADAL" clId="{B9212994-3FF9-4DB5-A00D-931B974274EF}" dt="2023-05-19T10:14:03.825" v="705" actId="1076"/>
        <pc:sldMkLst>
          <pc:docMk/>
          <pc:sldMk cId="4207755101" sldId="270"/>
        </pc:sldMkLst>
        <pc:spChg chg="add mod">
          <ac:chgData name="Leila Scatena Raposo" userId="efd39fea-0d2b-4ae3-883f-65c40e95a1f8" providerId="ADAL" clId="{B9212994-3FF9-4DB5-A00D-931B974274EF}" dt="2023-05-19T10:14:03.825" v="705" actId="1076"/>
          <ac:spMkLst>
            <pc:docMk/>
            <pc:sldMk cId="4207755101" sldId="270"/>
            <ac:spMk id="3" creationId="{77999661-0667-DD71-D035-7F4FC9EC63F0}"/>
          </ac:spMkLst>
        </pc:spChg>
        <pc:picChg chg="mod">
          <ac:chgData name="Leila Scatena Raposo" userId="efd39fea-0d2b-4ae3-883f-65c40e95a1f8" providerId="ADAL" clId="{B9212994-3FF9-4DB5-A00D-931B974274EF}" dt="2023-05-15T13:00:21.116" v="37" actId="1076"/>
          <ac:picMkLst>
            <pc:docMk/>
            <pc:sldMk cId="4207755101" sldId="270"/>
            <ac:picMk id="11" creationId="{D89EA484-432A-4C23-1C92-7C68AD055B92}"/>
          </ac:picMkLst>
        </pc:picChg>
      </pc:sldChg>
      <pc:sldChg chg="modSp mod">
        <pc:chgData name="Leila Scatena Raposo" userId="efd39fea-0d2b-4ae3-883f-65c40e95a1f8" providerId="ADAL" clId="{B9212994-3FF9-4DB5-A00D-931B974274EF}" dt="2023-05-15T13:21:32.558" v="149" actId="790"/>
        <pc:sldMkLst>
          <pc:docMk/>
          <pc:sldMk cId="278571072" sldId="271"/>
        </pc:sldMkLst>
        <pc:spChg chg="mod">
          <ac:chgData name="Leila Scatena Raposo" userId="efd39fea-0d2b-4ae3-883f-65c40e95a1f8" providerId="ADAL" clId="{B9212994-3FF9-4DB5-A00D-931B974274EF}" dt="2023-05-15T13:21:32.558" v="149" actId="790"/>
          <ac:spMkLst>
            <pc:docMk/>
            <pc:sldMk cId="278571072" sldId="271"/>
            <ac:spMk id="6" creationId="{33BADC9C-6C4E-C448-04B9-32CC221DE980}"/>
          </ac:spMkLst>
        </pc:spChg>
      </pc:sldChg>
      <pc:sldChg chg="addSp modSp mod">
        <pc:chgData name="Leila Scatena Raposo" userId="efd39fea-0d2b-4ae3-883f-65c40e95a1f8" providerId="ADAL" clId="{B9212994-3FF9-4DB5-A00D-931B974274EF}" dt="2023-05-19T10:14:41.892" v="711" actId="1076"/>
        <pc:sldMkLst>
          <pc:docMk/>
          <pc:sldMk cId="4279154645" sldId="274"/>
        </pc:sldMkLst>
        <pc:spChg chg="add mod">
          <ac:chgData name="Leila Scatena Raposo" userId="efd39fea-0d2b-4ae3-883f-65c40e95a1f8" providerId="ADAL" clId="{B9212994-3FF9-4DB5-A00D-931B974274EF}" dt="2023-05-19T10:14:41.892" v="711" actId="1076"/>
          <ac:spMkLst>
            <pc:docMk/>
            <pc:sldMk cId="4279154645" sldId="274"/>
            <ac:spMk id="3" creationId="{FC1CA0AD-445B-E3B8-CAD7-B1FA86B89509}"/>
          </ac:spMkLst>
        </pc:spChg>
      </pc:sldChg>
      <pc:sldChg chg="addSp modSp mod">
        <pc:chgData name="Leila Scatena Raposo" userId="efd39fea-0d2b-4ae3-883f-65c40e95a1f8" providerId="ADAL" clId="{B9212994-3FF9-4DB5-A00D-931B974274EF}" dt="2023-05-19T10:35:54.551" v="946" actId="1076"/>
        <pc:sldMkLst>
          <pc:docMk/>
          <pc:sldMk cId="1182630997" sldId="277"/>
        </pc:sldMkLst>
        <pc:spChg chg="mod">
          <ac:chgData name="Leila Scatena Raposo" userId="efd39fea-0d2b-4ae3-883f-65c40e95a1f8" providerId="ADAL" clId="{B9212994-3FF9-4DB5-A00D-931B974274EF}" dt="2023-05-15T13:31:37.525" v="153" actId="790"/>
          <ac:spMkLst>
            <pc:docMk/>
            <pc:sldMk cId="1182630997" sldId="277"/>
            <ac:spMk id="2" creationId="{4BEB3A73-3786-A3B1-2EC5-9EAEFD59015D}"/>
          </ac:spMkLst>
        </pc:spChg>
        <pc:spChg chg="mod">
          <ac:chgData name="Leila Scatena Raposo" userId="efd39fea-0d2b-4ae3-883f-65c40e95a1f8" providerId="ADAL" clId="{B9212994-3FF9-4DB5-A00D-931B974274EF}" dt="2023-05-15T13:31:37.525" v="153" actId="790"/>
          <ac:spMkLst>
            <pc:docMk/>
            <pc:sldMk cId="1182630997" sldId="277"/>
            <ac:spMk id="3" creationId="{2694F45D-3BAD-3E00-B323-D959E3343135}"/>
          </ac:spMkLst>
        </pc:spChg>
        <pc:spChg chg="mod">
          <ac:chgData name="Leila Scatena Raposo" userId="efd39fea-0d2b-4ae3-883f-65c40e95a1f8" providerId="ADAL" clId="{B9212994-3FF9-4DB5-A00D-931B974274EF}" dt="2023-05-19T10:32:30.843" v="902" actId="1076"/>
          <ac:spMkLst>
            <pc:docMk/>
            <pc:sldMk cId="1182630997" sldId="277"/>
            <ac:spMk id="4" creationId="{70199334-8A59-2A06-7F16-45518F210294}"/>
          </ac:spMkLst>
        </pc:spChg>
        <pc:spChg chg="mod">
          <ac:chgData name="Leila Scatena Raposo" userId="efd39fea-0d2b-4ae3-883f-65c40e95a1f8" providerId="ADAL" clId="{B9212994-3FF9-4DB5-A00D-931B974274EF}" dt="2023-05-15T13:31:37.525" v="153" actId="790"/>
          <ac:spMkLst>
            <pc:docMk/>
            <pc:sldMk cId="1182630997" sldId="277"/>
            <ac:spMk id="5" creationId="{07485063-5B09-D63C-0C62-D0A905815580}"/>
          </ac:spMkLst>
        </pc:spChg>
        <pc:spChg chg="add mod">
          <ac:chgData name="Leila Scatena Raposo" userId="efd39fea-0d2b-4ae3-883f-65c40e95a1f8" providerId="ADAL" clId="{B9212994-3FF9-4DB5-A00D-931B974274EF}" dt="2023-05-19T10:35:54.551" v="946" actId="1076"/>
          <ac:spMkLst>
            <pc:docMk/>
            <pc:sldMk cId="1182630997" sldId="277"/>
            <ac:spMk id="6" creationId="{03E1A462-CF08-1EF0-C4D4-EC5EFED00A84}"/>
          </ac:spMkLst>
        </pc:spChg>
        <pc:spChg chg="add mod">
          <ac:chgData name="Leila Scatena Raposo" userId="efd39fea-0d2b-4ae3-883f-65c40e95a1f8" providerId="ADAL" clId="{B9212994-3FF9-4DB5-A00D-931B974274EF}" dt="2023-05-19T10:35:28.124" v="940" actId="1076"/>
          <ac:spMkLst>
            <pc:docMk/>
            <pc:sldMk cId="1182630997" sldId="277"/>
            <ac:spMk id="7" creationId="{6951D198-A754-CD9C-3B98-F96B2EC15C82}"/>
          </ac:spMkLst>
        </pc:spChg>
        <pc:spChg chg="mod">
          <ac:chgData name="Leila Scatena Raposo" userId="efd39fea-0d2b-4ae3-883f-65c40e95a1f8" providerId="ADAL" clId="{B9212994-3FF9-4DB5-A00D-931B974274EF}" dt="2023-05-15T13:31:37.525" v="153" actId="790"/>
          <ac:spMkLst>
            <pc:docMk/>
            <pc:sldMk cId="1182630997" sldId="277"/>
            <ac:spMk id="8" creationId="{7317211F-6C6E-D651-CA34-34059C3496A8}"/>
          </ac:spMkLst>
        </pc:spChg>
        <pc:spChg chg="add mod">
          <ac:chgData name="Leila Scatena Raposo" userId="efd39fea-0d2b-4ae3-883f-65c40e95a1f8" providerId="ADAL" clId="{B9212994-3FF9-4DB5-A00D-931B974274EF}" dt="2023-05-19T10:34:18.471" v="924" actId="1076"/>
          <ac:spMkLst>
            <pc:docMk/>
            <pc:sldMk cId="1182630997" sldId="277"/>
            <ac:spMk id="9" creationId="{C76BC479-0C06-7D8B-913C-C5ECFB05D872}"/>
          </ac:spMkLst>
        </pc:spChg>
        <pc:spChg chg="mod">
          <ac:chgData name="Leila Scatena Raposo" userId="efd39fea-0d2b-4ae3-883f-65c40e95a1f8" providerId="ADAL" clId="{B9212994-3FF9-4DB5-A00D-931B974274EF}" dt="2023-05-15T13:31:37.525" v="153" actId="790"/>
          <ac:spMkLst>
            <pc:docMk/>
            <pc:sldMk cId="1182630997" sldId="277"/>
            <ac:spMk id="11" creationId="{A0F5303D-044F-277F-1C60-BACF4FF1D2DB}"/>
          </ac:spMkLst>
        </pc:spChg>
        <pc:spChg chg="mod">
          <ac:chgData name="Leila Scatena Raposo" userId="efd39fea-0d2b-4ae3-883f-65c40e95a1f8" providerId="ADAL" clId="{B9212994-3FF9-4DB5-A00D-931B974274EF}" dt="2023-05-15T13:31:37.525" v="153" actId="790"/>
          <ac:spMkLst>
            <pc:docMk/>
            <pc:sldMk cId="1182630997" sldId="277"/>
            <ac:spMk id="13" creationId="{0129DD71-C20D-3842-2809-00B116CD8AF2}"/>
          </ac:spMkLst>
        </pc:spChg>
        <pc:spChg chg="mod">
          <ac:chgData name="Leila Scatena Raposo" userId="efd39fea-0d2b-4ae3-883f-65c40e95a1f8" providerId="ADAL" clId="{B9212994-3FF9-4DB5-A00D-931B974274EF}" dt="2023-05-15T13:31:37.525" v="153" actId="790"/>
          <ac:spMkLst>
            <pc:docMk/>
            <pc:sldMk cId="1182630997" sldId="277"/>
            <ac:spMk id="14" creationId="{90CCE7BD-B4D7-2EB1-0C05-2C651DA59047}"/>
          </ac:spMkLst>
        </pc:spChg>
        <pc:spChg chg="add mod">
          <ac:chgData name="Leila Scatena Raposo" userId="efd39fea-0d2b-4ae3-883f-65c40e95a1f8" providerId="ADAL" clId="{B9212994-3FF9-4DB5-A00D-931B974274EF}" dt="2023-05-19T10:32:59.610" v="911" actId="1076"/>
          <ac:spMkLst>
            <pc:docMk/>
            <pc:sldMk cId="1182630997" sldId="277"/>
            <ac:spMk id="15" creationId="{718DF201-338D-3042-0579-ADBC8E1AA542}"/>
          </ac:spMkLst>
        </pc:spChg>
        <pc:spChg chg="add mod">
          <ac:chgData name="Leila Scatena Raposo" userId="efd39fea-0d2b-4ae3-883f-65c40e95a1f8" providerId="ADAL" clId="{B9212994-3FF9-4DB5-A00D-931B974274EF}" dt="2023-05-19T10:33:34.034" v="917" actId="1076"/>
          <ac:spMkLst>
            <pc:docMk/>
            <pc:sldMk cId="1182630997" sldId="277"/>
            <ac:spMk id="16" creationId="{E01C980A-85F9-0724-4489-4970D2061EE1}"/>
          </ac:spMkLst>
        </pc:spChg>
        <pc:spChg chg="add mod">
          <ac:chgData name="Leila Scatena Raposo" userId="efd39fea-0d2b-4ae3-883f-65c40e95a1f8" providerId="ADAL" clId="{B9212994-3FF9-4DB5-A00D-931B974274EF}" dt="2023-05-19T10:34:51.131" v="933" actId="1076"/>
          <ac:spMkLst>
            <pc:docMk/>
            <pc:sldMk cId="1182630997" sldId="277"/>
            <ac:spMk id="17" creationId="{6215BBE1-AFCB-459A-D6DC-C36023399065}"/>
          </ac:spMkLst>
        </pc:spChg>
      </pc:sldChg>
      <pc:sldChg chg="addSp modSp mod">
        <pc:chgData name="Leila Scatena Raposo" userId="efd39fea-0d2b-4ae3-883f-65c40e95a1f8" providerId="ADAL" clId="{B9212994-3FF9-4DB5-A00D-931B974274EF}" dt="2023-05-19T10:42:13.089" v="995" actId="1076"/>
        <pc:sldMkLst>
          <pc:docMk/>
          <pc:sldMk cId="3338008509" sldId="279"/>
        </pc:sldMkLst>
        <pc:spChg chg="add mod">
          <ac:chgData name="Leila Scatena Raposo" userId="efd39fea-0d2b-4ae3-883f-65c40e95a1f8" providerId="ADAL" clId="{B9212994-3FF9-4DB5-A00D-931B974274EF}" dt="2023-05-19T10:42:13.089" v="995" actId="1076"/>
          <ac:spMkLst>
            <pc:docMk/>
            <pc:sldMk cId="3338008509" sldId="279"/>
            <ac:spMk id="5" creationId="{C7BC370B-F5F8-5C33-BF44-3E809E8DE188}"/>
          </ac:spMkLst>
        </pc:spChg>
        <pc:spChg chg="add mod">
          <ac:chgData name="Leila Scatena Raposo" userId="efd39fea-0d2b-4ae3-883f-65c40e95a1f8" providerId="ADAL" clId="{B9212994-3FF9-4DB5-A00D-931B974274EF}" dt="2023-05-19T10:41:31.325" v="989" actId="1076"/>
          <ac:spMkLst>
            <pc:docMk/>
            <pc:sldMk cId="3338008509" sldId="279"/>
            <ac:spMk id="6" creationId="{1C04FC92-A8C3-A4F0-0C91-3D960367535E}"/>
          </ac:spMkLst>
        </pc:spChg>
        <pc:spChg chg="add mod">
          <ac:chgData name="Leila Scatena Raposo" userId="efd39fea-0d2b-4ae3-883f-65c40e95a1f8" providerId="ADAL" clId="{B9212994-3FF9-4DB5-A00D-931B974274EF}" dt="2023-05-19T10:41:00.497" v="984" actId="1076"/>
          <ac:spMkLst>
            <pc:docMk/>
            <pc:sldMk cId="3338008509" sldId="279"/>
            <ac:spMk id="7" creationId="{37E4D3E2-137A-8C8B-DDBE-3CC891573703}"/>
          </ac:spMkLst>
        </pc:spChg>
        <pc:spChg chg="add mod">
          <ac:chgData name="Leila Scatena Raposo" userId="efd39fea-0d2b-4ae3-883f-65c40e95a1f8" providerId="ADAL" clId="{B9212994-3FF9-4DB5-A00D-931B974274EF}" dt="2023-05-19T10:40:29.035" v="978" actId="1076"/>
          <ac:spMkLst>
            <pc:docMk/>
            <pc:sldMk cId="3338008509" sldId="279"/>
            <ac:spMk id="8" creationId="{5F48148A-DEC4-85C8-610C-DBC9F4FFCABC}"/>
          </ac:spMkLst>
        </pc:spChg>
        <pc:spChg chg="add mod">
          <ac:chgData name="Leila Scatena Raposo" userId="efd39fea-0d2b-4ae3-883f-65c40e95a1f8" providerId="ADAL" clId="{B9212994-3FF9-4DB5-A00D-931B974274EF}" dt="2023-05-19T10:39:34.809" v="973" actId="1076"/>
          <ac:spMkLst>
            <pc:docMk/>
            <pc:sldMk cId="3338008509" sldId="279"/>
            <ac:spMk id="11" creationId="{F685C5A6-4230-6A6A-BBB0-125731B7FADD}"/>
          </ac:spMkLst>
        </pc:spChg>
        <pc:spChg chg="add mod">
          <ac:chgData name="Leila Scatena Raposo" userId="efd39fea-0d2b-4ae3-883f-65c40e95a1f8" providerId="ADAL" clId="{B9212994-3FF9-4DB5-A00D-931B974274EF}" dt="2023-05-19T10:38:58.380" v="967" actId="1076"/>
          <ac:spMkLst>
            <pc:docMk/>
            <pc:sldMk cId="3338008509" sldId="279"/>
            <ac:spMk id="13" creationId="{63827BF4-A23C-8D46-B9EE-24F2570D291F}"/>
          </ac:spMkLst>
        </pc:spChg>
      </pc:sldChg>
      <pc:sldChg chg="addSp delSp modSp mod">
        <pc:chgData name="Leila Scatena Raposo" userId="efd39fea-0d2b-4ae3-883f-65c40e95a1f8" providerId="ADAL" clId="{B9212994-3FF9-4DB5-A00D-931B974274EF}" dt="2023-05-19T10:20:08.338" v="788" actId="478"/>
        <pc:sldMkLst>
          <pc:docMk/>
          <pc:sldMk cId="556912247" sldId="280"/>
        </pc:sldMkLst>
        <pc:spChg chg="add del mod">
          <ac:chgData name="Leila Scatena Raposo" userId="efd39fea-0d2b-4ae3-883f-65c40e95a1f8" providerId="ADAL" clId="{B9212994-3FF9-4DB5-A00D-931B974274EF}" dt="2023-05-19T10:20:08.338" v="788" actId="478"/>
          <ac:spMkLst>
            <pc:docMk/>
            <pc:sldMk cId="556912247" sldId="280"/>
            <ac:spMk id="3" creationId="{BAADE814-C91E-CC03-2977-82358E6BA45B}"/>
          </ac:spMkLst>
        </pc:spChg>
        <pc:spChg chg="add mod">
          <ac:chgData name="Leila Scatena Raposo" userId="efd39fea-0d2b-4ae3-883f-65c40e95a1f8" providerId="ADAL" clId="{B9212994-3FF9-4DB5-A00D-931B974274EF}" dt="2023-05-19T10:19:10.254" v="774" actId="1076"/>
          <ac:spMkLst>
            <pc:docMk/>
            <pc:sldMk cId="556912247" sldId="280"/>
            <ac:spMk id="4" creationId="{674D180B-6EFF-0FF5-70C0-F2E4D72A924B}"/>
          </ac:spMkLst>
        </pc:spChg>
        <pc:spChg chg="add mod">
          <ac:chgData name="Leila Scatena Raposo" userId="efd39fea-0d2b-4ae3-883f-65c40e95a1f8" providerId="ADAL" clId="{B9212994-3FF9-4DB5-A00D-931B974274EF}" dt="2023-05-19T10:17:02.119" v="746" actId="1076"/>
          <ac:spMkLst>
            <pc:docMk/>
            <pc:sldMk cId="556912247" sldId="280"/>
            <ac:spMk id="5" creationId="{FC222178-4E45-BDEE-DB43-D77A5C69E8C8}"/>
          </ac:spMkLst>
        </pc:spChg>
        <pc:spChg chg="add mod">
          <ac:chgData name="Leila Scatena Raposo" userId="efd39fea-0d2b-4ae3-883f-65c40e95a1f8" providerId="ADAL" clId="{B9212994-3FF9-4DB5-A00D-931B974274EF}" dt="2023-05-19T10:17:24.775" v="751" actId="1076"/>
          <ac:spMkLst>
            <pc:docMk/>
            <pc:sldMk cId="556912247" sldId="280"/>
            <ac:spMk id="14" creationId="{13C33A25-D260-86F3-ACEE-AA2F0003B5EA}"/>
          </ac:spMkLst>
        </pc:spChg>
        <pc:spChg chg="add mod">
          <ac:chgData name="Leila Scatena Raposo" userId="efd39fea-0d2b-4ae3-883f-65c40e95a1f8" providerId="ADAL" clId="{B9212994-3FF9-4DB5-A00D-931B974274EF}" dt="2023-05-19T10:18:38.851" v="768" actId="1076"/>
          <ac:spMkLst>
            <pc:docMk/>
            <pc:sldMk cId="556912247" sldId="280"/>
            <ac:spMk id="15" creationId="{9C614B55-2A26-6DF7-3639-3ABCAF71226D}"/>
          </ac:spMkLst>
        </pc:spChg>
        <pc:spChg chg="mod">
          <ac:chgData name="Leila Scatena Raposo" userId="efd39fea-0d2b-4ae3-883f-65c40e95a1f8" providerId="ADAL" clId="{B9212994-3FF9-4DB5-A00D-931B974274EF}" dt="2023-05-15T13:01:50.382" v="38" actId="20577"/>
          <ac:spMkLst>
            <pc:docMk/>
            <pc:sldMk cId="556912247" sldId="280"/>
            <ac:spMk id="16" creationId="{06A0F003-AFE7-9ABD-B4AA-67D734EE27D3}"/>
          </ac:spMkLst>
        </pc:spChg>
        <pc:spChg chg="mod">
          <ac:chgData name="Leila Scatena Raposo" userId="efd39fea-0d2b-4ae3-883f-65c40e95a1f8" providerId="ADAL" clId="{B9212994-3FF9-4DB5-A00D-931B974274EF}" dt="2023-05-15T13:02:49.894" v="45" actId="20577"/>
          <ac:spMkLst>
            <pc:docMk/>
            <pc:sldMk cId="556912247" sldId="280"/>
            <ac:spMk id="17" creationId="{0C113635-8A10-4D59-06CD-D26715A1DD21}"/>
          </ac:spMkLst>
        </pc:spChg>
        <pc:spChg chg="add mod">
          <ac:chgData name="Leila Scatena Raposo" userId="efd39fea-0d2b-4ae3-883f-65c40e95a1f8" providerId="ADAL" clId="{B9212994-3FF9-4DB5-A00D-931B974274EF}" dt="2023-05-19T10:18:15.923" v="763" actId="1076"/>
          <ac:spMkLst>
            <pc:docMk/>
            <pc:sldMk cId="556912247" sldId="280"/>
            <ac:spMk id="18" creationId="{8C40B3A1-29DE-AB63-5FEA-0F19286666D2}"/>
          </ac:spMkLst>
        </pc:spChg>
        <pc:spChg chg="mod">
          <ac:chgData name="Leila Scatena Raposo" userId="efd39fea-0d2b-4ae3-883f-65c40e95a1f8" providerId="ADAL" clId="{B9212994-3FF9-4DB5-A00D-931B974274EF}" dt="2023-05-15T13:02:53.725" v="51" actId="20577"/>
          <ac:spMkLst>
            <pc:docMk/>
            <pc:sldMk cId="556912247" sldId="280"/>
            <ac:spMk id="19" creationId="{DA243591-1D47-7004-005B-A7219BCBB8AF}"/>
          </ac:spMkLst>
        </pc:spChg>
        <pc:spChg chg="add mod">
          <ac:chgData name="Leila Scatena Raposo" userId="efd39fea-0d2b-4ae3-883f-65c40e95a1f8" providerId="ADAL" clId="{B9212994-3FF9-4DB5-A00D-931B974274EF}" dt="2023-05-19T10:17:50.843" v="757" actId="1076"/>
          <ac:spMkLst>
            <pc:docMk/>
            <pc:sldMk cId="556912247" sldId="280"/>
            <ac:spMk id="21" creationId="{F7978B11-82F2-A508-C2BC-70A1CB39235B}"/>
          </ac:spMkLst>
        </pc:spChg>
        <pc:spChg chg="add mod">
          <ac:chgData name="Leila Scatena Raposo" userId="efd39fea-0d2b-4ae3-883f-65c40e95a1f8" providerId="ADAL" clId="{B9212994-3FF9-4DB5-A00D-931B974274EF}" dt="2023-05-19T10:15:37.337" v="726" actId="1076"/>
          <ac:spMkLst>
            <pc:docMk/>
            <pc:sldMk cId="556912247" sldId="280"/>
            <ac:spMk id="22" creationId="{3016AC52-52D8-817F-2752-D52A4EA81066}"/>
          </ac:spMkLst>
        </pc:spChg>
        <pc:spChg chg="add mod">
          <ac:chgData name="Leila Scatena Raposo" userId="efd39fea-0d2b-4ae3-883f-65c40e95a1f8" providerId="ADAL" clId="{B9212994-3FF9-4DB5-A00D-931B974274EF}" dt="2023-05-19T10:20:04.403" v="787" actId="1076"/>
          <ac:spMkLst>
            <pc:docMk/>
            <pc:sldMk cId="556912247" sldId="280"/>
            <ac:spMk id="23" creationId="{F755D7B1-8C57-CBBA-91F3-D45181F075EC}"/>
          </ac:spMkLst>
        </pc:spChg>
        <pc:spChg chg="add mod">
          <ac:chgData name="Leila Scatena Raposo" userId="efd39fea-0d2b-4ae3-883f-65c40e95a1f8" providerId="ADAL" clId="{B9212994-3FF9-4DB5-A00D-931B974274EF}" dt="2023-05-19T10:19:38.611" v="782" actId="1076"/>
          <ac:spMkLst>
            <pc:docMk/>
            <pc:sldMk cId="556912247" sldId="280"/>
            <ac:spMk id="24" creationId="{470CA732-FDC4-1999-8C38-5ABBF5FA7E63}"/>
          </ac:spMkLst>
        </pc:spChg>
        <pc:picChg chg="mod">
          <ac:chgData name="Leila Scatena Raposo" userId="efd39fea-0d2b-4ae3-883f-65c40e95a1f8" providerId="ADAL" clId="{B9212994-3FF9-4DB5-A00D-931B974274EF}" dt="2023-05-15T13:03:02.804" v="53" actId="1076"/>
          <ac:picMkLst>
            <pc:docMk/>
            <pc:sldMk cId="556912247" sldId="280"/>
            <ac:picMk id="36" creationId="{A4B8A151-C1C5-1870-5952-8DE8826BAA88}"/>
          </ac:picMkLst>
        </pc:picChg>
        <pc:picChg chg="mod">
          <ac:chgData name="Leila Scatena Raposo" userId="efd39fea-0d2b-4ae3-883f-65c40e95a1f8" providerId="ADAL" clId="{B9212994-3FF9-4DB5-A00D-931B974274EF}" dt="2023-05-15T13:03:10.233" v="54" actId="1076"/>
          <ac:picMkLst>
            <pc:docMk/>
            <pc:sldMk cId="556912247" sldId="280"/>
            <ac:picMk id="37" creationId="{A0CD2049-68EA-65E1-D6EF-1FB0AAC23E08}"/>
          </ac:picMkLst>
        </pc:picChg>
      </pc:sldChg>
      <pc:sldChg chg="addSp delSp modSp mod">
        <pc:chgData name="Leila Scatena Raposo" userId="efd39fea-0d2b-4ae3-883f-65c40e95a1f8" providerId="ADAL" clId="{B9212994-3FF9-4DB5-A00D-931B974274EF}" dt="2023-05-15T14:05:35.729" v="361" actId="1076"/>
        <pc:sldMkLst>
          <pc:docMk/>
          <pc:sldMk cId="2337059321" sldId="286"/>
        </pc:sldMkLst>
        <pc:spChg chg="add del mod">
          <ac:chgData name="Leila Scatena Raposo" userId="efd39fea-0d2b-4ae3-883f-65c40e95a1f8" providerId="ADAL" clId="{B9212994-3FF9-4DB5-A00D-931B974274EF}" dt="2023-05-15T14:01:49.025" v="333" actId="1076"/>
          <ac:spMkLst>
            <pc:docMk/>
            <pc:sldMk cId="2337059321" sldId="286"/>
            <ac:spMk id="7" creationId="{EE0A5695-0C89-42F3-3C5A-2AEA259AFF95}"/>
          </ac:spMkLst>
        </pc:spChg>
        <pc:spChg chg="mod ord">
          <ac:chgData name="Leila Scatena Raposo" userId="efd39fea-0d2b-4ae3-883f-65c40e95a1f8" providerId="ADAL" clId="{B9212994-3FF9-4DB5-A00D-931B974274EF}" dt="2023-05-15T14:04:08.359" v="341" actId="166"/>
          <ac:spMkLst>
            <pc:docMk/>
            <pc:sldMk cId="2337059321" sldId="286"/>
            <ac:spMk id="18" creationId="{E6FE7C9E-6BC0-8EFB-1B09-2FAFA89F986B}"/>
          </ac:spMkLst>
        </pc:spChg>
        <pc:spChg chg="mod ord">
          <ac:chgData name="Leila Scatena Raposo" userId="efd39fea-0d2b-4ae3-883f-65c40e95a1f8" providerId="ADAL" clId="{B9212994-3FF9-4DB5-A00D-931B974274EF}" dt="2023-05-15T14:04:23.247" v="346" actId="166"/>
          <ac:spMkLst>
            <pc:docMk/>
            <pc:sldMk cId="2337059321" sldId="286"/>
            <ac:spMk id="19" creationId="{0F26DBAD-4A5B-7C4E-DA96-D7B555765383}"/>
          </ac:spMkLst>
        </pc:spChg>
        <pc:spChg chg="mod ord">
          <ac:chgData name="Leila Scatena Raposo" userId="efd39fea-0d2b-4ae3-883f-65c40e95a1f8" providerId="ADAL" clId="{B9212994-3FF9-4DB5-A00D-931B974274EF}" dt="2023-05-15T14:05:10.725" v="355" actId="1076"/>
          <ac:spMkLst>
            <pc:docMk/>
            <pc:sldMk cId="2337059321" sldId="286"/>
            <ac:spMk id="20" creationId="{120948C3-5C77-A5B2-E940-10DFFB9F78BF}"/>
          </ac:spMkLst>
        </pc:spChg>
        <pc:spChg chg="mod ord">
          <ac:chgData name="Leila Scatena Raposo" userId="efd39fea-0d2b-4ae3-883f-65c40e95a1f8" providerId="ADAL" clId="{B9212994-3FF9-4DB5-A00D-931B974274EF}" dt="2023-05-15T14:05:15.645" v="356" actId="1076"/>
          <ac:spMkLst>
            <pc:docMk/>
            <pc:sldMk cId="2337059321" sldId="286"/>
            <ac:spMk id="21" creationId="{1DF9B024-7973-FD98-85C6-611B0199D68D}"/>
          </ac:spMkLst>
        </pc:spChg>
        <pc:spChg chg="mod ord">
          <ac:chgData name="Leila Scatena Raposo" userId="efd39fea-0d2b-4ae3-883f-65c40e95a1f8" providerId="ADAL" clId="{B9212994-3FF9-4DB5-A00D-931B974274EF}" dt="2023-05-15T14:05:35.729" v="361" actId="1076"/>
          <ac:spMkLst>
            <pc:docMk/>
            <pc:sldMk cId="2337059321" sldId="286"/>
            <ac:spMk id="22" creationId="{587E4BE2-3305-A368-90F9-42DE3DAB203E}"/>
          </ac:spMkLst>
        </pc:spChg>
        <pc:spChg chg="mod ord">
          <ac:chgData name="Leila Scatena Raposo" userId="efd39fea-0d2b-4ae3-883f-65c40e95a1f8" providerId="ADAL" clId="{B9212994-3FF9-4DB5-A00D-931B974274EF}" dt="2023-05-15T14:03:57.608" v="338" actId="166"/>
          <ac:spMkLst>
            <pc:docMk/>
            <pc:sldMk cId="2337059321" sldId="286"/>
            <ac:spMk id="23" creationId="{4DF02359-07E7-FA7D-3718-52B22B9942D8}"/>
          </ac:spMkLst>
        </pc:spChg>
        <pc:spChg chg="mod ord">
          <ac:chgData name="Leila Scatena Raposo" userId="efd39fea-0d2b-4ae3-883f-65c40e95a1f8" providerId="ADAL" clId="{B9212994-3FF9-4DB5-A00D-931B974274EF}" dt="2023-05-15T14:05:20.305" v="357" actId="1076"/>
          <ac:spMkLst>
            <pc:docMk/>
            <pc:sldMk cId="2337059321" sldId="286"/>
            <ac:spMk id="26" creationId="{0C177E8C-4BDD-CF83-CA80-A830C29F94B8}"/>
          </ac:spMkLst>
        </pc:spChg>
        <pc:spChg chg="mod ord">
          <ac:chgData name="Leila Scatena Raposo" userId="efd39fea-0d2b-4ae3-883f-65c40e95a1f8" providerId="ADAL" clId="{B9212994-3FF9-4DB5-A00D-931B974274EF}" dt="2023-05-15T14:04:13.836" v="343" actId="166"/>
          <ac:spMkLst>
            <pc:docMk/>
            <pc:sldMk cId="2337059321" sldId="286"/>
            <ac:spMk id="27" creationId="{ABF98946-5904-3792-54AC-61DEC52ACF78}"/>
          </ac:spMkLst>
        </pc:spChg>
        <pc:spChg chg="mod ord">
          <ac:chgData name="Leila Scatena Raposo" userId="efd39fea-0d2b-4ae3-883f-65c40e95a1f8" providerId="ADAL" clId="{B9212994-3FF9-4DB5-A00D-931B974274EF}" dt="2023-05-15T14:04:11.100" v="342" actId="166"/>
          <ac:spMkLst>
            <pc:docMk/>
            <pc:sldMk cId="2337059321" sldId="286"/>
            <ac:spMk id="28" creationId="{ADC2DB15-4201-C5C0-B1CD-01F739279F4F}"/>
          </ac:spMkLst>
        </pc:spChg>
        <pc:spChg chg="mod ord">
          <ac:chgData name="Leila Scatena Raposo" userId="efd39fea-0d2b-4ae3-883f-65c40e95a1f8" providerId="ADAL" clId="{B9212994-3FF9-4DB5-A00D-931B974274EF}" dt="2023-05-15T14:05:29.109" v="360" actId="1076"/>
          <ac:spMkLst>
            <pc:docMk/>
            <pc:sldMk cId="2337059321" sldId="286"/>
            <ac:spMk id="29" creationId="{D26BC3F2-8557-BBEE-458E-CF60247A46D0}"/>
          </ac:spMkLst>
        </pc:spChg>
        <pc:picChg chg="add del mod ord">
          <ac:chgData name="Leila Scatena Raposo" userId="efd39fea-0d2b-4ae3-883f-65c40e95a1f8" providerId="ADAL" clId="{B9212994-3FF9-4DB5-A00D-931B974274EF}" dt="2023-05-15T14:02:16.586" v="334" actId="478"/>
          <ac:picMkLst>
            <pc:docMk/>
            <pc:sldMk cId="2337059321" sldId="286"/>
            <ac:picMk id="4" creationId="{0DC1BC5F-A4A8-D67A-4E01-4695D6559374}"/>
          </ac:picMkLst>
        </pc:picChg>
        <pc:picChg chg="add mod ord">
          <ac:chgData name="Leila Scatena Raposo" userId="efd39fea-0d2b-4ae3-883f-65c40e95a1f8" providerId="ADAL" clId="{B9212994-3FF9-4DB5-A00D-931B974274EF}" dt="2023-05-15T13:56:24.955" v="286"/>
          <ac:picMkLst>
            <pc:docMk/>
            <pc:sldMk cId="2337059321" sldId="286"/>
            <ac:picMk id="8" creationId="{98AE8544-8C5B-7579-1661-C2BEF21CC285}"/>
          </ac:picMkLst>
        </pc:picChg>
        <pc:picChg chg="add mod">
          <ac:chgData name="Leila Scatena Raposo" userId="efd39fea-0d2b-4ae3-883f-65c40e95a1f8" providerId="ADAL" clId="{B9212994-3FF9-4DB5-A00D-931B974274EF}" dt="2023-05-15T14:05:24.043" v="359" actId="1076"/>
          <ac:picMkLst>
            <pc:docMk/>
            <pc:sldMk cId="2337059321" sldId="286"/>
            <ac:picMk id="11" creationId="{43016129-7359-A101-747E-02D31E42F804}"/>
          </ac:picMkLst>
        </pc:picChg>
        <pc:picChg chg="del">
          <ac:chgData name="Leila Scatena Raposo" userId="efd39fea-0d2b-4ae3-883f-65c40e95a1f8" providerId="ADAL" clId="{B9212994-3FF9-4DB5-A00D-931B974274EF}" dt="2023-05-15T13:49:40.699" v="206" actId="478"/>
          <ac:picMkLst>
            <pc:docMk/>
            <pc:sldMk cId="2337059321" sldId="286"/>
            <ac:picMk id="25" creationId="{D1958C1B-8180-AEC3-0517-3BA9485C73CC}"/>
          </ac:picMkLst>
        </pc:picChg>
        <pc:cxnChg chg="add mod ord">
          <ac:chgData name="Leila Scatena Raposo" userId="efd39fea-0d2b-4ae3-883f-65c40e95a1f8" providerId="ADAL" clId="{B9212994-3FF9-4DB5-A00D-931B974274EF}" dt="2023-05-15T14:05:06.208" v="354" actId="14100"/>
          <ac:cxnSpMkLst>
            <pc:docMk/>
            <pc:sldMk cId="2337059321" sldId="286"/>
            <ac:cxnSpMk id="6" creationId="{F05134AB-AB01-E267-9CA1-0D12924EDD14}"/>
          </ac:cxnSpMkLst>
        </pc:cxnChg>
        <pc:cxnChg chg="add del">
          <ac:chgData name="Leila Scatena Raposo" userId="efd39fea-0d2b-4ae3-883f-65c40e95a1f8" providerId="ADAL" clId="{B9212994-3FF9-4DB5-A00D-931B974274EF}" dt="2023-05-15T14:02:18.368" v="335" actId="478"/>
          <ac:cxnSpMkLst>
            <pc:docMk/>
            <pc:sldMk cId="2337059321" sldId="286"/>
            <ac:cxnSpMk id="31" creationId="{F44CA842-151F-7FCE-CBEA-1F5034DFD953}"/>
          </ac:cxnSpMkLst>
        </pc:cxnChg>
      </pc:sldChg>
      <pc:sldChg chg="modSp mod">
        <pc:chgData name="Leila Scatena Raposo" userId="efd39fea-0d2b-4ae3-883f-65c40e95a1f8" providerId="ADAL" clId="{B9212994-3FF9-4DB5-A00D-931B974274EF}" dt="2023-05-15T14:08:20.015" v="362" actId="20577"/>
        <pc:sldMkLst>
          <pc:docMk/>
          <pc:sldMk cId="4017113926" sldId="293"/>
        </pc:sldMkLst>
        <pc:spChg chg="mod">
          <ac:chgData name="Leila Scatena Raposo" userId="efd39fea-0d2b-4ae3-883f-65c40e95a1f8" providerId="ADAL" clId="{B9212994-3FF9-4DB5-A00D-931B974274EF}" dt="2023-05-15T14:08:20.015" v="362" actId="20577"/>
          <ac:spMkLst>
            <pc:docMk/>
            <pc:sldMk cId="4017113926" sldId="293"/>
            <ac:spMk id="3" creationId="{FDB4BE6D-CD9D-0066-8CA6-DD3BA1B8E13B}"/>
          </ac:spMkLst>
        </pc:spChg>
      </pc:sldChg>
      <pc:sldChg chg="modSp mod">
        <pc:chgData name="Leila Scatena Raposo" userId="efd39fea-0d2b-4ae3-883f-65c40e95a1f8" providerId="ADAL" clId="{B9212994-3FF9-4DB5-A00D-931B974274EF}" dt="2023-05-18T09:56:52.037" v="398" actId="20577"/>
        <pc:sldMkLst>
          <pc:docMk/>
          <pc:sldMk cId="808777930" sldId="298"/>
        </pc:sldMkLst>
        <pc:spChg chg="mod">
          <ac:chgData name="Leila Scatena Raposo" userId="efd39fea-0d2b-4ae3-883f-65c40e95a1f8" providerId="ADAL" clId="{B9212994-3FF9-4DB5-A00D-931B974274EF}" dt="2023-05-18T09:56:52.037" v="398" actId="20577"/>
          <ac:spMkLst>
            <pc:docMk/>
            <pc:sldMk cId="808777930" sldId="298"/>
            <ac:spMk id="3" creationId="{FDB4BE6D-CD9D-0066-8CA6-DD3BA1B8E13B}"/>
          </ac:spMkLst>
        </pc:spChg>
      </pc:sldChg>
      <pc:sldChg chg="addSp modSp">
        <pc:chgData name="Leila Scatena Raposo" userId="efd39fea-0d2b-4ae3-883f-65c40e95a1f8" providerId="ADAL" clId="{B9212994-3FF9-4DB5-A00D-931B974274EF}" dt="2023-05-19T10:51:20.733" v="1089"/>
        <pc:sldMkLst>
          <pc:docMk/>
          <pc:sldMk cId="2803403353" sldId="302"/>
        </pc:sldMkLst>
        <pc:spChg chg="add mod">
          <ac:chgData name="Leila Scatena Raposo" userId="efd39fea-0d2b-4ae3-883f-65c40e95a1f8" providerId="ADAL" clId="{B9212994-3FF9-4DB5-A00D-931B974274EF}" dt="2023-05-19T10:51:20.733" v="1089"/>
          <ac:spMkLst>
            <pc:docMk/>
            <pc:sldMk cId="2803403353" sldId="302"/>
            <ac:spMk id="11" creationId="{E06826B3-48AC-C337-3ECC-0D1636575569}"/>
          </ac:spMkLst>
        </pc:spChg>
        <pc:spChg chg="add mod">
          <ac:chgData name="Leila Scatena Raposo" userId="efd39fea-0d2b-4ae3-883f-65c40e95a1f8" providerId="ADAL" clId="{B9212994-3FF9-4DB5-A00D-931B974274EF}" dt="2023-05-19T10:51:20.733" v="1089"/>
          <ac:spMkLst>
            <pc:docMk/>
            <pc:sldMk cId="2803403353" sldId="302"/>
            <ac:spMk id="13" creationId="{D05C896B-480A-5966-7921-3462BD338682}"/>
          </ac:spMkLst>
        </pc:spChg>
        <pc:spChg chg="add mod">
          <ac:chgData name="Leila Scatena Raposo" userId="efd39fea-0d2b-4ae3-883f-65c40e95a1f8" providerId="ADAL" clId="{B9212994-3FF9-4DB5-A00D-931B974274EF}" dt="2023-05-19T10:51:20.733" v="1089"/>
          <ac:spMkLst>
            <pc:docMk/>
            <pc:sldMk cId="2803403353" sldId="302"/>
            <ac:spMk id="14" creationId="{109B75E1-FDE7-3598-27BE-2A7304D2CB4B}"/>
          </ac:spMkLst>
        </pc:spChg>
        <pc:spChg chg="add mod">
          <ac:chgData name="Leila Scatena Raposo" userId="efd39fea-0d2b-4ae3-883f-65c40e95a1f8" providerId="ADAL" clId="{B9212994-3FF9-4DB5-A00D-931B974274EF}" dt="2023-05-19T10:51:20.733" v="1089"/>
          <ac:spMkLst>
            <pc:docMk/>
            <pc:sldMk cId="2803403353" sldId="302"/>
            <ac:spMk id="15" creationId="{924592EB-EA59-EB27-8951-0CF0EA6BB7CF}"/>
          </ac:spMkLst>
        </pc:spChg>
        <pc:spChg chg="add mod">
          <ac:chgData name="Leila Scatena Raposo" userId="efd39fea-0d2b-4ae3-883f-65c40e95a1f8" providerId="ADAL" clId="{B9212994-3FF9-4DB5-A00D-931B974274EF}" dt="2023-05-19T10:51:20.733" v="1089"/>
          <ac:spMkLst>
            <pc:docMk/>
            <pc:sldMk cId="2803403353" sldId="302"/>
            <ac:spMk id="16" creationId="{F503D1DD-9C1D-5F89-82F5-60F0F062C233}"/>
          </ac:spMkLst>
        </pc:spChg>
        <pc:spChg chg="add mod">
          <ac:chgData name="Leila Scatena Raposo" userId="efd39fea-0d2b-4ae3-883f-65c40e95a1f8" providerId="ADAL" clId="{B9212994-3FF9-4DB5-A00D-931B974274EF}" dt="2023-05-19T10:51:20.733" v="1089"/>
          <ac:spMkLst>
            <pc:docMk/>
            <pc:sldMk cId="2803403353" sldId="302"/>
            <ac:spMk id="18" creationId="{F283BC33-F029-2CB2-928A-4B6685C7635E}"/>
          </ac:spMkLst>
        </pc:spChg>
        <pc:spChg chg="add mod">
          <ac:chgData name="Leila Scatena Raposo" userId="efd39fea-0d2b-4ae3-883f-65c40e95a1f8" providerId="ADAL" clId="{B9212994-3FF9-4DB5-A00D-931B974274EF}" dt="2023-05-19T10:51:20.733" v="1089"/>
          <ac:spMkLst>
            <pc:docMk/>
            <pc:sldMk cId="2803403353" sldId="302"/>
            <ac:spMk id="19" creationId="{6F999F05-4031-21F7-8F5B-1F26847AF3BE}"/>
          </ac:spMkLst>
        </pc:spChg>
        <pc:spChg chg="add mod">
          <ac:chgData name="Leila Scatena Raposo" userId="efd39fea-0d2b-4ae3-883f-65c40e95a1f8" providerId="ADAL" clId="{B9212994-3FF9-4DB5-A00D-931B974274EF}" dt="2023-05-19T10:51:20.733" v="1089"/>
          <ac:spMkLst>
            <pc:docMk/>
            <pc:sldMk cId="2803403353" sldId="302"/>
            <ac:spMk id="20" creationId="{C19BFFC3-2F99-588C-5614-0B00BEDB1B91}"/>
          </ac:spMkLst>
        </pc:spChg>
        <pc:spChg chg="add mod">
          <ac:chgData name="Leila Scatena Raposo" userId="efd39fea-0d2b-4ae3-883f-65c40e95a1f8" providerId="ADAL" clId="{B9212994-3FF9-4DB5-A00D-931B974274EF}" dt="2023-05-19T10:51:20.733" v="1089"/>
          <ac:spMkLst>
            <pc:docMk/>
            <pc:sldMk cId="2803403353" sldId="302"/>
            <ac:spMk id="21" creationId="{78A54337-70C1-4823-E281-3F2C8A016EB8}"/>
          </ac:spMkLst>
        </pc:spChg>
      </pc:sldChg>
      <pc:sldChg chg="addSp delSp modSp mod">
        <pc:chgData name="Leila Scatena Raposo" userId="efd39fea-0d2b-4ae3-883f-65c40e95a1f8" providerId="ADAL" clId="{B9212994-3FF9-4DB5-A00D-931B974274EF}" dt="2023-05-19T10:55:45.928" v="1138" actId="478"/>
        <pc:sldMkLst>
          <pc:docMk/>
          <pc:sldMk cId="3951523987" sldId="307"/>
        </pc:sldMkLst>
        <pc:spChg chg="add del mod">
          <ac:chgData name="Leila Scatena Raposo" userId="efd39fea-0d2b-4ae3-883f-65c40e95a1f8" providerId="ADAL" clId="{B9212994-3FF9-4DB5-A00D-931B974274EF}" dt="2023-05-19T10:53:26.283" v="1101"/>
          <ac:spMkLst>
            <pc:docMk/>
            <pc:sldMk cId="3951523987" sldId="307"/>
            <ac:spMk id="4" creationId="{04AE32FC-E5E3-4A40-421E-52CC83443147}"/>
          </ac:spMkLst>
        </pc:spChg>
        <pc:spChg chg="add del mod">
          <ac:chgData name="Leila Scatena Raposo" userId="efd39fea-0d2b-4ae3-883f-65c40e95a1f8" providerId="ADAL" clId="{B9212994-3FF9-4DB5-A00D-931B974274EF}" dt="2023-05-19T10:55:45.928" v="1138" actId="478"/>
          <ac:spMkLst>
            <pc:docMk/>
            <pc:sldMk cId="3951523987" sldId="307"/>
            <ac:spMk id="7" creationId="{CD7D6AD0-6F72-D275-F31E-A65667D855D3}"/>
          </ac:spMkLst>
        </pc:spChg>
        <pc:spChg chg="add mod">
          <ac:chgData name="Leila Scatena Raposo" userId="efd39fea-0d2b-4ae3-883f-65c40e95a1f8" providerId="ADAL" clId="{B9212994-3FF9-4DB5-A00D-931B974274EF}" dt="2023-05-19T10:54:42.481" v="1120" actId="1076"/>
          <ac:spMkLst>
            <pc:docMk/>
            <pc:sldMk cId="3951523987" sldId="307"/>
            <ac:spMk id="8" creationId="{99767583-ABED-B318-E596-F35F8F4D93B0}"/>
          </ac:spMkLst>
        </pc:spChg>
        <pc:spChg chg="add mod">
          <ac:chgData name="Leila Scatena Raposo" userId="efd39fea-0d2b-4ae3-883f-65c40e95a1f8" providerId="ADAL" clId="{B9212994-3FF9-4DB5-A00D-931B974274EF}" dt="2023-05-19T10:54:19.297" v="1115" actId="1076"/>
          <ac:spMkLst>
            <pc:docMk/>
            <pc:sldMk cId="3951523987" sldId="307"/>
            <ac:spMk id="9" creationId="{69DAF272-FA2F-CC47-FFD2-F9058CE0403F}"/>
          </ac:spMkLst>
        </pc:spChg>
        <pc:spChg chg="add del mod">
          <ac:chgData name="Leila Scatena Raposo" userId="efd39fea-0d2b-4ae3-883f-65c40e95a1f8" providerId="ADAL" clId="{B9212994-3FF9-4DB5-A00D-931B974274EF}" dt="2023-05-19T10:55:41.791" v="1136" actId="478"/>
          <ac:spMkLst>
            <pc:docMk/>
            <pc:sldMk cId="3951523987" sldId="307"/>
            <ac:spMk id="11" creationId="{E049F069-AEBD-ED31-791A-27B7BB4841BE}"/>
          </ac:spMkLst>
        </pc:spChg>
        <pc:spChg chg="add mod">
          <ac:chgData name="Leila Scatena Raposo" userId="efd39fea-0d2b-4ae3-883f-65c40e95a1f8" providerId="ADAL" clId="{B9212994-3FF9-4DB5-A00D-931B974274EF}" dt="2023-05-19T10:55:39.418" v="1135" actId="1076"/>
          <ac:spMkLst>
            <pc:docMk/>
            <pc:sldMk cId="3951523987" sldId="307"/>
            <ac:spMk id="16" creationId="{FB63DDD1-1FE3-130F-BAC4-BAD5BC0C5970}"/>
          </ac:spMkLst>
        </pc:spChg>
        <pc:spChg chg="add mod">
          <ac:chgData name="Leila Scatena Raposo" userId="efd39fea-0d2b-4ae3-883f-65c40e95a1f8" providerId="ADAL" clId="{B9212994-3FF9-4DB5-A00D-931B974274EF}" dt="2023-05-19T10:55:14.278" v="1129" actId="1076"/>
          <ac:spMkLst>
            <pc:docMk/>
            <pc:sldMk cId="3951523987" sldId="307"/>
            <ac:spMk id="17" creationId="{C820F1CB-D7D3-695F-78B0-9A1C8213EF0F}"/>
          </ac:spMkLst>
        </pc:spChg>
        <pc:picChg chg="add del mod">
          <ac:chgData name="Leila Scatena Raposo" userId="efd39fea-0d2b-4ae3-883f-65c40e95a1f8" providerId="ADAL" clId="{B9212994-3FF9-4DB5-A00D-931B974274EF}" dt="2023-05-19T10:53:26.279" v="1099" actId="478"/>
          <ac:picMkLst>
            <pc:docMk/>
            <pc:sldMk cId="3951523987" sldId="307"/>
            <ac:picMk id="6" creationId="{9F26E0AE-4110-ADBD-27A4-560A2A4E8164}"/>
          </ac:picMkLst>
        </pc:picChg>
      </pc:sldChg>
      <pc:sldChg chg="addSp delSp modSp mod">
        <pc:chgData name="Leila Scatena Raposo" userId="efd39fea-0d2b-4ae3-883f-65c40e95a1f8" providerId="ADAL" clId="{B9212994-3FF9-4DB5-A00D-931B974274EF}" dt="2023-05-19T10:59:42.260" v="1190" actId="478"/>
        <pc:sldMkLst>
          <pc:docMk/>
          <pc:sldMk cId="2438466586" sldId="310"/>
        </pc:sldMkLst>
        <pc:spChg chg="add del mod">
          <ac:chgData name="Leila Scatena Raposo" userId="efd39fea-0d2b-4ae3-883f-65c40e95a1f8" providerId="ADAL" clId="{B9212994-3FF9-4DB5-A00D-931B974274EF}" dt="2023-05-19T10:59:42.260" v="1190" actId="478"/>
          <ac:spMkLst>
            <pc:docMk/>
            <pc:sldMk cId="2438466586" sldId="310"/>
            <ac:spMk id="4" creationId="{C629D8B6-268E-1D55-3D33-1F0A1A681495}"/>
          </ac:spMkLst>
        </pc:spChg>
        <pc:spChg chg="add mod">
          <ac:chgData name="Leila Scatena Raposo" userId="efd39fea-0d2b-4ae3-883f-65c40e95a1f8" providerId="ADAL" clId="{B9212994-3FF9-4DB5-A00D-931B974274EF}" dt="2023-05-19T10:59:34.242" v="1189" actId="1076"/>
          <ac:spMkLst>
            <pc:docMk/>
            <pc:sldMk cId="2438466586" sldId="310"/>
            <ac:spMk id="5" creationId="{08C61085-26BD-5AEC-038A-4BFCF6C46AF7}"/>
          </ac:spMkLst>
        </pc:spChg>
        <pc:spChg chg="add mod">
          <ac:chgData name="Leila Scatena Raposo" userId="efd39fea-0d2b-4ae3-883f-65c40e95a1f8" providerId="ADAL" clId="{B9212994-3FF9-4DB5-A00D-931B974274EF}" dt="2023-05-19T10:59:08.027" v="1183" actId="1076"/>
          <ac:spMkLst>
            <pc:docMk/>
            <pc:sldMk cId="2438466586" sldId="310"/>
            <ac:spMk id="6" creationId="{045244E5-36EC-FD37-4F32-0B0575DC2B12}"/>
          </ac:spMkLst>
        </pc:spChg>
        <pc:spChg chg="add mod">
          <ac:chgData name="Leila Scatena Raposo" userId="efd39fea-0d2b-4ae3-883f-65c40e95a1f8" providerId="ADAL" clId="{B9212994-3FF9-4DB5-A00D-931B974274EF}" dt="2023-05-19T10:58:43.499" v="1177" actId="1076"/>
          <ac:spMkLst>
            <pc:docMk/>
            <pc:sldMk cId="2438466586" sldId="310"/>
            <ac:spMk id="7" creationId="{49BC055D-6FD8-2F8E-5B06-89B7D63D9362}"/>
          </ac:spMkLst>
        </pc:spChg>
      </pc:sldChg>
      <pc:sldChg chg="addSp delSp modSp mod">
        <pc:chgData name="Leila Scatena Raposo" userId="efd39fea-0d2b-4ae3-883f-65c40e95a1f8" providerId="ADAL" clId="{B9212994-3FF9-4DB5-A00D-931B974274EF}" dt="2023-05-19T11:06:10.769" v="1287" actId="478"/>
        <pc:sldMkLst>
          <pc:docMk/>
          <pc:sldMk cId="2518646966" sldId="314"/>
        </pc:sldMkLst>
        <pc:spChg chg="add del mod">
          <ac:chgData name="Leila Scatena Raposo" userId="efd39fea-0d2b-4ae3-883f-65c40e95a1f8" providerId="ADAL" clId="{B9212994-3FF9-4DB5-A00D-931B974274EF}" dt="2023-05-19T11:06:10.769" v="1287" actId="478"/>
          <ac:spMkLst>
            <pc:docMk/>
            <pc:sldMk cId="2518646966" sldId="314"/>
            <ac:spMk id="4" creationId="{ABB94C70-C8A9-134E-DDA0-1464F97C1BD6}"/>
          </ac:spMkLst>
        </pc:spChg>
        <pc:spChg chg="add mod">
          <ac:chgData name="Leila Scatena Raposo" userId="efd39fea-0d2b-4ae3-883f-65c40e95a1f8" providerId="ADAL" clId="{B9212994-3FF9-4DB5-A00D-931B974274EF}" dt="2023-05-19T11:05:35.721" v="1276" actId="1076"/>
          <ac:spMkLst>
            <pc:docMk/>
            <pc:sldMk cId="2518646966" sldId="314"/>
            <ac:spMk id="5" creationId="{BA64F709-EA59-04D5-68CE-FC8D7F4C7552}"/>
          </ac:spMkLst>
        </pc:spChg>
        <pc:spChg chg="add mod">
          <ac:chgData name="Leila Scatena Raposo" userId="efd39fea-0d2b-4ae3-883f-65c40e95a1f8" providerId="ADAL" clId="{B9212994-3FF9-4DB5-A00D-931B974274EF}" dt="2023-05-19T11:05:06.030" v="1270" actId="1076"/>
          <ac:spMkLst>
            <pc:docMk/>
            <pc:sldMk cId="2518646966" sldId="314"/>
            <ac:spMk id="14" creationId="{317A8C6D-90BB-6DDC-2DEF-FC295D98DA09}"/>
          </ac:spMkLst>
        </pc:spChg>
        <pc:spChg chg="add mod">
          <ac:chgData name="Leila Scatena Raposo" userId="efd39fea-0d2b-4ae3-883f-65c40e95a1f8" providerId="ADAL" clId="{B9212994-3FF9-4DB5-A00D-931B974274EF}" dt="2023-05-19T11:04:36.181" v="1262" actId="1076"/>
          <ac:spMkLst>
            <pc:docMk/>
            <pc:sldMk cId="2518646966" sldId="314"/>
            <ac:spMk id="15" creationId="{222701B1-6D7A-8B53-58A6-357715F5AD77}"/>
          </ac:spMkLst>
        </pc:spChg>
        <pc:spChg chg="add mod">
          <ac:chgData name="Leila Scatena Raposo" userId="efd39fea-0d2b-4ae3-883f-65c40e95a1f8" providerId="ADAL" clId="{B9212994-3FF9-4DB5-A00D-931B974274EF}" dt="2023-05-19T11:04:00.417" v="1255" actId="1076"/>
          <ac:spMkLst>
            <pc:docMk/>
            <pc:sldMk cId="2518646966" sldId="314"/>
            <ac:spMk id="16" creationId="{916B3C9D-7E12-7EEF-C0B0-91BC517EC0E0}"/>
          </ac:spMkLst>
        </pc:spChg>
        <pc:spChg chg="add mod">
          <ac:chgData name="Leila Scatena Raposo" userId="efd39fea-0d2b-4ae3-883f-65c40e95a1f8" providerId="ADAL" clId="{B9212994-3FF9-4DB5-A00D-931B974274EF}" dt="2023-05-19T11:03:36.963" v="1249" actId="1076"/>
          <ac:spMkLst>
            <pc:docMk/>
            <pc:sldMk cId="2518646966" sldId="314"/>
            <ac:spMk id="17" creationId="{F0AB35D3-7D89-60F6-534C-62F568A9F83D}"/>
          </ac:spMkLst>
        </pc:spChg>
        <pc:spChg chg="add del mod">
          <ac:chgData name="Leila Scatena Raposo" userId="efd39fea-0d2b-4ae3-883f-65c40e95a1f8" providerId="ADAL" clId="{B9212994-3FF9-4DB5-A00D-931B974274EF}" dt="2023-05-19T11:06:09.937" v="1286" actId="478"/>
          <ac:spMkLst>
            <pc:docMk/>
            <pc:sldMk cId="2518646966" sldId="314"/>
            <ac:spMk id="18" creationId="{AD379E11-202A-69EA-6F93-B92E7B3A7E71}"/>
          </ac:spMkLst>
        </pc:spChg>
        <pc:spChg chg="add del mod">
          <ac:chgData name="Leila Scatena Raposo" userId="efd39fea-0d2b-4ae3-883f-65c40e95a1f8" providerId="ADAL" clId="{B9212994-3FF9-4DB5-A00D-931B974274EF}" dt="2023-05-19T11:06:08.227" v="1285" actId="478"/>
          <ac:spMkLst>
            <pc:docMk/>
            <pc:sldMk cId="2518646966" sldId="314"/>
            <ac:spMk id="19" creationId="{D291FF12-6903-6844-98CA-E7231A006F23}"/>
          </ac:spMkLst>
        </pc:spChg>
        <pc:spChg chg="add mod">
          <ac:chgData name="Leila Scatena Raposo" userId="efd39fea-0d2b-4ae3-883f-65c40e95a1f8" providerId="ADAL" clId="{B9212994-3FF9-4DB5-A00D-931B974274EF}" dt="2023-05-19T11:06:06.269" v="1284" actId="1076"/>
          <ac:spMkLst>
            <pc:docMk/>
            <pc:sldMk cId="2518646966" sldId="314"/>
            <ac:spMk id="26" creationId="{D4348704-A5D6-AB4C-22B8-B8BDFADA4FBD}"/>
          </ac:spMkLst>
        </pc:spChg>
      </pc:sldChg>
      <pc:sldChg chg="addSp modSp mod">
        <pc:chgData name="Leila Scatena Raposo" userId="efd39fea-0d2b-4ae3-883f-65c40e95a1f8" providerId="ADAL" clId="{B9212994-3FF9-4DB5-A00D-931B974274EF}" dt="2023-05-18T19:43:10.402" v="452"/>
        <pc:sldMkLst>
          <pc:docMk/>
          <pc:sldMk cId="2205620328" sldId="321"/>
        </pc:sldMkLst>
        <pc:spChg chg="add mod">
          <ac:chgData name="Leila Scatena Raposo" userId="efd39fea-0d2b-4ae3-883f-65c40e95a1f8" providerId="ADAL" clId="{B9212994-3FF9-4DB5-A00D-931B974274EF}" dt="2023-05-18T19:43:10.402" v="452"/>
          <ac:spMkLst>
            <pc:docMk/>
            <pc:sldMk cId="2205620328" sldId="321"/>
            <ac:spMk id="4" creationId="{5BA179D3-0960-4FBA-DC04-C02502B3E72D}"/>
          </ac:spMkLst>
        </pc:spChg>
        <pc:spChg chg="mod">
          <ac:chgData name="Leila Scatena Raposo" userId="efd39fea-0d2b-4ae3-883f-65c40e95a1f8" providerId="ADAL" clId="{B9212994-3FF9-4DB5-A00D-931B974274EF}" dt="2023-05-15T13:58:43.078" v="297" actId="20577"/>
          <ac:spMkLst>
            <pc:docMk/>
            <pc:sldMk cId="2205620328" sldId="321"/>
            <ac:spMk id="20" creationId="{93E23B8F-85B8-9868-81B4-C54C275FD81F}"/>
          </ac:spMkLst>
        </pc:spChg>
        <pc:spChg chg="mod">
          <ac:chgData name="Leila Scatena Raposo" userId="efd39fea-0d2b-4ae3-883f-65c40e95a1f8" providerId="ADAL" clId="{B9212994-3FF9-4DB5-A00D-931B974274EF}" dt="2023-05-15T13:58:50.739" v="309" actId="20577"/>
          <ac:spMkLst>
            <pc:docMk/>
            <pc:sldMk cId="2205620328" sldId="321"/>
            <ac:spMk id="21" creationId="{68520E28-02AE-FA79-5A49-51561E6CF653}"/>
          </ac:spMkLst>
        </pc:spChg>
        <pc:picChg chg="mod">
          <ac:chgData name="Leila Scatena Raposo" userId="efd39fea-0d2b-4ae3-883f-65c40e95a1f8" providerId="ADAL" clId="{B9212994-3FF9-4DB5-A00D-931B974274EF}" dt="2023-05-15T13:59:27.103" v="313" actId="1076"/>
          <ac:picMkLst>
            <pc:docMk/>
            <pc:sldMk cId="2205620328" sldId="321"/>
            <ac:picMk id="26" creationId="{F718CC94-7940-CB59-9B61-9DF6510A091C}"/>
          </ac:picMkLst>
        </pc:picChg>
        <pc:picChg chg="mod">
          <ac:chgData name="Leila Scatena Raposo" userId="efd39fea-0d2b-4ae3-883f-65c40e95a1f8" providerId="ADAL" clId="{B9212994-3FF9-4DB5-A00D-931B974274EF}" dt="2023-05-15T13:59:16.931" v="312" actId="1076"/>
          <ac:picMkLst>
            <pc:docMk/>
            <pc:sldMk cId="2205620328" sldId="321"/>
            <ac:picMk id="27" creationId="{54DD218D-39F9-9E72-BF7E-C8109EAD093F}"/>
          </ac:picMkLst>
        </pc:picChg>
      </pc:sldChg>
      <pc:sldChg chg="addSp modSp mod">
        <pc:chgData name="Leila Scatena Raposo" userId="efd39fea-0d2b-4ae3-883f-65c40e95a1f8" providerId="ADAL" clId="{B9212994-3FF9-4DB5-A00D-931B974274EF}" dt="2023-05-19T10:51:55.120" v="1090"/>
        <pc:sldMkLst>
          <pc:docMk/>
          <pc:sldMk cId="4142764269" sldId="322"/>
        </pc:sldMkLst>
        <pc:spChg chg="add mod">
          <ac:chgData name="Leila Scatena Raposo" userId="efd39fea-0d2b-4ae3-883f-65c40e95a1f8" providerId="ADAL" clId="{B9212994-3FF9-4DB5-A00D-931B974274EF}" dt="2023-05-19T10:51:55.120" v="1090"/>
          <ac:spMkLst>
            <pc:docMk/>
            <pc:sldMk cId="4142764269" sldId="322"/>
            <ac:spMk id="5" creationId="{42778CB2-B40C-FDFA-992B-958AEBE01848}"/>
          </ac:spMkLst>
        </pc:spChg>
        <pc:spChg chg="add mod">
          <ac:chgData name="Leila Scatena Raposo" userId="efd39fea-0d2b-4ae3-883f-65c40e95a1f8" providerId="ADAL" clId="{B9212994-3FF9-4DB5-A00D-931B974274EF}" dt="2023-05-19T10:51:55.120" v="1090"/>
          <ac:spMkLst>
            <pc:docMk/>
            <pc:sldMk cId="4142764269" sldId="322"/>
            <ac:spMk id="6" creationId="{0443D7CE-4D2C-2903-3189-A6349FEEEF6B}"/>
          </ac:spMkLst>
        </pc:spChg>
        <pc:spChg chg="add mod">
          <ac:chgData name="Leila Scatena Raposo" userId="efd39fea-0d2b-4ae3-883f-65c40e95a1f8" providerId="ADAL" clId="{B9212994-3FF9-4DB5-A00D-931B974274EF}" dt="2023-05-19T10:51:55.120" v="1090"/>
          <ac:spMkLst>
            <pc:docMk/>
            <pc:sldMk cId="4142764269" sldId="322"/>
            <ac:spMk id="7" creationId="{778DD04B-EE92-9FA3-98B0-BEA9E75897FC}"/>
          </ac:spMkLst>
        </pc:spChg>
        <pc:spChg chg="add mod">
          <ac:chgData name="Leila Scatena Raposo" userId="efd39fea-0d2b-4ae3-883f-65c40e95a1f8" providerId="ADAL" clId="{B9212994-3FF9-4DB5-A00D-931B974274EF}" dt="2023-05-19T10:51:55.120" v="1090"/>
          <ac:spMkLst>
            <pc:docMk/>
            <pc:sldMk cId="4142764269" sldId="322"/>
            <ac:spMk id="8" creationId="{BD41DF8F-E0EB-DCA3-2560-98AF828B8D3A}"/>
          </ac:spMkLst>
        </pc:spChg>
        <pc:spChg chg="add mod">
          <ac:chgData name="Leila Scatena Raposo" userId="efd39fea-0d2b-4ae3-883f-65c40e95a1f8" providerId="ADAL" clId="{B9212994-3FF9-4DB5-A00D-931B974274EF}" dt="2023-05-19T10:51:55.120" v="1090"/>
          <ac:spMkLst>
            <pc:docMk/>
            <pc:sldMk cId="4142764269" sldId="322"/>
            <ac:spMk id="9" creationId="{4756DD3F-852B-8A3E-672D-BFA588772F5D}"/>
          </ac:spMkLst>
        </pc:spChg>
        <pc:spChg chg="add mod">
          <ac:chgData name="Leila Scatena Raposo" userId="efd39fea-0d2b-4ae3-883f-65c40e95a1f8" providerId="ADAL" clId="{B9212994-3FF9-4DB5-A00D-931B974274EF}" dt="2023-05-19T10:51:55.120" v="1090"/>
          <ac:spMkLst>
            <pc:docMk/>
            <pc:sldMk cId="4142764269" sldId="322"/>
            <ac:spMk id="11" creationId="{0514212E-B600-AFA7-45C1-CBF2AD3D5B4C}"/>
          </ac:spMkLst>
        </pc:spChg>
        <pc:spChg chg="add mod">
          <ac:chgData name="Leila Scatena Raposo" userId="efd39fea-0d2b-4ae3-883f-65c40e95a1f8" providerId="ADAL" clId="{B9212994-3FF9-4DB5-A00D-931B974274EF}" dt="2023-05-19T10:51:55.120" v="1090"/>
          <ac:spMkLst>
            <pc:docMk/>
            <pc:sldMk cId="4142764269" sldId="322"/>
            <ac:spMk id="13" creationId="{D6A84E26-8D2B-2A76-391A-1865058E1A1B}"/>
          </ac:spMkLst>
        </pc:spChg>
        <pc:spChg chg="add mod">
          <ac:chgData name="Leila Scatena Raposo" userId="efd39fea-0d2b-4ae3-883f-65c40e95a1f8" providerId="ADAL" clId="{B9212994-3FF9-4DB5-A00D-931B974274EF}" dt="2023-05-19T10:51:55.120" v="1090"/>
          <ac:spMkLst>
            <pc:docMk/>
            <pc:sldMk cId="4142764269" sldId="322"/>
            <ac:spMk id="14" creationId="{5CF03157-02F1-192A-3DBD-DC36E08F2D97}"/>
          </ac:spMkLst>
        </pc:spChg>
        <pc:spChg chg="add mod">
          <ac:chgData name="Leila Scatena Raposo" userId="efd39fea-0d2b-4ae3-883f-65c40e95a1f8" providerId="ADAL" clId="{B9212994-3FF9-4DB5-A00D-931B974274EF}" dt="2023-05-19T10:51:55.120" v="1090"/>
          <ac:spMkLst>
            <pc:docMk/>
            <pc:sldMk cId="4142764269" sldId="322"/>
            <ac:spMk id="15" creationId="{6291D22B-FE9F-06C5-BCE6-516C6AD92F37}"/>
          </ac:spMkLst>
        </pc:spChg>
        <pc:spChg chg="mod">
          <ac:chgData name="Leila Scatena Raposo" userId="efd39fea-0d2b-4ae3-883f-65c40e95a1f8" providerId="ADAL" clId="{B9212994-3FF9-4DB5-A00D-931B974274EF}" dt="2023-05-15T13:59:56.708" v="314" actId="20577"/>
          <ac:spMkLst>
            <pc:docMk/>
            <pc:sldMk cId="4142764269" sldId="322"/>
            <ac:spMk id="21" creationId="{CE591802-6184-76F6-A777-7132183ACDFF}"/>
          </ac:spMkLst>
        </pc:spChg>
        <pc:spChg chg="mod">
          <ac:chgData name="Leila Scatena Raposo" userId="efd39fea-0d2b-4ae3-883f-65c40e95a1f8" providerId="ADAL" clId="{B9212994-3FF9-4DB5-A00D-931B974274EF}" dt="2023-05-15T14:00:02.434" v="327" actId="20577"/>
          <ac:spMkLst>
            <pc:docMk/>
            <pc:sldMk cId="4142764269" sldId="322"/>
            <ac:spMk id="22" creationId="{7BB24169-E6BC-7C3D-AB3A-7229613413FD}"/>
          </ac:spMkLst>
        </pc:spChg>
        <pc:spChg chg="mod">
          <ac:chgData name="Leila Scatena Raposo" userId="efd39fea-0d2b-4ae3-883f-65c40e95a1f8" providerId="ADAL" clId="{B9212994-3FF9-4DB5-A00D-931B974274EF}" dt="2023-05-15T13:59:59.926" v="320" actId="20577"/>
          <ac:spMkLst>
            <pc:docMk/>
            <pc:sldMk cId="4142764269" sldId="322"/>
            <ac:spMk id="23" creationId="{EFC53156-C178-ED13-5547-820B155BA399}"/>
          </ac:spMkLst>
        </pc:spChg>
        <pc:picChg chg="mod">
          <ac:chgData name="Leila Scatena Raposo" userId="efd39fea-0d2b-4ae3-883f-65c40e95a1f8" providerId="ADAL" clId="{B9212994-3FF9-4DB5-A00D-931B974274EF}" dt="2023-05-15T14:00:28.728" v="330" actId="1076"/>
          <ac:picMkLst>
            <pc:docMk/>
            <pc:sldMk cId="4142764269" sldId="322"/>
            <ac:picMk id="31" creationId="{4B58BD35-6863-FEDA-87E7-D09778911998}"/>
          </ac:picMkLst>
        </pc:picChg>
        <pc:picChg chg="mod">
          <ac:chgData name="Leila Scatena Raposo" userId="efd39fea-0d2b-4ae3-883f-65c40e95a1f8" providerId="ADAL" clId="{B9212994-3FF9-4DB5-A00D-931B974274EF}" dt="2023-05-15T14:00:22.655" v="329" actId="1076"/>
          <ac:picMkLst>
            <pc:docMk/>
            <pc:sldMk cId="4142764269" sldId="322"/>
            <ac:picMk id="32" creationId="{0E347213-EE8C-178D-E382-8DCA86AEF715}"/>
          </ac:picMkLst>
        </pc:picChg>
      </pc:sldChg>
      <pc:sldChg chg="addSp delSp modSp mod">
        <pc:chgData name="Leila Scatena Raposo" userId="efd39fea-0d2b-4ae3-883f-65c40e95a1f8" providerId="ADAL" clId="{B9212994-3FF9-4DB5-A00D-931B974274EF}" dt="2023-05-18T19:42:18.507" v="447" actId="1076"/>
        <pc:sldMkLst>
          <pc:docMk/>
          <pc:sldMk cId="4256873800" sldId="327"/>
        </pc:sldMkLst>
        <pc:spChg chg="add mod">
          <ac:chgData name="Leila Scatena Raposo" userId="efd39fea-0d2b-4ae3-883f-65c40e95a1f8" providerId="ADAL" clId="{B9212994-3FF9-4DB5-A00D-931B974274EF}" dt="2023-05-18T19:42:18.507" v="447" actId="1076"/>
          <ac:spMkLst>
            <pc:docMk/>
            <pc:sldMk cId="4256873800" sldId="327"/>
            <ac:spMk id="6" creationId="{932DDAB9-4D1A-2C27-119F-4DFDB77720EA}"/>
          </ac:spMkLst>
        </pc:spChg>
        <pc:spChg chg="mod">
          <ac:chgData name="Leila Scatena Raposo" userId="efd39fea-0d2b-4ae3-883f-65c40e95a1f8" providerId="ADAL" clId="{B9212994-3FF9-4DB5-A00D-931B974274EF}" dt="2023-05-15T12:57:55.114" v="31" actId="20577"/>
          <ac:spMkLst>
            <pc:docMk/>
            <pc:sldMk cId="4256873800" sldId="327"/>
            <ac:spMk id="30" creationId="{89F753CE-8422-488C-9C4F-0006938DC710}"/>
          </ac:spMkLst>
        </pc:spChg>
        <pc:spChg chg="mod">
          <ac:chgData name="Leila Scatena Raposo" userId="efd39fea-0d2b-4ae3-883f-65c40e95a1f8" providerId="ADAL" clId="{B9212994-3FF9-4DB5-A00D-931B974274EF}" dt="2023-05-15T12:57:22.352" v="25" actId="20577"/>
          <ac:spMkLst>
            <pc:docMk/>
            <pc:sldMk cId="4256873800" sldId="327"/>
            <ac:spMk id="31" creationId="{546F95C8-7B55-6C10-F377-C6C22F831730}"/>
          </ac:spMkLst>
        </pc:spChg>
        <pc:picChg chg="add del mod">
          <ac:chgData name="Leila Scatena Raposo" userId="efd39fea-0d2b-4ae3-883f-65c40e95a1f8" providerId="ADAL" clId="{B9212994-3FF9-4DB5-A00D-931B974274EF}" dt="2023-05-18T19:40:53.727" v="441" actId="478"/>
          <ac:picMkLst>
            <pc:docMk/>
            <pc:sldMk cId="4256873800" sldId="327"/>
            <ac:picMk id="5" creationId="{73E259F1-F7F9-1012-F64A-C3FC72C6FAF2}"/>
          </ac:picMkLst>
        </pc:picChg>
        <pc:picChg chg="mod">
          <ac:chgData name="Leila Scatena Raposo" userId="efd39fea-0d2b-4ae3-883f-65c40e95a1f8" providerId="ADAL" clId="{B9212994-3FF9-4DB5-A00D-931B974274EF}" dt="2023-05-15T12:58:10.804" v="34" actId="1076"/>
          <ac:picMkLst>
            <pc:docMk/>
            <pc:sldMk cId="4256873800" sldId="327"/>
            <ac:picMk id="42" creationId="{B82301CD-8481-E80A-29B2-6EB83F7259DF}"/>
          </ac:picMkLst>
        </pc:picChg>
        <pc:picChg chg="mod">
          <ac:chgData name="Leila Scatena Raposo" userId="efd39fea-0d2b-4ae3-883f-65c40e95a1f8" providerId="ADAL" clId="{B9212994-3FF9-4DB5-A00D-931B974274EF}" dt="2023-05-15T12:57:31.802" v="27" actId="1076"/>
          <ac:picMkLst>
            <pc:docMk/>
            <pc:sldMk cId="4256873800" sldId="327"/>
            <ac:picMk id="43" creationId="{2BF88250-C799-DDE2-4558-2772AA4DFB09}"/>
          </ac:picMkLst>
        </pc:picChg>
      </pc:sldChg>
      <pc:sldChg chg="addSp delSp modSp mod">
        <pc:chgData name="Leila Scatena Raposo" userId="efd39fea-0d2b-4ae3-883f-65c40e95a1f8" providerId="ADAL" clId="{B9212994-3FF9-4DB5-A00D-931B974274EF}" dt="2023-05-18T19:48:09.325" v="500" actId="478"/>
        <pc:sldMkLst>
          <pc:docMk/>
          <pc:sldMk cId="171611832" sldId="342"/>
        </pc:sldMkLst>
        <pc:spChg chg="add mod">
          <ac:chgData name="Leila Scatena Raposo" userId="efd39fea-0d2b-4ae3-883f-65c40e95a1f8" providerId="ADAL" clId="{B9212994-3FF9-4DB5-A00D-931B974274EF}" dt="2023-05-18T19:46:01.564" v="471" actId="1076"/>
          <ac:spMkLst>
            <pc:docMk/>
            <pc:sldMk cId="171611832" sldId="342"/>
            <ac:spMk id="22" creationId="{E1E9986C-B63C-45F6-5AD7-82159630D82B}"/>
          </ac:spMkLst>
        </pc:spChg>
        <pc:spChg chg="add mod">
          <ac:chgData name="Leila Scatena Raposo" userId="efd39fea-0d2b-4ae3-883f-65c40e95a1f8" providerId="ADAL" clId="{B9212994-3FF9-4DB5-A00D-931B974274EF}" dt="2023-05-18T19:47:22.839" v="493" actId="1076"/>
          <ac:spMkLst>
            <pc:docMk/>
            <pc:sldMk cId="171611832" sldId="342"/>
            <ac:spMk id="23" creationId="{75C47FA3-1EB9-A503-1497-820CA5EED4B7}"/>
          </ac:spMkLst>
        </pc:spChg>
        <pc:spChg chg="add mod">
          <ac:chgData name="Leila Scatena Raposo" userId="efd39fea-0d2b-4ae3-883f-65c40e95a1f8" providerId="ADAL" clId="{B9212994-3FF9-4DB5-A00D-931B974274EF}" dt="2023-05-18T19:48:07.117" v="499" actId="1076"/>
          <ac:spMkLst>
            <pc:docMk/>
            <pc:sldMk cId="171611832" sldId="342"/>
            <ac:spMk id="24" creationId="{ACA11AE5-D9D5-4E8F-F8BA-9BFCDB81B6EE}"/>
          </ac:spMkLst>
        </pc:spChg>
        <pc:spChg chg="add del mod">
          <ac:chgData name="Leila Scatena Raposo" userId="efd39fea-0d2b-4ae3-883f-65c40e95a1f8" providerId="ADAL" clId="{B9212994-3FF9-4DB5-A00D-931B974274EF}" dt="2023-05-18T19:48:09.325" v="500" actId="478"/>
          <ac:spMkLst>
            <pc:docMk/>
            <pc:sldMk cId="171611832" sldId="342"/>
            <ac:spMk id="25" creationId="{DAC520D4-FF8B-8DBC-31E7-0AD7D00AD62C}"/>
          </ac:spMkLst>
        </pc:spChg>
        <pc:picChg chg="add mod">
          <ac:chgData name="Leila Scatena Raposo" userId="efd39fea-0d2b-4ae3-883f-65c40e95a1f8" providerId="ADAL" clId="{B9212994-3FF9-4DB5-A00D-931B974274EF}" dt="2023-05-18T19:44:59.706" v="459" actId="1076"/>
          <ac:picMkLst>
            <pc:docMk/>
            <pc:sldMk cId="171611832" sldId="342"/>
            <ac:picMk id="18" creationId="{6957C066-DD78-815E-03C5-A4033A8FC134}"/>
          </ac:picMkLst>
        </pc:picChg>
        <pc:picChg chg="add mod">
          <ac:chgData name="Leila Scatena Raposo" userId="efd39fea-0d2b-4ae3-883f-65c40e95a1f8" providerId="ADAL" clId="{B9212994-3FF9-4DB5-A00D-931B974274EF}" dt="2023-05-18T19:46:15.103" v="476" actId="14100"/>
          <ac:picMkLst>
            <pc:docMk/>
            <pc:sldMk cId="171611832" sldId="342"/>
            <ac:picMk id="21" creationId="{D5507A47-B788-9931-7C93-F2C74A32962B}"/>
          </ac:picMkLst>
        </pc:picChg>
        <pc:picChg chg="add mod">
          <ac:chgData name="Leila Scatena Raposo" userId="efd39fea-0d2b-4ae3-883f-65c40e95a1f8" providerId="ADAL" clId="{B9212994-3FF9-4DB5-A00D-931B974274EF}" dt="2023-05-18T19:46:43.551" v="485" actId="1076"/>
          <ac:picMkLst>
            <pc:docMk/>
            <pc:sldMk cId="171611832" sldId="342"/>
            <ac:picMk id="27" creationId="{5345F744-5321-1639-DDE9-2D96AC6E5156}"/>
          </ac:picMkLst>
        </pc:picChg>
      </pc:sldChg>
      <pc:sldChg chg="modSp mod">
        <pc:chgData name="Leila Scatena Raposo" userId="efd39fea-0d2b-4ae3-883f-65c40e95a1f8" providerId="ADAL" clId="{B9212994-3FF9-4DB5-A00D-931B974274EF}" dt="2023-05-15T12:54:26.922" v="19" actId="1076"/>
        <pc:sldMkLst>
          <pc:docMk/>
          <pc:sldMk cId="212732989" sldId="344"/>
        </pc:sldMkLst>
        <pc:grpChg chg="mod">
          <ac:chgData name="Leila Scatena Raposo" userId="efd39fea-0d2b-4ae3-883f-65c40e95a1f8" providerId="ADAL" clId="{B9212994-3FF9-4DB5-A00D-931B974274EF}" dt="2023-05-15T12:54:26.922" v="19" actId="1076"/>
          <ac:grpSpMkLst>
            <pc:docMk/>
            <pc:sldMk cId="212732989" sldId="344"/>
            <ac:grpSpMk id="13" creationId="{8FB1DC47-8271-6F6D-DF6B-319720E87F23}"/>
          </ac:grpSpMkLst>
        </pc:grpChg>
      </pc:sldChg>
      <pc:sldChg chg="addSp delSp modSp mod">
        <pc:chgData name="Leila Scatena Raposo" userId="efd39fea-0d2b-4ae3-883f-65c40e95a1f8" providerId="ADAL" clId="{B9212994-3FF9-4DB5-A00D-931B974274EF}" dt="2023-05-19T10:07:43.399" v="624" actId="478"/>
        <pc:sldMkLst>
          <pc:docMk/>
          <pc:sldMk cId="3881765018" sldId="346"/>
        </pc:sldMkLst>
        <pc:spChg chg="add del mod">
          <ac:chgData name="Leila Scatena Raposo" userId="efd39fea-0d2b-4ae3-883f-65c40e95a1f8" providerId="ADAL" clId="{B9212994-3FF9-4DB5-A00D-931B974274EF}" dt="2023-05-19T10:07:43.399" v="624" actId="478"/>
          <ac:spMkLst>
            <pc:docMk/>
            <pc:sldMk cId="3881765018" sldId="346"/>
            <ac:spMk id="4" creationId="{C431C8F6-CFBC-5ACF-B866-2F13CCE9A349}"/>
          </ac:spMkLst>
        </pc:spChg>
        <pc:spChg chg="add mod">
          <ac:chgData name="Leila Scatena Raposo" userId="efd39fea-0d2b-4ae3-883f-65c40e95a1f8" providerId="ADAL" clId="{B9212994-3FF9-4DB5-A00D-931B974274EF}" dt="2023-05-19T10:06:44.195" v="608" actId="1076"/>
          <ac:spMkLst>
            <pc:docMk/>
            <pc:sldMk cId="3881765018" sldId="346"/>
            <ac:spMk id="5" creationId="{BC935BD3-C3CB-5978-40F6-BA2A9FF9C5B8}"/>
          </ac:spMkLst>
        </pc:spChg>
        <pc:spChg chg="add mod">
          <ac:chgData name="Leila Scatena Raposo" userId="efd39fea-0d2b-4ae3-883f-65c40e95a1f8" providerId="ADAL" clId="{B9212994-3FF9-4DB5-A00D-931B974274EF}" dt="2023-05-19T10:04:21.702" v="578" actId="1076"/>
          <ac:spMkLst>
            <pc:docMk/>
            <pc:sldMk cId="3881765018" sldId="346"/>
            <ac:spMk id="6" creationId="{846637D3-6992-5EB1-10DA-056121A07CD6}"/>
          </ac:spMkLst>
        </pc:spChg>
        <pc:spChg chg="add mod">
          <ac:chgData name="Leila Scatena Raposo" userId="efd39fea-0d2b-4ae3-883f-65c40e95a1f8" providerId="ADAL" clId="{B9212994-3FF9-4DB5-A00D-931B974274EF}" dt="2023-05-19T10:03:49.718" v="573" actId="1076"/>
          <ac:spMkLst>
            <pc:docMk/>
            <pc:sldMk cId="3881765018" sldId="346"/>
            <ac:spMk id="19" creationId="{F42FCA3F-E9CA-DFA8-0970-6A20294AD1A8}"/>
          </ac:spMkLst>
        </pc:spChg>
        <pc:spChg chg="add mod">
          <ac:chgData name="Leila Scatena Raposo" userId="efd39fea-0d2b-4ae3-883f-65c40e95a1f8" providerId="ADAL" clId="{B9212994-3FF9-4DB5-A00D-931B974274EF}" dt="2023-05-19T10:03:17.203" v="568" actId="1076"/>
          <ac:spMkLst>
            <pc:docMk/>
            <pc:sldMk cId="3881765018" sldId="346"/>
            <ac:spMk id="28" creationId="{500EBC5C-3449-8421-B365-C126A355C47A}"/>
          </ac:spMkLst>
        </pc:spChg>
        <pc:spChg chg="add mod">
          <ac:chgData name="Leila Scatena Raposo" userId="efd39fea-0d2b-4ae3-883f-65c40e95a1f8" providerId="ADAL" clId="{B9212994-3FF9-4DB5-A00D-931B974274EF}" dt="2023-05-19T10:05:48.433" v="598" actId="1076"/>
          <ac:spMkLst>
            <pc:docMk/>
            <pc:sldMk cId="3881765018" sldId="346"/>
            <ac:spMk id="29" creationId="{442954C4-B551-656A-BD0F-5621663D1FE2}"/>
          </ac:spMkLst>
        </pc:spChg>
        <pc:spChg chg="add mod">
          <ac:chgData name="Leila Scatena Raposo" userId="efd39fea-0d2b-4ae3-883f-65c40e95a1f8" providerId="ADAL" clId="{B9212994-3FF9-4DB5-A00D-931B974274EF}" dt="2023-05-19T10:05:21.081" v="592" actId="1076"/>
          <ac:spMkLst>
            <pc:docMk/>
            <pc:sldMk cId="3881765018" sldId="346"/>
            <ac:spMk id="30" creationId="{E7C8064E-A0BD-411C-D500-C50A6BCBC65E}"/>
          </ac:spMkLst>
        </pc:spChg>
        <pc:spChg chg="add mod">
          <ac:chgData name="Leila Scatena Raposo" userId="efd39fea-0d2b-4ae3-883f-65c40e95a1f8" providerId="ADAL" clId="{B9212994-3FF9-4DB5-A00D-931B974274EF}" dt="2023-05-19T10:04:55.081" v="587" actId="1076"/>
          <ac:spMkLst>
            <pc:docMk/>
            <pc:sldMk cId="3881765018" sldId="346"/>
            <ac:spMk id="31" creationId="{D4A7200F-773D-0ED2-F7FD-A11DFE2A364C}"/>
          </ac:spMkLst>
        </pc:spChg>
        <pc:spChg chg="add del mod">
          <ac:chgData name="Leila Scatena Raposo" userId="efd39fea-0d2b-4ae3-883f-65c40e95a1f8" providerId="ADAL" clId="{B9212994-3FF9-4DB5-A00D-931B974274EF}" dt="2023-05-19T10:07:40.926" v="623" actId="478"/>
          <ac:spMkLst>
            <pc:docMk/>
            <pc:sldMk cId="3881765018" sldId="346"/>
            <ac:spMk id="32" creationId="{DC96C758-650B-5DFD-A189-0CAB6C24177C}"/>
          </ac:spMkLst>
        </pc:spChg>
        <pc:spChg chg="add mod">
          <ac:chgData name="Leila Scatena Raposo" userId="efd39fea-0d2b-4ae3-883f-65c40e95a1f8" providerId="ADAL" clId="{B9212994-3FF9-4DB5-A00D-931B974274EF}" dt="2023-05-19T10:07:36.764" v="622" actId="1076"/>
          <ac:spMkLst>
            <pc:docMk/>
            <pc:sldMk cId="3881765018" sldId="346"/>
            <ac:spMk id="33" creationId="{02AD2D40-CCC9-5760-5C5A-A758B6CA1DD6}"/>
          </ac:spMkLst>
        </pc:spChg>
        <pc:spChg chg="add mod">
          <ac:chgData name="Leila Scatena Raposo" userId="efd39fea-0d2b-4ae3-883f-65c40e95a1f8" providerId="ADAL" clId="{B9212994-3FF9-4DB5-A00D-931B974274EF}" dt="2023-05-19T10:07:14.673" v="616" actId="1076"/>
          <ac:spMkLst>
            <pc:docMk/>
            <pc:sldMk cId="3881765018" sldId="346"/>
            <ac:spMk id="34" creationId="{FACDEEED-4C3E-3C8C-1D23-E92BC14CA1F2}"/>
          </ac:spMkLst>
        </pc:spChg>
      </pc:sldChg>
      <pc:sldChg chg="addSp delSp modSp mod">
        <pc:chgData name="Leila Scatena Raposo" userId="efd39fea-0d2b-4ae3-883f-65c40e95a1f8" providerId="ADAL" clId="{B9212994-3FF9-4DB5-A00D-931B974274EF}" dt="2023-05-19T10:23:59.965" v="820" actId="478"/>
        <pc:sldMkLst>
          <pc:docMk/>
          <pc:sldMk cId="1464893451" sldId="350"/>
        </pc:sldMkLst>
        <pc:spChg chg="add del mod">
          <ac:chgData name="Leila Scatena Raposo" userId="efd39fea-0d2b-4ae3-883f-65c40e95a1f8" providerId="ADAL" clId="{B9212994-3FF9-4DB5-A00D-931B974274EF}" dt="2023-05-19T10:23:59.965" v="820" actId="478"/>
          <ac:spMkLst>
            <pc:docMk/>
            <pc:sldMk cId="1464893451" sldId="350"/>
            <ac:spMk id="4" creationId="{C286D763-2803-97CE-B953-D2E6E352B8F6}"/>
          </ac:spMkLst>
        </pc:spChg>
        <pc:spChg chg="add mod">
          <ac:chgData name="Leila Scatena Raposo" userId="efd39fea-0d2b-4ae3-883f-65c40e95a1f8" providerId="ADAL" clId="{B9212994-3FF9-4DB5-A00D-931B974274EF}" dt="2023-05-19T10:23:57.475" v="819" actId="1076"/>
          <ac:spMkLst>
            <pc:docMk/>
            <pc:sldMk cId="1464893451" sldId="350"/>
            <ac:spMk id="6" creationId="{83C87E8F-EB74-4546-9789-CCA9E69AA73F}"/>
          </ac:spMkLst>
        </pc:spChg>
        <pc:spChg chg="add mod">
          <ac:chgData name="Leila Scatena Raposo" userId="efd39fea-0d2b-4ae3-883f-65c40e95a1f8" providerId="ADAL" clId="{B9212994-3FF9-4DB5-A00D-931B974274EF}" dt="2023-05-19T10:23:26.449" v="813" actId="1076"/>
          <ac:spMkLst>
            <pc:docMk/>
            <pc:sldMk cId="1464893451" sldId="350"/>
            <ac:spMk id="8" creationId="{E8C3DDB3-BF73-122D-423E-A1F80C3AC321}"/>
          </ac:spMkLst>
        </pc:spChg>
        <pc:spChg chg="add mod">
          <ac:chgData name="Leila Scatena Raposo" userId="efd39fea-0d2b-4ae3-883f-65c40e95a1f8" providerId="ADAL" clId="{B9212994-3FF9-4DB5-A00D-931B974274EF}" dt="2023-05-19T10:23:00.134" v="808" actId="1076"/>
          <ac:spMkLst>
            <pc:docMk/>
            <pc:sldMk cId="1464893451" sldId="350"/>
            <ac:spMk id="15" creationId="{803292F6-7409-8938-1EAF-1295510CA2F6}"/>
          </ac:spMkLst>
        </pc:spChg>
        <pc:spChg chg="add mod">
          <ac:chgData name="Leila Scatena Raposo" userId="efd39fea-0d2b-4ae3-883f-65c40e95a1f8" providerId="ADAL" clId="{B9212994-3FF9-4DB5-A00D-931B974274EF}" dt="2023-05-19T10:22:15.601" v="798" actId="1076"/>
          <ac:spMkLst>
            <pc:docMk/>
            <pc:sldMk cId="1464893451" sldId="350"/>
            <ac:spMk id="17" creationId="{11B4A5F5-5485-F48A-4602-3884CDCFED9C}"/>
          </ac:spMkLst>
        </pc:spChg>
      </pc:sldChg>
      <pc:sldChg chg="addSp modSp mod">
        <pc:chgData name="Leila Scatena Raposo" userId="efd39fea-0d2b-4ae3-883f-65c40e95a1f8" providerId="ADAL" clId="{B9212994-3FF9-4DB5-A00D-931B974274EF}" dt="2023-05-19T10:36:42.205" v="953" actId="1076"/>
        <pc:sldMkLst>
          <pc:docMk/>
          <pc:sldMk cId="1348669218" sldId="354"/>
        </pc:sldMkLst>
        <pc:spChg chg="add mod">
          <ac:chgData name="Leila Scatena Raposo" userId="efd39fea-0d2b-4ae3-883f-65c40e95a1f8" providerId="ADAL" clId="{B9212994-3FF9-4DB5-A00D-931B974274EF}" dt="2023-05-19T10:36:42.205" v="953" actId="1076"/>
          <ac:spMkLst>
            <pc:docMk/>
            <pc:sldMk cId="1348669218" sldId="354"/>
            <ac:spMk id="3" creationId="{9AC02F3A-F457-02C5-8590-BB2F69E18D81}"/>
          </ac:spMkLst>
        </pc:spChg>
      </pc:sldChg>
      <pc:sldChg chg="modSp mod">
        <pc:chgData name="Leila Scatena Raposo" userId="efd39fea-0d2b-4ae3-883f-65c40e95a1f8" providerId="ADAL" clId="{B9212994-3FF9-4DB5-A00D-931B974274EF}" dt="2023-05-15T12:52:25.690" v="18" actId="14100"/>
        <pc:sldMkLst>
          <pc:docMk/>
          <pc:sldMk cId="2941892848" sldId="355"/>
        </pc:sldMkLst>
        <pc:picChg chg="mod">
          <ac:chgData name="Leila Scatena Raposo" userId="efd39fea-0d2b-4ae3-883f-65c40e95a1f8" providerId="ADAL" clId="{B9212994-3FF9-4DB5-A00D-931B974274EF}" dt="2023-05-15T12:52:25.690" v="18" actId="14100"/>
          <ac:picMkLst>
            <pc:docMk/>
            <pc:sldMk cId="2941892848" sldId="355"/>
            <ac:picMk id="5" creationId="{B89E212C-DFCA-7041-8B87-65661632B985}"/>
          </ac:picMkLst>
        </pc:picChg>
      </pc:sldChg>
      <pc:sldChg chg="addSp modSp mod">
        <pc:chgData name="Leila Scatena Raposo" userId="efd39fea-0d2b-4ae3-883f-65c40e95a1f8" providerId="ADAL" clId="{B9212994-3FF9-4DB5-A00D-931B974274EF}" dt="2023-05-18T19:37:56.673" v="410" actId="1076"/>
        <pc:sldMkLst>
          <pc:docMk/>
          <pc:sldMk cId="1458137248" sldId="360"/>
        </pc:sldMkLst>
        <pc:spChg chg="add mod">
          <ac:chgData name="Leila Scatena Raposo" userId="efd39fea-0d2b-4ae3-883f-65c40e95a1f8" providerId="ADAL" clId="{B9212994-3FF9-4DB5-A00D-931B974274EF}" dt="2023-05-18T19:37:56.673" v="410" actId="1076"/>
          <ac:spMkLst>
            <pc:docMk/>
            <pc:sldMk cId="1458137248" sldId="360"/>
            <ac:spMk id="3" creationId="{8628875B-A61D-82B7-2A7B-B01B51F540E9}"/>
          </ac:spMkLst>
        </pc:spChg>
        <pc:spChg chg="mod">
          <ac:chgData name="Leila Scatena Raposo" userId="efd39fea-0d2b-4ae3-883f-65c40e95a1f8" providerId="ADAL" clId="{B9212994-3FF9-4DB5-A00D-931B974274EF}" dt="2023-05-15T12:43:00.247" v="7" actId="790"/>
          <ac:spMkLst>
            <pc:docMk/>
            <pc:sldMk cId="1458137248" sldId="360"/>
            <ac:spMk id="19" creationId="{3B7AF631-36F0-11C2-FCD9-9492A1D61FC8}"/>
          </ac:spMkLst>
        </pc:spChg>
      </pc:sldChg>
      <pc:sldChg chg="addSp modSp mod">
        <pc:chgData name="Leila Scatena Raposo" userId="efd39fea-0d2b-4ae3-883f-65c40e95a1f8" providerId="ADAL" clId="{B9212994-3FF9-4DB5-A00D-931B974274EF}" dt="2023-05-18T19:38:33.040" v="416" actId="1076"/>
        <pc:sldMkLst>
          <pc:docMk/>
          <pc:sldMk cId="895030827" sldId="362"/>
        </pc:sldMkLst>
        <pc:spChg chg="add mod">
          <ac:chgData name="Leila Scatena Raposo" userId="efd39fea-0d2b-4ae3-883f-65c40e95a1f8" providerId="ADAL" clId="{B9212994-3FF9-4DB5-A00D-931B974274EF}" dt="2023-05-18T19:38:33.040" v="416" actId="1076"/>
          <ac:spMkLst>
            <pc:docMk/>
            <pc:sldMk cId="895030827" sldId="362"/>
            <ac:spMk id="4" creationId="{194001DA-A899-728C-CB0A-FEBE129B3BD5}"/>
          </ac:spMkLst>
        </pc:spChg>
      </pc:sldChg>
      <pc:sldChg chg="addSp modSp mod">
        <pc:chgData name="Leila Scatena Raposo" userId="efd39fea-0d2b-4ae3-883f-65c40e95a1f8" providerId="ADAL" clId="{B9212994-3FF9-4DB5-A00D-931B974274EF}" dt="2023-05-18T19:39:17.544" v="433" actId="1076"/>
        <pc:sldMkLst>
          <pc:docMk/>
          <pc:sldMk cId="2027080261" sldId="363"/>
        </pc:sldMkLst>
        <pc:spChg chg="add mod">
          <ac:chgData name="Leila Scatena Raposo" userId="efd39fea-0d2b-4ae3-883f-65c40e95a1f8" providerId="ADAL" clId="{B9212994-3FF9-4DB5-A00D-931B974274EF}" dt="2023-05-18T19:39:17.544" v="433" actId="1076"/>
          <ac:spMkLst>
            <pc:docMk/>
            <pc:sldMk cId="2027080261" sldId="363"/>
            <ac:spMk id="3" creationId="{A56AA9D9-9BFE-A4C9-0FC0-860C3E63E7EB}"/>
          </ac:spMkLst>
        </pc:spChg>
      </pc:sldChg>
      <pc:sldChg chg="addSp modSp mod">
        <pc:chgData name="Leila Scatena Raposo" userId="efd39fea-0d2b-4ae3-883f-65c40e95a1f8" providerId="ADAL" clId="{B9212994-3FF9-4DB5-A00D-931B974274EF}" dt="2023-05-18T19:37:07.358" v="404" actId="1076"/>
        <pc:sldMkLst>
          <pc:docMk/>
          <pc:sldMk cId="2627971384" sldId="364"/>
        </pc:sldMkLst>
        <pc:spChg chg="add mod">
          <ac:chgData name="Leila Scatena Raposo" userId="efd39fea-0d2b-4ae3-883f-65c40e95a1f8" providerId="ADAL" clId="{B9212994-3FF9-4DB5-A00D-931B974274EF}" dt="2023-05-18T19:37:07.358" v="404" actId="1076"/>
          <ac:spMkLst>
            <pc:docMk/>
            <pc:sldMk cId="2627971384" sldId="364"/>
            <ac:spMk id="3" creationId="{E97A0035-6CF0-0651-555B-4252F8191900}"/>
          </ac:spMkLst>
        </pc:spChg>
        <pc:spChg chg="mod">
          <ac:chgData name="Leila Scatena Raposo" userId="efd39fea-0d2b-4ae3-883f-65c40e95a1f8" providerId="ADAL" clId="{B9212994-3FF9-4DB5-A00D-931B974274EF}" dt="2023-05-15T12:41:47.569" v="6" actId="20577"/>
          <ac:spMkLst>
            <pc:docMk/>
            <pc:sldMk cId="2627971384" sldId="364"/>
            <ac:spMk id="5" creationId="{B14F070D-0CA2-B6D1-67A0-031E955172A9}"/>
          </ac:spMkLst>
        </pc:spChg>
      </pc:sldChg>
      <pc:sldChg chg="addSp delSp modSp mod">
        <pc:chgData name="Leila Scatena Raposo" userId="efd39fea-0d2b-4ae3-883f-65c40e95a1f8" providerId="ADAL" clId="{B9212994-3FF9-4DB5-A00D-931B974274EF}" dt="2023-05-18T19:43:49.172" v="456" actId="1076"/>
        <pc:sldMkLst>
          <pc:docMk/>
          <pc:sldMk cId="3372604804" sldId="369"/>
        </pc:sldMkLst>
        <pc:spChg chg="mod">
          <ac:chgData name="Leila Scatena Raposo" userId="efd39fea-0d2b-4ae3-883f-65c40e95a1f8" providerId="ADAL" clId="{B9212994-3FF9-4DB5-A00D-931B974274EF}" dt="2023-05-15T12:51:53.392" v="17" actId="790"/>
          <ac:spMkLst>
            <pc:docMk/>
            <pc:sldMk cId="3372604804" sldId="369"/>
            <ac:spMk id="2" creationId="{4BEB3A73-3786-A3B1-2EC5-9EAEFD59015D}"/>
          </ac:spMkLst>
        </pc:spChg>
        <pc:spChg chg="mod">
          <ac:chgData name="Leila Scatena Raposo" userId="efd39fea-0d2b-4ae3-883f-65c40e95a1f8" providerId="ADAL" clId="{B9212994-3FF9-4DB5-A00D-931B974274EF}" dt="2023-05-15T12:51:53.392" v="17" actId="790"/>
          <ac:spMkLst>
            <pc:docMk/>
            <pc:sldMk cId="3372604804" sldId="369"/>
            <ac:spMk id="5" creationId="{A8D2C99A-7078-F0DC-F57C-FA98269EA8E4}"/>
          </ac:spMkLst>
        </pc:spChg>
        <pc:spChg chg="mod">
          <ac:chgData name="Leila Scatena Raposo" userId="efd39fea-0d2b-4ae3-883f-65c40e95a1f8" providerId="ADAL" clId="{B9212994-3FF9-4DB5-A00D-931B974274EF}" dt="2023-05-15T12:51:53.392" v="17" actId="790"/>
          <ac:spMkLst>
            <pc:docMk/>
            <pc:sldMk cId="3372604804" sldId="369"/>
            <ac:spMk id="6" creationId="{FAF68E64-487E-ACAD-A2A4-13858FB29910}"/>
          </ac:spMkLst>
        </pc:spChg>
        <pc:spChg chg="add mod">
          <ac:chgData name="Leila Scatena Raposo" userId="efd39fea-0d2b-4ae3-883f-65c40e95a1f8" providerId="ADAL" clId="{B9212994-3FF9-4DB5-A00D-931B974274EF}" dt="2023-05-18T19:43:49.172" v="456" actId="1076"/>
          <ac:spMkLst>
            <pc:docMk/>
            <pc:sldMk cId="3372604804" sldId="369"/>
            <ac:spMk id="9" creationId="{2713A4B2-A5D2-3508-E972-C766F65E7F2E}"/>
          </ac:spMkLst>
        </pc:spChg>
        <pc:spChg chg="mod">
          <ac:chgData name="Leila Scatena Raposo" userId="efd39fea-0d2b-4ae3-883f-65c40e95a1f8" providerId="ADAL" clId="{B9212994-3FF9-4DB5-A00D-931B974274EF}" dt="2023-05-15T12:51:53.392" v="17" actId="790"/>
          <ac:spMkLst>
            <pc:docMk/>
            <pc:sldMk cId="3372604804" sldId="369"/>
            <ac:spMk id="11" creationId="{A28E54E5-F28D-635D-E034-65F5C12E8528}"/>
          </ac:spMkLst>
        </pc:spChg>
        <pc:spChg chg="mod">
          <ac:chgData name="Leila Scatena Raposo" userId="efd39fea-0d2b-4ae3-883f-65c40e95a1f8" providerId="ADAL" clId="{B9212994-3FF9-4DB5-A00D-931B974274EF}" dt="2023-05-15T12:51:53.392" v="17" actId="790"/>
          <ac:spMkLst>
            <pc:docMk/>
            <pc:sldMk cId="3372604804" sldId="369"/>
            <ac:spMk id="13" creationId="{DD599689-0655-2E75-ECD3-0344BC51BB36}"/>
          </ac:spMkLst>
        </pc:spChg>
        <pc:spChg chg="mod">
          <ac:chgData name="Leila Scatena Raposo" userId="efd39fea-0d2b-4ae3-883f-65c40e95a1f8" providerId="ADAL" clId="{B9212994-3FF9-4DB5-A00D-931B974274EF}" dt="2023-05-15T12:51:53.392" v="17" actId="790"/>
          <ac:spMkLst>
            <pc:docMk/>
            <pc:sldMk cId="3372604804" sldId="369"/>
            <ac:spMk id="14" creationId="{26CE7094-4244-C96F-90D8-1D9C24B49241}"/>
          </ac:spMkLst>
        </pc:spChg>
        <pc:spChg chg="mod">
          <ac:chgData name="Leila Scatena Raposo" userId="efd39fea-0d2b-4ae3-883f-65c40e95a1f8" providerId="ADAL" clId="{B9212994-3FF9-4DB5-A00D-931B974274EF}" dt="2023-05-15T12:51:53.392" v="17" actId="790"/>
          <ac:spMkLst>
            <pc:docMk/>
            <pc:sldMk cId="3372604804" sldId="369"/>
            <ac:spMk id="15" creationId="{163A3A5D-4F4B-5670-5BB0-6405C3C11201}"/>
          </ac:spMkLst>
        </pc:spChg>
        <pc:spChg chg="mod">
          <ac:chgData name="Leila Scatena Raposo" userId="efd39fea-0d2b-4ae3-883f-65c40e95a1f8" providerId="ADAL" clId="{B9212994-3FF9-4DB5-A00D-931B974274EF}" dt="2023-05-15T12:51:53.392" v="17" actId="790"/>
          <ac:spMkLst>
            <pc:docMk/>
            <pc:sldMk cId="3372604804" sldId="369"/>
            <ac:spMk id="16" creationId="{EFAC7CC0-5793-1A81-E116-71054B584B54}"/>
          </ac:spMkLst>
        </pc:spChg>
        <pc:spChg chg="mod">
          <ac:chgData name="Leila Scatena Raposo" userId="efd39fea-0d2b-4ae3-883f-65c40e95a1f8" providerId="ADAL" clId="{B9212994-3FF9-4DB5-A00D-931B974274EF}" dt="2023-05-15T12:51:53.392" v="17" actId="790"/>
          <ac:spMkLst>
            <pc:docMk/>
            <pc:sldMk cId="3372604804" sldId="369"/>
            <ac:spMk id="17" creationId="{17ADA626-5C58-401D-795E-BF8412B63B48}"/>
          </ac:spMkLst>
        </pc:spChg>
        <pc:spChg chg="mod">
          <ac:chgData name="Leila Scatena Raposo" userId="efd39fea-0d2b-4ae3-883f-65c40e95a1f8" providerId="ADAL" clId="{B9212994-3FF9-4DB5-A00D-931B974274EF}" dt="2023-05-15T12:51:53.392" v="17" actId="790"/>
          <ac:spMkLst>
            <pc:docMk/>
            <pc:sldMk cId="3372604804" sldId="369"/>
            <ac:spMk id="18" creationId="{1D120227-28DB-F0C5-F6A3-D71AAC28C177}"/>
          </ac:spMkLst>
        </pc:spChg>
        <pc:spChg chg="mod">
          <ac:chgData name="Leila Scatena Raposo" userId="efd39fea-0d2b-4ae3-883f-65c40e95a1f8" providerId="ADAL" clId="{B9212994-3FF9-4DB5-A00D-931B974274EF}" dt="2023-05-15T12:51:53.392" v="17" actId="790"/>
          <ac:spMkLst>
            <pc:docMk/>
            <pc:sldMk cId="3372604804" sldId="369"/>
            <ac:spMk id="19" creationId="{E09F5B86-3882-B817-E276-33FCA64AAEE4}"/>
          </ac:spMkLst>
        </pc:spChg>
        <pc:spChg chg="mod">
          <ac:chgData name="Leila Scatena Raposo" userId="efd39fea-0d2b-4ae3-883f-65c40e95a1f8" providerId="ADAL" clId="{B9212994-3FF9-4DB5-A00D-931B974274EF}" dt="2023-05-15T12:51:53.392" v="17" actId="790"/>
          <ac:spMkLst>
            <pc:docMk/>
            <pc:sldMk cId="3372604804" sldId="369"/>
            <ac:spMk id="20" creationId="{FA1353AE-8FC5-E12E-EA5E-86D6DBBF6D58}"/>
          </ac:spMkLst>
        </pc:spChg>
        <pc:spChg chg="mod">
          <ac:chgData name="Leila Scatena Raposo" userId="efd39fea-0d2b-4ae3-883f-65c40e95a1f8" providerId="ADAL" clId="{B9212994-3FF9-4DB5-A00D-931B974274EF}" dt="2023-05-15T12:51:53.392" v="17" actId="790"/>
          <ac:spMkLst>
            <pc:docMk/>
            <pc:sldMk cId="3372604804" sldId="369"/>
            <ac:spMk id="33" creationId="{5745EA20-0464-E6BF-6809-4329407A15F2}"/>
          </ac:spMkLst>
        </pc:spChg>
        <pc:spChg chg="mod">
          <ac:chgData name="Leila Scatena Raposo" userId="efd39fea-0d2b-4ae3-883f-65c40e95a1f8" providerId="ADAL" clId="{B9212994-3FF9-4DB5-A00D-931B974274EF}" dt="2023-05-15T12:51:53.392" v="17" actId="790"/>
          <ac:spMkLst>
            <pc:docMk/>
            <pc:sldMk cId="3372604804" sldId="369"/>
            <ac:spMk id="35" creationId="{D2FEA340-FD26-EE44-ECDE-7FF418AC69E6}"/>
          </ac:spMkLst>
        </pc:spChg>
        <pc:spChg chg="mod">
          <ac:chgData name="Leila Scatena Raposo" userId="efd39fea-0d2b-4ae3-883f-65c40e95a1f8" providerId="ADAL" clId="{B9212994-3FF9-4DB5-A00D-931B974274EF}" dt="2023-05-15T12:51:53.392" v="17" actId="790"/>
          <ac:spMkLst>
            <pc:docMk/>
            <pc:sldMk cId="3372604804" sldId="369"/>
            <ac:spMk id="36" creationId="{73224744-3531-ECF9-6668-226ED883579A}"/>
          </ac:spMkLst>
        </pc:spChg>
        <pc:picChg chg="add del mod">
          <ac:chgData name="Leila Scatena Raposo" userId="efd39fea-0d2b-4ae3-883f-65c40e95a1f8" providerId="ADAL" clId="{B9212994-3FF9-4DB5-A00D-931B974274EF}" dt="2023-05-18T19:43:41.472" v="453" actId="478"/>
          <ac:picMkLst>
            <pc:docMk/>
            <pc:sldMk cId="3372604804" sldId="369"/>
            <ac:picMk id="8" creationId="{E6F96EEC-8522-E6A9-2608-750879C2359E}"/>
          </ac:picMkLst>
        </pc:picChg>
      </pc:sldChg>
      <pc:sldChg chg="addSp delSp modSp mod">
        <pc:chgData name="Leila Scatena Raposo" userId="efd39fea-0d2b-4ae3-883f-65c40e95a1f8" providerId="ADAL" clId="{B9212994-3FF9-4DB5-A00D-931B974274EF}" dt="2023-05-19T10:47:43.451" v="1065" actId="478"/>
        <pc:sldMkLst>
          <pc:docMk/>
          <pc:sldMk cId="2484461501" sldId="370"/>
        </pc:sldMkLst>
        <pc:spChg chg="add del mod">
          <ac:chgData name="Leila Scatena Raposo" userId="efd39fea-0d2b-4ae3-883f-65c40e95a1f8" providerId="ADAL" clId="{B9212994-3FF9-4DB5-A00D-931B974274EF}" dt="2023-05-19T10:47:43.451" v="1065" actId="478"/>
          <ac:spMkLst>
            <pc:docMk/>
            <pc:sldMk cId="2484461501" sldId="370"/>
            <ac:spMk id="3" creationId="{8D1FEF2F-BACD-A039-EF0D-D880D019090A}"/>
          </ac:spMkLst>
        </pc:spChg>
        <pc:spChg chg="del">
          <ac:chgData name="Leila Scatena Raposo" userId="efd39fea-0d2b-4ae3-883f-65c40e95a1f8" providerId="ADAL" clId="{B9212994-3FF9-4DB5-A00D-931B974274EF}" dt="2023-05-16T13:26:54.548" v="390" actId="478"/>
          <ac:spMkLst>
            <pc:docMk/>
            <pc:sldMk cId="2484461501" sldId="370"/>
            <ac:spMk id="7" creationId="{05460B79-9FD1-B9B8-3096-F4A2FABF917C}"/>
          </ac:spMkLst>
        </pc:spChg>
        <pc:spChg chg="add mod">
          <ac:chgData name="Leila Scatena Raposo" userId="efd39fea-0d2b-4ae3-883f-65c40e95a1f8" providerId="ADAL" clId="{B9212994-3FF9-4DB5-A00D-931B974274EF}" dt="2023-05-19T10:47:40.269" v="1064" actId="1076"/>
          <ac:spMkLst>
            <pc:docMk/>
            <pc:sldMk cId="2484461501" sldId="370"/>
            <ac:spMk id="7" creationId="{2EF243CD-8CEB-7617-8D1B-3FBF43255BC5}"/>
          </ac:spMkLst>
        </pc:spChg>
        <pc:spChg chg="add mod">
          <ac:chgData name="Leila Scatena Raposo" userId="efd39fea-0d2b-4ae3-883f-65c40e95a1f8" providerId="ADAL" clId="{B9212994-3FF9-4DB5-A00D-931B974274EF}" dt="2023-05-16T13:27:01.411" v="392" actId="1076"/>
          <ac:spMkLst>
            <pc:docMk/>
            <pc:sldMk cId="2484461501" sldId="370"/>
            <ac:spMk id="8" creationId="{16B1B51C-F8DD-5592-847B-09F85B298D06}"/>
          </ac:spMkLst>
        </pc:spChg>
        <pc:spChg chg="add mod">
          <ac:chgData name="Leila Scatena Raposo" userId="efd39fea-0d2b-4ae3-883f-65c40e95a1f8" providerId="ADAL" clId="{B9212994-3FF9-4DB5-A00D-931B974274EF}" dt="2023-05-19T10:47:17.923" v="1059" actId="1076"/>
          <ac:spMkLst>
            <pc:docMk/>
            <pc:sldMk cId="2484461501" sldId="370"/>
            <ac:spMk id="14" creationId="{5BBEFC85-4700-AB83-1618-6A1C71B66EE7}"/>
          </ac:spMkLst>
        </pc:spChg>
        <pc:spChg chg="add mod">
          <ac:chgData name="Leila Scatena Raposo" userId="efd39fea-0d2b-4ae3-883f-65c40e95a1f8" providerId="ADAL" clId="{B9212994-3FF9-4DB5-A00D-931B974274EF}" dt="2023-05-19T10:46:37.459" v="1050" actId="1076"/>
          <ac:spMkLst>
            <pc:docMk/>
            <pc:sldMk cId="2484461501" sldId="370"/>
            <ac:spMk id="15" creationId="{E222BCA6-F1C5-4A05-E007-994F0A226B89}"/>
          </ac:spMkLst>
        </pc:spChg>
        <pc:picChg chg="del">
          <ac:chgData name="Leila Scatena Raposo" userId="efd39fea-0d2b-4ae3-883f-65c40e95a1f8" providerId="ADAL" clId="{B9212994-3FF9-4DB5-A00D-931B974274EF}" dt="2023-05-16T13:26:53.258" v="389" actId="478"/>
          <ac:picMkLst>
            <pc:docMk/>
            <pc:sldMk cId="2484461501" sldId="370"/>
            <ac:picMk id="3" creationId="{5BC683E3-C5C5-3AD4-7AE7-46838F8924E7}"/>
          </ac:picMkLst>
        </pc:picChg>
        <pc:picChg chg="add mod">
          <ac:chgData name="Leila Scatena Raposo" userId="efd39fea-0d2b-4ae3-883f-65c40e95a1f8" providerId="ADAL" clId="{B9212994-3FF9-4DB5-A00D-931B974274EF}" dt="2023-05-16T13:27:01.411" v="392" actId="1076"/>
          <ac:picMkLst>
            <pc:docMk/>
            <pc:sldMk cId="2484461501" sldId="370"/>
            <ac:picMk id="13" creationId="{11D33B3D-5028-34F8-1E05-FB4753F0A753}"/>
          </ac:picMkLst>
        </pc:picChg>
      </pc:sldChg>
      <pc:sldChg chg="addSp modSp mod">
        <pc:chgData name="Leila Scatena Raposo" userId="efd39fea-0d2b-4ae3-883f-65c40e95a1f8" providerId="ADAL" clId="{B9212994-3FF9-4DB5-A00D-931B974274EF}" dt="2023-05-18T19:52:40.450" v="551" actId="1076"/>
        <pc:sldMkLst>
          <pc:docMk/>
          <pc:sldMk cId="3335555180" sldId="372"/>
        </pc:sldMkLst>
        <pc:spChg chg="mod">
          <ac:chgData name="Leila Scatena Raposo" userId="efd39fea-0d2b-4ae3-883f-65c40e95a1f8" providerId="ADAL" clId="{B9212994-3FF9-4DB5-A00D-931B974274EF}" dt="2023-05-18T19:50:36.693" v="519" actId="1076"/>
          <ac:spMkLst>
            <pc:docMk/>
            <pc:sldMk cId="3335555180" sldId="372"/>
            <ac:spMk id="2" creationId="{4BEB3A73-3786-A3B1-2EC5-9EAEFD59015D}"/>
          </ac:spMkLst>
        </pc:spChg>
        <pc:spChg chg="add mod">
          <ac:chgData name="Leila Scatena Raposo" userId="efd39fea-0d2b-4ae3-883f-65c40e95a1f8" providerId="ADAL" clId="{B9212994-3FF9-4DB5-A00D-931B974274EF}" dt="2023-05-18T19:51:57.121" v="540" actId="1076"/>
          <ac:spMkLst>
            <pc:docMk/>
            <pc:sldMk cId="3335555180" sldId="372"/>
            <ac:spMk id="18" creationId="{9E822342-3035-FBEE-4E70-6C92CBF7B5B4}"/>
          </ac:spMkLst>
        </pc:spChg>
        <pc:spChg chg="add mod">
          <ac:chgData name="Leila Scatena Raposo" userId="efd39fea-0d2b-4ae3-883f-65c40e95a1f8" providerId="ADAL" clId="{B9212994-3FF9-4DB5-A00D-931B974274EF}" dt="2023-05-18T19:51:34.815" v="535" actId="1076"/>
          <ac:spMkLst>
            <pc:docMk/>
            <pc:sldMk cId="3335555180" sldId="372"/>
            <ac:spMk id="19" creationId="{48A2F6E2-0F9D-1693-580B-FA3359402695}"/>
          </ac:spMkLst>
        </pc:spChg>
        <pc:spChg chg="add mod">
          <ac:chgData name="Leila Scatena Raposo" userId="efd39fea-0d2b-4ae3-883f-65c40e95a1f8" providerId="ADAL" clId="{B9212994-3FF9-4DB5-A00D-931B974274EF}" dt="2023-05-18T19:51:05.806" v="530" actId="1076"/>
          <ac:spMkLst>
            <pc:docMk/>
            <pc:sldMk cId="3335555180" sldId="372"/>
            <ac:spMk id="20" creationId="{9E927597-6030-FA3D-B341-5AEA3C7AB73C}"/>
          </ac:spMkLst>
        </pc:spChg>
        <pc:spChg chg="add mod">
          <ac:chgData name="Leila Scatena Raposo" userId="efd39fea-0d2b-4ae3-883f-65c40e95a1f8" providerId="ADAL" clId="{B9212994-3FF9-4DB5-A00D-931B974274EF}" dt="2023-05-18T19:50:12.917" v="513" actId="1076"/>
          <ac:spMkLst>
            <pc:docMk/>
            <pc:sldMk cId="3335555180" sldId="372"/>
            <ac:spMk id="21" creationId="{CF1F71CE-44A7-A500-5111-69FD1080A6A7}"/>
          </ac:spMkLst>
        </pc:spChg>
        <pc:spChg chg="add mod">
          <ac:chgData name="Leila Scatena Raposo" userId="efd39fea-0d2b-4ae3-883f-65c40e95a1f8" providerId="ADAL" clId="{B9212994-3FF9-4DB5-A00D-931B974274EF}" dt="2023-05-18T19:52:25.952" v="549" actId="1076"/>
          <ac:spMkLst>
            <pc:docMk/>
            <pc:sldMk cId="3335555180" sldId="372"/>
            <ac:spMk id="22" creationId="{0564A949-B231-DDDB-DCA4-2A5A5894C366}"/>
          </ac:spMkLst>
        </pc:spChg>
        <pc:spChg chg="add mod">
          <ac:chgData name="Leila Scatena Raposo" userId="efd39fea-0d2b-4ae3-883f-65c40e95a1f8" providerId="ADAL" clId="{B9212994-3FF9-4DB5-A00D-931B974274EF}" dt="2023-05-18T19:52:40.450" v="551" actId="1076"/>
          <ac:spMkLst>
            <pc:docMk/>
            <pc:sldMk cId="3335555180" sldId="372"/>
            <ac:spMk id="23" creationId="{7E1A19D7-D9FB-90DA-27D3-DA17EC09789A}"/>
          </ac:spMkLst>
        </pc:spChg>
      </pc:sldChg>
      <pc:sldChg chg="modSp mod">
        <pc:chgData name="Leila Scatena Raposo" userId="efd39fea-0d2b-4ae3-883f-65c40e95a1f8" providerId="ADAL" clId="{B9212994-3FF9-4DB5-A00D-931B974274EF}" dt="2023-05-15T12:59:39.437" v="35" actId="790"/>
        <pc:sldMkLst>
          <pc:docMk/>
          <pc:sldMk cId="696127526" sldId="373"/>
        </pc:sldMkLst>
        <pc:spChg chg="mod">
          <ac:chgData name="Leila Scatena Raposo" userId="efd39fea-0d2b-4ae3-883f-65c40e95a1f8" providerId="ADAL" clId="{B9212994-3FF9-4DB5-A00D-931B974274EF}" dt="2023-05-15T12:59:39.437" v="35" actId="790"/>
          <ac:spMkLst>
            <pc:docMk/>
            <pc:sldMk cId="696127526" sldId="373"/>
            <ac:spMk id="5" creationId="{96A4F8B9-13F1-664A-7D26-E040F90B285C}"/>
          </ac:spMkLst>
        </pc:spChg>
      </pc:sldChg>
      <pc:sldChg chg="addSp delSp modSp mod">
        <pc:chgData name="Leila Scatena Raposo" userId="efd39fea-0d2b-4ae3-883f-65c40e95a1f8" providerId="ADAL" clId="{B9212994-3FF9-4DB5-A00D-931B974274EF}" dt="2023-05-19T10:26:22.703" v="852" actId="478"/>
        <pc:sldMkLst>
          <pc:docMk/>
          <pc:sldMk cId="2550821790" sldId="374"/>
        </pc:sldMkLst>
        <pc:spChg chg="add del mod">
          <ac:chgData name="Leila Scatena Raposo" userId="efd39fea-0d2b-4ae3-883f-65c40e95a1f8" providerId="ADAL" clId="{B9212994-3FF9-4DB5-A00D-931B974274EF}" dt="2023-05-19T10:26:22.703" v="852" actId="478"/>
          <ac:spMkLst>
            <pc:docMk/>
            <pc:sldMk cId="2550821790" sldId="374"/>
            <ac:spMk id="5" creationId="{77CBB573-4311-6F3C-339E-4CF1BA6CE78F}"/>
          </ac:spMkLst>
        </pc:spChg>
        <pc:spChg chg="add mod">
          <ac:chgData name="Leila Scatena Raposo" userId="efd39fea-0d2b-4ae3-883f-65c40e95a1f8" providerId="ADAL" clId="{B9212994-3FF9-4DB5-A00D-931B974274EF}" dt="2023-05-19T10:26:18.613" v="851" actId="1076"/>
          <ac:spMkLst>
            <pc:docMk/>
            <pc:sldMk cId="2550821790" sldId="374"/>
            <ac:spMk id="7" creationId="{1B2D1DE4-5BB0-C91D-2263-D7475F1B4C9F}"/>
          </ac:spMkLst>
        </pc:spChg>
        <pc:spChg chg="add mod">
          <ac:chgData name="Leila Scatena Raposo" userId="efd39fea-0d2b-4ae3-883f-65c40e95a1f8" providerId="ADAL" clId="{B9212994-3FF9-4DB5-A00D-931B974274EF}" dt="2023-05-19T10:25:46.329" v="844" actId="1076"/>
          <ac:spMkLst>
            <pc:docMk/>
            <pc:sldMk cId="2550821790" sldId="374"/>
            <ac:spMk id="9" creationId="{8A1978DF-7582-81BA-B69F-5B8B06270FB0}"/>
          </ac:spMkLst>
        </pc:spChg>
        <pc:spChg chg="add mod">
          <ac:chgData name="Leila Scatena Raposo" userId="efd39fea-0d2b-4ae3-883f-65c40e95a1f8" providerId="ADAL" clId="{B9212994-3FF9-4DB5-A00D-931B974274EF}" dt="2023-05-19T10:25:24.697" v="839" actId="1076"/>
          <ac:spMkLst>
            <pc:docMk/>
            <pc:sldMk cId="2550821790" sldId="374"/>
            <ac:spMk id="11" creationId="{0D1CC3F6-592C-286A-8D61-D359B2E6FAB5}"/>
          </ac:spMkLst>
        </pc:spChg>
        <pc:spChg chg="add mod">
          <ac:chgData name="Leila Scatena Raposo" userId="efd39fea-0d2b-4ae3-883f-65c40e95a1f8" providerId="ADAL" clId="{B9212994-3FF9-4DB5-A00D-931B974274EF}" dt="2023-05-19T10:24:49.533" v="834" actId="1076"/>
          <ac:spMkLst>
            <pc:docMk/>
            <pc:sldMk cId="2550821790" sldId="374"/>
            <ac:spMk id="17" creationId="{6B6DCBA8-FD3B-ED3D-95BD-EBBB9CFE930B}"/>
          </ac:spMkLst>
        </pc:spChg>
      </pc:sldChg>
      <pc:sldChg chg="addSp delSp modSp mod">
        <pc:chgData name="Leila Scatena Raposo" userId="efd39fea-0d2b-4ae3-883f-65c40e95a1f8" providerId="ADAL" clId="{B9212994-3FF9-4DB5-A00D-931B974274EF}" dt="2023-05-15T13:13:11.203" v="148" actId="255"/>
        <pc:sldMkLst>
          <pc:docMk/>
          <pc:sldMk cId="2448760206" sldId="375"/>
        </pc:sldMkLst>
        <pc:spChg chg="add mod">
          <ac:chgData name="Leila Scatena Raposo" userId="efd39fea-0d2b-4ae3-883f-65c40e95a1f8" providerId="ADAL" clId="{B9212994-3FF9-4DB5-A00D-931B974274EF}" dt="2023-05-15T13:13:08.188" v="132" actId="255"/>
          <ac:spMkLst>
            <pc:docMk/>
            <pc:sldMk cId="2448760206" sldId="375"/>
            <ac:spMk id="5" creationId="{2BF70325-D4C4-7B4F-1A79-68B83EB8071B}"/>
          </ac:spMkLst>
        </pc:spChg>
        <pc:spChg chg="add mod">
          <ac:chgData name="Leila Scatena Raposo" userId="efd39fea-0d2b-4ae3-883f-65c40e95a1f8" providerId="ADAL" clId="{B9212994-3FF9-4DB5-A00D-931B974274EF}" dt="2023-05-15T13:13:11.010" v="147" actId="14100"/>
          <ac:spMkLst>
            <pc:docMk/>
            <pc:sldMk cId="2448760206" sldId="375"/>
            <ac:spMk id="8" creationId="{DB53CB7A-4202-922D-C026-5F92A348982F}"/>
          </ac:spMkLst>
        </pc:spChg>
        <pc:spChg chg="mod">
          <ac:chgData name="Leila Scatena Raposo" userId="efd39fea-0d2b-4ae3-883f-65c40e95a1f8" providerId="ADAL" clId="{B9212994-3FF9-4DB5-A00D-931B974274EF}" dt="2023-05-15T13:13:08.043" v="131" actId="255"/>
          <ac:spMkLst>
            <pc:docMk/>
            <pc:sldMk cId="2448760206" sldId="375"/>
            <ac:spMk id="11" creationId="{57A4B780-D138-CBAC-577D-285813D58E3E}"/>
          </ac:spMkLst>
        </pc:spChg>
        <pc:spChg chg="del">
          <ac:chgData name="Leila Scatena Raposo" userId="efd39fea-0d2b-4ae3-883f-65c40e95a1f8" providerId="ADAL" clId="{B9212994-3FF9-4DB5-A00D-931B974274EF}" dt="2023-05-15T13:07:57.954" v="63" actId="478"/>
          <ac:spMkLst>
            <pc:docMk/>
            <pc:sldMk cId="2448760206" sldId="375"/>
            <ac:spMk id="13" creationId="{6D6D7160-2F48-2C85-33C5-9B4AB509E3FE}"/>
          </ac:spMkLst>
        </pc:spChg>
        <pc:spChg chg="del">
          <ac:chgData name="Leila Scatena Raposo" userId="efd39fea-0d2b-4ae3-883f-65c40e95a1f8" providerId="ADAL" clId="{B9212994-3FF9-4DB5-A00D-931B974274EF}" dt="2023-05-15T13:08:09.632" v="67" actId="478"/>
          <ac:spMkLst>
            <pc:docMk/>
            <pc:sldMk cId="2448760206" sldId="375"/>
            <ac:spMk id="14" creationId="{573558FD-178F-D19C-68D3-F7040AA0AC9B}"/>
          </ac:spMkLst>
        </pc:spChg>
        <pc:spChg chg="del">
          <ac:chgData name="Leila Scatena Raposo" userId="efd39fea-0d2b-4ae3-883f-65c40e95a1f8" providerId="ADAL" clId="{B9212994-3FF9-4DB5-A00D-931B974274EF}" dt="2023-05-15T13:08:30.262" v="72" actId="478"/>
          <ac:spMkLst>
            <pc:docMk/>
            <pc:sldMk cId="2448760206" sldId="375"/>
            <ac:spMk id="15" creationId="{B352FDB3-B7ED-9D71-F509-4A7C7DF5DF82}"/>
          </ac:spMkLst>
        </pc:spChg>
        <pc:spChg chg="add mod">
          <ac:chgData name="Leila Scatena Raposo" userId="efd39fea-0d2b-4ae3-883f-65c40e95a1f8" providerId="ADAL" clId="{B9212994-3FF9-4DB5-A00D-931B974274EF}" dt="2023-05-15T13:13:11.203" v="148" actId="255"/>
          <ac:spMkLst>
            <pc:docMk/>
            <pc:sldMk cId="2448760206" sldId="375"/>
            <ac:spMk id="16" creationId="{4ABEE278-AEEE-E3F7-DE79-F9E221D2A5D9}"/>
          </ac:spMkLst>
        </pc:spChg>
        <pc:grpChg chg="mod">
          <ac:chgData name="Leila Scatena Raposo" userId="efd39fea-0d2b-4ae3-883f-65c40e95a1f8" providerId="ADAL" clId="{B9212994-3FF9-4DB5-A00D-931B974274EF}" dt="2023-05-15T13:07:02.670" v="55" actId="1076"/>
          <ac:grpSpMkLst>
            <pc:docMk/>
            <pc:sldMk cId="2448760206" sldId="375"/>
            <ac:grpSpMk id="19" creationId="{E734363E-593E-A182-7A31-FA0F387128EA}"/>
          </ac:grpSpMkLst>
        </pc:grpChg>
      </pc:sldChg>
      <pc:sldChg chg="modSp mod">
        <pc:chgData name="Leila Scatena Raposo" userId="efd39fea-0d2b-4ae3-883f-65c40e95a1f8" providerId="ADAL" clId="{B9212994-3FF9-4DB5-A00D-931B974274EF}" dt="2023-05-15T13:22:53.917" v="151" actId="790"/>
        <pc:sldMkLst>
          <pc:docMk/>
          <pc:sldMk cId="1472552745" sldId="377"/>
        </pc:sldMkLst>
        <pc:spChg chg="mod">
          <ac:chgData name="Leila Scatena Raposo" userId="efd39fea-0d2b-4ae3-883f-65c40e95a1f8" providerId="ADAL" clId="{B9212994-3FF9-4DB5-A00D-931B974274EF}" dt="2023-05-15T13:22:53.917" v="151" actId="790"/>
          <ac:spMkLst>
            <pc:docMk/>
            <pc:sldMk cId="1472552745" sldId="377"/>
            <ac:spMk id="6" creationId="{33BADC9C-6C4E-C448-04B9-32CC221DE980}"/>
          </ac:spMkLst>
        </pc:spChg>
      </pc:sldChg>
      <pc:sldChg chg="addSp modSp mod">
        <pc:chgData name="Leila Scatena Raposo" userId="efd39fea-0d2b-4ae3-883f-65c40e95a1f8" providerId="ADAL" clId="{B9212994-3FF9-4DB5-A00D-931B974274EF}" dt="2023-05-18T19:42:41.963" v="449" actId="1076"/>
        <pc:sldMkLst>
          <pc:docMk/>
          <pc:sldMk cId="2225096881" sldId="378"/>
        </pc:sldMkLst>
        <pc:spChg chg="mod">
          <ac:chgData name="Leila Scatena Raposo" userId="efd39fea-0d2b-4ae3-883f-65c40e95a1f8" providerId="ADAL" clId="{B9212994-3FF9-4DB5-A00D-931B974274EF}" dt="2023-05-15T13:22:37.140" v="150" actId="790"/>
          <ac:spMkLst>
            <pc:docMk/>
            <pc:sldMk cId="2225096881" sldId="378"/>
            <ac:spMk id="2" creationId="{4BEB3A73-3786-A3B1-2EC5-9EAEFD59015D}"/>
          </ac:spMkLst>
        </pc:spChg>
        <pc:spChg chg="add mod">
          <ac:chgData name="Leila Scatena Raposo" userId="efd39fea-0d2b-4ae3-883f-65c40e95a1f8" providerId="ADAL" clId="{B9212994-3FF9-4DB5-A00D-931B974274EF}" dt="2023-05-18T19:42:41.963" v="449" actId="1076"/>
          <ac:spMkLst>
            <pc:docMk/>
            <pc:sldMk cId="2225096881" sldId="378"/>
            <ac:spMk id="6" creationId="{C6BBF783-02B8-7F1E-7757-AEF73DD0A631}"/>
          </ac:spMkLst>
        </pc:spChg>
        <pc:spChg chg="mod">
          <ac:chgData name="Leila Scatena Raposo" userId="efd39fea-0d2b-4ae3-883f-65c40e95a1f8" providerId="ADAL" clId="{B9212994-3FF9-4DB5-A00D-931B974274EF}" dt="2023-05-15T13:22:37.140" v="150" actId="790"/>
          <ac:spMkLst>
            <pc:docMk/>
            <pc:sldMk cId="2225096881" sldId="378"/>
            <ac:spMk id="7" creationId="{0FF3B987-E26E-F1ED-58D1-68135B3AAD8C}"/>
          </ac:spMkLst>
        </pc:spChg>
        <pc:spChg chg="mod">
          <ac:chgData name="Leila Scatena Raposo" userId="efd39fea-0d2b-4ae3-883f-65c40e95a1f8" providerId="ADAL" clId="{B9212994-3FF9-4DB5-A00D-931B974274EF}" dt="2023-05-15T13:22:37.140" v="150" actId="790"/>
          <ac:spMkLst>
            <pc:docMk/>
            <pc:sldMk cId="2225096881" sldId="378"/>
            <ac:spMk id="9" creationId="{C17D211B-F0FE-F918-35D3-4FEFD5FA7FF8}"/>
          </ac:spMkLst>
        </pc:spChg>
        <pc:spChg chg="mod">
          <ac:chgData name="Leila Scatena Raposo" userId="efd39fea-0d2b-4ae3-883f-65c40e95a1f8" providerId="ADAL" clId="{B9212994-3FF9-4DB5-A00D-931B974274EF}" dt="2023-05-15T13:22:37.140" v="150" actId="790"/>
          <ac:spMkLst>
            <pc:docMk/>
            <pc:sldMk cId="2225096881" sldId="378"/>
            <ac:spMk id="11" creationId="{25B054C0-0DB4-C722-88C2-209197E56A79}"/>
          </ac:spMkLst>
        </pc:spChg>
        <pc:spChg chg="mod">
          <ac:chgData name="Leila Scatena Raposo" userId="efd39fea-0d2b-4ae3-883f-65c40e95a1f8" providerId="ADAL" clId="{B9212994-3FF9-4DB5-A00D-931B974274EF}" dt="2023-05-15T13:22:37.140" v="150" actId="790"/>
          <ac:spMkLst>
            <pc:docMk/>
            <pc:sldMk cId="2225096881" sldId="378"/>
            <ac:spMk id="13" creationId="{81B7B867-FEB4-DCC2-7200-D652C571AB91}"/>
          </ac:spMkLst>
        </pc:spChg>
      </pc:sldChg>
      <pc:sldChg chg="addSp modSp mod">
        <pc:chgData name="Leila Scatena Raposo" userId="efd39fea-0d2b-4ae3-883f-65c40e95a1f8" providerId="ADAL" clId="{B9212994-3FF9-4DB5-A00D-931B974274EF}" dt="2023-05-18T19:42:50.002" v="451" actId="1076"/>
        <pc:sldMkLst>
          <pc:docMk/>
          <pc:sldMk cId="1143447643" sldId="379"/>
        </pc:sldMkLst>
        <pc:spChg chg="mod">
          <ac:chgData name="Leila Scatena Raposo" userId="efd39fea-0d2b-4ae3-883f-65c40e95a1f8" providerId="ADAL" clId="{B9212994-3FF9-4DB5-A00D-931B974274EF}" dt="2023-05-15T13:23:08.612" v="152" actId="790"/>
          <ac:spMkLst>
            <pc:docMk/>
            <pc:sldMk cId="1143447643" sldId="379"/>
            <ac:spMk id="2" creationId="{4BEB3A73-3786-A3B1-2EC5-9EAEFD59015D}"/>
          </ac:spMkLst>
        </pc:spChg>
        <pc:spChg chg="add mod">
          <ac:chgData name="Leila Scatena Raposo" userId="efd39fea-0d2b-4ae3-883f-65c40e95a1f8" providerId="ADAL" clId="{B9212994-3FF9-4DB5-A00D-931B974274EF}" dt="2023-05-18T19:42:50.002" v="451" actId="1076"/>
          <ac:spMkLst>
            <pc:docMk/>
            <pc:sldMk cId="1143447643" sldId="379"/>
            <ac:spMk id="3" creationId="{E94C956E-4F5A-56B2-6289-2B8B1D8134E9}"/>
          </ac:spMkLst>
        </pc:spChg>
        <pc:spChg chg="mod">
          <ac:chgData name="Leila Scatena Raposo" userId="efd39fea-0d2b-4ae3-883f-65c40e95a1f8" providerId="ADAL" clId="{B9212994-3FF9-4DB5-A00D-931B974274EF}" dt="2023-05-15T13:23:08.612" v="152" actId="790"/>
          <ac:spMkLst>
            <pc:docMk/>
            <pc:sldMk cId="1143447643" sldId="379"/>
            <ac:spMk id="6" creationId="{EE7A2931-499F-00F5-94D7-A69E548E91E4}"/>
          </ac:spMkLst>
        </pc:spChg>
        <pc:spChg chg="mod">
          <ac:chgData name="Leila Scatena Raposo" userId="efd39fea-0d2b-4ae3-883f-65c40e95a1f8" providerId="ADAL" clId="{B9212994-3FF9-4DB5-A00D-931B974274EF}" dt="2023-05-15T13:23:08.612" v="152" actId="790"/>
          <ac:spMkLst>
            <pc:docMk/>
            <pc:sldMk cId="1143447643" sldId="379"/>
            <ac:spMk id="8" creationId="{73AFAB52-63A8-CFA4-B4D8-1F8C047E2804}"/>
          </ac:spMkLst>
        </pc:spChg>
        <pc:spChg chg="mod">
          <ac:chgData name="Leila Scatena Raposo" userId="efd39fea-0d2b-4ae3-883f-65c40e95a1f8" providerId="ADAL" clId="{B9212994-3FF9-4DB5-A00D-931B974274EF}" dt="2023-05-15T13:23:08.612" v="152" actId="790"/>
          <ac:spMkLst>
            <pc:docMk/>
            <pc:sldMk cId="1143447643" sldId="379"/>
            <ac:spMk id="9" creationId="{C17D211B-F0FE-F918-35D3-4FEFD5FA7FF8}"/>
          </ac:spMkLst>
        </pc:spChg>
        <pc:spChg chg="mod">
          <ac:chgData name="Leila Scatena Raposo" userId="efd39fea-0d2b-4ae3-883f-65c40e95a1f8" providerId="ADAL" clId="{B9212994-3FF9-4DB5-A00D-931B974274EF}" dt="2023-05-15T13:23:08.612" v="152" actId="790"/>
          <ac:spMkLst>
            <pc:docMk/>
            <pc:sldMk cId="1143447643" sldId="379"/>
            <ac:spMk id="11" creationId="{25B054C0-0DB4-C722-88C2-209197E56A79}"/>
          </ac:spMkLst>
        </pc:spChg>
        <pc:spChg chg="mod">
          <ac:chgData name="Leila Scatena Raposo" userId="efd39fea-0d2b-4ae3-883f-65c40e95a1f8" providerId="ADAL" clId="{B9212994-3FF9-4DB5-A00D-931B974274EF}" dt="2023-05-15T13:23:08.612" v="152" actId="790"/>
          <ac:spMkLst>
            <pc:docMk/>
            <pc:sldMk cId="1143447643" sldId="379"/>
            <ac:spMk id="17" creationId="{B3D3C211-4DB1-0B46-2026-F94B4A87EA5C}"/>
          </ac:spMkLst>
        </pc:spChg>
      </pc:sldChg>
      <pc:sldChg chg="modSp mod">
        <pc:chgData name="Leila Scatena Raposo" userId="efd39fea-0d2b-4ae3-883f-65c40e95a1f8" providerId="ADAL" clId="{B9212994-3FF9-4DB5-A00D-931B974274EF}" dt="2023-05-15T13:37:43.693" v="178" actId="1076"/>
        <pc:sldMkLst>
          <pc:docMk/>
          <pc:sldMk cId="790960137" sldId="381"/>
        </pc:sldMkLst>
        <pc:spChg chg="mod">
          <ac:chgData name="Leila Scatena Raposo" userId="efd39fea-0d2b-4ae3-883f-65c40e95a1f8" providerId="ADAL" clId="{B9212994-3FF9-4DB5-A00D-931B974274EF}" dt="2023-05-15T13:37:23.007" v="174" actId="1076"/>
          <ac:spMkLst>
            <pc:docMk/>
            <pc:sldMk cId="790960137" sldId="381"/>
            <ac:spMk id="7" creationId="{50B58B0C-2364-927F-C0E8-428CA951BEDD}"/>
          </ac:spMkLst>
        </pc:spChg>
        <pc:spChg chg="mod">
          <ac:chgData name="Leila Scatena Raposo" userId="efd39fea-0d2b-4ae3-883f-65c40e95a1f8" providerId="ADAL" clId="{B9212994-3FF9-4DB5-A00D-931B974274EF}" dt="2023-05-15T13:37:18.867" v="173" actId="1076"/>
          <ac:spMkLst>
            <pc:docMk/>
            <pc:sldMk cId="790960137" sldId="381"/>
            <ac:spMk id="9" creationId="{3F0B09A0-183B-888B-A307-EC459C04C84E}"/>
          </ac:spMkLst>
        </pc:spChg>
        <pc:spChg chg="mod">
          <ac:chgData name="Leila Scatena Raposo" userId="efd39fea-0d2b-4ae3-883f-65c40e95a1f8" providerId="ADAL" clId="{B9212994-3FF9-4DB5-A00D-931B974274EF}" dt="2023-05-15T13:34:57.129" v="165" actId="207"/>
          <ac:spMkLst>
            <pc:docMk/>
            <pc:sldMk cId="790960137" sldId="381"/>
            <ac:spMk id="15" creationId="{C35614BF-F2E6-7A9E-D3C9-8F3B21DDBC20}"/>
          </ac:spMkLst>
        </pc:spChg>
        <pc:spChg chg="mod">
          <ac:chgData name="Leila Scatena Raposo" userId="efd39fea-0d2b-4ae3-883f-65c40e95a1f8" providerId="ADAL" clId="{B9212994-3FF9-4DB5-A00D-931B974274EF}" dt="2023-05-15T13:37:29.183" v="175" actId="1076"/>
          <ac:spMkLst>
            <pc:docMk/>
            <pc:sldMk cId="790960137" sldId="381"/>
            <ac:spMk id="16" creationId="{EE77F934-AAB5-BF3E-6A28-CC5CA73E0720}"/>
          </ac:spMkLst>
        </pc:spChg>
        <pc:spChg chg="mod">
          <ac:chgData name="Leila Scatena Raposo" userId="efd39fea-0d2b-4ae3-883f-65c40e95a1f8" providerId="ADAL" clId="{B9212994-3FF9-4DB5-A00D-931B974274EF}" dt="2023-05-15T13:37:43.693" v="178" actId="1076"/>
          <ac:spMkLst>
            <pc:docMk/>
            <pc:sldMk cId="790960137" sldId="381"/>
            <ac:spMk id="17" creationId="{EF598AAE-E911-AE08-6E7A-AC5975786193}"/>
          </ac:spMkLst>
        </pc:spChg>
        <pc:spChg chg="mod">
          <ac:chgData name="Leila Scatena Raposo" userId="efd39fea-0d2b-4ae3-883f-65c40e95a1f8" providerId="ADAL" clId="{B9212994-3FF9-4DB5-A00D-931B974274EF}" dt="2023-05-15T13:37:39.433" v="177" actId="1076"/>
          <ac:spMkLst>
            <pc:docMk/>
            <pc:sldMk cId="790960137" sldId="381"/>
            <ac:spMk id="18" creationId="{F751DBF9-08F2-2825-2F67-914D70C86FF1}"/>
          </ac:spMkLst>
        </pc:spChg>
        <pc:spChg chg="mod">
          <ac:chgData name="Leila Scatena Raposo" userId="efd39fea-0d2b-4ae3-883f-65c40e95a1f8" providerId="ADAL" clId="{B9212994-3FF9-4DB5-A00D-931B974274EF}" dt="2023-05-15T13:37:35.827" v="176" actId="1076"/>
          <ac:spMkLst>
            <pc:docMk/>
            <pc:sldMk cId="790960137" sldId="381"/>
            <ac:spMk id="19" creationId="{21303AE9-16AC-B10E-F002-C79E9A1386F6}"/>
          </ac:spMkLst>
        </pc:spChg>
      </pc:sldChg>
      <pc:sldChg chg="addSp delSp modSp mod">
        <pc:chgData name="Leila Scatena Raposo" userId="efd39fea-0d2b-4ae3-883f-65c40e95a1f8" providerId="ADAL" clId="{B9212994-3FF9-4DB5-A00D-931B974274EF}" dt="2023-05-19T10:48:56.985" v="1084" actId="1076"/>
        <pc:sldMkLst>
          <pc:docMk/>
          <pc:sldMk cId="1834971103" sldId="382"/>
        </pc:sldMkLst>
        <pc:spChg chg="add mod">
          <ac:chgData name="Leila Scatena Raposo" userId="efd39fea-0d2b-4ae3-883f-65c40e95a1f8" providerId="ADAL" clId="{B9212994-3FF9-4DB5-A00D-931B974274EF}" dt="2023-05-19T10:48:56.985" v="1084" actId="1076"/>
          <ac:spMkLst>
            <pc:docMk/>
            <pc:sldMk cId="1834971103" sldId="382"/>
            <ac:spMk id="3" creationId="{9AB26443-DB47-9859-3CB3-6C3B9E6D6341}"/>
          </ac:spMkLst>
        </pc:spChg>
        <pc:spChg chg="add mod">
          <ac:chgData name="Leila Scatena Raposo" userId="efd39fea-0d2b-4ae3-883f-65c40e95a1f8" providerId="ADAL" clId="{B9212994-3FF9-4DB5-A00D-931B974274EF}" dt="2023-05-19T10:48:32.766" v="1079" actId="1076"/>
          <ac:spMkLst>
            <pc:docMk/>
            <pc:sldMk cId="1834971103" sldId="382"/>
            <ac:spMk id="5" creationId="{E361FEC4-0A67-C7E2-E630-6F2D7BDE9EA9}"/>
          </ac:spMkLst>
        </pc:spChg>
        <pc:spChg chg="mod">
          <ac:chgData name="Leila Scatena Raposo" userId="efd39fea-0d2b-4ae3-883f-65c40e95a1f8" providerId="ADAL" clId="{B9212994-3FF9-4DB5-A00D-931B974274EF}" dt="2023-05-16T13:27:21.163" v="394" actId="1076"/>
          <ac:spMkLst>
            <pc:docMk/>
            <pc:sldMk cId="1834971103" sldId="382"/>
            <ac:spMk id="7" creationId="{05460B79-9FD1-B9B8-3096-F4A2FABF917C}"/>
          </ac:spMkLst>
        </pc:spChg>
        <pc:spChg chg="mod">
          <ac:chgData name="Leila Scatena Raposo" userId="efd39fea-0d2b-4ae3-883f-65c40e95a1f8" providerId="ADAL" clId="{B9212994-3FF9-4DB5-A00D-931B974274EF}" dt="2023-05-16T13:27:21.163" v="394" actId="1076"/>
          <ac:spMkLst>
            <pc:docMk/>
            <pc:sldMk cId="1834971103" sldId="382"/>
            <ac:spMk id="9" creationId="{07BE50C6-C577-B805-B1C0-B808823D69FF}"/>
          </ac:spMkLst>
        </pc:spChg>
        <pc:spChg chg="del">
          <ac:chgData name="Leila Scatena Raposo" userId="efd39fea-0d2b-4ae3-883f-65c40e95a1f8" providerId="ADAL" clId="{B9212994-3FF9-4DB5-A00D-931B974274EF}" dt="2023-05-16T13:27:09.204" v="393" actId="478"/>
          <ac:spMkLst>
            <pc:docMk/>
            <pc:sldMk cId="1834971103" sldId="382"/>
            <ac:spMk id="11" creationId="{A569F9DF-2D0C-536B-461B-051FE40A2B12}"/>
          </ac:spMkLst>
        </pc:spChg>
        <pc:picChg chg="mod">
          <ac:chgData name="Leila Scatena Raposo" userId="efd39fea-0d2b-4ae3-883f-65c40e95a1f8" providerId="ADAL" clId="{B9212994-3FF9-4DB5-A00D-931B974274EF}" dt="2023-05-16T13:27:21.163" v="394" actId="1076"/>
          <ac:picMkLst>
            <pc:docMk/>
            <pc:sldMk cId="1834971103" sldId="382"/>
            <ac:picMk id="8" creationId="{F61FDCF9-3D88-A435-333D-E581FB6F7A87}"/>
          </ac:picMkLst>
        </pc:picChg>
        <pc:picChg chg="mod">
          <ac:chgData name="Leila Scatena Raposo" userId="efd39fea-0d2b-4ae3-883f-65c40e95a1f8" providerId="ADAL" clId="{B9212994-3FF9-4DB5-A00D-931B974274EF}" dt="2023-05-19T10:48:17.350" v="1074" actId="1076"/>
          <ac:picMkLst>
            <pc:docMk/>
            <pc:sldMk cId="1834971103" sldId="382"/>
            <ac:picMk id="13" creationId="{36D6D46D-D6FE-6FE4-8AF8-7CD053370B4B}"/>
          </ac:picMkLst>
        </pc:picChg>
        <pc:picChg chg="del">
          <ac:chgData name="Leila Scatena Raposo" userId="efd39fea-0d2b-4ae3-883f-65c40e95a1f8" providerId="ADAL" clId="{B9212994-3FF9-4DB5-A00D-931B974274EF}" dt="2023-05-16T13:27:09.204" v="393" actId="478"/>
          <ac:picMkLst>
            <pc:docMk/>
            <pc:sldMk cId="1834971103" sldId="382"/>
            <ac:picMk id="14" creationId="{B5ACB17C-3267-870D-826E-D2943B2B2CE4}"/>
          </ac:picMkLst>
        </pc:picChg>
      </pc:sldChg>
      <pc:sldChg chg="modSp mod">
        <pc:chgData name="Leila Scatena Raposo" userId="efd39fea-0d2b-4ae3-883f-65c40e95a1f8" providerId="ADAL" clId="{B9212994-3FF9-4DB5-A00D-931B974274EF}" dt="2023-05-15T13:57:35.652" v="295" actId="1076"/>
        <pc:sldMkLst>
          <pc:docMk/>
          <pc:sldMk cId="2257022231" sldId="383"/>
        </pc:sldMkLst>
        <pc:spChg chg="mod">
          <ac:chgData name="Leila Scatena Raposo" userId="efd39fea-0d2b-4ae3-883f-65c40e95a1f8" providerId="ADAL" clId="{B9212994-3FF9-4DB5-A00D-931B974274EF}" dt="2023-05-15T13:57:13.816" v="293" actId="20577"/>
          <ac:spMkLst>
            <pc:docMk/>
            <pc:sldMk cId="2257022231" sldId="383"/>
            <ac:spMk id="8" creationId="{07DC7E6D-A618-38DF-AC9F-1520B63C9708}"/>
          </ac:spMkLst>
        </pc:spChg>
        <pc:spChg chg="mod">
          <ac:chgData name="Leila Scatena Raposo" userId="efd39fea-0d2b-4ae3-883f-65c40e95a1f8" providerId="ADAL" clId="{B9212994-3FF9-4DB5-A00D-931B974274EF}" dt="2023-05-15T13:57:35.652" v="295" actId="1076"/>
          <ac:spMkLst>
            <pc:docMk/>
            <pc:sldMk cId="2257022231" sldId="383"/>
            <ac:spMk id="18" creationId="{E6FE7C9E-6BC0-8EFB-1B09-2FAFA89F986B}"/>
          </ac:spMkLst>
        </pc:spChg>
        <pc:spChg chg="mod">
          <ac:chgData name="Leila Scatena Raposo" userId="efd39fea-0d2b-4ae3-883f-65c40e95a1f8" providerId="ADAL" clId="{B9212994-3FF9-4DB5-A00D-931B974274EF}" dt="2023-05-15T13:57:30.040" v="294" actId="1076"/>
          <ac:spMkLst>
            <pc:docMk/>
            <pc:sldMk cId="2257022231" sldId="383"/>
            <ac:spMk id="21" creationId="{1DF9B024-7973-FD98-85C6-611B0199D68D}"/>
          </ac:spMkLst>
        </pc:spChg>
      </pc:sldChg>
      <pc:sldChg chg="addSp delSp modSp mod">
        <pc:chgData name="Leila Scatena Raposo" userId="efd39fea-0d2b-4ae3-883f-65c40e95a1f8" providerId="ADAL" clId="{B9212994-3FF9-4DB5-A00D-931B974274EF}" dt="2023-05-19T10:50:00.598" v="1087"/>
        <pc:sldMkLst>
          <pc:docMk/>
          <pc:sldMk cId="2644997361" sldId="385"/>
        </pc:sldMkLst>
        <pc:spChg chg="mod">
          <ac:chgData name="Leila Scatena Raposo" userId="efd39fea-0d2b-4ae3-883f-65c40e95a1f8" providerId="ADAL" clId="{B9212994-3FF9-4DB5-A00D-931B974274EF}" dt="2023-05-18T09:28:41.211" v="395"/>
          <ac:spMkLst>
            <pc:docMk/>
            <pc:sldMk cId="2644997361" sldId="385"/>
            <ac:spMk id="2" creationId="{4BEB3A73-3786-A3B1-2EC5-9EAEFD59015D}"/>
          </ac:spMkLst>
        </pc:spChg>
        <pc:spChg chg="add del mod">
          <ac:chgData name="Leila Scatena Raposo" userId="efd39fea-0d2b-4ae3-883f-65c40e95a1f8" providerId="ADAL" clId="{B9212994-3FF9-4DB5-A00D-931B974274EF}" dt="2023-05-19T10:49:35.150" v="1086" actId="478"/>
          <ac:spMkLst>
            <pc:docMk/>
            <pc:sldMk cId="2644997361" sldId="385"/>
            <ac:spMk id="3" creationId="{2438D69E-A0E2-4CA1-A9AB-3E69038552A4}"/>
          </ac:spMkLst>
        </pc:spChg>
        <pc:spChg chg="add mod">
          <ac:chgData name="Leila Scatena Raposo" userId="efd39fea-0d2b-4ae3-883f-65c40e95a1f8" providerId="ADAL" clId="{B9212994-3FF9-4DB5-A00D-931B974274EF}" dt="2023-05-19T10:50:00.598" v="1087"/>
          <ac:spMkLst>
            <pc:docMk/>
            <pc:sldMk cId="2644997361" sldId="385"/>
            <ac:spMk id="21" creationId="{5B6AACEB-40C5-2E3B-7A3B-D5B8F87FFA98}"/>
          </ac:spMkLst>
        </pc:spChg>
        <pc:spChg chg="add mod">
          <ac:chgData name="Leila Scatena Raposo" userId="efd39fea-0d2b-4ae3-883f-65c40e95a1f8" providerId="ADAL" clId="{B9212994-3FF9-4DB5-A00D-931B974274EF}" dt="2023-05-19T10:50:00.598" v="1087"/>
          <ac:spMkLst>
            <pc:docMk/>
            <pc:sldMk cId="2644997361" sldId="385"/>
            <ac:spMk id="22" creationId="{1D3EBA48-84F8-54CB-FDF5-1AC7A050C3FD}"/>
          </ac:spMkLst>
        </pc:spChg>
        <pc:spChg chg="add mod">
          <ac:chgData name="Leila Scatena Raposo" userId="efd39fea-0d2b-4ae3-883f-65c40e95a1f8" providerId="ADAL" clId="{B9212994-3FF9-4DB5-A00D-931B974274EF}" dt="2023-05-19T10:50:00.598" v="1087"/>
          <ac:spMkLst>
            <pc:docMk/>
            <pc:sldMk cId="2644997361" sldId="385"/>
            <ac:spMk id="23" creationId="{ECC1FBCD-4DC6-DB4D-9364-EB81E5F6DB43}"/>
          </ac:spMkLst>
        </pc:spChg>
        <pc:picChg chg="add mod">
          <ac:chgData name="Leila Scatena Raposo" userId="efd39fea-0d2b-4ae3-883f-65c40e95a1f8" providerId="ADAL" clId="{B9212994-3FF9-4DB5-A00D-931B974274EF}" dt="2023-05-19T10:50:00.598" v="1087"/>
          <ac:picMkLst>
            <pc:docMk/>
            <pc:sldMk cId="2644997361" sldId="385"/>
            <ac:picMk id="18" creationId="{6FDD1400-4752-ABB4-6A6F-4DD35DC43FF7}"/>
          </ac:picMkLst>
        </pc:picChg>
        <pc:picChg chg="add mod">
          <ac:chgData name="Leila Scatena Raposo" userId="efd39fea-0d2b-4ae3-883f-65c40e95a1f8" providerId="ADAL" clId="{B9212994-3FF9-4DB5-A00D-931B974274EF}" dt="2023-05-19T10:50:00.598" v="1087"/>
          <ac:picMkLst>
            <pc:docMk/>
            <pc:sldMk cId="2644997361" sldId="385"/>
            <ac:picMk id="20" creationId="{E15C608A-92DA-6F34-50E9-C29EA2A389F1}"/>
          </ac:picMkLst>
        </pc:picChg>
        <pc:picChg chg="add mod">
          <ac:chgData name="Leila Scatena Raposo" userId="efd39fea-0d2b-4ae3-883f-65c40e95a1f8" providerId="ADAL" clId="{B9212994-3FF9-4DB5-A00D-931B974274EF}" dt="2023-05-19T10:50:00.598" v="1087"/>
          <ac:picMkLst>
            <pc:docMk/>
            <pc:sldMk cId="2644997361" sldId="385"/>
            <ac:picMk id="24" creationId="{D895CCA4-6E7E-1B34-EC02-A5428C792059}"/>
          </ac:picMkLst>
        </pc:picChg>
      </pc:sldChg>
      <pc:sldChg chg="addSp modSp mod">
        <pc:chgData name="Leila Scatena Raposo" userId="efd39fea-0d2b-4ae3-883f-65c40e95a1f8" providerId="ADAL" clId="{B9212994-3FF9-4DB5-A00D-931B974274EF}" dt="2023-05-19T10:50:53.286" v="1088"/>
        <pc:sldMkLst>
          <pc:docMk/>
          <pc:sldMk cId="816240956" sldId="386"/>
        </pc:sldMkLst>
        <pc:spChg chg="mod">
          <ac:chgData name="Leila Scatena Raposo" userId="efd39fea-0d2b-4ae3-883f-65c40e95a1f8" providerId="ADAL" clId="{B9212994-3FF9-4DB5-A00D-931B974274EF}" dt="2023-05-18T09:28:44.888" v="396"/>
          <ac:spMkLst>
            <pc:docMk/>
            <pc:sldMk cId="816240956" sldId="386"/>
            <ac:spMk id="2" creationId="{4BEB3A73-3786-A3B1-2EC5-9EAEFD59015D}"/>
          </ac:spMkLst>
        </pc:spChg>
        <pc:spChg chg="add mod">
          <ac:chgData name="Leila Scatena Raposo" userId="efd39fea-0d2b-4ae3-883f-65c40e95a1f8" providerId="ADAL" clId="{B9212994-3FF9-4DB5-A00D-931B974274EF}" dt="2023-05-19T10:50:53.286" v="1088"/>
          <ac:spMkLst>
            <pc:docMk/>
            <pc:sldMk cId="816240956" sldId="386"/>
            <ac:spMk id="3" creationId="{5F7AC069-95F9-7E25-8A5B-621910404862}"/>
          </ac:spMkLst>
        </pc:spChg>
        <pc:spChg chg="add mod">
          <ac:chgData name="Leila Scatena Raposo" userId="efd39fea-0d2b-4ae3-883f-65c40e95a1f8" providerId="ADAL" clId="{B9212994-3FF9-4DB5-A00D-931B974274EF}" dt="2023-05-19T10:50:53.286" v="1088"/>
          <ac:spMkLst>
            <pc:docMk/>
            <pc:sldMk cId="816240956" sldId="386"/>
            <ac:spMk id="19" creationId="{9058CA9C-E943-E8C8-4C2B-A769D0E4C29C}"/>
          </ac:spMkLst>
        </pc:spChg>
        <pc:spChg chg="add mod">
          <ac:chgData name="Leila Scatena Raposo" userId="efd39fea-0d2b-4ae3-883f-65c40e95a1f8" providerId="ADAL" clId="{B9212994-3FF9-4DB5-A00D-931B974274EF}" dt="2023-05-19T10:50:53.286" v="1088"/>
          <ac:spMkLst>
            <pc:docMk/>
            <pc:sldMk cId="816240956" sldId="386"/>
            <ac:spMk id="20" creationId="{E60C0684-3C29-CA40-4E03-ADF6849D6839}"/>
          </ac:spMkLst>
        </pc:spChg>
        <pc:spChg chg="add mod">
          <ac:chgData name="Leila Scatena Raposo" userId="efd39fea-0d2b-4ae3-883f-65c40e95a1f8" providerId="ADAL" clId="{B9212994-3FF9-4DB5-A00D-931B974274EF}" dt="2023-05-19T10:50:53.286" v="1088"/>
          <ac:spMkLst>
            <pc:docMk/>
            <pc:sldMk cId="816240956" sldId="386"/>
            <ac:spMk id="21" creationId="{EF3F214B-1CDA-321E-D7E6-5423FCAE042D}"/>
          </ac:spMkLst>
        </pc:spChg>
        <pc:spChg chg="add mod">
          <ac:chgData name="Leila Scatena Raposo" userId="efd39fea-0d2b-4ae3-883f-65c40e95a1f8" providerId="ADAL" clId="{B9212994-3FF9-4DB5-A00D-931B974274EF}" dt="2023-05-19T10:50:53.286" v="1088"/>
          <ac:spMkLst>
            <pc:docMk/>
            <pc:sldMk cId="816240956" sldId="386"/>
            <ac:spMk id="22" creationId="{B75C6DAD-4E31-B487-08D8-8A6A8256D7DB}"/>
          </ac:spMkLst>
        </pc:spChg>
        <pc:spChg chg="add mod">
          <ac:chgData name="Leila Scatena Raposo" userId="efd39fea-0d2b-4ae3-883f-65c40e95a1f8" providerId="ADAL" clId="{B9212994-3FF9-4DB5-A00D-931B974274EF}" dt="2023-05-19T10:50:53.286" v="1088"/>
          <ac:spMkLst>
            <pc:docMk/>
            <pc:sldMk cId="816240956" sldId="386"/>
            <ac:spMk id="23" creationId="{21C88D47-B80A-0185-17A7-A4162DC5C521}"/>
          </ac:spMkLst>
        </pc:spChg>
      </pc:sldChg>
      <pc:sldChg chg="addSp modSp mod">
        <pc:chgData name="Leila Scatena Raposo" userId="efd39fea-0d2b-4ae3-883f-65c40e95a1f8" providerId="ADAL" clId="{B9212994-3FF9-4DB5-A00D-931B974274EF}" dt="2023-05-19T10:58:05.341" v="1167" actId="1076"/>
        <pc:sldMkLst>
          <pc:docMk/>
          <pc:sldMk cId="1544495606" sldId="389"/>
        </pc:sldMkLst>
        <pc:spChg chg="add mod">
          <ac:chgData name="Leila Scatena Raposo" userId="efd39fea-0d2b-4ae3-883f-65c40e95a1f8" providerId="ADAL" clId="{B9212994-3FF9-4DB5-A00D-931B974274EF}" dt="2023-05-19T10:58:05.341" v="1167" actId="1076"/>
          <ac:spMkLst>
            <pc:docMk/>
            <pc:sldMk cId="1544495606" sldId="389"/>
            <ac:spMk id="8" creationId="{937490ED-AEFA-CD2E-BDAA-4E0063A22DA1}"/>
          </ac:spMkLst>
        </pc:spChg>
        <pc:spChg chg="add mod">
          <ac:chgData name="Leila Scatena Raposo" userId="efd39fea-0d2b-4ae3-883f-65c40e95a1f8" providerId="ADAL" clId="{B9212994-3FF9-4DB5-A00D-931B974274EF}" dt="2023-05-19T10:57:37.916" v="1161" actId="1076"/>
          <ac:spMkLst>
            <pc:docMk/>
            <pc:sldMk cId="1544495606" sldId="389"/>
            <ac:spMk id="9" creationId="{AE2ED76D-BDCE-E886-5DF0-A7F17D2D744D}"/>
          </ac:spMkLst>
        </pc:spChg>
        <pc:spChg chg="add mod">
          <ac:chgData name="Leila Scatena Raposo" userId="efd39fea-0d2b-4ae3-883f-65c40e95a1f8" providerId="ADAL" clId="{B9212994-3FF9-4DB5-A00D-931B974274EF}" dt="2023-05-19T10:57:06.459" v="1155" actId="1076"/>
          <ac:spMkLst>
            <pc:docMk/>
            <pc:sldMk cId="1544495606" sldId="389"/>
            <ac:spMk id="11" creationId="{0F5281E1-150D-3023-2FE7-0FEEDACB57E4}"/>
          </ac:spMkLst>
        </pc:spChg>
        <pc:spChg chg="add mod">
          <ac:chgData name="Leila Scatena Raposo" userId="efd39fea-0d2b-4ae3-883f-65c40e95a1f8" providerId="ADAL" clId="{B9212994-3FF9-4DB5-A00D-931B974274EF}" dt="2023-05-19T10:56:24.914" v="1148" actId="1076"/>
          <ac:spMkLst>
            <pc:docMk/>
            <pc:sldMk cId="1544495606" sldId="389"/>
            <ac:spMk id="16" creationId="{E7AE5CDC-90CF-F642-6F44-84402E8B1C27}"/>
          </ac:spMkLst>
        </pc:spChg>
      </pc:sldChg>
      <pc:sldChg chg="addSp delSp modSp mod">
        <pc:chgData name="Leila Scatena Raposo" userId="efd39fea-0d2b-4ae3-883f-65c40e95a1f8" providerId="ADAL" clId="{B9212994-3FF9-4DB5-A00D-931B974274EF}" dt="2023-05-19T11:01:12.731" v="1213" actId="478"/>
        <pc:sldMkLst>
          <pc:docMk/>
          <pc:sldMk cId="451275469" sldId="393"/>
        </pc:sldMkLst>
        <pc:spChg chg="add del mod">
          <ac:chgData name="Leila Scatena Raposo" userId="efd39fea-0d2b-4ae3-883f-65c40e95a1f8" providerId="ADAL" clId="{B9212994-3FF9-4DB5-A00D-931B974274EF}" dt="2023-05-19T11:01:12.731" v="1213" actId="478"/>
          <ac:spMkLst>
            <pc:docMk/>
            <pc:sldMk cId="451275469" sldId="393"/>
            <ac:spMk id="7" creationId="{BBFDC83A-0963-173D-2E31-5F216EACAC96}"/>
          </ac:spMkLst>
        </pc:spChg>
        <pc:spChg chg="add mod">
          <ac:chgData name="Leila Scatena Raposo" userId="efd39fea-0d2b-4ae3-883f-65c40e95a1f8" providerId="ADAL" clId="{B9212994-3FF9-4DB5-A00D-931B974274EF}" dt="2023-05-19T11:01:10.726" v="1212" actId="1076"/>
          <ac:spMkLst>
            <pc:docMk/>
            <pc:sldMk cId="451275469" sldId="393"/>
            <ac:spMk id="8" creationId="{887973EA-8626-E834-D618-0481B4361619}"/>
          </ac:spMkLst>
        </pc:spChg>
        <pc:spChg chg="add mod">
          <ac:chgData name="Leila Scatena Raposo" userId="efd39fea-0d2b-4ae3-883f-65c40e95a1f8" providerId="ADAL" clId="{B9212994-3FF9-4DB5-A00D-931B974274EF}" dt="2023-05-19T11:00:45.408" v="1206" actId="1076"/>
          <ac:spMkLst>
            <pc:docMk/>
            <pc:sldMk cId="451275469" sldId="393"/>
            <ac:spMk id="9" creationId="{49B2B534-DD44-1836-CD9F-9D585BDE5A89}"/>
          </ac:spMkLst>
        </pc:spChg>
        <pc:spChg chg="add mod">
          <ac:chgData name="Leila Scatena Raposo" userId="efd39fea-0d2b-4ae3-883f-65c40e95a1f8" providerId="ADAL" clId="{B9212994-3FF9-4DB5-A00D-931B974274EF}" dt="2023-05-19T11:00:16.819" v="1200" actId="1076"/>
          <ac:spMkLst>
            <pc:docMk/>
            <pc:sldMk cId="451275469" sldId="393"/>
            <ac:spMk id="11" creationId="{2266FEC6-3857-0A1D-A3D2-EAACA50FD004}"/>
          </ac:spMkLst>
        </pc:spChg>
      </pc:sldChg>
      <pc:sldChg chg="addSp delSp modSp mod">
        <pc:chgData name="Leila Scatena Raposo" userId="efd39fea-0d2b-4ae3-883f-65c40e95a1f8" providerId="ADAL" clId="{B9212994-3FF9-4DB5-A00D-931B974274EF}" dt="2023-05-19T11:02:40.321" v="1236" actId="478"/>
        <pc:sldMkLst>
          <pc:docMk/>
          <pc:sldMk cId="2076864260" sldId="394"/>
        </pc:sldMkLst>
        <pc:spChg chg="add del mod">
          <ac:chgData name="Leila Scatena Raposo" userId="efd39fea-0d2b-4ae3-883f-65c40e95a1f8" providerId="ADAL" clId="{B9212994-3FF9-4DB5-A00D-931B974274EF}" dt="2023-05-19T11:02:40.321" v="1236" actId="478"/>
          <ac:spMkLst>
            <pc:docMk/>
            <pc:sldMk cId="2076864260" sldId="394"/>
            <ac:spMk id="7" creationId="{789D9F0B-3E20-40C8-5E1E-3944BDD415B8}"/>
          </ac:spMkLst>
        </pc:spChg>
        <pc:spChg chg="add mod">
          <ac:chgData name="Leila Scatena Raposo" userId="efd39fea-0d2b-4ae3-883f-65c40e95a1f8" providerId="ADAL" clId="{B9212994-3FF9-4DB5-A00D-931B974274EF}" dt="2023-05-19T11:02:38.148" v="1235" actId="1076"/>
          <ac:spMkLst>
            <pc:docMk/>
            <pc:sldMk cId="2076864260" sldId="394"/>
            <ac:spMk id="8" creationId="{106FB71B-8B2E-8715-3FB6-ED993E53DEB0}"/>
          </ac:spMkLst>
        </pc:spChg>
        <pc:spChg chg="add mod">
          <ac:chgData name="Leila Scatena Raposo" userId="efd39fea-0d2b-4ae3-883f-65c40e95a1f8" providerId="ADAL" clId="{B9212994-3FF9-4DB5-A00D-931B974274EF}" dt="2023-05-19T11:02:08.627" v="1229" actId="1076"/>
          <ac:spMkLst>
            <pc:docMk/>
            <pc:sldMk cId="2076864260" sldId="394"/>
            <ac:spMk id="9" creationId="{DF4240E2-9DAF-D384-A82E-2E74A67DBE54}"/>
          </ac:spMkLst>
        </pc:spChg>
        <pc:spChg chg="add mod">
          <ac:chgData name="Leila Scatena Raposo" userId="efd39fea-0d2b-4ae3-883f-65c40e95a1f8" providerId="ADAL" clId="{B9212994-3FF9-4DB5-A00D-931B974274EF}" dt="2023-05-19T11:01:40.917" v="1223" actId="1076"/>
          <ac:spMkLst>
            <pc:docMk/>
            <pc:sldMk cId="2076864260" sldId="394"/>
            <ac:spMk id="14" creationId="{E29A0834-797C-81AE-1F96-1DF6A9FB1495}"/>
          </ac:spMkLst>
        </pc:spChg>
      </pc:sldChg>
      <pc:sldChg chg="addSp modSp mod">
        <pc:chgData name="Leila Scatena Raposo" userId="efd39fea-0d2b-4ae3-883f-65c40e95a1f8" providerId="ADAL" clId="{B9212994-3FF9-4DB5-A00D-931B974274EF}" dt="2023-05-19T11:09:42.507" v="1337" actId="1076"/>
        <pc:sldMkLst>
          <pc:docMk/>
          <pc:sldMk cId="2494641865" sldId="395"/>
        </pc:sldMkLst>
        <pc:spChg chg="add mod">
          <ac:chgData name="Leila Scatena Raposo" userId="efd39fea-0d2b-4ae3-883f-65c40e95a1f8" providerId="ADAL" clId="{B9212994-3FF9-4DB5-A00D-931B974274EF}" dt="2023-05-19T11:09:42.507" v="1337" actId="1076"/>
          <ac:spMkLst>
            <pc:docMk/>
            <pc:sldMk cId="2494641865" sldId="395"/>
            <ac:spMk id="18" creationId="{E731B395-0CF4-E72B-84B7-8A8AC2634DAD}"/>
          </ac:spMkLst>
        </pc:spChg>
        <pc:spChg chg="add mod">
          <ac:chgData name="Leila Scatena Raposo" userId="efd39fea-0d2b-4ae3-883f-65c40e95a1f8" providerId="ADAL" clId="{B9212994-3FF9-4DB5-A00D-931B974274EF}" dt="2023-05-19T11:09:18.755" v="1331" actId="1076"/>
          <ac:spMkLst>
            <pc:docMk/>
            <pc:sldMk cId="2494641865" sldId="395"/>
            <ac:spMk id="19" creationId="{6D9382DD-1994-D444-96CC-9064D15EEDDC}"/>
          </ac:spMkLst>
        </pc:spChg>
        <pc:spChg chg="add mod">
          <ac:chgData name="Leila Scatena Raposo" userId="efd39fea-0d2b-4ae3-883f-65c40e95a1f8" providerId="ADAL" clId="{B9212994-3FF9-4DB5-A00D-931B974274EF}" dt="2023-05-19T11:08:54.507" v="1325" actId="1076"/>
          <ac:spMkLst>
            <pc:docMk/>
            <pc:sldMk cId="2494641865" sldId="395"/>
            <ac:spMk id="20" creationId="{F1414F1B-0CEC-52F4-996C-730457AACD77}"/>
          </ac:spMkLst>
        </pc:spChg>
        <pc:spChg chg="add mod">
          <ac:chgData name="Leila Scatena Raposo" userId="efd39fea-0d2b-4ae3-883f-65c40e95a1f8" providerId="ADAL" clId="{B9212994-3FF9-4DB5-A00D-931B974274EF}" dt="2023-05-19T11:08:20.207" v="1317" actId="1076"/>
          <ac:spMkLst>
            <pc:docMk/>
            <pc:sldMk cId="2494641865" sldId="395"/>
            <ac:spMk id="21" creationId="{17BBE766-9229-10D6-A224-42A2E8D579E7}"/>
          </ac:spMkLst>
        </pc:spChg>
        <pc:spChg chg="add mod">
          <ac:chgData name="Leila Scatena Raposo" userId="efd39fea-0d2b-4ae3-883f-65c40e95a1f8" providerId="ADAL" clId="{B9212994-3FF9-4DB5-A00D-931B974274EF}" dt="2023-05-19T11:07:48.361" v="1310" actId="1076"/>
          <ac:spMkLst>
            <pc:docMk/>
            <pc:sldMk cId="2494641865" sldId="395"/>
            <ac:spMk id="22" creationId="{9F63A711-85E6-7345-8AD0-6192D07C8F08}"/>
          </ac:spMkLst>
        </pc:spChg>
        <pc:spChg chg="add mod">
          <ac:chgData name="Leila Scatena Raposo" userId="efd39fea-0d2b-4ae3-883f-65c40e95a1f8" providerId="ADAL" clId="{B9212994-3FF9-4DB5-A00D-931B974274EF}" dt="2023-05-19T11:07:17.823" v="1304" actId="1076"/>
          <ac:spMkLst>
            <pc:docMk/>
            <pc:sldMk cId="2494641865" sldId="395"/>
            <ac:spMk id="23" creationId="{3308CB69-7225-F3EC-F2E4-84E56F5E34C5}"/>
          </ac:spMkLst>
        </pc:spChg>
      </pc:sldChg>
      <pc:sldChg chg="modSp mod">
        <pc:chgData name="Leila Scatena Raposo" userId="efd39fea-0d2b-4ae3-883f-65c40e95a1f8" providerId="ADAL" clId="{B9212994-3FF9-4DB5-A00D-931B974274EF}" dt="2023-05-16T09:29:40.672" v="388" actId="255"/>
        <pc:sldMkLst>
          <pc:docMk/>
          <pc:sldMk cId="3411853499" sldId="400"/>
        </pc:sldMkLst>
        <pc:spChg chg="mod">
          <ac:chgData name="Leila Scatena Raposo" userId="efd39fea-0d2b-4ae3-883f-65c40e95a1f8" providerId="ADAL" clId="{B9212994-3FF9-4DB5-A00D-931B974274EF}" dt="2023-05-16T09:29:40.672" v="388" actId="255"/>
          <ac:spMkLst>
            <pc:docMk/>
            <pc:sldMk cId="3411853499" sldId="400"/>
            <ac:spMk id="22" creationId="{6D3D3D32-CADC-F936-4DEF-A5C8EC554A78}"/>
          </ac:spMkLst>
        </pc:spChg>
      </pc:sldChg>
      <pc:sldChg chg="modSp mod">
        <pc:chgData name="Leila Scatena Raposo" userId="efd39fea-0d2b-4ae3-883f-65c40e95a1f8" providerId="ADAL" clId="{B9212994-3FF9-4DB5-A00D-931B974274EF}" dt="2023-05-16T09:29:30.750" v="387" actId="255"/>
        <pc:sldMkLst>
          <pc:docMk/>
          <pc:sldMk cId="902940933" sldId="401"/>
        </pc:sldMkLst>
        <pc:spChg chg="mod">
          <ac:chgData name="Leila Scatena Raposo" userId="efd39fea-0d2b-4ae3-883f-65c40e95a1f8" providerId="ADAL" clId="{B9212994-3FF9-4DB5-A00D-931B974274EF}" dt="2023-05-16T09:29:30.750" v="387" actId="255"/>
          <ac:spMkLst>
            <pc:docMk/>
            <pc:sldMk cId="902940933" sldId="401"/>
            <ac:spMk id="22" creationId="{6D3D3D32-CADC-F936-4DEF-A5C8EC554A78}"/>
          </ac:spMkLst>
        </pc:spChg>
      </pc:sldChg>
      <pc:sldChg chg="modSp mod">
        <pc:chgData name="Leila Scatena Raposo" userId="efd39fea-0d2b-4ae3-883f-65c40e95a1f8" providerId="ADAL" clId="{B9212994-3FF9-4DB5-A00D-931B974274EF}" dt="2023-05-16T09:29:23.648" v="386" actId="255"/>
        <pc:sldMkLst>
          <pc:docMk/>
          <pc:sldMk cId="4142283883" sldId="402"/>
        </pc:sldMkLst>
        <pc:spChg chg="mod">
          <ac:chgData name="Leila Scatena Raposo" userId="efd39fea-0d2b-4ae3-883f-65c40e95a1f8" providerId="ADAL" clId="{B9212994-3FF9-4DB5-A00D-931B974274EF}" dt="2023-05-16T09:29:23.648" v="386" actId="255"/>
          <ac:spMkLst>
            <pc:docMk/>
            <pc:sldMk cId="4142283883" sldId="402"/>
            <ac:spMk id="22" creationId="{6D3D3D32-CADC-F936-4DEF-A5C8EC554A78}"/>
          </ac:spMkLst>
        </pc:spChg>
      </pc:sldChg>
      <pc:sldChg chg="modSp mod">
        <pc:chgData name="Leila Scatena Raposo" userId="efd39fea-0d2b-4ae3-883f-65c40e95a1f8" providerId="ADAL" clId="{B9212994-3FF9-4DB5-A00D-931B974274EF}" dt="2023-05-16T09:29:15.575" v="385" actId="255"/>
        <pc:sldMkLst>
          <pc:docMk/>
          <pc:sldMk cId="1020234650" sldId="403"/>
        </pc:sldMkLst>
        <pc:spChg chg="mod">
          <ac:chgData name="Leila Scatena Raposo" userId="efd39fea-0d2b-4ae3-883f-65c40e95a1f8" providerId="ADAL" clId="{B9212994-3FF9-4DB5-A00D-931B974274EF}" dt="2023-05-16T09:29:15.575" v="385" actId="255"/>
          <ac:spMkLst>
            <pc:docMk/>
            <pc:sldMk cId="1020234650" sldId="403"/>
            <ac:spMk id="22" creationId="{6D3D3D32-CADC-F936-4DEF-A5C8EC554A78}"/>
          </ac:spMkLst>
        </pc:spChg>
      </pc:sldChg>
      <pc:sldChg chg="modSp mod">
        <pc:chgData name="Leila Scatena Raposo" userId="efd39fea-0d2b-4ae3-883f-65c40e95a1f8" providerId="ADAL" clId="{B9212994-3FF9-4DB5-A00D-931B974274EF}" dt="2023-05-16T09:29:08.372" v="384" actId="255"/>
        <pc:sldMkLst>
          <pc:docMk/>
          <pc:sldMk cId="2142749622" sldId="404"/>
        </pc:sldMkLst>
        <pc:spChg chg="mod">
          <ac:chgData name="Leila Scatena Raposo" userId="efd39fea-0d2b-4ae3-883f-65c40e95a1f8" providerId="ADAL" clId="{B9212994-3FF9-4DB5-A00D-931B974274EF}" dt="2023-05-16T09:29:08.372" v="384" actId="255"/>
          <ac:spMkLst>
            <pc:docMk/>
            <pc:sldMk cId="2142749622" sldId="404"/>
            <ac:spMk id="22" creationId="{6D3D3D32-CADC-F936-4DEF-A5C8EC554A78}"/>
          </ac:spMkLst>
        </pc:spChg>
      </pc:sldChg>
      <pc:sldChg chg="modSp mod">
        <pc:chgData name="Leila Scatena Raposo" userId="efd39fea-0d2b-4ae3-883f-65c40e95a1f8" providerId="ADAL" clId="{B9212994-3FF9-4DB5-A00D-931B974274EF}" dt="2023-05-16T09:28:59.286" v="383" actId="255"/>
        <pc:sldMkLst>
          <pc:docMk/>
          <pc:sldMk cId="3585074889" sldId="405"/>
        </pc:sldMkLst>
        <pc:spChg chg="mod">
          <ac:chgData name="Leila Scatena Raposo" userId="efd39fea-0d2b-4ae3-883f-65c40e95a1f8" providerId="ADAL" clId="{B9212994-3FF9-4DB5-A00D-931B974274EF}" dt="2023-05-16T09:28:59.286" v="383" actId="255"/>
          <ac:spMkLst>
            <pc:docMk/>
            <pc:sldMk cId="3585074889" sldId="405"/>
            <ac:spMk id="22" creationId="{6D3D3D32-CADC-F936-4DEF-A5C8EC554A78}"/>
          </ac:spMkLst>
        </pc:spChg>
      </pc:sldChg>
      <pc:sldChg chg="delSp modSp mod">
        <pc:chgData name="Leila Scatena Raposo" userId="efd39fea-0d2b-4ae3-883f-65c40e95a1f8" providerId="ADAL" clId="{B9212994-3FF9-4DB5-A00D-931B974274EF}" dt="2023-05-15T13:44:51.130" v="202" actId="14100"/>
        <pc:sldMkLst>
          <pc:docMk/>
          <pc:sldMk cId="2551661847" sldId="407"/>
        </pc:sldMkLst>
        <pc:spChg chg="mod">
          <ac:chgData name="Leila Scatena Raposo" userId="efd39fea-0d2b-4ae3-883f-65c40e95a1f8" providerId="ADAL" clId="{B9212994-3FF9-4DB5-A00D-931B974274EF}" dt="2023-05-15T13:44:51.130" v="202" actId="14100"/>
          <ac:spMkLst>
            <pc:docMk/>
            <pc:sldMk cId="2551661847" sldId="407"/>
            <ac:spMk id="16" creationId="{9F4EFDA7-133A-D0FE-AF0E-96D578912D86}"/>
          </ac:spMkLst>
        </pc:spChg>
        <pc:spChg chg="del mod">
          <ac:chgData name="Leila Scatena Raposo" userId="efd39fea-0d2b-4ae3-883f-65c40e95a1f8" providerId="ADAL" clId="{B9212994-3FF9-4DB5-A00D-931B974274EF}" dt="2023-05-15T13:43:25.550" v="192" actId="478"/>
          <ac:spMkLst>
            <pc:docMk/>
            <pc:sldMk cId="2551661847" sldId="407"/>
            <ac:spMk id="17" creationId="{EE0D06DC-57D8-A987-EAE1-81F8A136D945}"/>
          </ac:spMkLst>
        </pc:spChg>
      </pc:sldChg>
      <pc:sldChg chg="addSp delSp modSp mod">
        <pc:chgData name="Leila Scatena Raposo" userId="efd39fea-0d2b-4ae3-883f-65c40e95a1f8" providerId="ADAL" clId="{B9212994-3FF9-4DB5-A00D-931B974274EF}" dt="2023-05-19T10:45:50.805" v="1039" actId="478"/>
        <pc:sldMkLst>
          <pc:docMk/>
          <pc:sldMk cId="508706887" sldId="408"/>
        </pc:sldMkLst>
        <pc:spChg chg="add del mod">
          <ac:chgData name="Leila Scatena Raposo" userId="efd39fea-0d2b-4ae3-883f-65c40e95a1f8" providerId="ADAL" clId="{B9212994-3FF9-4DB5-A00D-931B974274EF}" dt="2023-05-19T10:45:50.805" v="1039" actId="478"/>
          <ac:spMkLst>
            <pc:docMk/>
            <pc:sldMk cId="508706887" sldId="408"/>
            <ac:spMk id="18" creationId="{A2260E21-DC9A-03E1-E313-9488180106FC}"/>
          </ac:spMkLst>
        </pc:spChg>
        <pc:spChg chg="add mod">
          <ac:chgData name="Leila Scatena Raposo" userId="efd39fea-0d2b-4ae3-883f-65c40e95a1f8" providerId="ADAL" clId="{B9212994-3FF9-4DB5-A00D-931B974274EF}" dt="2023-05-19T10:45:47.361" v="1038" actId="1076"/>
          <ac:spMkLst>
            <pc:docMk/>
            <pc:sldMk cId="508706887" sldId="408"/>
            <ac:spMk id="19" creationId="{55DD8493-95B7-F542-BA4D-3833A5CA53A2}"/>
          </ac:spMkLst>
        </pc:spChg>
        <pc:spChg chg="add mod">
          <ac:chgData name="Leila Scatena Raposo" userId="efd39fea-0d2b-4ae3-883f-65c40e95a1f8" providerId="ADAL" clId="{B9212994-3FF9-4DB5-A00D-931B974274EF}" dt="2023-05-19T10:44:52.417" v="1027" actId="1076"/>
          <ac:spMkLst>
            <pc:docMk/>
            <pc:sldMk cId="508706887" sldId="408"/>
            <ac:spMk id="20" creationId="{5AC64336-4AA4-5C3C-B94F-92025BB2CF25}"/>
          </ac:spMkLst>
        </pc:spChg>
        <pc:spChg chg="add mod">
          <ac:chgData name="Leila Scatena Raposo" userId="efd39fea-0d2b-4ae3-883f-65c40e95a1f8" providerId="ADAL" clId="{B9212994-3FF9-4DB5-A00D-931B974274EF}" dt="2023-05-19T10:44:21.407" v="1021" actId="1076"/>
          <ac:spMkLst>
            <pc:docMk/>
            <pc:sldMk cId="508706887" sldId="408"/>
            <ac:spMk id="21" creationId="{D8050A99-2D95-C04E-0E83-A132F6A62929}"/>
          </ac:spMkLst>
        </pc:spChg>
        <pc:spChg chg="add mod">
          <ac:chgData name="Leila Scatena Raposo" userId="efd39fea-0d2b-4ae3-883f-65c40e95a1f8" providerId="ADAL" clId="{B9212994-3FF9-4DB5-A00D-931B974274EF}" dt="2023-05-19T10:43:53.133" v="1015" actId="1076"/>
          <ac:spMkLst>
            <pc:docMk/>
            <pc:sldMk cId="508706887" sldId="408"/>
            <ac:spMk id="22" creationId="{4F560270-4BFE-9114-1368-040124BD328A}"/>
          </ac:spMkLst>
        </pc:spChg>
        <pc:spChg chg="add mod">
          <ac:chgData name="Leila Scatena Raposo" userId="efd39fea-0d2b-4ae3-883f-65c40e95a1f8" providerId="ADAL" clId="{B9212994-3FF9-4DB5-A00D-931B974274EF}" dt="2023-05-19T10:43:20.239" v="1009" actId="1076"/>
          <ac:spMkLst>
            <pc:docMk/>
            <pc:sldMk cId="508706887" sldId="408"/>
            <ac:spMk id="23" creationId="{4FD0BF51-32EF-0F9F-8D34-FC2E3500AA9E}"/>
          </ac:spMkLst>
        </pc:spChg>
        <pc:picChg chg="add mod">
          <ac:chgData name="Leila Scatena Raposo" userId="efd39fea-0d2b-4ae3-883f-65c40e95a1f8" providerId="ADAL" clId="{B9212994-3FF9-4DB5-A00D-931B974274EF}" dt="2023-05-19T10:42:53.463" v="1004" actId="1076"/>
          <ac:picMkLst>
            <pc:docMk/>
            <pc:sldMk cId="508706887" sldId="408"/>
            <ac:picMk id="25" creationId="{F7D31CBF-670C-8E4B-C48E-7D77352A87DB}"/>
          </ac:picMkLst>
        </pc:picChg>
      </pc:sldChg>
      <pc:sldChg chg="addSp modSp mod">
        <pc:chgData name="Leila Scatena Raposo" userId="efd39fea-0d2b-4ae3-883f-65c40e95a1f8" providerId="ADAL" clId="{B9212994-3FF9-4DB5-A00D-931B974274EF}" dt="2023-05-18T19:53:43.912" v="557" actId="1076"/>
        <pc:sldMkLst>
          <pc:docMk/>
          <pc:sldMk cId="1676420097" sldId="409"/>
        </pc:sldMkLst>
        <pc:spChg chg="add mod">
          <ac:chgData name="Leila Scatena Raposo" userId="efd39fea-0d2b-4ae3-883f-65c40e95a1f8" providerId="ADAL" clId="{B9212994-3FF9-4DB5-A00D-931B974274EF}" dt="2023-05-18T19:53:43.912" v="557" actId="1076"/>
          <ac:spMkLst>
            <pc:docMk/>
            <pc:sldMk cId="1676420097" sldId="409"/>
            <ac:spMk id="4" creationId="{C271AB91-2A1D-84A5-68DF-E8F8205921E8}"/>
          </ac:spMkLst>
        </pc:spChg>
      </pc:sldChg>
      <pc:sldChg chg="addSp modSp mod">
        <pc:chgData name="Leila Scatena Raposo" userId="efd39fea-0d2b-4ae3-883f-65c40e95a1f8" providerId="ADAL" clId="{B9212994-3FF9-4DB5-A00D-931B974274EF}" dt="2023-05-19T10:12:29.159" v="690" actId="1076"/>
        <pc:sldMkLst>
          <pc:docMk/>
          <pc:sldMk cId="2547203207" sldId="411"/>
        </pc:sldMkLst>
        <pc:spChg chg="add mod">
          <ac:chgData name="Leila Scatena Raposo" userId="efd39fea-0d2b-4ae3-883f-65c40e95a1f8" providerId="ADAL" clId="{B9212994-3FF9-4DB5-A00D-931B974274EF}" dt="2023-05-19T10:12:25.167" v="689" actId="1076"/>
          <ac:spMkLst>
            <pc:docMk/>
            <pc:sldMk cId="2547203207" sldId="411"/>
            <ac:spMk id="3" creationId="{56E37BEE-4025-FC23-EA7D-1A709B0F4340}"/>
          </ac:spMkLst>
        </pc:spChg>
        <pc:spChg chg="mod">
          <ac:chgData name="Leila Scatena Raposo" userId="efd39fea-0d2b-4ae3-883f-65c40e95a1f8" providerId="ADAL" clId="{B9212994-3FF9-4DB5-A00D-931B974274EF}" dt="2023-05-15T13:00:01.914" v="36" actId="790"/>
          <ac:spMkLst>
            <pc:docMk/>
            <pc:sldMk cId="2547203207" sldId="411"/>
            <ac:spMk id="8" creationId="{02DC5630-5D60-4C16-A27A-FFCBD4D98A4A}"/>
          </ac:spMkLst>
        </pc:spChg>
        <pc:spChg chg="mod">
          <ac:chgData name="Leila Scatena Raposo" userId="efd39fea-0d2b-4ae3-883f-65c40e95a1f8" providerId="ADAL" clId="{B9212994-3FF9-4DB5-A00D-931B974274EF}" dt="2023-05-19T10:12:11.212" v="687" actId="1076"/>
          <ac:spMkLst>
            <pc:docMk/>
            <pc:sldMk cId="2547203207" sldId="411"/>
            <ac:spMk id="14" creationId="{F3CB2A60-4CB0-F35C-1309-50477BA9050B}"/>
          </ac:spMkLst>
        </pc:spChg>
        <pc:spChg chg="mod">
          <ac:chgData name="Leila Scatena Raposo" userId="efd39fea-0d2b-4ae3-883f-65c40e95a1f8" providerId="ADAL" clId="{B9212994-3FF9-4DB5-A00D-931B974274EF}" dt="2023-05-19T10:12:11.212" v="687" actId="1076"/>
          <ac:spMkLst>
            <pc:docMk/>
            <pc:sldMk cId="2547203207" sldId="411"/>
            <ac:spMk id="15" creationId="{34A27BEA-6B92-EBED-711F-CE13139B71A6}"/>
          </ac:spMkLst>
        </pc:spChg>
        <pc:spChg chg="mod">
          <ac:chgData name="Leila Scatena Raposo" userId="efd39fea-0d2b-4ae3-883f-65c40e95a1f8" providerId="ADAL" clId="{B9212994-3FF9-4DB5-A00D-931B974274EF}" dt="2023-05-19T10:12:11.212" v="687" actId="1076"/>
          <ac:spMkLst>
            <pc:docMk/>
            <pc:sldMk cId="2547203207" sldId="411"/>
            <ac:spMk id="16" creationId="{8329C845-9B7C-4129-1E4A-7481EE89FD85}"/>
          </ac:spMkLst>
        </pc:spChg>
        <pc:spChg chg="mod">
          <ac:chgData name="Leila Scatena Raposo" userId="efd39fea-0d2b-4ae3-883f-65c40e95a1f8" providerId="ADAL" clId="{B9212994-3FF9-4DB5-A00D-931B974274EF}" dt="2023-05-19T10:12:29.159" v="690" actId="1076"/>
          <ac:spMkLst>
            <pc:docMk/>
            <pc:sldMk cId="2547203207" sldId="411"/>
            <ac:spMk id="17" creationId="{5BFC065E-5E0A-929F-BA8A-AFF0F3EB0296}"/>
          </ac:spMkLst>
        </pc:spChg>
        <pc:picChg chg="mod">
          <ac:chgData name="Leila Scatena Raposo" userId="efd39fea-0d2b-4ae3-883f-65c40e95a1f8" providerId="ADAL" clId="{B9212994-3FF9-4DB5-A00D-931B974274EF}" dt="2023-05-19T10:12:11.212" v="687" actId="1076"/>
          <ac:picMkLst>
            <pc:docMk/>
            <pc:sldMk cId="2547203207" sldId="411"/>
            <ac:picMk id="5" creationId="{ED03A412-E5BA-1396-8D3E-23AAE64DCEF1}"/>
          </ac:picMkLst>
        </pc:picChg>
        <pc:picChg chg="mod">
          <ac:chgData name="Leila Scatena Raposo" userId="efd39fea-0d2b-4ae3-883f-65c40e95a1f8" providerId="ADAL" clId="{B9212994-3FF9-4DB5-A00D-931B974274EF}" dt="2023-05-19T10:12:11.212" v="687" actId="1076"/>
          <ac:picMkLst>
            <pc:docMk/>
            <pc:sldMk cId="2547203207" sldId="411"/>
            <ac:picMk id="6" creationId="{B18E8ED4-FAB2-7323-0FDC-DD991BE61170}"/>
          </ac:picMkLst>
        </pc:picChg>
        <pc:picChg chg="mod">
          <ac:chgData name="Leila Scatena Raposo" userId="efd39fea-0d2b-4ae3-883f-65c40e95a1f8" providerId="ADAL" clId="{B9212994-3FF9-4DB5-A00D-931B974274EF}" dt="2023-05-19T10:12:11.212" v="687" actId="1076"/>
          <ac:picMkLst>
            <pc:docMk/>
            <pc:sldMk cId="2547203207" sldId="411"/>
            <ac:picMk id="7" creationId="{C995F971-C379-374F-C907-4EEB00D97EC2}"/>
          </ac:picMkLst>
        </pc:picChg>
        <pc:picChg chg="mod">
          <ac:chgData name="Leila Scatena Raposo" userId="efd39fea-0d2b-4ae3-883f-65c40e95a1f8" providerId="ADAL" clId="{B9212994-3FF9-4DB5-A00D-931B974274EF}" dt="2023-05-19T10:12:11.212" v="687" actId="1076"/>
          <ac:picMkLst>
            <pc:docMk/>
            <pc:sldMk cId="2547203207" sldId="411"/>
            <ac:picMk id="13" creationId="{ABAAB462-922A-01A1-E393-E5C4006A6419}"/>
          </ac:picMkLst>
        </pc:picChg>
      </pc:sldChg>
      <pc:sldChg chg="addSp modSp mod">
        <pc:chgData name="Leila Scatena Raposo" userId="efd39fea-0d2b-4ae3-883f-65c40e95a1f8" providerId="ADAL" clId="{B9212994-3FF9-4DB5-A00D-931B974274EF}" dt="2023-05-19T10:29:02.906" v="875" actId="1076"/>
        <pc:sldMkLst>
          <pc:docMk/>
          <pc:sldMk cId="3387631480" sldId="413"/>
        </pc:sldMkLst>
        <pc:spChg chg="add mod">
          <ac:chgData name="Leila Scatena Raposo" userId="efd39fea-0d2b-4ae3-883f-65c40e95a1f8" providerId="ADAL" clId="{B9212994-3FF9-4DB5-A00D-931B974274EF}" dt="2023-05-19T10:28:51.067" v="873" actId="1076"/>
          <ac:spMkLst>
            <pc:docMk/>
            <pc:sldMk cId="3387631480" sldId="413"/>
            <ac:spMk id="4" creationId="{D8D3C72D-4987-DC65-940B-EF20A7CFDD2F}"/>
          </ac:spMkLst>
        </pc:spChg>
        <pc:spChg chg="mod">
          <ac:chgData name="Leila Scatena Raposo" userId="efd39fea-0d2b-4ae3-883f-65c40e95a1f8" providerId="ADAL" clId="{B9212994-3FF9-4DB5-A00D-931B974274EF}" dt="2023-05-19T10:27:22.320" v="855" actId="1076"/>
          <ac:spMkLst>
            <pc:docMk/>
            <pc:sldMk cId="3387631480" sldId="413"/>
            <ac:spMk id="14" creationId="{F3CB2A60-4CB0-F35C-1309-50477BA9050B}"/>
          </ac:spMkLst>
        </pc:spChg>
        <pc:spChg chg="mod">
          <ac:chgData name="Leila Scatena Raposo" userId="efd39fea-0d2b-4ae3-883f-65c40e95a1f8" providerId="ADAL" clId="{B9212994-3FF9-4DB5-A00D-931B974274EF}" dt="2023-05-19T10:29:02.906" v="875" actId="1076"/>
          <ac:spMkLst>
            <pc:docMk/>
            <pc:sldMk cId="3387631480" sldId="413"/>
            <ac:spMk id="22" creationId="{27D91F8A-BC32-38F8-BB44-FB6822488739}"/>
          </ac:spMkLst>
        </pc:spChg>
        <pc:spChg chg="mod">
          <ac:chgData name="Leila Scatena Raposo" userId="efd39fea-0d2b-4ae3-883f-65c40e95a1f8" providerId="ADAL" clId="{B9212994-3FF9-4DB5-A00D-931B974274EF}" dt="2023-05-19T10:27:31.612" v="856" actId="1076"/>
          <ac:spMkLst>
            <pc:docMk/>
            <pc:sldMk cId="3387631480" sldId="413"/>
            <ac:spMk id="23" creationId="{C4BDB593-8EFB-1B0B-5B69-B337BDFD1876}"/>
          </ac:spMkLst>
        </pc:spChg>
        <pc:spChg chg="mod">
          <ac:chgData name="Leila Scatena Raposo" userId="efd39fea-0d2b-4ae3-883f-65c40e95a1f8" providerId="ADAL" clId="{B9212994-3FF9-4DB5-A00D-931B974274EF}" dt="2023-05-19T10:27:42.944" v="857" actId="1076"/>
          <ac:spMkLst>
            <pc:docMk/>
            <pc:sldMk cId="3387631480" sldId="413"/>
            <ac:spMk id="24" creationId="{5E2EA745-DC91-645E-BA98-DC2AAD1FBDE3}"/>
          </ac:spMkLst>
        </pc:spChg>
        <pc:picChg chg="mod">
          <ac:chgData name="Leila Scatena Raposo" userId="efd39fea-0d2b-4ae3-883f-65c40e95a1f8" providerId="ADAL" clId="{B9212994-3FF9-4DB5-A00D-931B974274EF}" dt="2023-05-19T10:27:22.320" v="855" actId="1076"/>
          <ac:picMkLst>
            <pc:docMk/>
            <pc:sldMk cId="3387631480" sldId="413"/>
            <ac:picMk id="3" creationId="{FA0DC1FE-672B-9165-3822-B57E426CB5C1}"/>
          </ac:picMkLst>
        </pc:picChg>
        <pc:picChg chg="mod">
          <ac:chgData name="Leila Scatena Raposo" userId="efd39fea-0d2b-4ae3-883f-65c40e95a1f8" providerId="ADAL" clId="{B9212994-3FF9-4DB5-A00D-931B974274EF}" dt="2023-05-19T10:27:31.612" v="856" actId="1076"/>
          <ac:picMkLst>
            <pc:docMk/>
            <pc:sldMk cId="3387631480" sldId="413"/>
            <ac:picMk id="11" creationId="{4949FBEA-3DBB-0A1B-C515-AD5F5A1CF0FC}"/>
          </ac:picMkLst>
        </pc:picChg>
        <pc:picChg chg="mod">
          <ac:chgData name="Leila Scatena Raposo" userId="efd39fea-0d2b-4ae3-883f-65c40e95a1f8" providerId="ADAL" clId="{B9212994-3FF9-4DB5-A00D-931B974274EF}" dt="2023-05-19T10:28:58.063" v="874" actId="1076"/>
          <ac:picMkLst>
            <pc:docMk/>
            <pc:sldMk cId="3387631480" sldId="413"/>
            <ac:picMk id="19" creationId="{395A8657-20EB-26A4-F1E5-44656B284317}"/>
          </ac:picMkLst>
        </pc:picChg>
        <pc:picChg chg="mod">
          <ac:chgData name="Leila Scatena Raposo" userId="efd39fea-0d2b-4ae3-883f-65c40e95a1f8" providerId="ADAL" clId="{B9212994-3FF9-4DB5-A00D-931B974274EF}" dt="2023-05-19T10:27:42.944" v="857" actId="1076"/>
          <ac:picMkLst>
            <pc:docMk/>
            <pc:sldMk cId="3387631480" sldId="413"/>
            <ac:picMk id="21" creationId="{81A07C78-0744-D87E-5131-D7415C9BF6F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C9356-C104-42D9-BD7D-A890EB394289}" type="doc">
      <dgm:prSet loTypeId="urn:microsoft.com/office/officeart/2005/8/layout/list1" loCatId="process" qsTypeId="urn:microsoft.com/office/officeart/2005/8/quickstyle/simple2" qsCatId="simple" csTypeId="urn:microsoft.com/office/officeart/2005/8/colors/accent2_1" csCatId="accent2" phldr="1"/>
      <dgm:spPr/>
      <dgm:t>
        <a:bodyPr/>
        <a:lstStyle/>
        <a:p>
          <a:endParaRPr lang="en-US"/>
        </a:p>
      </dgm:t>
    </dgm:pt>
    <dgm:pt modelId="{530F59EB-119F-4A5B-87A6-99E545C829FC}">
      <dgm:prSet/>
      <dgm:spPr>
        <a:solidFill>
          <a:schemeClr val="tx2"/>
        </a:solidFill>
      </dgm:spPr>
      <dgm:t>
        <a:bodyPr/>
        <a:lstStyle/>
        <a:p>
          <a:r>
            <a:rPr lang="en-US" i="1" noProof="0" dirty="0">
              <a:solidFill>
                <a:schemeClr val="bg1"/>
              </a:solidFill>
            </a:rPr>
            <a:t>Four tips for getting more precise results.  You can also combine them!</a:t>
          </a:r>
          <a:endParaRPr lang="en-US" noProof="0" dirty="0">
            <a:solidFill>
              <a:schemeClr val="bg1"/>
            </a:solidFill>
          </a:endParaRPr>
        </a:p>
      </dgm:t>
    </dgm:pt>
    <dgm:pt modelId="{5DC98618-9F29-4B29-8A48-C0BCE9F351F0}" type="parTrans" cxnId="{FBB52C6F-7B2E-4CA2-A28F-36605FE315C1}">
      <dgm:prSet/>
      <dgm:spPr/>
      <dgm:t>
        <a:bodyPr/>
        <a:lstStyle/>
        <a:p>
          <a:endParaRPr lang="en-US"/>
        </a:p>
      </dgm:t>
    </dgm:pt>
    <dgm:pt modelId="{0EE48C92-AB6B-4A31-95A2-D580E7C411B3}" type="sibTrans" cxnId="{FBB52C6F-7B2E-4CA2-A28F-36605FE315C1}">
      <dgm:prSet/>
      <dgm:spPr/>
      <dgm:t>
        <a:bodyPr/>
        <a:lstStyle/>
        <a:p>
          <a:endParaRPr lang="en-US"/>
        </a:p>
      </dgm:t>
    </dgm:pt>
    <dgm:pt modelId="{6E0DE4DC-78B0-4451-ABFA-D122E53AC4D3}">
      <dgm:prSet/>
      <dgm:spPr/>
      <dgm:t>
        <a:bodyPr/>
        <a:lstStyle/>
        <a:p>
          <a:r>
            <a:rPr lang="pt-BR" i="1" dirty="0"/>
            <a:t>a. Use </a:t>
          </a:r>
          <a:r>
            <a:rPr lang="pt-BR" b="1" i="1" dirty="0"/>
            <a:t>+</a:t>
          </a:r>
          <a:r>
            <a:rPr lang="pt-BR" i="1" dirty="0"/>
            <a:t> to include words in the results.</a:t>
          </a:r>
          <a:endParaRPr lang="en-US" dirty="0"/>
        </a:p>
      </dgm:t>
    </dgm:pt>
    <dgm:pt modelId="{8B12D01E-A0A3-45E8-808D-9FDBB90FD6F6}" type="parTrans" cxnId="{AB81328B-920A-405C-BE1F-A6657AE64C98}">
      <dgm:prSet/>
      <dgm:spPr/>
      <dgm:t>
        <a:bodyPr/>
        <a:lstStyle/>
        <a:p>
          <a:endParaRPr lang="en-US"/>
        </a:p>
      </dgm:t>
    </dgm:pt>
    <dgm:pt modelId="{28A39986-4270-44E6-BE6C-8D9A599AEF09}" type="sibTrans" cxnId="{AB81328B-920A-405C-BE1F-A6657AE64C98}">
      <dgm:prSet/>
      <dgm:spPr/>
      <dgm:t>
        <a:bodyPr/>
        <a:lstStyle/>
        <a:p>
          <a:endParaRPr lang="en-US"/>
        </a:p>
      </dgm:t>
    </dgm:pt>
    <dgm:pt modelId="{A5B96DE2-204A-426F-BBBA-47B75C3A2498}">
      <dgm:prSet/>
      <dgm:spPr/>
      <dgm:t>
        <a:bodyPr/>
        <a:lstStyle/>
        <a:p>
          <a:r>
            <a:rPr lang="pt-BR" i="1" dirty="0"/>
            <a:t>b. Use </a:t>
          </a:r>
          <a:r>
            <a:rPr lang="pt-BR" b="1" i="1" dirty="0"/>
            <a:t>-</a:t>
          </a:r>
          <a:r>
            <a:rPr lang="pt-BR" i="1" dirty="0"/>
            <a:t> to remove words from the results.</a:t>
          </a:r>
          <a:endParaRPr lang="en-US" dirty="0"/>
        </a:p>
      </dgm:t>
    </dgm:pt>
    <dgm:pt modelId="{CE39CAB2-2956-482C-8580-EFB213A74E6D}" type="parTrans" cxnId="{CF4B91C5-6712-4A57-98C3-E9A05262E425}">
      <dgm:prSet/>
      <dgm:spPr/>
      <dgm:t>
        <a:bodyPr/>
        <a:lstStyle/>
        <a:p>
          <a:endParaRPr lang="en-US"/>
        </a:p>
      </dgm:t>
    </dgm:pt>
    <dgm:pt modelId="{0E202A60-759B-4849-A306-B695E31E8E11}" type="sibTrans" cxnId="{CF4B91C5-6712-4A57-98C3-E9A05262E425}">
      <dgm:prSet/>
      <dgm:spPr/>
      <dgm:t>
        <a:bodyPr/>
        <a:lstStyle/>
        <a:p>
          <a:endParaRPr lang="en-US"/>
        </a:p>
      </dgm:t>
    </dgm:pt>
    <dgm:pt modelId="{14E230C8-DA36-4FC6-956A-59B55B7B5591}">
      <dgm:prSet/>
      <dgm:spPr/>
      <dgm:t>
        <a:bodyPr/>
        <a:lstStyle/>
        <a:p>
          <a:r>
            <a:rPr lang="pt-BR" i="1" dirty="0"/>
            <a:t>c. Use </a:t>
          </a:r>
          <a:r>
            <a:rPr lang="pt-BR" b="1" i="1" dirty="0"/>
            <a:t>“ ” </a:t>
          </a:r>
          <a:r>
            <a:rPr lang="pt-BR" i="1" dirty="0"/>
            <a:t>to search for specific terms or phrases.</a:t>
          </a:r>
          <a:endParaRPr lang="en-US" dirty="0"/>
        </a:p>
      </dgm:t>
    </dgm:pt>
    <dgm:pt modelId="{81BFCAD2-F49C-4E03-B396-CB8FFCC9B029}" type="parTrans" cxnId="{CDEC6ED8-2146-4F5E-8D9B-D1789D0429DC}">
      <dgm:prSet/>
      <dgm:spPr/>
      <dgm:t>
        <a:bodyPr/>
        <a:lstStyle/>
        <a:p>
          <a:endParaRPr lang="en-US"/>
        </a:p>
      </dgm:t>
    </dgm:pt>
    <dgm:pt modelId="{48E7C2F2-3954-4FA3-BD0E-E8A04623D837}" type="sibTrans" cxnId="{CDEC6ED8-2146-4F5E-8D9B-D1789D0429DC}">
      <dgm:prSet/>
      <dgm:spPr/>
      <dgm:t>
        <a:bodyPr/>
        <a:lstStyle/>
        <a:p>
          <a:endParaRPr lang="en-US"/>
        </a:p>
      </dgm:t>
    </dgm:pt>
    <dgm:pt modelId="{85C45311-9C32-4EBE-AD90-986CD01DF890}">
      <dgm:prSet/>
      <dgm:spPr/>
      <dgm:t>
        <a:bodyPr/>
        <a:lstStyle/>
        <a:p>
          <a:r>
            <a:rPr lang="pt-BR" i="1" dirty="0"/>
            <a:t>d. Use </a:t>
          </a:r>
          <a:r>
            <a:rPr lang="pt-BR" b="1" i="1" dirty="0"/>
            <a:t>*</a:t>
          </a:r>
          <a:r>
            <a:rPr lang="pt-BR" i="1" dirty="0"/>
            <a:t> to substitute for one or more characters/words.</a:t>
          </a:r>
          <a:endParaRPr lang="en-US" dirty="0"/>
        </a:p>
      </dgm:t>
    </dgm:pt>
    <dgm:pt modelId="{3E3DB895-09F9-48DA-9C32-7C44D8C312EC}" type="parTrans" cxnId="{DCD06E5F-3503-4EB9-9F25-6E17144129A5}">
      <dgm:prSet/>
      <dgm:spPr/>
      <dgm:t>
        <a:bodyPr/>
        <a:lstStyle/>
        <a:p>
          <a:endParaRPr lang="en-US"/>
        </a:p>
      </dgm:t>
    </dgm:pt>
    <dgm:pt modelId="{1A13A295-E3B3-4098-9636-576560A1C9C4}" type="sibTrans" cxnId="{DCD06E5F-3503-4EB9-9F25-6E17144129A5}">
      <dgm:prSet/>
      <dgm:spPr/>
      <dgm:t>
        <a:bodyPr/>
        <a:lstStyle/>
        <a:p>
          <a:endParaRPr lang="en-US"/>
        </a:p>
      </dgm:t>
    </dgm:pt>
    <dgm:pt modelId="{F743E76E-57AC-7D44-9F57-001250FA9A65}" type="pres">
      <dgm:prSet presAssocID="{100C9356-C104-42D9-BD7D-A890EB394289}" presName="linear" presStyleCnt="0">
        <dgm:presLayoutVars>
          <dgm:dir/>
          <dgm:animLvl val="lvl"/>
          <dgm:resizeHandles val="exact"/>
        </dgm:presLayoutVars>
      </dgm:prSet>
      <dgm:spPr/>
    </dgm:pt>
    <dgm:pt modelId="{2C1D3530-3FEB-8A4C-862F-AE318DA8AF79}" type="pres">
      <dgm:prSet presAssocID="{530F59EB-119F-4A5B-87A6-99E545C829FC}" presName="parentLin" presStyleCnt="0"/>
      <dgm:spPr/>
    </dgm:pt>
    <dgm:pt modelId="{82C25CAA-0B67-5F4B-8287-922A720A42EE}" type="pres">
      <dgm:prSet presAssocID="{530F59EB-119F-4A5B-87A6-99E545C829FC}" presName="parentLeftMargin" presStyleLbl="node1" presStyleIdx="0" presStyleCnt="5"/>
      <dgm:spPr/>
    </dgm:pt>
    <dgm:pt modelId="{30149717-1EA8-4146-87AA-9505D89886DA}" type="pres">
      <dgm:prSet presAssocID="{530F59EB-119F-4A5B-87A6-99E545C829FC}" presName="parentText" presStyleLbl="node1" presStyleIdx="0" presStyleCnt="5">
        <dgm:presLayoutVars>
          <dgm:chMax val="0"/>
          <dgm:bulletEnabled val="1"/>
        </dgm:presLayoutVars>
      </dgm:prSet>
      <dgm:spPr/>
    </dgm:pt>
    <dgm:pt modelId="{6D9492DB-3DE0-E946-AA2B-DBE66CB7CEC0}" type="pres">
      <dgm:prSet presAssocID="{530F59EB-119F-4A5B-87A6-99E545C829FC}" presName="negativeSpace" presStyleCnt="0"/>
      <dgm:spPr/>
    </dgm:pt>
    <dgm:pt modelId="{8BF226B1-DD2B-F440-8DC4-D7A3AB6B2204}" type="pres">
      <dgm:prSet presAssocID="{530F59EB-119F-4A5B-87A6-99E545C829FC}" presName="childText" presStyleLbl="conFgAcc1" presStyleIdx="0" presStyleCnt="5">
        <dgm:presLayoutVars>
          <dgm:bulletEnabled val="1"/>
        </dgm:presLayoutVars>
      </dgm:prSet>
      <dgm:spPr/>
    </dgm:pt>
    <dgm:pt modelId="{8AFF9B91-4CB9-5646-9E92-54C5E1961A54}" type="pres">
      <dgm:prSet presAssocID="{0EE48C92-AB6B-4A31-95A2-D580E7C411B3}" presName="spaceBetweenRectangles" presStyleCnt="0"/>
      <dgm:spPr/>
    </dgm:pt>
    <dgm:pt modelId="{F6A4071F-ABC1-1948-B858-C656EF2FA0A2}" type="pres">
      <dgm:prSet presAssocID="{6E0DE4DC-78B0-4451-ABFA-D122E53AC4D3}" presName="parentLin" presStyleCnt="0"/>
      <dgm:spPr/>
    </dgm:pt>
    <dgm:pt modelId="{E01CF616-D8C8-A243-8934-9A50F27D38B0}" type="pres">
      <dgm:prSet presAssocID="{6E0DE4DC-78B0-4451-ABFA-D122E53AC4D3}" presName="parentLeftMargin" presStyleLbl="node1" presStyleIdx="0" presStyleCnt="5"/>
      <dgm:spPr/>
    </dgm:pt>
    <dgm:pt modelId="{49AD6BD2-D277-E543-9DB9-3D7258AFFDEF}" type="pres">
      <dgm:prSet presAssocID="{6E0DE4DC-78B0-4451-ABFA-D122E53AC4D3}" presName="parentText" presStyleLbl="node1" presStyleIdx="1" presStyleCnt="5">
        <dgm:presLayoutVars>
          <dgm:chMax val="0"/>
          <dgm:bulletEnabled val="1"/>
        </dgm:presLayoutVars>
      </dgm:prSet>
      <dgm:spPr/>
    </dgm:pt>
    <dgm:pt modelId="{85C8A35F-71FA-E348-B84A-1C166F92424E}" type="pres">
      <dgm:prSet presAssocID="{6E0DE4DC-78B0-4451-ABFA-D122E53AC4D3}" presName="negativeSpace" presStyleCnt="0"/>
      <dgm:spPr/>
    </dgm:pt>
    <dgm:pt modelId="{B65CB5A9-510F-E246-A263-5D2316404DA9}" type="pres">
      <dgm:prSet presAssocID="{6E0DE4DC-78B0-4451-ABFA-D122E53AC4D3}" presName="childText" presStyleLbl="conFgAcc1" presStyleIdx="1" presStyleCnt="5">
        <dgm:presLayoutVars>
          <dgm:bulletEnabled val="1"/>
        </dgm:presLayoutVars>
      </dgm:prSet>
      <dgm:spPr/>
    </dgm:pt>
    <dgm:pt modelId="{FF7CED34-9BE7-0542-8D4F-E932B535A2F4}" type="pres">
      <dgm:prSet presAssocID="{28A39986-4270-44E6-BE6C-8D9A599AEF09}" presName="spaceBetweenRectangles" presStyleCnt="0"/>
      <dgm:spPr/>
    </dgm:pt>
    <dgm:pt modelId="{9FBFE4E2-B8EC-3148-B2C0-38CAC72091C3}" type="pres">
      <dgm:prSet presAssocID="{A5B96DE2-204A-426F-BBBA-47B75C3A2498}" presName="parentLin" presStyleCnt="0"/>
      <dgm:spPr/>
    </dgm:pt>
    <dgm:pt modelId="{FF3E9D99-F178-9F4A-B7EB-35F0E96F645B}" type="pres">
      <dgm:prSet presAssocID="{A5B96DE2-204A-426F-BBBA-47B75C3A2498}" presName="parentLeftMargin" presStyleLbl="node1" presStyleIdx="1" presStyleCnt="5"/>
      <dgm:spPr/>
    </dgm:pt>
    <dgm:pt modelId="{72481B02-40BA-514F-B204-4B2BCB34B4F8}" type="pres">
      <dgm:prSet presAssocID="{A5B96DE2-204A-426F-BBBA-47B75C3A2498}" presName="parentText" presStyleLbl="node1" presStyleIdx="2" presStyleCnt="5">
        <dgm:presLayoutVars>
          <dgm:chMax val="0"/>
          <dgm:bulletEnabled val="1"/>
        </dgm:presLayoutVars>
      </dgm:prSet>
      <dgm:spPr/>
    </dgm:pt>
    <dgm:pt modelId="{D1AE4DB9-EFAB-7E4F-8446-5869484F67BB}" type="pres">
      <dgm:prSet presAssocID="{A5B96DE2-204A-426F-BBBA-47B75C3A2498}" presName="negativeSpace" presStyleCnt="0"/>
      <dgm:spPr/>
    </dgm:pt>
    <dgm:pt modelId="{82002EB6-A658-8F4E-B9A2-60E763DFFB51}" type="pres">
      <dgm:prSet presAssocID="{A5B96DE2-204A-426F-BBBA-47B75C3A2498}" presName="childText" presStyleLbl="conFgAcc1" presStyleIdx="2" presStyleCnt="5">
        <dgm:presLayoutVars>
          <dgm:bulletEnabled val="1"/>
        </dgm:presLayoutVars>
      </dgm:prSet>
      <dgm:spPr/>
    </dgm:pt>
    <dgm:pt modelId="{86E3D0DA-865D-8449-8601-6831EADB67E0}" type="pres">
      <dgm:prSet presAssocID="{0E202A60-759B-4849-A306-B695E31E8E11}" presName="spaceBetweenRectangles" presStyleCnt="0"/>
      <dgm:spPr/>
    </dgm:pt>
    <dgm:pt modelId="{DB702743-B696-7B43-9952-55C82A1C08B4}" type="pres">
      <dgm:prSet presAssocID="{14E230C8-DA36-4FC6-956A-59B55B7B5591}" presName="parentLin" presStyleCnt="0"/>
      <dgm:spPr/>
    </dgm:pt>
    <dgm:pt modelId="{B77387ED-EEB7-4449-B756-8D968409EE24}" type="pres">
      <dgm:prSet presAssocID="{14E230C8-DA36-4FC6-956A-59B55B7B5591}" presName="parentLeftMargin" presStyleLbl="node1" presStyleIdx="2" presStyleCnt="5"/>
      <dgm:spPr/>
    </dgm:pt>
    <dgm:pt modelId="{A2E65495-D6DC-E144-8036-A2BC9C1E3B5D}" type="pres">
      <dgm:prSet presAssocID="{14E230C8-DA36-4FC6-956A-59B55B7B5591}" presName="parentText" presStyleLbl="node1" presStyleIdx="3" presStyleCnt="5">
        <dgm:presLayoutVars>
          <dgm:chMax val="0"/>
          <dgm:bulletEnabled val="1"/>
        </dgm:presLayoutVars>
      </dgm:prSet>
      <dgm:spPr/>
    </dgm:pt>
    <dgm:pt modelId="{F5AD1378-31D5-814D-8226-5B748DC9BA87}" type="pres">
      <dgm:prSet presAssocID="{14E230C8-DA36-4FC6-956A-59B55B7B5591}" presName="negativeSpace" presStyleCnt="0"/>
      <dgm:spPr/>
    </dgm:pt>
    <dgm:pt modelId="{7DB6A730-6C74-7845-8F1E-6521931CA5CF}" type="pres">
      <dgm:prSet presAssocID="{14E230C8-DA36-4FC6-956A-59B55B7B5591}" presName="childText" presStyleLbl="conFgAcc1" presStyleIdx="3" presStyleCnt="5">
        <dgm:presLayoutVars>
          <dgm:bulletEnabled val="1"/>
        </dgm:presLayoutVars>
      </dgm:prSet>
      <dgm:spPr/>
    </dgm:pt>
    <dgm:pt modelId="{B7475100-541B-7145-A2AD-DABCBECEA63D}" type="pres">
      <dgm:prSet presAssocID="{48E7C2F2-3954-4FA3-BD0E-E8A04623D837}" presName="spaceBetweenRectangles" presStyleCnt="0"/>
      <dgm:spPr/>
    </dgm:pt>
    <dgm:pt modelId="{928EC056-9707-EA49-8949-BA8163F45582}" type="pres">
      <dgm:prSet presAssocID="{85C45311-9C32-4EBE-AD90-986CD01DF890}" presName="parentLin" presStyleCnt="0"/>
      <dgm:spPr/>
    </dgm:pt>
    <dgm:pt modelId="{61BD2658-88F6-494B-B088-083283839F3D}" type="pres">
      <dgm:prSet presAssocID="{85C45311-9C32-4EBE-AD90-986CD01DF890}" presName="parentLeftMargin" presStyleLbl="node1" presStyleIdx="3" presStyleCnt="5"/>
      <dgm:spPr/>
    </dgm:pt>
    <dgm:pt modelId="{A3F807FD-2005-784F-B174-E0196B2556F1}" type="pres">
      <dgm:prSet presAssocID="{85C45311-9C32-4EBE-AD90-986CD01DF890}" presName="parentText" presStyleLbl="node1" presStyleIdx="4" presStyleCnt="5">
        <dgm:presLayoutVars>
          <dgm:chMax val="0"/>
          <dgm:bulletEnabled val="1"/>
        </dgm:presLayoutVars>
      </dgm:prSet>
      <dgm:spPr/>
    </dgm:pt>
    <dgm:pt modelId="{5F50EBFC-CD4D-8740-B9E8-D8B938E6ED0B}" type="pres">
      <dgm:prSet presAssocID="{85C45311-9C32-4EBE-AD90-986CD01DF890}" presName="negativeSpace" presStyleCnt="0"/>
      <dgm:spPr/>
    </dgm:pt>
    <dgm:pt modelId="{4E95DA68-F025-AC47-8FB8-1DD80D7091DB}" type="pres">
      <dgm:prSet presAssocID="{85C45311-9C32-4EBE-AD90-986CD01DF890}" presName="childText" presStyleLbl="conFgAcc1" presStyleIdx="4" presStyleCnt="5">
        <dgm:presLayoutVars>
          <dgm:bulletEnabled val="1"/>
        </dgm:presLayoutVars>
      </dgm:prSet>
      <dgm:spPr/>
    </dgm:pt>
  </dgm:ptLst>
  <dgm:cxnLst>
    <dgm:cxn modelId="{84D48013-6B27-4D41-862A-9B7CCEDAADC4}" type="presOf" srcId="{14E230C8-DA36-4FC6-956A-59B55B7B5591}" destId="{A2E65495-D6DC-E144-8036-A2BC9C1E3B5D}" srcOrd="1" destOrd="0" presId="urn:microsoft.com/office/officeart/2005/8/layout/list1"/>
    <dgm:cxn modelId="{1476FA15-AC47-1C4F-B158-EF935F3B02CE}" type="presOf" srcId="{530F59EB-119F-4A5B-87A6-99E545C829FC}" destId="{82C25CAA-0B67-5F4B-8287-922A720A42EE}" srcOrd="0" destOrd="0" presId="urn:microsoft.com/office/officeart/2005/8/layout/list1"/>
    <dgm:cxn modelId="{05F41425-32A2-AE48-BC89-2E4A4602AAB7}" type="presOf" srcId="{85C45311-9C32-4EBE-AD90-986CD01DF890}" destId="{61BD2658-88F6-494B-B088-083283839F3D}" srcOrd="0" destOrd="0" presId="urn:microsoft.com/office/officeart/2005/8/layout/list1"/>
    <dgm:cxn modelId="{66B01D29-EFF6-1546-8AF0-E835CDEDE9AD}" type="presOf" srcId="{A5B96DE2-204A-426F-BBBA-47B75C3A2498}" destId="{72481B02-40BA-514F-B204-4B2BCB34B4F8}" srcOrd="1" destOrd="0" presId="urn:microsoft.com/office/officeart/2005/8/layout/list1"/>
    <dgm:cxn modelId="{70735C3C-DCB4-7D49-A349-CC6E9C9765F5}" type="presOf" srcId="{85C45311-9C32-4EBE-AD90-986CD01DF890}" destId="{A3F807FD-2005-784F-B174-E0196B2556F1}" srcOrd="1" destOrd="0" presId="urn:microsoft.com/office/officeart/2005/8/layout/list1"/>
    <dgm:cxn modelId="{DCD06E5F-3503-4EB9-9F25-6E17144129A5}" srcId="{100C9356-C104-42D9-BD7D-A890EB394289}" destId="{85C45311-9C32-4EBE-AD90-986CD01DF890}" srcOrd="4" destOrd="0" parTransId="{3E3DB895-09F9-48DA-9C32-7C44D8C312EC}" sibTransId="{1A13A295-E3B3-4098-9636-576560A1C9C4}"/>
    <dgm:cxn modelId="{EF1CAF66-1A43-A344-A2CF-0AEAA01BAF4F}" type="presOf" srcId="{100C9356-C104-42D9-BD7D-A890EB394289}" destId="{F743E76E-57AC-7D44-9F57-001250FA9A65}" srcOrd="0" destOrd="0" presId="urn:microsoft.com/office/officeart/2005/8/layout/list1"/>
    <dgm:cxn modelId="{60E55B47-4331-2A47-9CF6-B0DCDEBC726C}" type="presOf" srcId="{6E0DE4DC-78B0-4451-ABFA-D122E53AC4D3}" destId="{49AD6BD2-D277-E543-9DB9-3D7258AFFDEF}" srcOrd="1" destOrd="0" presId="urn:microsoft.com/office/officeart/2005/8/layout/list1"/>
    <dgm:cxn modelId="{FBB52C6F-7B2E-4CA2-A28F-36605FE315C1}" srcId="{100C9356-C104-42D9-BD7D-A890EB394289}" destId="{530F59EB-119F-4A5B-87A6-99E545C829FC}" srcOrd="0" destOrd="0" parTransId="{5DC98618-9F29-4B29-8A48-C0BCE9F351F0}" sibTransId="{0EE48C92-AB6B-4A31-95A2-D580E7C411B3}"/>
    <dgm:cxn modelId="{7A12A08A-1E43-0040-8F20-12F924DE0513}" type="presOf" srcId="{14E230C8-DA36-4FC6-956A-59B55B7B5591}" destId="{B77387ED-EEB7-4449-B756-8D968409EE24}" srcOrd="0" destOrd="0" presId="urn:microsoft.com/office/officeart/2005/8/layout/list1"/>
    <dgm:cxn modelId="{AB81328B-920A-405C-BE1F-A6657AE64C98}" srcId="{100C9356-C104-42D9-BD7D-A890EB394289}" destId="{6E0DE4DC-78B0-4451-ABFA-D122E53AC4D3}" srcOrd="1" destOrd="0" parTransId="{8B12D01E-A0A3-45E8-808D-9FDBB90FD6F6}" sibTransId="{28A39986-4270-44E6-BE6C-8D9A599AEF09}"/>
    <dgm:cxn modelId="{2128A6BB-55C4-EC4C-A9AC-39933737726B}" type="presOf" srcId="{530F59EB-119F-4A5B-87A6-99E545C829FC}" destId="{30149717-1EA8-4146-87AA-9505D89886DA}" srcOrd="1" destOrd="0" presId="urn:microsoft.com/office/officeart/2005/8/layout/list1"/>
    <dgm:cxn modelId="{CF4B91C5-6712-4A57-98C3-E9A05262E425}" srcId="{100C9356-C104-42D9-BD7D-A890EB394289}" destId="{A5B96DE2-204A-426F-BBBA-47B75C3A2498}" srcOrd="2" destOrd="0" parTransId="{CE39CAB2-2956-482C-8580-EFB213A74E6D}" sibTransId="{0E202A60-759B-4849-A306-B695E31E8E11}"/>
    <dgm:cxn modelId="{75FE57C8-DE43-0F49-BE7B-3BB1372122B1}" type="presOf" srcId="{A5B96DE2-204A-426F-BBBA-47B75C3A2498}" destId="{FF3E9D99-F178-9F4A-B7EB-35F0E96F645B}" srcOrd="0" destOrd="0" presId="urn:microsoft.com/office/officeart/2005/8/layout/list1"/>
    <dgm:cxn modelId="{8A442ACF-5EB8-3041-AD22-D996699388BB}" type="presOf" srcId="{6E0DE4DC-78B0-4451-ABFA-D122E53AC4D3}" destId="{E01CF616-D8C8-A243-8934-9A50F27D38B0}" srcOrd="0" destOrd="0" presId="urn:microsoft.com/office/officeart/2005/8/layout/list1"/>
    <dgm:cxn modelId="{CDEC6ED8-2146-4F5E-8D9B-D1789D0429DC}" srcId="{100C9356-C104-42D9-BD7D-A890EB394289}" destId="{14E230C8-DA36-4FC6-956A-59B55B7B5591}" srcOrd="3" destOrd="0" parTransId="{81BFCAD2-F49C-4E03-B396-CB8FFCC9B029}" sibTransId="{48E7C2F2-3954-4FA3-BD0E-E8A04623D837}"/>
    <dgm:cxn modelId="{4D703CC3-9105-BF43-A52B-92AC087E7136}" type="presParOf" srcId="{F743E76E-57AC-7D44-9F57-001250FA9A65}" destId="{2C1D3530-3FEB-8A4C-862F-AE318DA8AF79}" srcOrd="0" destOrd="0" presId="urn:microsoft.com/office/officeart/2005/8/layout/list1"/>
    <dgm:cxn modelId="{D3728DE3-D586-8B4B-AE4B-94D5A4C52378}" type="presParOf" srcId="{2C1D3530-3FEB-8A4C-862F-AE318DA8AF79}" destId="{82C25CAA-0B67-5F4B-8287-922A720A42EE}" srcOrd="0" destOrd="0" presId="urn:microsoft.com/office/officeart/2005/8/layout/list1"/>
    <dgm:cxn modelId="{2AFC0655-4104-3044-A4EC-8A6ECD8B85D7}" type="presParOf" srcId="{2C1D3530-3FEB-8A4C-862F-AE318DA8AF79}" destId="{30149717-1EA8-4146-87AA-9505D89886DA}" srcOrd="1" destOrd="0" presId="urn:microsoft.com/office/officeart/2005/8/layout/list1"/>
    <dgm:cxn modelId="{BF284FCA-BCAC-AA4D-8239-BAAAA2DE7A25}" type="presParOf" srcId="{F743E76E-57AC-7D44-9F57-001250FA9A65}" destId="{6D9492DB-3DE0-E946-AA2B-DBE66CB7CEC0}" srcOrd="1" destOrd="0" presId="urn:microsoft.com/office/officeart/2005/8/layout/list1"/>
    <dgm:cxn modelId="{CC89DA2F-3CB7-6442-BFD2-96A42A526697}" type="presParOf" srcId="{F743E76E-57AC-7D44-9F57-001250FA9A65}" destId="{8BF226B1-DD2B-F440-8DC4-D7A3AB6B2204}" srcOrd="2" destOrd="0" presId="urn:microsoft.com/office/officeart/2005/8/layout/list1"/>
    <dgm:cxn modelId="{61B89ADE-880B-554A-8883-7A892A4B22CE}" type="presParOf" srcId="{F743E76E-57AC-7D44-9F57-001250FA9A65}" destId="{8AFF9B91-4CB9-5646-9E92-54C5E1961A54}" srcOrd="3" destOrd="0" presId="urn:microsoft.com/office/officeart/2005/8/layout/list1"/>
    <dgm:cxn modelId="{B445F1B8-8E29-D342-88F7-7EFEE173CB61}" type="presParOf" srcId="{F743E76E-57AC-7D44-9F57-001250FA9A65}" destId="{F6A4071F-ABC1-1948-B858-C656EF2FA0A2}" srcOrd="4" destOrd="0" presId="urn:microsoft.com/office/officeart/2005/8/layout/list1"/>
    <dgm:cxn modelId="{501D9CD5-67BA-9F45-820C-3DB350356CD0}" type="presParOf" srcId="{F6A4071F-ABC1-1948-B858-C656EF2FA0A2}" destId="{E01CF616-D8C8-A243-8934-9A50F27D38B0}" srcOrd="0" destOrd="0" presId="urn:microsoft.com/office/officeart/2005/8/layout/list1"/>
    <dgm:cxn modelId="{A4E6EE3A-F8B1-EE4F-B68F-ED64EA15690E}" type="presParOf" srcId="{F6A4071F-ABC1-1948-B858-C656EF2FA0A2}" destId="{49AD6BD2-D277-E543-9DB9-3D7258AFFDEF}" srcOrd="1" destOrd="0" presId="urn:microsoft.com/office/officeart/2005/8/layout/list1"/>
    <dgm:cxn modelId="{5F10BCD0-D866-AA40-9C6F-107FB7346FA8}" type="presParOf" srcId="{F743E76E-57AC-7D44-9F57-001250FA9A65}" destId="{85C8A35F-71FA-E348-B84A-1C166F92424E}" srcOrd="5" destOrd="0" presId="urn:microsoft.com/office/officeart/2005/8/layout/list1"/>
    <dgm:cxn modelId="{AE19BEF5-EAFD-4944-90A4-B27EF3426BF8}" type="presParOf" srcId="{F743E76E-57AC-7D44-9F57-001250FA9A65}" destId="{B65CB5A9-510F-E246-A263-5D2316404DA9}" srcOrd="6" destOrd="0" presId="urn:microsoft.com/office/officeart/2005/8/layout/list1"/>
    <dgm:cxn modelId="{0F7DFAD2-3CED-7C45-9F4E-228B53234D57}" type="presParOf" srcId="{F743E76E-57AC-7D44-9F57-001250FA9A65}" destId="{FF7CED34-9BE7-0542-8D4F-E932B535A2F4}" srcOrd="7" destOrd="0" presId="urn:microsoft.com/office/officeart/2005/8/layout/list1"/>
    <dgm:cxn modelId="{DC9F5E6B-37EF-ED40-AD39-39B621B5A12A}" type="presParOf" srcId="{F743E76E-57AC-7D44-9F57-001250FA9A65}" destId="{9FBFE4E2-B8EC-3148-B2C0-38CAC72091C3}" srcOrd="8" destOrd="0" presId="urn:microsoft.com/office/officeart/2005/8/layout/list1"/>
    <dgm:cxn modelId="{6A0AAF89-2F62-9146-8F20-108B3638D86F}" type="presParOf" srcId="{9FBFE4E2-B8EC-3148-B2C0-38CAC72091C3}" destId="{FF3E9D99-F178-9F4A-B7EB-35F0E96F645B}" srcOrd="0" destOrd="0" presId="urn:microsoft.com/office/officeart/2005/8/layout/list1"/>
    <dgm:cxn modelId="{A26CEDBA-CFF7-3F41-814C-6CB1BBC8269A}" type="presParOf" srcId="{9FBFE4E2-B8EC-3148-B2C0-38CAC72091C3}" destId="{72481B02-40BA-514F-B204-4B2BCB34B4F8}" srcOrd="1" destOrd="0" presId="urn:microsoft.com/office/officeart/2005/8/layout/list1"/>
    <dgm:cxn modelId="{B3F55CF4-AC5E-A146-A9C8-276AAA14B338}" type="presParOf" srcId="{F743E76E-57AC-7D44-9F57-001250FA9A65}" destId="{D1AE4DB9-EFAB-7E4F-8446-5869484F67BB}" srcOrd="9" destOrd="0" presId="urn:microsoft.com/office/officeart/2005/8/layout/list1"/>
    <dgm:cxn modelId="{3499A9D2-2314-F748-A47B-DBECE00EA059}" type="presParOf" srcId="{F743E76E-57AC-7D44-9F57-001250FA9A65}" destId="{82002EB6-A658-8F4E-B9A2-60E763DFFB51}" srcOrd="10" destOrd="0" presId="urn:microsoft.com/office/officeart/2005/8/layout/list1"/>
    <dgm:cxn modelId="{7025DCF2-972C-9A40-B3DB-4620B4687189}" type="presParOf" srcId="{F743E76E-57AC-7D44-9F57-001250FA9A65}" destId="{86E3D0DA-865D-8449-8601-6831EADB67E0}" srcOrd="11" destOrd="0" presId="urn:microsoft.com/office/officeart/2005/8/layout/list1"/>
    <dgm:cxn modelId="{7CF23F1C-0196-2F40-BB2D-918EF23F4CA9}" type="presParOf" srcId="{F743E76E-57AC-7D44-9F57-001250FA9A65}" destId="{DB702743-B696-7B43-9952-55C82A1C08B4}" srcOrd="12" destOrd="0" presId="urn:microsoft.com/office/officeart/2005/8/layout/list1"/>
    <dgm:cxn modelId="{734DD100-15ED-1B4A-B3BF-8D928C8BD2FA}" type="presParOf" srcId="{DB702743-B696-7B43-9952-55C82A1C08B4}" destId="{B77387ED-EEB7-4449-B756-8D968409EE24}" srcOrd="0" destOrd="0" presId="urn:microsoft.com/office/officeart/2005/8/layout/list1"/>
    <dgm:cxn modelId="{4C567B83-B60C-F547-9268-9B2CEFDF8118}" type="presParOf" srcId="{DB702743-B696-7B43-9952-55C82A1C08B4}" destId="{A2E65495-D6DC-E144-8036-A2BC9C1E3B5D}" srcOrd="1" destOrd="0" presId="urn:microsoft.com/office/officeart/2005/8/layout/list1"/>
    <dgm:cxn modelId="{F87FE755-C723-C349-9ED2-997367600982}" type="presParOf" srcId="{F743E76E-57AC-7D44-9F57-001250FA9A65}" destId="{F5AD1378-31D5-814D-8226-5B748DC9BA87}" srcOrd="13" destOrd="0" presId="urn:microsoft.com/office/officeart/2005/8/layout/list1"/>
    <dgm:cxn modelId="{AA5BA67C-B647-954D-B3AF-CF3FA4E5F88A}" type="presParOf" srcId="{F743E76E-57AC-7D44-9F57-001250FA9A65}" destId="{7DB6A730-6C74-7845-8F1E-6521931CA5CF}" srcOrd="14" destOrd="0" presId="urn:microsoft.com/office/officeart/2005/8/layout/list1"/>
    <dgm:cxn modelId="{FB252D5F-AC51-9E40-A7E8-5DAEB00264CE}" type="presParOf" srcId="{F743E76E-57AC-7D44-9F57-001250FA9A65}" destId="{B7475100-541B-7145-A2AD-DABCBECEA63D}" srcOrd="15" destOrd="0" presId="urn:microsoft.com/office/officeart/2005/8/layout/list1"/>
    <dgm:cxn modelId="{AD9A1058-F023-5543-8B3E-79972115AACD}" type="presParOf" srcId="{F743E76E-57AC-7D44-9F57-001250FA9A65}" destId="{928EC056-9707-EA49-8949-BA8163F45582}" srcOrd="16" destOrd="0" presId="urn:microsoft.com/office/officeart/2005/8/layout/list1"/>
    <dgm:cxn modelId="{48CCACBD-DF0A-7248-8693-8BD932B2D464}" type="presParOf" srcId="{928EC056-9707-EA49-8949-BA8163F45582}" destId="{61BD2658-88F6-494B-B088-083283839F3D}" srcOrd="0" destOrd="0" presId="urn:microsoft.com/office/officeart/2005/8/layout/list1"/>
    <dgm:cxn modelId="{F186CF2A-17C7-284D-A4D3-2B020A6E1509}" type="presParOf" srcId="{928EC056-9707-EA49-8949-BA8163F45582}" destId="{A3F807FD-2005-784F-B174-E0196B2556F1}" srcOrd="1" destOrd="0" presId="urn:microsoft.com/office/officeart/2005/8/layout/list1"/>
    <dgm:cxn modelId="{DC4D954B-A6EE-6F4A-993F-95785CC9587F}" type="presParOf" srcId="{F743E76E-57AC-7D44-9F57-001250FA9A65}" destId="{5F50EBFC-CD4D-8740-B9E8-D8B938E6ED0B}" srcOrd="17" destOrd="0" presId="urn:microsoft.com/office/officeart/2005/8/layout/list1"/>
    <dgm:cxn modelId="{3EB5AB0F-DBA8-9640-AA23-289A961872E7}" type="presParOf" srcId="{F743E76E-57AC-7D44-9F57-001250FA9A65}" destId="{4E95DA68-F025-AC47-8FB8-1DD80D7091D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3AB19-F39D-1F44-BAF2-6DEBDCB3E114}" type="doc">
      <dgm:prSet loTypeId="urn:microsoft.com/office/officeart/2005/8/layout/vList5" loCatId="process" qsTypeId="urn:microsoft.com/office/officeart/2005/8/quickstyle/simple2" qsCatId="simple" csTypeId="urn:microsoft.com/office/officeart/2005/8/colors/accent0_3" csCatId="mainScheme" phldr="1"/>
      <dgm:spPr/>
      <dgm:t>
        <a:bodyPr/>
        <a:lstStyle/>
        <a:p>
          <a:endParaRPr lang="pt-BR"/>
        </a:p>
      </dgm:t>
    </dgm:pt>
    <dgm:pt modelId="{AEDA1DC8-7E5B-164B-A2AB-A2033355013A}">
      <dgm:prSet/>
      <dgm:spPr/>
      <dgm:t>
        <a:bodyPr/>
        <a:lstStyle/>
        <a:p>
          <a:r>
            <a:rPr lang="en-US" b="1" i="0" noProof="0" dirty="0"/>
            <a:t>WHO</a:t>
          </a:r>
          <a:r>
            <a:rPr lang="en-US" i="0" noProof="0" dirty="0"/>
            <a:t> is the author of the website?</a:t>
          </a:r>
        </a:p>
      </dgm:t>
    </dgm:pt>
    <dgm:pt modelId="{0344D36D-27BE-0D4A-A753-0322B823743F}" type="parTrans" cxnId="{6B3457E6-E1D3-E74E-A4BE-67ECD68F8349}">
      <dgm:prSet/>
      <dgm:spPr/>
      <dgm:t>
        <a:bodyPr/>
        <a:lstStyle/>
        <a:p>
          <a:endParaRPr lang="en-US" noProof="0" dirty="0"/>
        </a:p>
      </dgm:t>
    </dgm:pt>
    <dgm:pt modelId="{9B34548B-8427-4648-B4DD-D158216A9DC9}" type="sibTrans" cxnId="{6B3457E6-E1D3-E74E-A4BE-67ECD68F8349}">
      <dgm:prSet/>
      <dgm:spPr/>
      <dgm:t>
        <a:bodyPr/>
        <a:lstStyle/>
        <a:p>
          <a:endParaRPr lang="en-US" noProof="0" dirty="0"/>
        </a:p>
      </dgm:t>
    </dgm:pt>
    <dgm:pt modelId="{8842BD64-FA85-E940-87E9-91CDDCBF01B5}">
      <dgm:prSet/>
      <dgm:spPr/>
      <dgm:t>
        <a:bodyPr/>
        <a:lstStyle/>
        <a:p>
          <a:r>
            <a:rPr lang="en-US" b="1" i="0" noProof="0" dirty="0"/>
            <a:t>WHAT</a:t>
          </a:r>
          <a:r>
            <a:rPr lang="en-US" i="0" noProof="0" dirty="0"/>
            <a:t> is the purpose of the website?</a:t>
          </a:r>
        </a:p>
      </dgm:t>
    </dgm:pt>
    <dgm:pt modelId="{79D3A0FC-1C1F-E447-B9B2-60BDCC8CCC5F}" type="parTrans" cxnId="{D335692D-E1C0-E54D-8487-137069A53279}">
      <dgm:prSet/>
      <dgm:spPr/>
      <dgm:t>
        <a:bodyPr/>
        <a:lstStyle/>
        <a:p>
          <a:endParaRPr lang="en-US" noProof="0" dirty="0"/>
        </a:p>
      </dgm:t>
    </dgm:pt>
    <dgm:pt modelId="{FE98B8E5-892D-A149-A097-7B7BF3F7EAA6}" type="sibTrans" cxnId="{D335692D-E1C0-E54D-8487-137069A53279}">
      <dgm:prSet/>
      <dgm:spPr/>
      <dgm:t>
        <a:bodyPr/>
        <a:lstStyle/>
        <a:p>
          <a:endParaRPr lang="en-US" noProof="0" dirty="0"/>
        </a:p>
      </dgm:t>
    </dgm:pt>
    <dgm:pt modelId="{CAA6F751-9CAE-0B43-A924-0BD47CB95A84}">
      <dgm:prSet/>
      <dgm:spPr/>
      <dgm:t>
        <a:bodyPr/>
        <a:lstStyle/>
        <a:p>
          <a:r>
            <a:rPr lang="en-US" b="1" i="0" noProof="0" dirty="0"/>
            <a:t>WHEN </a:t>
          </a:r>
          <a:r>
            <a:rPr lang="en-US" i="0" noProof="0" dirty="0"/>
            <a:t>was the website created?</a:t>
          </a:r>
        </a:p>
      </dgm:t>
    </dgm:pt>
    <dgm:pt modelId="{55886141-A571-0640-AD21-8421F464271D}" type="parTrans" cxnId="{6399E1C9-D6C1-6146-8F2A-487898D39FED}">
      <dgm:prSet/>
      <dgm:spPr/>
      <dgm:t>
        <a:bodyPr/>
        <a:lstStyle/>
        <a:p>
          <a:endParaRPr lang="en-US" noProof="0" dirty="0"/>
        </a:p>
      </dgm:t>
    </dgm:pt>
    <dgm:pt modelId="{233DE465-6F99-C04D-B23F-55751F53934E}" type="sibTrans" cxnId="{6399E1C9-D6C1-6146-8F2A-487898D39FED}">
      <dgm:prSet/>
      <dgm:spPr/>
      <dgm:t>
        <a:bodyPr/>
        <a:lstStyle/>
        <a:p>
          <a:endParaRPr lang="en-US" noProof="0" dirty="0"/>
        </a:p>
      </dgm:t>
    </dgm:pt>
    <dgm:pt modelId="{A208ACAA-5469-6847-9D41-7FBF9DF01CFB}">
      <dgm:prSet/>
      <dgm:spPr/>
      <dgm:t>
        <a:bodyPr/>
        <a:lstStyle/>
        <a:p>
          <a:r>
            <a:rPr lang="en-US" b="1" i="0" noProof="0" dirty="0"/>
            <a:t>WHY</a:t>
          </a:r>
          <a:r>
            <a:rPr lang="en-US" i="0" noProof="0" dirty="0"/>
            <a:t> is this website useful for my purposes?</a:t>
          </a:r>
        </a:p>
      </dgm:t>
    </dgm:pt>
    <dgm:pt modelId="{5514DD4F-CB4F-7844-8546-8F110B8DA833}" type="parTrans" cxnId="{2CB006B9-9335-1741-B472-6EB7278A7921}">
      <dgm:prSet/>
      <dgm:spPr/>
      <dgm:t>
        <a:bodyPr/>
        <a:lstStyle/>
        <a:p>
          <a:endParaRPr lang="en-US" noProof="0" dirty="0"/>
        </a:p>
      </dgm:t>
    </dgm:pt>
    <dgm:pt modelId="{F8B947C9-E6C2-994F-A5DC-FE7BD8D6C8E1}" type="sibTrans" cxnId="{2CB006B9-9335-1741-B472-6EB7278A7921}">
      <dgm:prSet/>
      <dgm:spPr/>
      <dgm:t>
        <a:bodyPr/>
        <a:lstStyle/>
        <a:p>
          <a:endParaRPr lang="en-US" noProof="0" dirty="0"/>
        </a:p>
      </dgm:t>
    </dgm:pt>
    <dgm:pt modelId="{8651B7B7-F47E-0446-A7E2-E36ADCD9998F}">
      <dgm:prSet/>
      <dgm:spPr/>
      <dgm:t>
        <a:bodyPr/>
        <a:lstStyle/>
        <a:p>
          <a:r>
            <a:rPr lang="en-US" b="1" i="0" noProof="0" dirty="0"/>
            <a:t>WHERE</a:t>
          </a:r>
          <a:r>
            <a:rPr lang="en-US" i="0" noProof="0" dirty="0"/>
            <a:t> does the content of the website come from?</a:t>
          </a:r>
        </a:p>
      </dgm:t>
    </dgm:pt>
    <dgm:pt modelId="{CFB28194-BAEA-3E49-B7E8-08A10286659E}" type="parTrans" cxnId="{E2C67631-759A-E249-BB90-1381567D8C43}">
      <dgm:prSet/>
      <dgm:spPr/>
      <dgm:t>
        <a:bodyPr/>
        <a:lstStyle/>
        <a:p>
          <a:endParaRPr lang="en-US" noProof="0" dirty="0"/>
        </a:p>
      </dgm:t>
    </dgm:pt>
    <dgm:pt modelId="{2A37FBA0-E86E-6A49-9D71-0D1667595748}" type="sibTrans" cxnId="{E2C67631-759A-E249-BB90-1381567D8C43}">
      <dgm:prSet/>
      <dgm:spPr/>
      <dgm:t>
        <a:bodyPr/>
        <a:lstStyle/>
        <a:p>
          <a:endParaRPr lang="en-US" noProof="0" dirty="0"/>
        </a:p>
      </dgm:t>
    </dgm:pt>
    <dgm:pt modelId="{2D4B3A69-BF96-D84E-BCA0-2BC0B57802E9}">
      <dgm:prSet/>
      <dgm:spPr/>
      <dgm:t>
        <a:bodyPr/>
        <a:lstStyle/>
        <a:p>
          <a:r>
            <a:rPr lang="en-US" b="1" i="0" noProof="0" dirty="0"/>
            <a:t>Are they experts?</a:t>
          </a:r>
        </a:p>
      </dgm:t>
    </dgm:pt>
    <dgm:pt modelId="{47A9230F-E9CF-1547-AA2A-992AE21300EA}" type="parTrans" cxnId="{98F940D2-B8EE-AD4A-98F6-B2D7C19C158F}">
      <dgm:prSet/>
      <dgm:spPr/>
      <dgm:t>
        <a:bodyPr/>
        <a:lstStyle/>
        <a:p>
          <a:endParaRPr lang="en-US" noProof="0" dirty="0"/>
        </a:p>
      </dgm:t>
    </dgm:pt>
    <dgm:pt modelId="{3D008B52-517A-A244-8B81-CEFC19B3A498}" type="sibTrans" cxnId="{98F940D2-B8EE-AD4A-98F6-B2D7C19C158F}">
      <dgm:prSet/>
      <dgm:spPr/>
      <dgm:t>
        <a:bodyPr/>
        <a:lstStyle/>
        <a:p>
          <a:endParaRPr lang="en-US" noProof="0" dirty="0"/>
        </a:p>
      </dgm:t>
    </dgm:pt>
    <dgm:pt modelId="{1346A45C-B4C2-5444-A89C-0C3A9C27ABD6}">
      <dgm:prSet/>
      <dgm:spPr/>
      <dgm:t>
        <a:bodyPr/>
        <a:lstStyle/>
        <a:p>
          <a:r>
            <a:rPr lang="en-US" b="1" i="0" noProof="0" dirty="0"/>
            <a:t>Is there a link to find out more about them?</a:t>
          </a:r>
        </a:p>
      </dgm:t>
    </dgm:pt>
    <dgm:pt modelId="{11B1834D-8B5E-C646-8579-2B7975CA9665}" type="parTrans" cxnId="{2D1CAF91-BBB4-A343-BF43-0187FA51B10C}">
      <dgm:prSet/>
      <dgm:spPr/>
      <dgm:t>
        <a:bodyPr/>
        <a:lstStyle/>
        <a:p>
          <a:endParaRPr lang="en-US" noProof="0" dirty="0"/>
        </a:p>
      </dgm:t>
    </dgm:pt>
    <dgm:pt modelId="{16607D76-6A01-D743-807A-38FEE490CF49}" type="sibTrans" cxnId="{2D1CAF91-BBB4-A343-BF43-0187FA51B10C}">
      <dgm:prSet/>
      <dgm:spPr/>
      <dgm:t>
        <a:bodyPr/>
        <a:lstStyle/>
        <a:p>
          <a:endParaRPr lang="en-US" noProof="0" dirty="0"/>
        </a:p>
      </dgm:t>
    </dgm:pt>
    <dgm:pt modelId="{4667E76A-44CD-7348-9ABF-16D27E377F68}">
      <dgm:prSet/>
      <dgm:spPr/>
      <dgm:t>
        <a:bodyPr/>
        <a:lstStyle/>
        <a:p>
          <a:r>
            <a:rPr lang="en-US" b="1" i="0" noProof="0" dirty="0"/>
            <a:t>Is there relevant information in it?</a:t>
          </a:r>
        </a:p>
      </dgm:t>
    </dgm:pt>
    <dgm:pt modelId="{5A376DA6-B26E-DD45-8CBE-57AE5B69E689}" type="parTrans" cxnId="{56F04480-68FB-0140-9901-89D808352D17}">
      <dgm:prSet/>
      <dgm:spPr/>
      <dgm:t>
        <a:bodyPr/>
        <a:lstStyle/>
        <a:p>
          <a:endParaRPr lang="en-US" noProof="0" dirty="0"/>
        </a:p>
      </dgm:t>
    </dgm:pt>
    <dgm:pt modelId="{DEA4FDDE-0A4E-4545-A5A2-E6249DA856DB}" type="sibTrans" cxnId="{56F04480-68FB-0140-9901-89D808352D17}">
      <dgm:prSet/>
      <dgm:spPr/>
      <dgm:t>
        <a:bodyPr/>
        <a:lstStyle/>
        <a:p>
          <a:endParaRPr lang="en-US" noProof="0" dirty="0"/>
        </a:p>
      </dgm:t>
    </dgm:pt>
    <dgm:pt modelId="{F295FA8E-DF11-384F-A74E-3040788283A7}">
      <dgm:prSet/>
      <dgm:spPr/>
      <dgm:t>
        <a:bodyPr/>
        <a:lstStyle/>
        <a:p>
          <a:r>
            <a:rPr lang="en-US" b="1" i="0" noProof="0" dirty="0"/>
            <a:t>Is it different from other websites?</a:t>
          </a:r>
        </a:p>
      </dgm:t>
    </dgm:pt>
    <dgm:pt modelId="{695ADBFC-9FB1-D944-8AC4-8F81C291104F}" type="parTrans" cxnId="{0BAF736A-9F65-4C4D-A96A-BDCF64C241FA}">
      <dgm:prSet/>
      <dgm:spPr/>
      <dgm:t>
        <a:bodyPr/>
        <a:lstStyle/>
        <a:p>
          <a:endParaRPr lang="en-US" noProof="0" dirty="0"/>
        </a:p>
      </dgm:t>
    </dgm:pt>
    <dgm:pt modelId="{608A159D-CC30-1D41-A23C-EC8AE54CAE47}" type="sibTrans" cxnId="{0BAF736A-9F65-4C4D-A96A-BDCF64C241FA}">
      <dgm:prSet/>
      <dgm:spPr/>
      <dgm:t>
        <a:bodyPr/>
        <a:lstStyle/>
        <a:p>
          <a:endParaRPr lang="en-US" noProof="0" dirty="0"/>
        </a:p>
      </dgm:t>
    </dgm:pt>
    <dgm:pt modelId="{60E1F287-5A24-BA4C-AD8A-9232B1AFD4F0}">
      <dgm:prSet/>
      <dgm:spPr/>
      <dgm:t>
        <a:bodyPr/>
        <a:lstStyle/>
        <a:p>
          <a:r>
            <a:rPr lang="en-US" b="1" i="0" noProof="0" dirty="0"/>
            <a:t>Are dates included for the last update?</a:t>
          </a:r>
        </a:p>
      </dgm:t>
    </dgm:pt>
    <dgm:pt modelId="{363347D2-D09F-F042-A866-71B66E3941D0}" type="parTrans" cxnId="{B1E2F264-9B73-AC4A-A0B2-6E85184DA56A}">
      <dgm:prSet/>
      <dgm:spPr/>
      <dgm:t>
        <a:bodyPr/>
        <a:lstStyle/>
        <a:p>
          <a:endParaRPr lang="en-US" noProof="0" dirty="0"/>
        </a:p>
      </dgm:t>
    </dgm:pt>
    <dgm:pt modelId="{00C2316C-9CE0-4448-BAC3-A48BF9893DC7}" type="sibTrans" cxnId="{B1E2F264-9B73-AC4A-A0B2-6E85184DA56A}">
      <dgm:prSet/>
      <dgm:spPr/>
      <dgm:t>
        <a:bodyPr/>
        <a:lstStyle/>
        <a:p>
          <a:endParaRPr lang="en-US" noProof="0" dirty="0"/>
        </a:p>
      </dgm:t>
    </dgm:pt>
    <dgm:pt modelId="{2E33B48C-E504-DC41-BE0C-70E425EE1343}">
      <dgm:prSet/>
      <dgm:spPr/>
      <dgm:t>
        <a:bodyPr/>
        <a:lstStyle/>
        <a:p>
          <a:r>
            <a:rPr lang="en-US" b="1" i="0" noProof="0" dirty="0"/>
            <a:t>Are the links current and all functional?</a:t>
          </a:r>
        </a:p>
      </dgm:t>
    </dgm:pt>
    <dgm:pt modelId="{EBBC3DD7-EFE3-7448-B8A6-869672521601}" type="parTrans" cxnId="{AF580497-C8A8-B04F-B7FE-6A7ED5E4730F}">
      <dgm:prSet/>
      <dgm:spPr/>
      <dgm:t>
        <a:bodyPr/>
        <a:lstStyle/>
        <a:p>
          <a:endParaRPr lang="en-US" noProof="0" dirty="0"/>
        </a:p>
      </dgm:t>
    </dgm:pt>
    <dgm:pt modelId="{BB76588D-5087-E84C-8085-C5893353A0EB}" type="sibTrans" cxnId="{AF580497-C8A8-B04F-B7FE-6A7ED5E4730F}">
      <dgm:prSet/>
      <dgm:spPr/>
      <dgm:t>
        <a:bodyPr/>
        <a:lstStyle/>
        <a:p>
          <a:endParaRPr lang="en-US" noProof="0" dirty="0"/>
        </a:p>
      </dgm:t>
    </dgm:pt>
    <dgm:pt modelId="{6524B872-9CA2-FB4C-B8AB-A2D6919E31F7}">
      <dgm:prSet/>
      <dgm:spPr/>
      <dgm:t>
        <a:bodyPr/>
        <a:lstStyle/>
        <a:p>
          <a:r>
            <a:rPr lang="en-US" b="1" i="0" noProof="0" dirty="0"/>
            <a:t>Are sources of factual information or statistics mentioned?</a:t>
          </a:r>
        </a:p>
      </dgm:t>
    </dgm:pt>
    <dgm:pt modelId="{EFFA12C1-A09C-AB4A-BBE4-E3C327A49B68}" type="parTrans" cxnId="{DDC0CD3C-30E4-FF44-968A-BBC2DFB2E7C8}">
      <dgm:prSet/>
      <dgm:spPr/>
      <dgm:t>
        <a:bodyPr/>
        <a:lstStyle/>
        <a:p>
          <a:endParaRPr lang="en-US" noProof="0" dirty="0"/>
        </a:p>
      </dgm:t>
    </dgm:pt>
    <dgm:pt modelId="{E390CBF8-D233-AE41-BD2B-503D32750CBA}" type="sibTrans" cxnId="{DDC0CD3C-30E4-FF44-968A-BBC2DFB2E7C8}">
      <dgm:prSet/>
      <dgm:spPr/>
      <dgm:t>
        <a:bodyPr/>
        <a:lstStyle/>
        <a:p>
          <a:endParaRPr lang="en-US" noProof="0" dirty="0"/>
        </a:p>
      </dgm:t>
    </dgm:pt>
    <dgm:pt modelId="{1A3CB551-ABE3-B141-9568-4BBADD3E65EB}">
      <dgm:prSet/>
      <dgm:spPr/>
      <dgm:t>
        <a:bodyPr/>
        <a:lstStyle/>
        <a:p>
          <a:r>
            <a:rPr lang="en-US" b="1" i="0" noProof="0" dirty="0"/>
            <a:t>Is there a bibliography included?</a:t>
          </a:r>
        </a:p>
      </dgm:t>
    </dgm:pt>
    <dgm:pt modelId="{13D6DF75-41E3-2447-A14A-A656635B0192}" type="parTrans" cxnId="{A681F254-C7B5-9F43-9B86-27E11E161EFD}">
      <dgm:prSet/>
      <dgm:spPr/>
      <dgm:t>
        <a:bodyPr/>
        <a:lstStyle/>
        <a:p>
          <a:endParaRPr lang="en-US" noProof="0" dirty="0"/>
        </a:p>
      </dgm:t>
    </dgm:pt>
    <dgm:pt modelId="{9718CC80-50C3-3742-A81A-C5D00BEC5DE7}" type="sibTrans" cxnId="{A681F254-C7B5-9F43-9B86-27E11E161EFD}">
      <dgm:prSet/>
      <dgm:spPr/>
      <dgm:t>
        <a:bodyPr/>
        <a:lstStyle/>
        <a:p>
          <a:endParaRPr lang="en-US" noProof="0" dirty="0"/>
        </a:p>
      </dgm:t>
    </dgm:pt>
    <dgm:pt modelId="{FC3DFA15-374F-7243-9CA1-2CEEB4058EF5}">
      <dgm:prSet/>
      <dgm:spPr/>
      <dgm:t>
        <a:bodyPr/>
        <a:lstStyle/>
        <a:p>
          <a:r>
            <a:rPr lang="en-US" b="1" i="0" noProof="0" dirty="0"/>
            <a:t>Why should I use it?</a:t>
          </a:r>
        </a:p>
      </dgm:t>
    </dgm:pt>
    <dgm:pt modelId="{2B764AB0-C6EB-274E-8627-816325DFC0DB}" type="parTrans" cxnId="{5C94075D-16A2-3F49-872A-C0B92CA96150}">
      <dgm:prSet/>
      <dgm:spPr/>
      <dgm:t>
        <a:bodyPr/>
        <a:lstStyle/>
        <a:p>
          <a:endParaRPr lang="en-US" noProof="0" dirty="0"/>
        </a:p>
      </dgm:t>
    </dgm:pt>
    <dgm:pt modelId="{CCC9FFB6-0D48-D54A-A5BF-8BDC5B80B9C4}" type="sibTrans" cxnId="{5C94075D-16A2-3F49-872A-C0B92CA96150}">
      <dgm:prSet/>
      <dgm:spPr/>
      <dgm:t>
        <a:bodyPr/>
        <a:lstStyle/>
        <a:p>
          <a:endParaRPr lang="en-US" noProof="0" dirty="0"/>
        </a:p>
      </dgm:t>
    </dgm:pt>
    <dgm:pt modelId="{B2D5D0D8-8210-0143-B5AE-1BB0D68CB5B3}">
      <dgm:prSet/>
      <dgm:spPr/>
      <dgm:t>
        <a:bodyPr/>
        <a:lstStyle/>
        <a:p>
          <a:r>
            <a:rPr lang="en-US" b="1" i="0" noProof="0" dirty="0"/>
            <a:t>Is it better than any other?</a:t>
          </a:r>
        </a:p>
      </dgm:t>
    </dgm:pt>
    <dgm:pt modelId="{DED99E63-1BED-374C-9120-FE52DA1E551E}" type="parTrans" cxnId="{9E307A97-5C47-3C4D-A14F-E1CFA7788489}">
      <dgm:prSet/>
      <dgm:spPr/>
      <dgm:t>
        <a:bodyPr/>
        <a:lstStyle/>
        <a:p>
          <a:endParaRPr lang="en-US" noProof="0" dirty="0"/>
        </a:p>
      </dgm:t>
    </dgm:pt>
    <dgm:pt modelId="{E4F4F03D-F64E-5443-8F04-7071B0833376}" type="sibTrans" cxnId="{9E307A97-5C47-3C4D-A14F-E1CFA7788489}">
      <dgm:prSet/>
      <dgm:spPr/>
      <dgm:t>
        <a:bodyPr/>
        <a:lstStyle/>
        <a:p>
          <a:endParaRPr lang="en-US" noProof="0" dirty="0"/>
        </a:p>
      </dgm:t>
    </dgm:pt>
    <dgm:pt modelId="{426758A8-6C45-F84E-A023-F42C3CC8ABFC}" type="pres">
      <dgm:prSet presAssocID="{DC73AB19-F39D-1F44-BAF2-6DEBDCB3E114}" presName="Name0" presStyleCnt="0">
        <dgm:presLayoutVars>
          <dgm:dir/>
          <dgm:animLvl val="lvl"/>
          <dgm:resizeHandles val="exact"/>
        </dgm:presLayoutVars>
      </dgm:prSet>
      <dgm:spPr/>
    </dgm:pt>
    <dgm:pt modelId="{B3CD0606-8117-774B-9A05-6BDC92B7CE7A}" type="pres">
      <dgm:prSet presAssocID="{AEDA1DC8-7E5B-164B-A2AB-A2033355013A}" presName="linNode" presStyleCnt="0"/>
      <dgm:spPr/>
    </dgm:pt>
    <dgm:pt modelId="{F792A506-495D-FF41-B9A2-7D72A287CF41}" type="pres">
      <dgm:prSet presAssocID="{AEDA1DC8-7E5B-164B-A2AB-A2033355013A}" presName="parentText" presStyleLbl="node1" presStyleIdx="0" presStyleCnt="5">
        <dgm:presLayoutVars>
          <dgm:chMax val="1"/>
          <dgm:bulletEnabled val="1"/>
        </dgm:presLayoutVars>
      </dgm:prSet>
      <dgm:spPr/>
    </dgm:pt>
    <dgm:pt modelId="{3EDAF8DC-8AB5-7249-94D8-47A38AAB923B}" type="pres">
      <dgm:prSet presAssocID="{AEDA1DC8-7E5B-164B-A2AB-A2033355013A}" presName="descendantText" presStyleLbl="alignAccFollowNode1" presStyleIdx="0" presStyleCnt="5">
        <dgm:presLayoutVars>
          <dgm:bulletEnabled val="1"/>
        </dgm:presLayoutVars>
      </dgm:prSet>
      <dgm:spPr/>
    </dgm:pt>
    <dgm:pt modelId="{39B5E551-ECD9-3348-94FA-6AB156AD51F0}" type="pres">
      <dgm:prSet presAssocID="{9B34548B-8427-4648-B4DD-D158216A9DC9}" presName="sp" presStyleCnt="0"/>
      <dgm:spPr/>
    </dgm:pt>
    <dgm:pt modelId="{2181B56C-E861-0A4C-9A11-3F451AA65BCA}" type="pres">
      <dgm:prSet presAssocID="{8842BD64-FA85-E940-87E9-91CDDCBF01B5}" presName="linNode" presStyleCnt="0"/>
      <dgm:spPr/>
    </dgm:pt>
    <dgm:pt modelId="{7E12625C-0170-CC44-A5C2-8E32F902590D}" type="pres">
      <dgm:prSet presAssocID="{8842BD64-FA85-E940-87E9-91CDDCBF01B5}" presName="parentText" presStyleLbl="node1" presStyleIdx="1" presStyleCnt="5">
        <dgm:presLayoutVars>
          <dgm:chMax val="1"/>
          <dgm:bulletEnabled val="1"/>
        </dgm:presLayoutVars>
      </dgm:prSet>
      <dgm:spPr/>
    </dgm:pt>
    <dgm:pt modelId="{8B22A342-B738-AC46-8FF7-2C63942AD017}" type="pres">
      <dgm:prSet presAssocID="{8842BD64-FA85-E940-87E9-91CDDCBF01B5}" presName="descendantText" presStyleLbl="alignAccFollowNode1" presStyleIdx="1" presStyleCnt="5">
        <dgm:presLayoutVars>
          <dgm:bulletEnabled val="1"/>
        </dgm:presLayoutVars>
      </dgm:prSet>
      <dgm:spPr/>
    </dgm:pt>
    <dgm:pt modelId="{CC27F79C-4F0A-934A-BF88-77B127913787}" type="pres">
      <dgm:prSet presAssocID="{FE98B8E5-892D-A149-A097-7B7BF3F7EAA6}" presName="sp" presStyleCnt="0"/>
      <dgm:spPr/>
    </dgm:pt>
    <dgm:pt modelId="{88F47577-72E1-CA44-8E80-69C0260EEC7A}" type="pres">
      <dgm:prSet presAssocID="{CAA6F751-9CAE-0B43-A924-0BD47CB95A84}" presName="linNode" presStyleCnt="0"/>
      <dgm:spPr/>
    </dgm:pt>
    <dgm:pt modelId="{046985A1-112D-F248-BB4D-C1B46EAC541B}" type="pres">
      <dgm:prSet presAssocID="{CAA6F751-9CAE-0B43-A924-0BD47CB95A84}" presName="parentText" presStyleLbl="node1" presStyleIdx="2" presStyleCnt="5">
        <dgm:presLayoutVars>
          <dgm:chMax val="1"/>
          <dgm:bulletEnabled val="1"/>
        </dgm:presLayoutVars>
      </dgm:prSet>
      <dgm:spPr/>
    </dgm:pt>
    <dgm:pt modelId="{19215DD1-876D-C344-A660-1646C755D479}" type="pres">
      <dgm:prSet presAssocID="{CAA6F751-9CAE-0B43-A924-0BD47CB95A84}" presName="descendantText" presStyleLbl="alignAccFollowNode1" presStyleIdx="2" presStyleCnt="5">
        <dgm:presLayoutVars>
          <dgm:bulletEnabled val="1"/>
        </dgm:presLayoutVars>
      </dgm:prSet>
      <dgm:spPr/>
    </dgm:pt>
    <dgm:pt modelId="{D454CABD-C187-4F47-861A-AF5C71AF9F1C}" type="pres">
      <dgm:prSet presAssocID="{233DE465-6F99-C04D-B23F-55751F53934E}" presName="sp" presStyleCnt="0"/>
      <dgm:spPr/>
    </dgm:pt>
    <dgm:pt modelId="{D6D903FA-3A0C-6845-AEAF-537DB1C49529}" type="pres">
      <dgm:prSet presAssocID="{8651B7B7-F47E-0446-A7E2-E36ADCD9998F}" presName="linNode" presStyleCnt="0"/>
      <dgm:spPr/>
    </dgm:pt>
    <dgm:pt modelId="{54188DAC-E701-8E40-9BE9-294A6CD8ABA2}" type="pres">
      <dgm:prSet presAssocID="{8651B7B7-F47E-0446-A7E2-E36ADCD9998F}" presName="parentText" presStyleLbl="node1" presStyleIdx="3" presStyleCnt="5">
        <dgm:presLayoutVars>
          <dgm:chMax val="1"/>
          <dgm:bulletEnabled val="1"/>
        </dgm:presLayoutVars>
      </dgm:prSet>
      <dgm:spPr/>
    </dgm:pt>
    <dgm:pt modelId="{21EC8243-0F99-C34A-B2B6-176B9CF3D345}" type="pres">
      <dgm:prSet presAssocID="{8651B7B7-F47E-0446-A7E2-E36ADCD9998F}" presName="descendantText" presStyleLbl="alignAccFollowNode1" presStyleIdx="3" presStyleCnt="5">
        <dgm:presLayoutVars>
          <dgm:bulletEnabled val="1"/>
        </dgm:presLayoutVars>
      </dgm:prSet>
      <dgm:spPr/>
    </dgm:pt>
    <dgm:pt modelId="{DBD18EF7-C2F5-0647-85CA-1EF492B53A7A}" type="pres">
      <dgm:prSet presAssocID="{2A37FBA0-E86E-6A49-9D71-0D1667595748}" presName="sp" presStyleCnt="0"/>
      <dgm:spPr/>
    </dgm:pt>
    <dgm:pt modelId="{C8F991A9-7ED3-9649-A5E1-EF3701DD8287}" type="pres">
      <dgm:prSet presAssocID="{A208ACAA-5469-6847-9D41-7FBF9DF01CFB}" presName="linNode" presStyleCnt="0"/>
      <dgm:spPr/>
    </dgm:pt>
    <dgm:pt modelId="{59A3B4AF-F72C-3C4A-A7F6-9852F0035474}" type="pres">
      <dgm:prSet presAssocID="{A208ACAA-5469-6847-9D41-7FBF9DF01CFB}" presName="parentText" presStyleLbl="node1" presStyleIdx="4" presStyleCnt="5">
        <dgm:presLayoutVars>
          <dgm:chMax val="1"/>
          <dgm:bulletEnabled val="1"/>
        </dgm:presLayoutVars>
      </dgm:prSet>
      <dgm:spPr/>
    </dgm:pt>
    <dgm:pt modelId="{E6C4692D-DEBA-5C45-9626-D9C4F6498744}" type="pres">
      <dgm:prSet presAssocID="{A208ACAA-5469-6847-9D41-7FBF9DF01CFB}" presName="descendantText" presStyleLbl="alignAccFollowNode1" presStyleIdx="4" presStyleCnt="5">
        <dgm:presLayoutVars>
          <dgm:bulletEnabled val="1"/>
        </dgm:presLayoutVars>
      </dgm:prSet>
      <dgm:spPr/>
    </dgm:pt>
  </dgm:ptLst>
  <dgm:cxnLst>
    <dgm:cxn modelId="{78DEB201-D55A-3040-922F-A36367D33CAB}" type="presOf" srcId="{2E33B48C-E504-DC41-BE0C-70E425EE1343}" destId="{19215DD1-876D-C344-A660-1646C755D479}" srcOrd="0" destOrd="1" presId="urn:microsoft.com/office/officeart/2005/8/layout/vList5"/>
    <dgm:cxn modelId="{F5D0920A-B348-154D-8A08-74DA7BCCEACB}" type="presOf" srcId="{A208ACAA-5469-6847-9D41-7FBF9DF01CFB}" destId="{59A3B4AF-F72C-3C4A-A7F6-9852F0035474}" srcOrd="0" destOrd="0" presId="urn:microsoft.com/office/officeart/2005/8/layout/vList5"/>
    <dgm:cxn modelId="{866A2D0C-8E89-6E45-BDAD-EF1AF7924BB4}" type="presOf" srcId="{AEDA1DC8-7E5B-164B-A2AB-A2033355013A}" destId="{F792A506-495D-FF41-B9A2-7D72A287CF41}" srcOrd="0" destOrd="0" presId="urn:microsoft.com/office/officeart/2005/8/layout/vList5"/>
    <dgm:cxn modelId="{8B4A7C24-6294-5D48-AE3A-772CA792C5F4}" type="presOf" srcId="{1A3CB551-ABE3-B141-9568-4BBADD3E65EB}" destId="{21EC8243-0F99-C34A-B2B6-176B9CF3D345}" srcOrd="0" destOrd="1" presId="urn:microsoft.com/office/officeart/2005/8/layout/vList5"/>
    <dgm:cxn modelId="{668A222A-EDAF-C443-8F40-E687CF5A13EE}" type="presOf" srcId="{60E1F287-5A24-BA4C-AD8A-9232B1AFD4F0}" destId="{19215DD1-876D-C344-A660-1646C755D479}" srcOrd="0" destOrd="0" presId="urn:microsoft.com/office/officeart/2005/8/layout/vList5"/>
    <dgm:cxn modelId="{6B00DD2C-4895-6B46-88A6-8BF8C4DA404F}" type="presOf" srcId="{8842BD64-FA85-E940-87E9-91CDDCBF01B5}" destId="{7E12625C-0170-CC44-A5C2-8E32F902590D}" srcOrd="0" destOrd="0" presId="urn:microsoft.com/office/officeart/2005/8/layout/vList5"/>
    <dgm:cxn modelId="{D335692D-E1C0-E54D-8487-137069A53279}" srcId="{DC73AB19-F39D-1F44-BAF2-6DEBDCB3E114}" destId="{8842BD64-FA85-E940-87E9-91CDDCBF01B5}" srcOrd="1" destOrd="0" parTransId="{79D3A0FC-1C1F-E447-B9B2-60BDCC8CCC5F}" sibTransId="{FE98B8E5-892D-A149-A097-7B7BF3F7EAA6}"/>
    <dgm:cxn modelId="{E2C67631-759A-E249-BB90-1381567D8C43}" srcId="{DC73AB19-F39D-1F44-BAF2-6DEBDCB3E114}" destId="{8651B7B7-F47E-0446-A7E2-E36ADCD9998F}" srcOrd="3" destOrd="0" parTransId="{CFB28194-BAEA-3E49-B7E8-08A10286659E}" sibTransId="{2A37FBA0-E86E-6A49-9D71-0D1667595748}"/>
    <dgm:cxn modelId="{DDC0CD3C-30E4-FF44-968A-BBC2DFB2E7C8}" srcId="{8651B7B7-F47E-0446-A7E2-E36ADCD9998F}" destId="{6524B872-9CA2-FB4C-B8AB-A2D6919E31F7}" srcOrd="0" destOrd="0" parTransId="{EFFA12C1-A09C-AB4A-BBE4-E3C327A49B68}" sibTransId="{E390CBF8-D233-AE41-BD2B-503D32750CBA}"/>
    <dgm:cxn modelId="{5C94075D-16A2-3F49-872A-C0B92CA96150}" srcId="{A208ACAA-5469-6847-9D41-7FBF9DF01CFB}" destId="{FC3DFA15-374F-7243-9CA1-2CEEB4058EF5}" srcOrd="0" destOrd="0" parTransId="{2B764AB0-C6EB-274E-8627-816325DFC0DB}" sibTransId="{CCC9FFB6-0D48-D54A-A5BF-8BDC5B80B9C4}"/>
    <dgm:cxn modelId="{DE336762-405E-184F-AF57-FAD71EA4EB79}" type="presOf" srcId="{2D4B3A69-BF96-D84E-BCA0-2BC0B57802E9}" destId="{3EDAF8DC-8AB5-7249-94D8-47A38AAB923B}" srcOrd="0" destOrd="0" presId="urn:microsoft.com/office/officeart/2005/8/layout/vList5"/>
    <dgm:cxn modelId="{B1E2F264-9B73-AC4A-A0B2-6E85184DA56A}" srcId="{CAA6F751-9CAE-0B43-A924-0BD47CB95A84}" destId="{60E1F287-5A24-BA4C-AD8A-9232B1AFD4F0}" srcOrd="0" destOrd="0" parTransId="{363347D2-D09F-F042-A866-71B66E3941D0}" sibTransId="{00C2316C-9CE0-4448-BAC3-A48BF9893DC7}"/>
    <dgm:cxn modelId="{0BAF736A-9F65-4C4D-A96A-BDCF64C241FA}" srcId="{8842BD64-FA85-E940-87E9-91CDDCBF01B5}" destId="{F295FA8E-DF11-384F-A74E-3040788283A7}" srcOrd="1" destOrd="0" parTransId="{695ADBFC-9FB1-D944-8AC4-8F81C291104F}" sibTransId="{608A159D-CC30-1D41-A23C-EC8AE54CAE47}"/>
    <dgm:cxn modelId="{A681F254-C7B5-9F43-9B86-27E11E161EFD}" srcId="{8651B7B7-F47E-0446-A7E2-E36ADCD9998F}" destId="{1A3CB551-ABE3-B141-9568-4BBADD3E65EB}" srcOrd="1" destOrd="0" parTransId="{13D6DF75-41E3-2447-A14A-A656635B0192}" sibTransId="{9718CC80-50C3-3742-A81A-C5D00BEC5DE7}"/>
    <dgm:cxn modelId="{2DC59477-EE18-1245-957D-0A5AC3EDAB6E}" type="presOf" srcId="{6524B872-9CA2-FB4C-B8AB-A2D6919E31F7}" destId="{21EC8243-0F99-C34A-B2B6-176B9CF3D345}" srcOrd="0" destOrd="0" presId="urn:microsoft.com/office/officeart/2005/8/layout/vList5"/>
    <dgm:cxn modelId="{50FF7379-560F-8845-93F9-1DEEEEDF2019}" type="presOf" srcId="{F295FA8E-DF11-384F-A74E-3040788283A7}" destId="{8B22A342-B738-AC46-8FF7-2C63942AD017}" srcOrd="0" destOrd="1" presId="urn:microsoft.com/office/officeart/2005/8/layout/vList5"/>
    <dgm:cxn modelId="{56F04480-68FB-0140-9901-89D808352D17}" srcId="{8842BD64-FA85-E940-87E9-91CDDCBF01B5}" destId="{4667E76A-44CD-7348-9ABF-16D27E377F68}" srcOrd="0" destOrd="0" parTransId="{5A376DA6-B26E-DD45-8CBE-57AE5B69E689}" sibTransId="{DEA4FDDE-0A4E-4545-A5A2-E6249DA856DB}"/>
    <dgm:cxn modelId="{0AC2E287-1795-C04F-8023-E515DEEB6965}" type="presOf" srcId="{4667E76A-44CD-7348-9ABF-16D27E377F68}" destId="{8B22A342-B738-AC46-8FF7-2C63942AD017}" srcOrd="0" destOrd="0" presId="urn:microsoft.com/office/officeart/2005/8/layout/vList5"/>
    <dgm:cxn modelId="{7412CF8A-DB08-0249-A78C-B017D02354E9}" type="presOf" srcId="{1346A45C-B4C2-5444-A89C-0C3A9C27ABD6}" destId="{3EDAF8DC-8AB5-7249-94D8-47A38AAB923B}" srcOrd="0" destOrd="1" presId="urn:microsoft.com/office/officeart/2005/8/layout/vList5"/>
    <dgm:cxn modelId="{2D1CAF91-BBB4-A343-BF43-0187FA51B10C}" srcId="{AEDA1DC8-7E5B-164B-A2AB-A2033355013A}" destId="{1346A45C-B4C2-5444-A89C-0C3A9C27ABD6}" srcOrd="1" destOrd="0" parTransId="{11B1834D-8B5E-C646-8579-2B7975CA9665}" sibTransId="{16607D76-6A01-D743-807A-38FEE490CF49}"/>
    <dgm:cxn modelId="{AF580497-C8A8-B04F-B7FE-6A7ED5E4730F}" srcId="{CAA6F751-9CAE-0B43-A924-0BD47CB95A84}" destId="{2E33B48C-E504-DC41-BE0C-70E425EE1343}" srcOrd="1" destOrd="0" parTransId="{EBBC3DD7-EFE3-7448-B8A6-869672521601}" sibTransId="{BB76588D-5087-E84C-8085-C5893353A0EB}"/>
    <dgm:cxn modelId="{9E307A97-5C47-3C4D-A14F-E1CFA7788489}" srcId="{A208ACAA-5469-6847-9D41-7FBF9DF01CFB}" destId="{B2D5D0D8-8210-0143-B5AE-1BB0D68CB5B3}" srcOrd="1" destOrd="0" parTransId="{DED99E63-1BED-374C-9120-FE52DA1E551E}" sibTransId="{E4F4F03D-F64E-5443-8F04-7071B0833376}"/>
    <dgm:cxn modelId="{6BFB85B1-5FEB-5446-97CD-DC52E2581802}" type="presOf" srcId="{B2D5D0D8-8210-0143-B5AE-1BB0D68CB5B3}" destId="{E6C4692D-DEBA-5C45-9626-D9C4F6498744}" srcOrd="0" destOrd="1" presId="urn:microsoft.com/office/officeart/2005/8/layout/vList5"/>
    <dgm:cxn modelId="{2CB006B9-9335-1741-B472-6EB7278A7921}" srcId="{DC73AB19-F39D-1F44-BAF2-6DEBDCB3E114}" destId="{A208ACAA-5469-6847-9D41-7FBF9DF01CFB}" srcOrd="4" destOrd="0" parTransId="{5514DD4F-CB4F-7844-8546-8F110B8DA833}" sibTransId="{F8B947C9-E6C2-994F-A5DC-FE7BD8D6C8E1}"/>
    <dgm:cxn modelId="{55D07CB9-E2C6-1649-A6BC-21DD03C69C21}" type="presOf" srcId="{FC3DFA15-374F-7243-9CA1-2CEEB4058EF5}" destId="{E6C4692D-DEBA-5C45-9626-D9C4F6498744}" srcOrd="0" destOrd="0" presId="urn:microsoft.com/office/officeart/2005/8/layout/vList5"/>
    <dgm:cxn modelId="{C0D903BE-7DD9-D044-8656-E897DF3C9480}" type="presOf" srcId="{8651B7B7-F47E-0446-A7E2-E36ADCD9998F}" destId="{54188DAC-E701-8E40-9BE9-294A6CD8ABA2}" srcOrd="0" destOrd="0" presId="urn:microsoft.com/office/officeart/2005/8/layout/vList5"/>
    <dgm:cxn modelId="{6399E1C9-D6C1-6146-8F2A-487898D39FED}" srcId="{DC73AB19-F39D-1F44-BAF2-6DEBDCB3E114}" destId="{CAA6F751-9CAE-0B43-A924-0BD47CB95A84}" srcOrd="2" destOrd="0" parTransId="{55886141-A571-0640-AD21-8421F464271D}" sibTransId="{233DE465-6F99-C04D-B23F-55751F53934E}"/>
    <dgm:cxn modelId="{BBB2E1CE-F26D-9144-9A24-9B3A846426B5}" type="presOf" srcId="{CAA6F751-9CAE-0B43-A924-0BD47CB95A84}" destId="{046985A1-112D-F248-BB4D-C1B46EAC541B}" srcOrd="0" destOrd="0" presId="urn:microsoft.com/office/officeart/2005/8/layout/vList5"/>
    <dgm:cxn modelId="{98F940D2-B8EE-AD4A-98F6-B2D7C19C158F}" srcId="{AEDA1DC8-7E5B-164B-A2AB-A2033355013A}" destId="{2D4B3A69-BF96-D84E-BCA0-2BC0B57802E9}" srcOrd="0" destOrd="0" parTransId="{47A9230F-E9CF-1547-AA2A-992AE21300EA}" sibTransId="{3D008B52-517A-A244-8B81-CEFC19B3A498}"/>
    <dgm:cxn modelId="{7F25C2D8-E185-4741-8451-59719AD72140}" type="presOf" srcId="{DC73AB19-F39D-1F44-BAF2-6DEBDCB3E114}" destId="{426758A8-6C45-F84E-A023-F42C3CC8ABFC}" srcOrd="0" destOrd="0" presId="urn:microsoft.com/office/officeart/2005/8/layout/vList5"/>
    <dgm:cxn modelId="{6B3457E6-E1D3-E74E-A4BE-67ECD68F8349}" srcId="{DC73AB19-F39D-1F44-BAF2-6DEBDCB3E114}" destId="{AEDA1DC8-7E5B-164B-A2AB-A2033355013A}" srcOrd="0" destOrd="0" parTransId="{0344D36D-27BE-0D4A-A753-0322B823743F}" sibTransId="{9B34548B-8427-4648-B4DD-D158216A9DC9}"/>
    <dgm:cxn modelId="{09524672-B60E-2D4E-A3B2-62055D75F8DB}" type="presParOf" srcId="{426758A8-6C45-F84E-A023-F42C3CC8ABFC}" destId="{B3CD0606-8117-774B-9A05-6BDC92B7CE7A}" srcOrd="0" destOrd="0" presId="urn:microsoft.com/office/officeart/2005/8/layout/vList5"/>
    <dgm:cxn modelId="{CA113A0B-9BCF-8E4C-A2FF-B470986A4076}" type="presParOf" srcId="{B3CD0606-8117-774B-9A05-6BDC92B7CE7A}" destId="{F792A506-495D-FF41-B9A2-7D72A287CF41}" srcOrd="0" destOrd="0" presId="urn:microsoft.com/office/officeart/2005/8/layout/vList5"/>
    <dgm:cxn modelId="{B369835D-6395-C649-AA66-713A7665E920}" type="presParOf" srcId="{B3CD0606-8117-774B-9A05-6BDC92B7CE7A}" destId="{3EDAF8DC-8AB5-7249-94D8-47A38AAB923B}" srcOrd="1" destOrd="0" presId="urn:microsoft.com/office/officeart/2005/8/layout/vList5"/>
    <dgm:cxn modelId="{69F781F3-A475-CE4C-9E21-E830A63EDC1A}" type="presParOf" srcId="{426758A8-6C45-F84E-A023-F42C3CC8ABFC}" destId="{39B5E551-ECD9-3348-94FA-6AB156AD51F0}" srcOrd="1" destOrd="0" presId="urn:microsoft.com/office/officeart/2005/8/layout/vList5"/>
    <dgm:cxn modelId="{B11C5E12-5853-FF44-AB38-56A6DC51395C}" type="presParOf" srcId="{426758A8-6C45-F84E-A023-F42C3CC8ABFC}" destId="{2181B56C-E861-0A4C-9A11-3F451AA65BCA}" srcOrd="2" destOrd="0" presId="urn:microsoft.com/office/officeart/2005/8/layout/vList5"/>
    <dgm:cxn modelId="{A1F95352-4315-E641-8255-1AF94FF25DEF}" type="presParOf" srcId="{2181B56C-E861-0A4C-9A11-3F451AA65BCA}" destId="{7E12625C-0170-CC44-A5C2-8E32F902590D}" srcOrd="0" destOrd="0" presId="urn:microsoft.com/office/officeart/2005/8/layout/vList5"/>
    <dgm:cxn modelId="{F7D57D89-5BF5-A14E-8D7D-0CB4DC9762F5}" type="presParOf" srcId="{2181B56C-E861-0A4C-9A11-3F451AA65BCA}" destId="{8B22A342-B738-AC46-8FF7-2C63942AD017}" srcOrd="1" destOrd="0" presId="urn:microsoft.com/office/officeart/2005/8/layout/vList5"/>
    <dgm:cxn modelId="{24382B96-1D01-6249-A7CB-D164AC376040}" type="presParOf" srcId="{426758A8-6C45-F84E-A023-F42C3CC8ABFC}" destId="{CC27F79C-4F0A-934A-BF88-77B127913787}" srcOrd="3" destOrd="0" presId="urn:microsoft.com/office/officeart/2005/8/layout/vList5"/>
    <dgm:cxn modelId="{54468F9A-D300-9F4A-91BA-04E0CA666B46}" type="presParOf" srcId="{426758A8-6C45-F84E-A023-F42C3CC8ABFC}" destId="{88F47577-72E1-CA44-8E80-69C0260EEC7A}" srcOrd="4" destOrd="0" presId="urn:microsoft.com/office/officeart/2005/8/layout/vList5"/>
    <dgm:cxn modelId="{C14EA6C9-23CE-854B-B3E1-8E26A9FFF197}" type="presParOf" srcId="{88F47577-72E1-CA44-8E80-69C0260EEC7A}" destId="{046985A1-112D-F248-BB4D-C1B46EAC541B}" srcOrd="0" destOrd="0" presId="urn:microsoft.com/office/officeart/2005/8/layout/vList5"/>
    <dgm:cxn modelId="{AD767BBF-631E-304D-874E-BEA993D30265}" type="presParOf" srcId="{88F47577-72E1-CA44-8E80-69C0260EEC7A}" destId="{19215DD1-876D-C344-A660-1646C755D479}" srcOrd="1" destOrd="0" presId="urn:microsoft.com/office/officeart/2005/8/layout/vList5"/>
    <dgm:cxn modelId="{DB375038-BE96-9447-A7D7-24D681A50546}" type="presParOf" srcId="{426758A8-6C45-F84E-A023-F42C3CC8ABFC}" destId="{D454CABD-C187-4F47-861A-AF5C71AF9F1C}" srcOrd="5" destOrd="0" presId="urn:microsoft.com/office/officeart/2005/8/layout/vList5"/>
    <dgm:cxn modelId="{7CB56DE0-0E49-7946-9A78-9070FBA6DCFB}" type="presParOf" srcId="{426758A8-6C45-F84E-A023-F42C3CC8ABFC}" destId="{D6D903FA-3A0C-6845-AEAF-537DB1C49529}" srcOrd="6" destOrd="0" presId="urn:microsoft.com/office/officeart/2005/8/layout/vList5"/>
    <dgm:cxn modelId="{452F8009-6C9A-5E46-B296-BAAF514CB869}" type="presParOf" srcId="{D6D903FA-3A0C-6845-AEAF-537DB1C49529}" destId="{54188DAC-E701-8E40-9BE9-294A6CD8ABA2}" srcOrd="0" destOrd="0" presId="urn:microsoft.com/office/officeart/2005/8/layout/vList5"/>
    <dgm:cxn modelId="{33B64DA8-BDC2-0E40-8F17-4E4B7E53D350}" type="presParOf" srcId="{D6D903FA-3A0C-6845-AEAF-537DB1C49529}" destId="{21EC8243-0F99-C34A-B2B6-176B9CF3D345}" srcOrd="1" destOrd="0" presId="urn:microsoft.com/office/officeart/2005/8/layout/vList5"/>
    <dgm:cxn modelId="{7B48BDC4-F6E2-C349-B25D-DC11514D8CCB}" type="presParOf" srcId="{426758A8-6C45-F84E-A023-F42C3CC8ABFC}" destId="{DBD18EF7-C2F5-0647-85CA-1EF492B53A7A}" srcOrd="7" destOrd="0" presId="urn:microsoft.com/office/officeart/2005/8/layout/vList5"/>
    <dgm:cxn modelId="{60DA4B42-E799-D64A-92A4-9F9E6DDE83CC}" type="presParOf" srcId="{426758A8-6C45-F84E-A023-F42C3CC8ABFC}" destId="{C8F991A9-7ED3-9649-A5E1-EF3701DD8287}" srcOrd="8" destOrd="0" presId="urn:microsoft.com/office/officeart/2005/8/layout/vList5"/>
    <dgm:cxn modelId="{92A1A201-0806-EE47-AA83-5F45E2822FAA}" type="presParOf" srcId="{C8F991A9-7ED3-9649-A5E1-EF3701DD8287}" destId="{59A3B4AF-F72C-3C4A-A7F6-9852F0035474}" srcOrd="0" destOrd="0" presId="urn:microsoft.com/office/officeart/2005/8/layout/vList5"/>
    <dgm:cxn modelId="{3699940B-C5F8-9047-9DD6-8C87489B2275}" type="presParOf" srcId="{C8F991A9-7ED3-9649-A5E1-EF3701DD8287}" destId="{E6C4692D-DEBA-5C45-9626-D9C4F64987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3AB19-F39D-1F44-BAF2-6DEBDCB3E114}" type="doc">
      <dgm:prSet loTypeId="urn:microsoft.com/office/officeart/2005/8/layout/lProcess3" loCatId="process" qsTypeId="urn:microsoft.com/office/officeart/2005/8/quickstyle/simple2" qsCatId="simple" csTypeId="urn:microsoft.com/office/officeart/2005/8/colors/accent0_3" csCatId="mainScheme" phldr="1"/>
      <dgm:spPr/>
      <dgm:t>
        <a:bodyPr/>
        <a:lstStyle/>
        <a:p>
          <a:endParaRPr lang="pt-BR"/>
        </a:p>
      </dgm:t>
    </dgm:pt>
    <dgm:pt modelId="{AEDA1DC8-7E5B-164B-A2AB-A2033355013A}">
      <dgm:prSet/>
      <dgm:spPr/>
      <dgm:t>
        <a:bodyPr/>
        <a:lstStyle/>
        <a:p>
          <a:r>
            <a:rPr lang="pt-BR" dirty="0"/>
            <a:t>.edu</a:t>
          </a:r>
        </a:p>
      </dgm:t>
    </dgm:pt>
    <dgm:pt modelId="{0344D36D-27BE-0D4A-A753-0322B823743F}" type="parTrans" cxnId="{6B3457E6-E1D3-E74E-A4BE-67ECD68F8349}">
      <dgm:prSet/>
      <dgm:spPr/>
      <dgm:t>
        <a:bodyPr/>
        <a:lstStyle/>
        <a:p>
          <a:endParaRPr lang="pt-BR"/>
        </a:p>
      </dgm:t>
    </dgm:pt>
    <dgm:pt modelId="{9B34548B-8427-4648-B4DD-D158216A9DC9}" type="sibTrans" cxnId="{6B3457E6-E1D3-E74E-A4BE-67ECD68F8349}">
      <dgm:prSet/>
      <dgm:spPr/>
      <dgm:t>
        <a:bodyPr/>
        <a:lstStyle/>
        <a:p>
          <a:endParaRPr lang="pt-BR"/>
        </a:p>
      </dgm:t>
    </dgm:pt>
    <dgm:pt modelId="{5FF91609-E233-3741-AFDD-5342AEA773AC}">
      <dgm:prSet/>
      <dgm:spPr/>
      <dgm:t>
        <a:bodyPr/>
        <a:lstStyle/>
        <a:p>
          <a:r>
            <a:rPr lang="pt-BR" dirty="0"/>
            <a:t>.org</a:t>
          </a:r>
        </a:p>
      </dgm:t>
    </dgm:pt>
    <dgm:pt modelId="{345000EB-4069-3545-A320-B1041E1D9C08}" type="parTrans" cxnId="{24B1F37C-2C6C-A84E-82C3-B9CEBCB9E031}">
      <dgm:prSet/>
      <dgm:spPr/>
      <dgm:t>
        <a:bodyPr/>
        <a:lstStyle/>
        <a:p>
          <a:endParaRPr lang="pt-BR"/>
        </a:p>
      </dgm:t>
    </dgm:pt>
    <dgm:pt modelId="{87290C8C-6FA9-F543-A078-8F87ABF4B375}" type="sibTrans" cxnId="{24B1F37C-2C6C-A84E-82C3-B9CEBCB9E031}">
      <dgm:prSet/>
      <dgm:spPr/>
      <dgm:t>
        <a:bodyPr/>
        <a:lstStyle/>
        <a:p>
          <a:endParaRPr lang="pt-BR"/>
        </a:p>
      </dgm:t>
    </dgm:pt>
    <dgm:pt modelId="{C0973E98-5D04-F74B-92FF-433F5DB14521}">
      <dgm:prSet/>
      <dgm:spPr/>
      <dgm:t>
        <a:bodyPr/>
        <a:lstStyle/>
        <a:p>
          <a:r>
            <a:rPr lang="pt-BR" dirty="0"/>
            <a:t>.gov</a:t>
          </a:r>
        </a:p>
      </dgm:t>
    </dgm:pt>
    <dgm:pt modelId="{D4F79725-F4FA-3649-9B1A-E3D7E2C872A9}" type="parTrans" cxnId="{736E8F88-FEFA-D540-94AD-9835413D8ACF}">
      <dgm:prSet/>
      <dgm:spPr/>
      <dgm:t>
        <a:bodyPr/>
        <a:lstStyle/>
        <a:p>
          <a:endParaRPr lang="pt-BR"/>
        </a:p>
      </dgm:t>
    </dgm:pt>
    <dgm:pt modelId="{F7FA30B4-7C3C-D048-9279-5BE5E06A1FBA}" type="sibTrans" cxnId="{736E8F88-FEFA-D540-94AD-9835413D8ACF}">
      <dgm:prSet/>
      <dgm:spPr/>
      <dgm:t>
        <a:bodyPr/>
        <a:lstStyle/>
        <a:p>
          <a:endParaRPr lang="pt-BR"/>
        </a:p>
      </dgm:t>
    </dgm:pt>
    <dgm:pt modelId="{E4E798EE-B921-344F-BC44-760449E59B62}">
      <dgm:prSet/>
      <dgm:spPr/>
      <dgm:t>
        <a:bodyPr/>
        <a:lstStyle/>
        <a:p>
          <a:r>
            <a:rPr lang="pt-BR" b="1" dirty="0"/>
            <a:t>an educational website</a:t>
          </a:r>
        </a:p>
      </dgm:t>
    </dgm:pt>
    <dgm:pt modelId="{57FBBF99-DA7D-E541-B844-71BBBFC6AEA3}" type="parTrans" cxnId="{4B978B0E-4396-8C47-9053-4A48878743A7}">
      <dgm:prSet/>
      <dgm:spPr/>
      <dgm:t>
        <a:bodyPr/>
        <a:lstStyle/>
        <a:p>
          <a:endParaRPr lang="pt-BR"/>
        </a:p>
      </dgm:t>
    </dgm:pt>
    <dgm:pt modelId="{D2551249-3F31-5C44-B8D1-1D2C29572BC5}" type="sibTrans" cxnId="{4B978B0E-4396-8C47-9053-4A48878743A7}">
      <dgm:prSet/>
      <dgm:spPr/>
      <dgm:t>
        <a:bodyPr/>
        <a:lstStyle/>
        <a:p>
          <a:endParaRPr lang="pt-BR"/>
        </a:p>
      </dgm:t>
    </dgm:pt>
    <dgm:pt modelId="{36517516-2E3C-9C4C-A3E9-56F3786A1C00}">
      <dgm:prSet/>
      <dgm:spPr/>
      <dgm:t>
        <a:bodyPr/>
        <a:lstStyle/>
        <a:p>
          <a:r>
            <a:rPr lang="pt-BR" b="1" dirty="0"/>
            <a:t>a nonprofit website</a:t>
          </a:r>
        </a:p>
      </dgm:t>
    </dgm:pt>
    <dgm:pt modelId="{BA37C91B-44F6-0C44-B0CA-9FAA9F8A3D4D}" type="parTrans" cxnId="{F76228CA-A6EF-0540-A948-105DBBDC8F7A}">
      <dgm:prSet/>
      <dgm:spPr/>
      <dgm:t>
        <a:bodyPr/>
        <a:lstStyle/>
        <a:p>
          <a:endParaRPr lang="pt-BR"/>
        </a:p>
      </dgm:t>
    </dgm:pt>
    <dgm:pt modelId="{F217830E-6053-0A4B-AABB-D2E387DD8C57}" type="sibTrans" cxnId="{F76228CA-A6EF-0540-A948-105DBBDC8F7A}">
      <dgm:prSet/>
      <dgm:spPr/>
      <dgm:t>
        <a:bodyPr/>
        <a:lstStyle/>
        <a:p>
          <a:endParaRPr lang="pt-BR"/>
        </a:p>
      </dgm:t>
    </dgm:pt>
    <dgm:pt modelId="{99D31779-06BB-914E-8046-C1DF7208C262}">
      <dgm:prSet/>
      <dgm:spPr/>
      <dgm:t>
        <a:bodyPr/>
        <a:lstStyle/>
        <a:p>
          <a:r>
            <a:rPr lang="pt-BR" b="1" dirty="0"/>
            <a:t>a federal government website</a:t>
          </a:r>
        </a:p>
      </dgm:t>
    </dgm:pt>
    <dgm:pt modelId="{94A3724B-E339-8C4E-8DB5-F76B5448BC26}" type="parTrans" cxnId="{C8D32032-8DBC-0A44-91B2-76A2D7F57586}">
      <dgm:prSet/>
      <dgm:spPr/>
      <dgm:t>
        <a:bodyPr/>
        <a:lstStyle/>
        <a:p>
          <a:endParaRPr lang="pt-BR"/>
        </a:p>
      </dgm:t>
    </dgm:pt>
    <dgm:pt modelId="{52BAB3F9-6A52-5840-ACF8-6A3714639AE3}" type="sibTrans" cxnId="{C8D32032-8DBC-0A44-91B2-76A2D7F57586}">
      <dgm:prSet/>
      <dgm:spPr/>
      <dgm:t>
        <a:bodyPr/>
        <a:lstStyle/>
        <a:p>
          <a:endParaRPr lang="pt-BR"/>
        </a:p>
      </dgm:t>
    </dgm:pt>
    <dgm:pt modelId="{22E1EE1C-B401-6741-9D0D-3EFEA44089D3}">
      <dgm:prSet/>
      <dgm:spPr/>
      <dgm:t>
        <a:bodyPr/>
        <a:lstStyle/>
        <a:p>
          <a:r>
            <a:rPr lang="pt-BR" dirty="0"/>
            <a:t>.com</a:t>
          </a:r>
        </a:p>
      </dgm:t>
    </dgm:pt>
    <dgm:pt modelId="{0747358E-B168-2A48-BAE4-4969B0C8D785}" type="parTrans" cxnId="{5204E64F-E7B0-AB43-B86D-F34F70C4542B}">
      <dgm:prSet/>
      <dgm:spPr/>
      <dgm:t>
        <a:bodyPr/>
        <a:lstStyle/>
        <a:p>
          <a:endParaRPr lang="pt-BR"/>
        </a:p>
      </dgm:t>
    </dgm:pt>
    <dgm:pt modelId="{3AE18E29-E642-2A4A-B034-D50FE5F9A823}" type="sibTrans" cxnId="{5204E64F-E7B0-AB43-B86D-F34F70C4542B}">
      <dgm:prSet/>
      <dgm:spPr/>
      <dgm:t>
        <a:bodyPr/>
        <a:lstStyle/>
        <a:p>
          <a:endParaRPr lang="pt-BR"/>
        </a:p>
      </dgm:t>
    </dgm:pt>
    <dgm:pt modelId="{9BE95146-F2D9-E049-84A2-21B68A7CD04F}">
      <dgm:prSet/>
      <dgm:spPr/>
      <dgm:t>
        <a:bodyPr/>
        <a:lstStyle/>
        <a:p>
          <a:r>
            <a:rPr lang="pt-BR" b="1" dirty="0"/>
            <a:t>a commercial website</a:t>
          </a:r>
        </a:p>
      </dgm:t>
    </dgm:pt>
    <dgm:pt modelId="{0625A968-B1DE-D946-82C8-C38BD58D788A}" type="parTrans" cxnId="{6956B5BE-570C-0F40-AC6D-D6745E690EBA}">
      <dgm:prSet/>
      <dgm:spPr/>
      <dgm:t>
        <a:bodyPr/>
        <a:lstStyle/>
        <a:p>
          <a:endParaRPr lang="pt-BR"/>
        </a:p>
      </dgm:t>
    </dgm:pt>
    <dgm:pt modelId="{73865AC3-4D75-6746-AC7B-A1BCD65A7BA6}" type="sibTrans" cxnId="{6956B5BE-570C-0F40-AC6D-D6745E690EBA}">
      <dgm:prSet/>
      <dgm:spPr/>
      <dgm:t>
        <a:bodyPr/>
        <a:lstStyle/>
        <a:p>
          <a:endParaRPr lang="pt-BR"/>
        </a:p>
      </dgm:t>
    </dgm:pt>
    <dgm:pt modelId="{A31E823A-7FDE-7040-A067-9325521EDA63}" type="pres">
      <dgm:prSet presAssocID="{DC73AB19-F39D-1F44-BAF2-6DEBDCB3E114}" presName="Name0" presStyleCnt="0">
        <dgm:presLayoutVars>
          <dgm:chPref val="3"/>
          <dgm:dir/>
          <dgm:animLvl val="lvl"/>
          <dgm:resizeHandles/>
        </dgm:presLayoutVars>
      </dgm:prSet>
      <dgm:spPr/>
    </dgm:pt>
    <dgm:pt modelId="{DBDB4204-3011-D944-BE20-4104AE04384F}" type="pres">
      <dgm:prSet presAssocID="{AEDA1DC8-7E5B-164B-A2AB-A2033355013A}" presName="horFlow" presStyleCnt="0"/>
      <dgm:spPr/>
    </dgm:pt>
    <dgm:pt modelId="{EEF2E4CB-0ED4-C145-AAE9-59C175A714D5}" type="pres">
      <dgm:prSet presAssocID="{AEDA1DC8-7E5B-164B-A2AB-A2033355013A}" presName="bigChev" presStyleLbl="node1" presStyleIdx="0" presStyleCnt="4" custScaleX="79219"/>
      <dgm:spPr/>
    </dgm:pt>
    <dgm:pt modelId="{D1A17E09-D785-D84A-8611-17A9CBCCED35}" type="pres">
      <dgm:prSet presAssocID="{57FBBF99-DA7D-E541-B844-71BBBFC6AEA3}" presName="parTrans" presStyleCnt="0"/>
      <dgm:spPr/>
    </dgm:pt>
    <dgm:pt modelId="{114F3F84-7821-6E44-85D9-BA01DCB341C4}" type="pres">
      <dgm:prSet presAssocID="{E4E798EE-B921-344F-BC44-760449E59B62}" presName="node" presStyleLbl="alignAccFollowNode1" presStyleIdx="0" presStyleCnt="4" custScaleX="122714">
        <dgm:presLayoutVars>
          <dgm:bulletEnabled val="1"/>
        </dgm:presLayoutVars>
      </dgm:prSet>
      <dgm:spPr/>
    </dgm:pt>
    <dgm:pt modelId="{8ED14857-60C2-B24A-9F69-FF64C49DE983}" type="pres">
      <dgm:prSet presAssocID="{AEDA1DC8-7E5B-164B-A2AB-A2033355013A}" presName="vSp" presStyleCnt="0"/>
      <dgm:spPr/>
    </dgm:pt>
    <dgm:pt modelId="{066223A7-2D66-8B44-B2F8-36B53524C2EB}" type="pres">
      <dgm:prSet presAssocID="{5FF91609-E233-3741-AFDD-5342AEA773AC}" presName="horFlow" presStyleCnt="0"/>
      <dgm:spPr/>
    </dgm:pt>
    <dgm:pt modelId="{F86782E3-DF5F-C04D-BB8E-480BFFBEAEE8}" type="pres">
      <dgm:prSet presAssocID="{5FF91609-E233-3741-AFDD-5342AEA773AC}" presName="bigChev" presStyleLbl="node1" presStyleIdx="1" presStyleCnt="4" custScaleX="79219"/>
      <dgm:spPr/>
    </dgm:pt>
    <dgm:pt modelId="{E0FBEF41-3E02-0446-AA50-CB6BB280A6AD}" type="pres">
      <dgm:prSet presAssocID="{BA37C91B-44F6-0C44-B0CA-9FAA9F8A3D4D}" presName="parTrans" presStyleCnt="0"/>
      <dgm:spPr/>
    </dgm:pt>
    <dgm:pt modelId="{720B5945-F592-AD4B-B6AE-6112DF202C06}" type="pres">
      <dgm:prSet presAssocID="{36517516-2E3C-9C4C-A3E9-56F3786A1C00}" presName="node" presStyleLbl="alignAccFollowNode1" presStyleIdx="1" presStyleCnt="4" custScaleX="122714">
        <dgm:presLayoutVars>
          <dgm:bulletEnabled val="1"/>
        </dgm:presLayoutVars>
      </dgm:prSet>
      <dgm:spPr/>
    </dgm:pt>
    <dgm:pt modelId="{4A8FEE59-C2DF-954F-996D-01531D3339A4}" type="pres">
      <dgm:prSet presAssocID="{5FF91609-E233-3741-AFDD-5342AEA773AC}" presName="vSp" presStyleCnt="0"/>
      <dgm:spPr/>
    </dgm:pt>
    <dgm:pt modelId="{CFCE4FC7-60AB-4548-B41E-30F4D063AB20}" type="pres">
      <dgm:prSet presAssocID="{C0973E98-5D04-F74B-92FF-433F5DB14521}" presName="horFlow" presStyleCnt="0"/>
      <dgm:spPr/>
    </dgm:pt>
    <dgm:pt modelId="{9575AC03-4C77-E043-BCFC-F5473D0477DA}" type="pres">
      <dgm:prSet presAssocID="{C0973E98-5D04-F74B-92FF-433F5DB14521}" presName="bigChev" presStyleLbl="node1" presStyleIdx="2" presStyleCnt="4" custScaleX="79219"/>
      <dgm:spPr/>
    </dgm:pt>
    <dgm:pt modelId="{63145CBC-CFD9-9F4F-AAC1-DC9DE4FF4BF4}" type="pres">
      <dgm:prSet presAssocID="{94A3724B-E339-8C4E-8DB5-F76B5448BC26}" presName="parTrans" presStyleCnt="0"/>
      <dgm:spPr/>
    </dgm:pt>
    <dgm:pt modelId="{985EAFBC-DF97-3542-A8D5-BFD72FE2C829}" type="pres">
      <dgm:prSet presAssocID="{99D31779-06BB-914E-8046-C1DF7208C262}" presName="node" presStyleLbl="alignAccFollowNode1" presStyleIdx="2" presStyleCnt="4" custScaleX="122714">
        <dgm:presLayoutVars>
          <dgm:bulletEnabled val="1"/>
        </dgm:presLayoutVars>
      </dgm:prSet>
      <dgm:spPr/>
    </dgm:pt>
    <dgm:pt modelId="{BD7E6058-0A38-2845-BEAA-D711EFAD2594}" type="pres">
      <dgm:prSet presAssocID="{C0973E98-5D04-F74B-92FF-433F5DB14521}" presName="vSp" presStyleCnt="0"/>
      <dgm:spPr/>
    </dgm:pt>
    <dgm:pt modelId="{DE11E6F4-AF3A-474F-946E-663556CC6A8C}" type="pres">
      <dgm:prSet presAssocID="{22E1EE1C-B401-6741-9D0D-3EFEA44089D3}" presName="horFlow" presStyleCnt="0"/>
      <dgm:spPr/>
    </dgm:pt>
    <dgm:pt modelId="{3A545C33-778E-5141-8DDD-06ECF959CBB1}" type="pres">
      <dgm:prSet presAssocID="{22E1EE1C-B401-6741-9D0D-3EFEA44089D3}" presName="bigChev" presStyleLbl="node1" presStyleIdx="3" presStyleCnt="4" custScaleX="79219"/>
      <dgm:spPr/>
    </dgm:pt>
    <dgm:pt modelId="{405C0BD6-5209-2249-8FDA-5AA162411CCA}" type="pres">
      <dgm:prSet presAssocID="{0625A968-B1DE-D946-82C8-C38BD58D788A}" presName="parTrans" presStyleCnt="0"/>
      <dgm:spPr/>
    </dgm:pt>
    <dgm:pt modelId="{D9275256-4A2D-8940-BA0E-DF4132328CF8}" type="pres">
      <dgm:prSet presAssocID="{9BE95146-F2D9-E049-84A2-21B68A7CD04F}" presName="node" presStyleLbl="alignAccFollowNode1" presStyleIdx="3" presStyleCnt="4" custScaleX="122714">
        <dgm:presLayoutVars>
          <dgm:bulletEnabled val="1"/>
        </dgm:presLayoutVars>
      </dgm:prSet>
      <dgm:spPr/>
    </dgm:pt>
  </dgm:ptLst>
  <dgm:cxnLst>
    <dgm:cxn modelId="{4B978B0E-4396-8C47-9053-4A48878743A7}" srcId="{AEDA1DC8-7E5B-164B-A2AB-A2033355013A}" destId="{E4E798EE-B921-344F-BC44-760449E59B62}" srcOrd="0" destOrd="0" parTransId="{57FBBF99-DA7D-E541-B844-71BBBFC6AEA3}" sibTransId="{D2551249-3F31-5C44-B8D1-1D2C29572BC5}"/>
    <dgm:cxn modelId="{492AC116-F831-064D-9E19-9C8E4F8728ED}" type="presOf" srcId="{22E1EE1C-B401-6741-9D0D-3EFEA44089D3}" destId="{3A545C33-778E-5141-8DDD-06ECF959CBB1}" srcOrd="0" destOrd="0" presId="urn:microsoft.com/office/officeart/2005/8/layout/lProcess3"/>
    <dgm:cxn modelId="{C8D32032-8DBC-0A44-91B2-76A2D7F57586}" srcId="{C0973E98-5D04-F74B-92FF-433F5DB14521}" destId="{99D31779-06BB-914E-8046-C1DF7208C262}" srcOrd="0" destOrd="0" parTransId="{94A3724B-E339-8C4E-8DB5-F76B5448BC26}" sibTransId="{52BAB3F9-6A52-5840-ACF8-6A3714639AE3}"/>
    <dgm:cxn modelId="{35D6673D-C51D-CD49-BC58-B3B1D5DDF729}" type="presOf" srcId="{C0973E98-5D04-F74B-92FF-433F5DB14521}" destId="{9575AC03-4C77-E043-BCFC-F5473D0477DA}" srcOrd="0" destOrd="0" presId="urn:microsoft.com/office/officeart/2005/8/layout/lProcess3"/>
    <dgm:cxn modelId="{2E458849-D7EC-B249-BF5B-FCD66175AB5F}" type="presOf" srcId="{AEDA1DC8-7E5B-164B-A2AB-A2033355013A}" destId="{EEF2E4CB-0ED4-C145-AAE9-59C175A714D5}" srcOrd="0" destOrd="0" presId="urn:microsoft.com/office/officeart/2005/8/layout/lProcess3"/>
    <dgm:cxn modelId="{5204E64F-E7B0-AB43-B86D-F34F70C4542B}" srcId="{DC73AB19-F39D-1F44-BAF2-6DEBDCB3E114}" destId="{22E1EE1C-B401-6741-9D0D-3EFEA44089D3}" srcOrd="3" destOrd="0" parTransId="{0747358E-B168-2A48-BAE4-4969B0C8D785}" sibTransId="{3AE18E29-E642-2A4A-B034-D50FE5F9A823}"/>
    <dgm:cxn modelId="{34D3A373-3268-064B-BB54-8D8FF33E5D6A}" type="presOf" srcId="{E4E798EE-B921-344F-BC44-760449E59B62}" destId="{114F3F84-7821-6E44-85D9-BA01DCB341C4}" srcOrd="0" destOrd="0" presId="urn:microsoft.com/office/officeart/2005/8/layout/lProcess3"/>
    <dgm:cxn modelId="{24B1F37C-2C6C-A84E-82C3-B9CEBCB9E031}" srcId="{DC73AB19-F39D-1F44-BAF2-6DEBDCB3E114}" destId="{5FF91609-E233-3741-AFDD-5342AEA773AC}" srcOrd="1" destOrd="0" parTransId="{345000EB-4069-3545-A320-B1041E1D9C08}" sibTransId="{87290C8C-6FA9-F543-A078-8F87ABF4B375}"/>
    <dgm:cxn modelId="{736E8F88-FEFA-D540-94AD-9835413D8ACF}" srcId="{DC73AB19-F39D-1F44-BAF2-6DEBDCB3E114}" destId="{C0973E98-5D04-F74B-92FF-433F5DB14521}" srcOrd="2" destOrd="0" parTransId="{D4F79725-F4FA-3649-9B1A-E3D7E2C872A9}" sibTransId="{F7FA30B4-7C3C-D048-9279-5BE5E06A1FBA}"/>
    <dgm:cxn modelId="{1AAD3E94-613D-E64B-905F-B3897C7635BD}" type="presOf" srcId="{DC73AB19-F39D-1F44-BAF2-6DEBDCB3E114}" destId="{A31E823A-7FDE-7040-A067-9325521EDA63}" srcOrd="0" destOrd="0" presId="urn:microsoft.com/office/officeart/2005/8/layout/lProcess3"/>
    <dgm:cxn modelId="{F62B4E9D-1E32-8545-A1CA-5EF28A740438}" type="presOf" srcId="{36517516-2E3C-9C4C-A3E9-56F3786A1C00}" destId="{720B5945-F592-AD4B-B6AE-6112DF202C06}" srcOrd="0" destOrd="0" presId="urn:microsoft.com/office/officeart/2005/8/layout/lProcess3"/>
    <dgm:cxn modelId="{D7EC98A2-C1FC-D347-9307-F9653E795A9F}" type="presOf" srcId="{5FF91609-E233-3741-AFDD-5342AEA773AC}" destId="{F86782E3-DF5F-C04D-BB8E-480BFFBEAEE8}" srcOrd="0" destOrd="0" presId="urn:microsoft.com/office/officeart/2005/8/layout/lProcess3"/>
    <dgm:cxn modelId="{6956B5BE-570C-0F40-AC6D-D6745E690EBA}" srcId="{22E1EE1C-B401-6741-9D0D-3EFEA44089D3}" destId="{9BE95146-F2D9-E049-84A2-21B68A7CD04F}" srcOrd="0" destOrd="0" parTransId="{0625A968-B1DE-D946-82C8-C38BD58D788A}" sibTransId="{73865AC3-4D75-6746-AC7B-A1BCD65A7BA6}"/>
    <dgm:cxn modelId="{F76228CA-A6EF-0540-A948-105DBBDC8F7A}" srcId="{5FF91609-E233-3741-AFDD-5342AEA773AC}" destId="{36517516-2E3C-9C4C-A3E9-56F3786A1C00}" srcOrd="0" destOrd="0" parTransId="{BA37C91B-44F6-0C44-B0CA-9FAA9F8A3D4D}" sibTransId="{F217830E-6053-0A4B-AABB-D2E387DD8C57}"/>
    <dgm:cxn modelId="{6B3457E6-E1D3-E74E-A4BE-67ECD68F8349}" srcId="{DC73AB19-F39D-1F44-BAF2-6DEBDCB3E114}" destId="{AEDA1DC8-7E5B-164B-A2AB-A2033355013A}" srcOrd="0" destOrd="0" parTransId="{0344D36D-27BE-0D4A-A753-0322B823743F}" sibTransId="{9B34548B-8427-4648-B4DD-D158216A9DC9}"/>
    <dgm:cxn modelId="{777A8DEB-80F1-EE47-A7DC-0C16E7D5ED40}" type="presOf" srcId="{9BE95146-F2D9-E049-84A2-21B68A7CD04F}" destId="{D9275256-4A2D-8940-BA0E-DF4132328CF8}" srcOrd="0" destOrd="0" presId="urn:microsoft.com/office/officeart/2005/8/layout/lProcess3"/>
    <dgm:cxn modelId="{C69DFEFA-1D19-AE4F-A5F0-680E7497A8E6}" type="presOf" srcId="{99D31779-06BB-914E-8046-C1DF7208C262}" destId="{985EAFBC-DF97-3542-A8D5-BFD72FE2C829}" srcOrd="0" destOrd="0" presId="urn:microsoft.com/office/officeart/2005/8/layout/lProcess3"/>
    <dgm:cxn modelId="{8E7CECF2-6014-A947-9A4B-A75D19AFA99C}" type="presParOf" srcId="{A31E823A-7FDE-7040-A067-9325521EDA63}" destId="{DBDB4204-3011-D944-BE20-4104AE04384F}" srcOrd="0" destOrd="0" presId="urn:microsoft.com/office/officeart/2005/8/layout/lProcess3"/>
    <dgm:cxn modelId="{15BBFF3F-139F-AB45-9AAC-59EC60200E0D}" type="presParOf" srcId="{DBDB4204-3011-D944-BE20-4104AE04384F}" destId="{EEF2E4CB-0ED4-C145-AAE9-59C175A714D5}" srcOrd="0" destOrd="0" presId="urn:microsoft.com/office/officeart/2005/8/layout/lProcess3"/>
    <dgm:cxn modelId="{3E5AAA94-94CB-B14C-A04C-75E52E5DC855}" type="presParOf" srcId="{DBDB4204-3011-D944-BE20-4104AE04384F}" destId="{D1A17E09-D785-D84A-8611-17A9CBCCED35}" srcOrd="1" destOrd="0" presId="urn:microsoft.com/office/officeart/2005/8/layout/lProcess3"/>
    <dgm:cxn modelId="{473B7D6E-397C-8B40-B565-3A0B596FE446}" type="presParOf" srcId="{DBDB4204-3011-D944-BE20-4104AE04384F}" destId="{114F3F84-7821-6E44-85D9-BA01DCB341C4}" srcOrd="2" destOrd="0" presId="urn:microsoft.com/office/officeart/2005/8/layout/lProcess3"/>
    <dgm:cxn modelId="{3D5EEF8A-4D13-D94D-9AF7-74D8EC9F3716}" type="presParOf" srcId="{A31E823A-7FDE-7040-A067-9325521EDA63}" destId="{8ED14857-60C2-B24A-9F69-FF64C49DE983}" srcOrd="1" destOrd="0" presId="urn:microsoft.com/office/officeart/2005/8/layout/lProcess3"/>
    <dgm:cxn modelId="{A1A897F9-CCAC-B94E-8930-3E6C5A8FAA4A}" type="presParOf" srcId="{A31E823A-7FDE-7040-A067-9325521EDA63}" destId="{066223A7-2D66-8B44-B2F8-36B53524C2EB}" srcOrd="2" destOrd="0" presId="urn:microsoft.com/office/officeart/2005/8/layout/lProcess3"/>
    <dgm:cxn modelId="{9BDAF297-D249-B24B-889C-442E682D6FA8}" type="presParOf" srcId="{066223A7-2D66-8B44-B2F8-36B53524C2EB}" destId="{F86782E3-DF5F-C04D-BB8E-480BFFBEAEE8}" srcOrd="0" destOrd="0" presId="urn:microsoft.com/office/officeart/2005/8/layout/lProcess3"/>
    <dgm:cxn modelId="{5021CE64-6772-8348-8FD1-5294B54815B8}" type="presParOf" srcId="{066223A7-2D66-8B44-B2F8-36B53524C2EB}" destId="{E0FBEF41-3E02-0446-AA50-CB6BB280A6AD}" srcOrd="1" destOrd="0" presId="urn:microsoft.com/office/officeart/2005/8/layout/lProcess3"/>
    <dgm:cxn modelId="{1B789F2D-8421-4445-84F8-2B5A08BF59A3}" type="presParOf" srcId="{066223A7-2D66-8B44-B2F8-36B53524C2EB}" destId="{720B5945-F592-AD4B-B6AE-6112DF202C06}" srcOrd="2" destOrd="0" presId="urn:microsoft.com/office/officeart/2005/8/layout/lProcess3"/>
    <dgm:cxn modelId="{484B7928-1096-A84E-BDEF-127928CACC94}" type="presParOf" srcId="{A31E823A-7FDE-7040-A067-9325521EDA63}" destId="{4A8FEE59-C2DF-954F-996D-01531D3339A4}" srcOrd="3" destOrd="0" presId="urn:microsoft.com/office/officeart/2005/8/layout/lProcess3"/>
    <dgm:cxn modelId="{BDCE615D-2D25-B140-9E9F-1D04EB4081F2}" type="presParOf" srcId="{A31E823A-7FDE-7040-A067-9325521EDA63}" destId="{CFCE4FC7-60AB-4548-B41E-30F4D063AB20}" srcOrd="4" destOrd="0" presId="urn:microsoft.com/office/officeart/2005/8/layout/lProcess3"/>
    <dgm:cxn modelId="{04B847E1-CDB7-EC4D-B28F-76610F38FE41}" type="presParOf" srcId="{CFCE4FC7-60AB-4548-B41E-30F4D063AB20}" destId="{9575AC03-4C77-E043-BCFC-F5473D0477DA}" srcOrd="0" destOrd="0" presId="urn:microsoft.com/office/officeart/2005/8/layout/lProcess3"/>
    <dgm:cxn modelId="{076A1221-0896-3A40-9406-D960406AD8A9}" type="presParOf" srcId="{CFCE4FC7-60AB-4548-B41E-30F4D063AB20}" destId="{63145CBC-CFD9-9F4F-AAC1-DC9DE4FF4BF4}" srcOrd="1" destOrd="0" presId="urn:microsoft.com/office/officeart/2005/8/layout/lProcess3"/>
    <dgm:cxn modelId="{7A110CCE-0428-BE41-8A76-805A644A236E}" type="presParOf" srcId="{CFCE4FC7-60AB-4548-B41E-30F4D063AB20}" destId="{985EAFBC-DF97-3542-A8D5-BFD72FE2C829}" srcOrd="2" destOrd="0" presId="urn:microsoft.com/office/officeart/2005/8/layout/lProcess3"/>
    <dgm:cxn modelId="{255D2AD0-D0B6-A141-B345-6AE0C12ABD5A}" type="presParOf" srcId="{A31E823A-7FDE-7040-A067-9325521EDA63}" destId="{BD7E6058-0A38-2845-BEAA-D711EFAD2594}" srcOrd="5" destOrd="0" presId="urn:microsoft.com/office/officeart/2005/8/layout/lProcess3"/>
    <dgm:cxn modelId="{9FD9AFCF-2703-0849-B142-36DA09C29565}" type="presParOf" srcId="{A31E823A-7FDE-7040-A067-9325521EDA63}" destId="{DE11E6F4-AF3A-474F-946E-663556CC6A8C}" srcOrd="6" destOrd="0" presId="urn:microsoft.com/office/officeart/2005/8/layout/lProcess3"/>
    <dgm:cxn modelId="{037284C9-2A05-5144-9C19-E5C6E3C84732}" type="presParOf" srcId="{DE11E6F4-AF3A-474F-946E-663556CC6A8C}" destId="{3A545C33-778E-5141-8DDD-06ECF959CBB1}" srcOrd="0" destOrd="0" presId="urn:microsoft.com/office/officeart/2005/8/layout/lProcess3"/>
    <dgm:cxn modelId="{EE204492-3B86-714B-8151-23E423DFDD75}" type="presParOf" srcId="{DE11E6F4-AF3A-474F-946E-663556CC6A8C}" destId="{405C0BD6-5209-2249-8FDA-5AA162411CCA}" srcOrd="1" destOrd="0" presId="urn:microsoft.com/office/officeart/2005/8/layout/lProcess3"/>
    <dgm:cxn modelId="{E74DE0E6-AA5B-7C46-BDA1-9DC2A69B1163}" type="presParOf" srcId="{DE11E6F4-AF3A-474F-946E-663556CC6A8C}" destId="{D9275256-4A2D-8940-BA0E-DF4132328CF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73AB19-F39D-1F44-BAF2-6DEBDCB3E114}" type="doc">
      <dgm:prSet loTypeId="urn:microsoft.com/office/officeart/2005/8/layout/pyramid3" loCatId="process" qsTypeId="urn:microsoft.com/office/officeart/2005/8/quickstyle/simple1" qsCatId="simple" csTypeId="urn:microsoft.com/office/officeart/2005/8/colors/accent2_5" csCatId="accent2" phldr="1"/>
      <dgm:spPr/>
      <dgm:t>
        <a:bodyPr/>
        <a:lstStyle/>
        <a:p>
          <a:endParaRPr lang="pt-BR"/>
        </a:p>
      </dgm:t>
    </dgm:pt>
    <dgm:pt modelId="{AEDA1DC8-7E5B-164B-A2AB-A2033355013A}">
      <dgm:prSet custT="1"/>
      <dgm:spPr/>
      <dgm:t>
        <a:bodyPr/>
        <a:lstStyle/>
        <a:p>
          <a:pPr algn="ctr"/>
          <a:r>
            <a:rPr lang="pt-BR" sz="2800" b="0" i="1" dirty="0"/>
            <a:t>always</a:t>
          </a:r>
          <a:endParaRPr lang="pt-BR" sz="2800" b="0" dirty="0"/>
        </a:p>
      </dgm:t>
    </dgm:pt>
    <dgm:pt modelId="{0344D36D-27BE-0D4A-A753-0322B823743F}" type="parTrans" cxnId="{6B3457E6-E1D3-E74E-A4BE-67ECD68F8349}">
      <dgm:prSet/>
      <dgm:spPr/>
      <dgm:t>
        <a:bodyPr/>
        <a:lstStyle/>
        <a:p>
          <a:pPr algn="ctr"/>
          <a:endParaRPr lang="pt-BR" sz="3200" b="0"/>
        </a:p>
      </dgm:t>
    </dgm:pt>
    <dgm:pt modelId="{9B34548B-8427-4648-B4DD-D158216A9DC9}" type="sibTrans" cxnId="{6B3457E6-E1D3-E74E-A4BE-67ECD68F8349}">
      <dgm:prSet/>
      <dgm:spPr/>
      <dgm:t>
        <a:bodyPr/>
        <a:lstStyle/>
        <a:p>
          <a:pPr algn="ctr"/>
          <a:endParaRPr lang="pt-BR" sz="3200" b="0"/>
        </a:p>
      </dgm:t>
    </dgm:pt>
    <dgm:pt modelId="{FCE19C51-2ACB-C847-8D12-99A465A7960A}">
      <dgm:prSet custT="1"/>
      <dgm:spPr/>
      <dgm:t>
        <a:bodyPr/>
        <a:lstStyle/>
        <a:p>
          <a:pPr algn="ctr"/>
          <a:r>
            <a:rPr lang="pt-BR" sz="2800" b="0" i="1" dirty="0"/>
            <a:t>often/ frequently</a:t>
          </a:r>
          <a:endParaRPr lang="pt-BR" sz="2800" b="0" dirty="0"/>
        </a:p>
      </dgm:t>
    </dgm:pt>
    <dgm:pt modelId="{A1654AF1-C457-7F4E-A90B-11AE4323EB21}" type="parTrans" cxnId="{6C910A62-D619-B34C-91EB-B0879C2A70B8}">
      <dgm:prSet/>
      <dgm:spPr/>
      <dgm:t>
        <a:bodyPr/>
        <a:lstStyle/>
        <a:p>
          <a:pPr algn="ctr"/>
          <a:endParaRPr lang="pt-BR" sz="3200" b="0"/>
        </a:p>
      </dgm:t>
    </dgm:pt>
    <dgm:pt modelId="{B28CEBDB-005A-A744-A432-3322A2FB3976}" type="sibTrans" cxnId="{6C910A62-D619-B34C-91EB-B0879C2A70B8}">
      <dgm:prSet/>
      <dgm:spPr/>
      <dgm:t>
        <a:bodyPr/>
        <a:lstStyle/>
        <a:p>
          <a:pPr algn="ctr"/>
          <a:endParaRPr lang="pt-BR" sz="3200" b="0"/>
        </a:p>
      </dgm:t>
    </dgm:pt>
    <dgm:pt modelId="{00D33EDA-A731-734D-A5FB-E5DCE33898F1}">
      <dgm:prSet custT="1"/>
      <dgm:spPr/>
      <dgm:t>
        <a:bodyPr/>
        <a:lstStyle/>
        <a:p>
          <a:pPr algn="ctr"/>
          <a:r>
            <a:rPr lang="pt-BR" sz="2800" b="0" i="1"/>
            <a:t>sometimes</a:t>
          </a:r>
          <a:endParaRPr lang="pt-BR" sz="2800" b="0"/>
        </a:p>
      </dgm:t>
    </dgm:pt>
    <dgm:pt modelId="{DBDBB9E9-A348-9444-AF90-0FD88F8D9FE6}" type="parTrans" cxnId="{8AFA2686-1AEA-9641-86AB-26106E6BFE49}">
      <dgm:prSet/>
      <dgm:spPr/>
      <dgm:t>
        <a:bodyPr/>
        <a:lstStyle/>
        <a:p>
          <a:pPr algn="ctr"/>
          <a:endParaRPr lang="pt-BR" sz="3200" b="0"/>
        </a:p>
      </dgm:t>
    </dgm:pt>
    <dgm:pt modelId="{3275BEED-D204-724D-8C2D-E6D747931EBC}" type="sibTrans" cxnId="{8AFA2686-1AEA-9641-86AB-26106E6BFE49}">
      <dgm:prSet/>
      <dgm:spPr/>
      <dgm:t>
        <a:bodyPr/>
        <a:lstStyle/>
        <a:p>
          <a:pPr algn="ctr"/>
          <a:endParaRPr lang="pt-BR" sz="3200" b="0"/>
        </a:p>
      </dgm:t>
    </dgm:pt>
    <dgm:pt modelId="{328B8B32-BCE8-6343-BC70-0D4F336A8440}">
      <dgm:prSet custT="1"/>
      <dgm:spPr/>
      <dgm:t>
        <a:bodyPr/>
        <a:lstStyle/>
        <a:p>
          <a:pPr algn="ctr"/>
          <a:r>
            <a:rPr lang="pt-BR" sz="2800" b="0" i="1"/>
            <a:t>rarely</a:t>
          </a:r>
          <a:endParaRPr lang="pt-BR" sz="2800" b="0"/>
        </a:p>
      </dgm:t>
    </dgm:pt>
    <dgm:pt modelId="{40CB37C8-6B72-0C4F-ABA0-2C33A60B737A}" type="parTrans" cxnId="{FF481E6F-2347-0442-BB44-F0E601EB30C5}">
      <dgm:prSet/>
      <dgm:spPr/>
      <dgm:t>
        <a:bodyPr/>
        <a:lstStyle/>
        <a:p>
          <a:pPr algn="ctr"/>
          <a:endParaRPr lang="pt-BR" sz="3200" b="0"/>
        </a:p>
      </dgm:t>
    </dgm:pt>
    <dgm:pt modelId="{86DD7239-1043-7C47-B496-5371B8DF4DBB}" type="sibTrans" cxnId="{FF481E6F-2347-0442-BB44-F0E601EB30C5}">
      <dgm:prSet/>
      <dgm:spPr/>
      <dgm:t>
        <a:bodyPr/>
        <a:lstStyle/>
        <a:p>
          <a:pPr algn="ctr"/>
          <a:endParaRPr lang="pt-BR" sz="3200" b="0"/>
        </a:p>
      </dgm:t>
    </dgm:pt>
    <dgm:pt modelId="{15CEFD2D-BAE0-6F43-BE99-0E7EBE390155}">
      <dgm:prSet custT="1"/>
      <dgm:spPr/>
      <dgm:t>
        <a:bodyPr/>
        <a:lstStyle/>
        <a:p>
          <a:pPr algn="ctr"/>
          <a:r>
            <a:rPr lang="pt-BR" sz="2800" b="0" i="1" dirty="0"/>
            <a:t>never</a:t>
          </a:r>
          <a:endParaRPr lang="pt-BR" sz="2800" b="0" dirty="0"/>
        </a:p>
      </dgm:t>
    </dgm:pt>
    <dgm:pt modelId="{B983EBD5-2426-FB4C-A94F-CF950CEE32F2}" type="parTrans" cxnId="{4121138C-2758-FA43-88BD-6A507650A018}">
      <dgm:prSet/>
      <dgm:spPr/>
      <dgm:t>
        <a:bodyPr/>
        <a:lstStyle/>
        <a:p>
          <a:pPr algn="ctr"/>
          <a:endParaRPr lang="pt-BR" sz="3200" b="0"/>
        </a:p>
      </dgm:t>
    </dgm:pt>
    <dgm:pt modelId="{1AF3AB1F-660A-E24B-B044-C47DA61CD48F}" type="sibTrans" cxnId="{4121138C-2758-FA43-88BD-6A507650A018}">
      <dgm:prSet/>
      <dgm:spPr/>
      <dgm:t>
        <a:bodyPr/>
        <a:lstStyle/>
        <a:p>
          <a:pPr algn="ctr"/>
          <a:endParaRPr lang="pt-BR" sz="3200" b="0"/>
        </a:p>
      </dgm:t>
    </dgm:pt>
    <dgm:pt modelId="{BDBC5960-2E78-8B44-A2F2-1A92CF8D5873}">
      <dgm:prSet custT="1"/>
      <dgm:spPr/>
      <dgm:t>
        <a:bodyPr/>
        <a:lstStyle/>
        <a:p>
          <a:pPr algn="ctr"/>
          <a:r>
            <a:rPr lang="pt-BR" sz="2800" b="0" i="1" dirty="0"/>
            <a:t>usually</a:t>
          </a:r>
          <a:endParaRPr lang="pt-BR" sz="2800" b="0" dirty="0"/>
        </a:p>
      </dgm:t>
    </dgm:pt>
    <dgm:pt modelId="{14893FD0-4334-2B41-8EA7-CD7CEA05AA89}" type="parTrans" cxnId="{C9B573BE-38DD-3A46-A956-C8CA5C6BAEC5}">
      <dgm:prSet/>
      <dgm:spPr/>
      <dgm:t>
        <a:bodyPr/>
        <a:lstStyle/>
        <a:p>
          <a:pPr algn="ctr"/>
          <a:endParaRPr lang="pt-BR" sz="3200" b="0"/>
        </a:p>
      </dgm:t>
    </dgm:pt>
    <dgm:pt modelId="{7E3510DB-8797-DA44-A8F0-EDAE4A7816AF}" type="sibTrans" cxnId="{C9B573BE-38DD-3A46-A956-C8CA5C6BAEC5}">
      <dgm:prSet/>
      <dgm:spPr/>
      <dgm:t>
        <a:bodyPr/>
        <a:lstStyle/>
        <a:p>
          <a:pPr algn="ctr"/>
          <a:endParaRPr lang="pt-BR" sz="3200" b="0"/>
        </a:p>
      </dgm:t>
    </dgm:pt>
    <dgm:pt modelId="{C98FFB13-5D38-A149-A797-58975FD41434}">
      <dgm:prSet custT="1"/>
      <dgm:spPr/>
      <dgm:t>
        <a:bodyPr/>
        <a:lstStyle/>
        <a:p>
          <a:pPr algn="r"/>
          <a:r>
            <a:rPr lang="pt-BR" sz="2800" b="0" i="1" dirty="0"/>
            <a:t>100%</a:t>
          </a:r>
          <a:endParaRPr lang="pt-BR" sz="2800" b="0" dirty="0"/>
        </a:p>
      </dgm:t>
    </dgm:pt>
    <dgm:pt modelId="{85FFDA7D-C175-B64E-AB8B-8CCC9FF842DF}" type="parTrans" cxnId="{CB68B1AD-023C-924B-A7C8-9FC9BF279318}">
      <dgm:prSet/>
      <dgm:spPr/>
      <dgm:t>
        <a:bodyPr/>
        <a:lstStyle/>
        <a:p>
          <a:endParaRPr lang="pt-BR" b="0"/>
        </a:p>
      </dgm:t>
    </dgm:pt>
    <dgm:pt modelId="{866586D1-B7AA-544F-B16A-709ED4F55893}" type="sibTrans" cxnId="{CB68B1AD-023C-924B-A7C8-9FC9BF279318}">
      <dgm:prSet/>
      <dgm:spPr/>
      <dgm:t>
        <a:bodyPr/>
        <a:lstStyle/>
        <a:p>
          <a:endParaRPr lang="pt-BR" b="0"/>
        </a:p>
      </dgm:t>
    </dgm:pt>
    <dgm:pt modelId="{D5311CC7-9706-5C4D-A1AD-FEB7F1D903CE}">
      <dgm:prSet custT="1"/>
      <dgm:spPr/>
      <dgm:t>
        <a:bodyPr/>
        <a:lstStyle/>
        <a:p>
          <a:pPr algn="r"/>
          <a:r>
            <a:rPr lang="pt-BR" sz="2800" b="0" dirty="0"/>
            <a:t>0%</a:t>
          </a:r>
        </a:p>
      </dgm:t>
    </dgm:pt>
    <dgm:pt modelId="{DC7CCF5F-25F7-084A-A551-C53A619FBB81}" type="parTrans" cxnId="{5D13B94A-2B4D-874D-9A0E-BCE99CA6DB8C}">
      <dgm:prSet/>
      <dgm:spPr/>
      <dgm:t>
        <a:bodyPr/>
        <a:lstStyle/>
        <a:p>
          <a:endParaRPr lang="pt-BR" b="0"/>
        </a:p>
      </dgm:t>
    </dgm:pt>
    <dgm:pt modelId="{09A506C9-96EB-2C40-8466-554A08ABDFA4}" type="sibTrans" cxnId="{5D13B94A-2B4D-874D-9A0E-BCE99CA6DB8C}">
      <dgm:prSet/>
      <dgm:spPr/>
      <dgm:t>
        <a:bodyPr/>
        <a:lstStyle/>
        <a:p>
          <a:endParaRPr lang="pt-BR" b="0"/>
        </a:p>
      </dgm:t>
    </dgm:pt>
    <dgm:pt modelId="{4B1FE8C7-6E2B-3241-BC9B-0115633CBC79}" type="pres">
      <dgm:prSet presAssocID="{DC73AB19-F39D-1F44-BAF2-6DEBDCB3E114}" presName="Name0" presStyleCnt="0">
        <dgm:presLayoutVars>
          <dgm:dir/>
          <dgm:animLvl val="lvl"/>
          <dgm:resizeHandles val="exact"/>
        </dgm:presLayoutVars>
      </dgm:prSet>
      <dgm:spPr/>
    </dgm:pt>
    <dgm:pt modelId="{953E5AAD-12B2-4448-9467-85E7998BD4E5}" type="pres">
      <dgm:prSet presAssocID="{AEDA1DC8-7E5B-164B-A2AB-A2033355013A}" presName="Name8" presStyleCnt="0"/>
      <dgm:spPr/>
    </dgm:pt>
    <dgm:pt modelId="{A1318209-6A06-4646-833A-4BBAD6DF2411}" type="pres">
      <dgm:prSet presAssocID="{AEDA1DC8-7E5B-164B-A2AB-A2033355013A}" presName="acctBkgd" presStyleLbl="alignAcc1" presStyleIdx="0" presStyleCnt="2"/>
      <dgm:spPr/>
    </dgm:pt>
    <dgm:pt modelId="{80DEC56D-2183-F043-AFB8-78E79BAF9C86}" type="pres">
      <dgm:prSet presAssocID="{AEDA1DC8-7E5B-164B-A2AB-A2033355013A}" presName="acctTx" presStyleLbl="alignAcc1" presStyleIdx="0" presStyleCnt="2">
        <dgm:presLayoutVars>
          <dgm:bulletEnabled val="1"/>
        </dgm:presLayoutVars>
      </dgm:prSet>
      <dgm:spPr/>
    </dgm:pt>
    <dgm:pt modelId="{C9DDCF7B-81B8-C045-8E8A-FA0289A08972}" type="pres">
      <dgm:prSet presAssocID="{AEDA1DC8-7E5B-164B-A2AB-A2033355013A}" presName="level" presStyleLbl="node1" presStyleIdx="0" presStyleCnt="6">
        <dgm:presLayoutVars>
          <dgm:chMax val="1"/>
          <dgm:bulletEnabled val="1"/>
        </dgm:presLayoutVars>
      </dgm:prSet>
      <dgm:spPr/>
    </dgm:pt>
    <dgm:pt modelId="{60DA2A82-D552-9B44-8C09-695735EA8C71}" type="pres">
      <dgm:prSet presAssocID="{AEDA1DC8-7E5B-164B-A2AB-A2033355013A}" presName="levelTx" presStyleLbl="revTx" presStyleIdx="0" presStyleCnt="0">
        <dgm:presLayoutVars>
          <dgm:chMax val="1"/>
          <dgm:bulletEnabled val="1"/>
        </dgm:presLayoutVars>
      </dgm:prSet>
      <dgm:spPr/>
    </dgm:pt>
    <dgm:pt modelId="{D89E5751-F7E3-6548-8B16-2836C4C7643F}" type="pres">
      <dgm:prSet presAssocID="{BDBC5960-2E78-8B44-A2F2-1A92CF8D5873}" presName="Name8" presStyleCnt="0"/>
      <dgm:spPr/>
    </dgm:pt>
    <dgm:pt modelId="{4A7E3D68-8075-E44A-858B-F0EDAE6CEC88}" type="pres">
      <dgm:prSet presAssocID="{BDBC5960-2E78-8B44-A2F2-1A92CF8D5873}" presName="level" presStyleLbl="node1" presStyleIdx="1" presStyleCnt="6">
        <dgm:presLayoutVars>
          <dgm:chMax val="1"/>
          <dgm:bulletEnabled val="1"/>
        </dgm:presLayoutVars>
      </dgm:prSet>
      <dgm:spPr/>
    </dgm:pt>
    <dgm:pt modelId="{8E0D0F43-5F72-FA41-BEBF-1394069D2788}" type="pres">
      <dgm:prSet presAssocID="{BDBC5960-2E78-8B44-A2F2-1A92CF8D5873}" presName="levelTx" presStyleLbl="revTx" presStyleIdx="0" presStyleCnt="0">
        <dgm:presLayoutVars>
          <dgm:chMax val="1"/>
          <dgm:bulletEnabled val="1"/>
        </dgm:presLayoutVars>
      </dgm:prSet>
      <dgm:spPr/>
    </dgm:pt>
    <dgm:pt modelId="{3F57A8DE-8879-8D4C-9FBA-5D5A5F0D6FA7}" type="pres">
      <dgm:prSet presAssocID="{FCE19C51-2ACB-C847-8D12-99A465A7960A}" presName="Name8" presStyleCnt="0"/>
      <dgm:spPr/>
    </dgm:pt>
    <dgm:pt modelId="{6945FF70-BBA8-3044-9151-A92C34832F5A}" type="pres">
      <dgm:prSet presAssocID="{FCE19C51-2ACB-C847-8D12-99A465A7960A}" presName="level" presStyleLbl="node1" presStyleIdx="2" presStyleCnt="6">
        <dgm:presLayoutVars>
          <dgm:chMax val="1"/>
          <dgm:bulletEnabled val="1"/>
        </dgm:presLayoutVars>
      </dgm:prSet>
      <dgm:spPr/>
    </dgm:pt>
    <dgm:pt modelId="{093373F4-5653-B94E-928F-15571F40BDB5}" type="pres">
      <dgm:prSet presAssocID="{FCE19C51-2ACB-C847-8D12-99A465A7960A}" presName="levelTx" presStyleLbl="revTx" presStyleIdx="0" presStyleCnt="0">
        <dgm:presLayoutVars>
          <dgm:chMax val="1"/>
          <dgm:bulletEnabled val="1"/>
        </dgm:presLayoutVars>
      </dgm:prSet>
      <dgm:spPr/>
    </dgm:pt>
    <dgm:pt modelId="{1FC7BC3E-25AF-3F49-A91C-45363D4502C7}" type="pres">
      <dgm:prSet presAssocID="{00D33EDA-A731-734D-A5FB-E5DCE33898F1}" presName="Name8" presStyleCnt="0"/>
      <dgm:spPr/>
    </dgm:pt>
    <dgm:pt modelId="{4331F565-91AC-0F41-9819-4BDE87D59D34}" type="pres">
      <dgm:prSet presAssocID="{00D33EDA-A731-734D-A5FB-E5DCE33898F1}" presName="level" presStyleLbl="node1" presStyleIdx="3" presStyleCnt="6">
        <dgm:presLayoutVars>
          <dgm:chMax val="1"/>
          <dgm:bulletEnabled val="1"/>
        </dgm:presLayoutVars>
      </dgm:prSet>
      <dgm:spPr/>
    </dgm:pt>
    <dgm:pt modelId="{A6904CF1-F446-FC4E-9C92-EDD357C09754}" type="pres">
      <dgm:prSet presAssocID="{00D33EDA-A731-734D-A5FB-E5DCE33898F1}" presName="levelTx" presStyleLbl="revTx" presStyleIdx="0" presStyleCnt="0">
        <dgm:presLayoutVars>
          <dgm:chMax val="1"/>
          <dgm:bulletEnabled val="1"/>
        </dgm:presLayoutVars>
      </dgm:prSet>
      <dgm:spPr/>
    </dgm:pt>
    <dgm:pt modelId="{2C93931B-39F1-1C4D-9D66-22788E9CCF8C}" type="pres">
      <dgm:prSet presAssocID="{328B8B32-BCE8-6343-BC70-0D4F336A8440}" presName="Name8" presStyleCnt="0"/>
      <dgm:spPr/>
    </dgm:pt>
    <dgm:pt modelId="{870CDABF-D429-A54D-A36F-B03872D68A64}" type="pres">
      <dgm:prSet presAssocID="{328B8B32-BCE8-6343-BC70-0D4F336A8440}" presName="level" presStyleLbl="node1" presStyleIdx="4" presStyleCnt="6">
        <dgm:presLayoutVars>
          <dgm:chMax val="1"/>
          <dgm:bulletEnabled val="1"/>
        </dgm:presLayoutVars>
      </dgm:prSet>
      <dgm:spPr/>
    </dgm:pt>
    <dgm:pt modelId="{C1432258-4B04-7941-8273-317D0CA2147C}" type="pres">
      <dgm:prSet presAssocID="{328B8B32-BCE8-6343-BC70-0D4F336A8440}" presName="levelTx" presStyleLbl="revTx" presStyleIdx="0" presStyleCnt="0">
        <dgm:presLayoutVars>
          <dgm:chMax val="1"/>
          <dgm:bulletEnabled val="1"/>
        </dgm:presLayoutVars>
      </dgm:prSet>
      <dgm:spPr/>
    </dgm:pt>
    <dgm:pt modelId="{F9C6F32C-DC69-B943-9DB5-56752D7C73C7}" type="pres">
      <dgm:prSet presAssocID="{15CEFD2D-BAE0-6F43-BE99-0E7EBE390155}" presName="Name8" presStyleCnt="0"/>
      <dgm:spPr/>
    </dgm:pt>
    <dgm:pt modelId="{A723AA7B-CDAC-0446-A086-B7EAC7B4B79B}" type="pres">
      <dgm:prSet presAssocID="{15CEFD2D-BAE0-6F43-BE99-0E7EBE390155}" presName="acctBkgd" presStyleLbl="alignAcc1" presStyleIdx="1" presStyleCnt="2"/>
      <dgm:spPr/>
    </dgm:pt>
    <dgm:pt modelId="{8893F3A0-7236-744E-AA5C-A221516BA611}" type="pres">
      <dgm:prSet presAssocID="{15CEFD2D-BAE0-6F43-BE99-0E7EBE390155}" presName="acctTx" presStyleLbl="alignAcc1" presStyleIdx="1" presStyleCnt="2">
        <dgm:presLayoutVars>
          <dgm:bulletEnabled val="1"/>
        </dgm:presLayoutVars>
      </dgm:prSet>
      <dgm:spPr/>
    </dgm:pt>
    <dgm:pt modelId="{C4E4F116-B4BF-E741-826C-1CCCF3F6E0C3}" type="pres">
      <dgm:prSet presAssocID="{15CEFD2D-BAE0-6F43-BE99-0E7EBE390155}" presName="level" presStyleLbl="node1" presStyleIdx="5" presStyleCnt="6">
        <dgm:presLayoutVars>
          <dgm:chMax val="1"/>
          <dgm:bulletEnabled val="1"/>
        </dgm:presLayoutVars>
      </dgm:prSet>
      <dgm:spPr/>
    </dgm:pt>
    <dgm:pt modelId="{5ADE31F9-5AE2-A04F-B019-0513DABED451}" type="pres">
      <dgm:prSet presAssocID="{15CEFD2D-BAE0-6F43-BE99-0E7EBE390155}" presName="levelTx" presStyleLbl="revTx" presStyleIdx="0" presStyleCnt="0">
        <dgm:presLayoutVars>
          <dgm:chMax val="1"/>
          <dgm:bulletEnabled val="1"/>
        </dgm:presLayoutVars>
      </dgm:prSet>
      <dgm:spPr/>
    </dgm:pt>
  </dgm:ptLst>
  <dgm:cxnLst>
    <dgm:cxn modelId="{12942807-E80C-5F45-B181-712D2032C2A9}" type="presOf" srcId="{C98FFB13-5D38-A149-A797-58975FD41434}" destId="{A1318209-6A06-4646-833A-4BBAD6DF2411}" srcOrd="0" destOrd="0" presId="urn:microsoft.com/office/officeart/2005/8/layout/pyramid3"/>
    <dgm:cxn modelId="{65727D08-2757-3844-94C9-7DC81ECDEBDB}" type="presOf" srcId="{D5311CC7-9706-5C4D-A1AD-FEB7F1D903CE}" destId="{A723AA7B-CDAC-0446-A086-B7EAC7B4B79B}" srcOrd="0" destOrd="0" presId="urn:microsoft.com/office/officeart/2005/8/layout/pyramid3"/>
    <dgm:cxn modelId="{1BE8E308-CD59-BA48-8D2F-FDE90864B3FB}" type="presOf" srcId="{328B8B32-BCE8-6343-BC70-0D4F336A8440}" destId="{C1432258-4B04-7941-8273-317D0CA2147C}" srcOrd="1" destOrd="0" presId="urn:microsoft.com/office/officeart/2005/8/layout/pyramid3"/>
    <dgm:cxn modelId="{A5821E09-44A3-9240-AE10-F606A90785B0}" type="presOf" srcId="{AEDA1DC8-7E5B-164B-A2AB-A2033355013A}" destId="{C9DDCF7B-81B8-C045-8E8A-FA0289A08972}" srcOrd="0" destOrd="0" presId="urn:microsoft.com/office/officeart/2005/8/layout/pyramid3"/>
    <dgm:cxn modelId="{C66DE93D-3806-5149-ACB6-D68AB0AB818F}" type="presOf" srcId="{BDBC5960-2E78-8B44-A2F2-1A92CF8D5873}" destId="{4A7E3D68-8075-E44A-858B-F0EDAE6CEC88}" srcOrd="0" destOrd="0" presId="urn:microsoft.com/office/officeart/2005/8/layout/pyramid3"/>
    <dgm:cxn modelId="{6C910A62-D619-B34C-91EB-B0879C2A70B8}" srcId="{DC73AB19-F39D-1F44-BAF2-6DEBDCB3E114}" destId="{FCE19C51-2ACB-C847-8D12-99A465A7960A}" srcOrd="2" destOrd="0" parTransId="{A1654AF1-C457-7F4E-A90B-11AE4323EB21}" sibTransId="{B28CEBDB-005A-A744-A432-3322A2FB3976}"/>
    <dgm:cxn modelId="{83050763-9185-874D-BC60-B5DC7AEB11D2}" type="presOf" srcId="{BDBC5960-2E78-8B44-A2F2-1A92CF8D5873}" destId="{8E0D0F43-5F72-FA41-BEBF-1394069D2788}" srcOrd="1" destOrd="0" presId="urn:microsoft.com/office/officeart/2005/8/layout/pyramid3"/>
    <dgm:cxn modelId="{B6DE8546-FB68-1249-8670-12FABD748EAB}" type="presOf" srcId="{15CEFD2D-BAE0-6F43-BE99-0E7EBE390155}" destId="{5ADE31F9-5AE2-A04F-B019-0513DABED451}" srcOrd="1" destOrd="0" presId="urn:microsoft.com/office/officeart/2005/8/layout/pyramid3"/>
    <dgm:cxn modelId="{09DA174A-2214-304E-8B89-D4CD4F8CE67C}" type="presOf" srcId="{00D33EDA-A731-734D-A5FB-E5DCE33898F1}" destId="{A6904CF1-F446-FC4E-9C92-EDD357C09754}" srcOrd="1" destOrd="0" presId="urn:microsoft.com/office/officeart/2005/8/layout/pyramid3"/>
    <dgm:cxn modelId="{5D13B94A-2B4D-874D-9A0E-BCE99CA6DB8C}" srcId="{15CEFD2D-BAE0-6F43-BE99-0E7EBE390155}" destId="{D5311CC7-9706-5C4D-A1AD-FEB7F1D903CE}" srcOrd="0" destOrd="0" parTransId="{DC7CCF5F-25F7-084A-A551-C53A619FBB81}" sibTransId="{09A506C9-96EB-2C40-8466-554A08ABDFA4}"/>
    <dgm:cxn modelId="{FF481E6F-2347-0442-BB44-F0E601EB30C5}" srcId="{DC73AB19-F39D-1F44-BAF2-6DEBDCB3E114}" destId="{328B8B32-BCE8-6343-BC70-0D4F336A8440}" srcOrd="4" destOrd="0" parTransId="{40CB37C8-6B72-0C4F-ABA0-2C33A60B737A}" sibTransId="{86DD7239-1043-7C47-B496-5371B8DF4DBB}"/>
    <dgm:cxn modelId="{F3EFF96F-A2F7-AA4B-8EDF-D13DA53AFF85}" type="presOf" srcId="{328B8B32-BCE8-6343-BC70-0D4F336A8440}" destId="{870CDABF-D429-A54D-A36F-B03872D68A64}" srcOrd="0" destOrd="0" presId="urn:microsoft.com/office/officeart/2005/8/layout/pyramid3"/>
    <dgm:cxn modelId="{F4939B75-C100-8F40-9DEF-0AFA33DA43F3}" type="presOf" srcId="{C98FFB13-5D38-A149-A797-58975FD41434}" destId="{80DEC56D-2183-F043-AFB8-78E79BAF9C86}" srcOrd="1" destOrd="0" presId="urn:microsoft.com/office/officeart/2005/8/layout/pyramid3"/>
    <dgm:cxn modelId="{8AFA2686-1AEA-9641-86AB-26106E6BFE49}" srcId="{DC73AB19-F39D-1F44-BAF2-6DEBDCB3E114}" destId="{00D33EDA-A731-734D-A5FB-E5DCE33898F1}" srcOrd="3" destOrd="0" parTransId="{DBDBB9E9-A348-9444-AF90-0FD88F8D9FE6}" sibTransId="{3275BEED-D204-724D-8C2D-E6D747931EBC}"/>
    <dgm:cxn modelId="{4121138C-2758-FA43-88BD-6A507650A018}" srcId="{DC73AB19-F39D-1F44-BAF2-6DEBDCB3E114}" destId="{15CEFD2D-BAE0-6F43-BE99-0E7EBE390155}" srcOrd="5" destOrd="0" parTransId="{B983EBD5-2426-FB4C-A94F-CF950CEE32F2}" sibTransId="{1AF3AB1F-660A-E24B-B044-C47DA61CD48F}"/>
    <dgm:cxn modelId="{CFAC4490-0E8D-4445-A40C-085D59B2C6AD}" type="presOf" srcId="{15CEFD2D-BAE0-6F43-BE99-0E7EBE390155}" destId="{C4E4F116-B4BF-E741-826C-1CCCF3F6E0C3}" srcOrd="0" destOrd="0" presId="urn:microsoft.com/office/officeart/2005/8/layout/pyramid3"/>
    <dgm:cxn modelId="{CB68B1AD-023C-924B-A7C8-9FC9BF279318}" srcId="{AEDA1DC8-7E5B-164B-A2AB-A2033355013A}" destId="{C98FFB13-5D38-A149-A797-58975FD41434}" srcOrd="0" destOrd="0" parTransId="{85FFDA7D-C175-B64E-AB8B-8CCC9FF842DF}" sibTransId="{866586D1-B7AA-544F-B16A-709ED4F55893}"/>
    <dgm:cxn modelId="{304C70AF-AB8B-6F44-AFBA-F1488DEFDFCE}" type="presOf" srcId="{DC73AB19-F39D-1F44-BAF2-6DEBDCB3E114}" destId="{4B1FE8C7-6E2B-3241-BC9B-0115633CBC79}" srcOrd="0" destOrd="0" presId="urn:microsoft.com/office/officeart/2005/8/layout/pyramid3"/>
    <dgm:cxn modelId="{F8F4CDB9-0F82-A446-9DEC-9A46CB89E92F}" type="presOf" srcId="{FCE19C51-2ACB-C847-8D12-99A465A7960A}" destId="{093373F4-5653-B94E-928F-15571F40BDB5}" srcOrd="1" destOrd="0" presId="urn:microsoft.com/office/officeart/2005/8/layout/pyramid3"/>
    <dgm:cxn modelId="{C9B573BE-38DD-3A46-A956-C8CA5C6BAEC5}" srcId="{DC73AB19-F39D-1F44-BAF2-6DEBDCB3E114}" destId="{BDBC5960-2E78-8B44-A2F2-1A92CF8D5873}" srcOrd="1" destOrd="0" parTransId="{14893FD0-4334-2B41-8EA7-CD7CEA05AA89}" sibTransId="{7E3510DB-8797-DA44-A8F0-EDAE4A7816AF}"/>
    <dgm:cxn modelId="{E1140CCA-E238-9E4F-97E2-C59877AA8C7A}" type="presOf" srcId="{FCE19C51-2ACB-C847-8D12-99A465A7960A}" destId="{6945FF70-BBA8-3044-9151-A92C34832F5A}" srcOrd="0" destOrd="0" presId="urn:microsoft.com/office/officeart/2005/8/layout/pyramid3"/>
    <dgm:cxn modelId="{A28442D9-DF5D-2749-9518-992B2F8E0F8C}" type="presOf" srcId="{00D33EDA-A731-734D-A5FB-E5DCE33898F1}" destId="{4331F565-91AC-0F41-9819-4BDE87D59D34}" srcOrd="0" destOrd="0" presId="urn:microsoft.com/office/officeart/2005/8/layout/pyramid3"/>
    <dgm:cxn modelId="{E65D03DB-A9F8-594F-B6CC-6B9A09173F21}" type="presOf" srcId="{AEDA1DC8-7E5B-164B-A2AB-A2033355013A}" destId="{60DA2A82-D552-9B44-8C09-695735EA8C71}" srcOrd="1" destOrd="0" presId="urn:microsoft.com/office/officeart/2005/8/layout/pyramid3"/>
    <dgm:cxn modelId="{6B3457E6-E1D3-E74E-A4BE-67ECD68F8349}" srcId="{DC73AB19-F39D-1F44-BAF2-6DEBDCB3E114}" destId="{AEDA1DC8-7E5B-164B-A2AB-A2033355013A}" srcOrd="0" destOrd="0" parTransId="{0344D36D-27BE-0D4A-A753-0322B823743F}" sibTransId="{9B34548B-8427-4648-B4DD-D158216A9DC9}"/>
    <dgm:cxn modelId="{5F7176F0-5E65-F047-BFBB-47B09B9C185C}" type="presOf" srcId="{D5311CC7-9706-5C4D-A1AD-FEB7F1D903CE}" destId="{8893F3A0-7236-744E-AA5C-A221516BA611}" srcOrd="1" destOrd="0" presId="urn:microsoft.com/office/officeart/2005/8/layout/pyramid3"/>
    <dgm:cxn modelId="{839F6B8D-9374-5D45-A3F6-CC1C1491A1FB}" type="presParOf" srcId="{4B1FE8C7-6E2B-3241-BC9B-0115633CBC79}" destId="{953E5AAD-12B2-4448-9467-85E7998BD4E5}" srcOrd="0" destOrd="0" presId="urn:microsoft.com/office/officeart/2005/8/layout/pyramid3"/>
    <dgm:cxn modelId="{B04C1F46-6703-8D44-B178-73D664435A43}" type="presParOf" srcId="{953E5AAD-12B2-4448-9467-85E7998BD4E5}" destId="{A1318209-6A06-4646-833A-4BBAD6DF2411}" srcOrd="0" destOrd="0" presId="urn:microsoft.com/office/officeart/2005/8/layout/pyramid3"/>
    <dgm:cxn modelId="{EF4AC1C9-9EF4-C141-9C5F-033F43547246}" type="presParOf" srcId="{953E5AAD-12B2-4448-9467-85E7998BD4E5}" destId="{80DEC56D-2183-F043-AFB8-78E79BAF9C86}" srcOrd="1" destOrd="0" presId="urn:microsoft.com/office/officeart/2005/8/layout/pyramid3"/>
    <dgm:cxn modelId="{5DF16050-B9D8-014B-8EC4-86A2E43FF368}" type="presParOf" srcId="{953E5AAD-12B2-4448-9467-85E7998BD4E5}" destId="{C9DDCF7B-81B8-C045-8E8A-FA0289A08972}" srcOrd="2" destOrd="0" presId="urn:microsoft.com/office/officeart/2005/8/layout/pyramid3"/>
    <dgm:cxn modelId="{BB41CD03-D0ED-8E48-9C5C-5A85F5CB14BA}" type="presParOf" srcId="{953E5AAD-12B2-4448-9467-85E7998BD4E5}" destId="{60DA2A82-D552-9B44-8C09-695735EA8C71}" srcOrd="3" destOrd="0" presId="urn:microsoft.com/office/officeart/2005/8/layout/pyramid3"/>
    <dgm:cxn modelId="{2AAE3C29-3C91-3A45-AE13-F2965F134C9F}" type="presParOf" srcId="{4B1FE8C7-6E2B-3241-BC9B-0115633CBC79}" destId="{D89E5751-F7E3-6548-8B16-2836C4C7643F}" srcOrd="1" destOrd="0" presId="urn:microsoft.com/office/officeart/2005/8/layout/pyramid3"/>
    <dgm:cxn modelId="{66FC275E-D139-2C45-A202-5F783DBD4292}" type="presParOf" srcId="{D89E5751-F7E3-6548-8B16-2836C4C7643F}" destId="{4A7E3D68-8075-E44A-858B-F0EDAE6CEC88}" srcOrd="0" destOrd="0" presId="urn:microsoft.com/office/officeart/2005/8/layout/pyramid3"/>
    <dgm:cxn modelId="{DE176FE3-D2E2-854C-B633-CAE92E586B30}" type="presParOf" srcId="{D89E5751-F7E3-6548-8B16-2836C4C7643F}" destId="{8E0D0F43-5F72-FA41-BEBF-1394069D2788}" srcOrd="1" destOrd="0" presId="urn:microsoft.com/office/officeart/2005/8/layout/pyramid3"/>
    <dgm:cxn modelId="{48BB1990-0186-754A-86EF-E433E2795C8E}" type="presParOf" srcId="{4B1FE8C7-6E2B-3241-BC9B-0115633CBC79}" destId="{3F57A8DE-8879-8D4C-9FBA-5D5A5F0D6FA7}" srcOrd="2" destOrd="0" presId="urn:microsoft.com/office/officeart/2005/8/layout/pyramid3"/>
    <dgm:cxn modelId="{FBEF9293-7B9D-3B4B-BA92-64707A5F672C}" type="presParOf" srcId="{3F57A8DE-8879-8D4C-9FBA-5D5A5F0D6FA7}" destId="{6945FF70-BBA8-3044-9151-A92C34832F5A}" srcOrd="0" destOrd="0" presId="urn:microsoft.com/office/officeart/2005/8/layout/pyramid3"/>
    <dgm:cxn modelId="{956DCB6C-4981-BA4E-B5A5-CCC9C2CAF5E1}" type="presParOf" srcId="{3F57A8DE-8879-8D4C-9FBA-5D5A5F0D6FA7}" destId="{093373F4-5653-B94E-928F-15571F40BDB5}" srcOrd="1" destOrd="0" presId="urn:microsoft.com/office/officeart/2005/8/layout/pyramid3"/>
    <dgm:cxn modelId="{F37D6898-6F99-F74C-BFC2-F3869DF45B71}" type="presParOf" srcId="{4B1FE8C7-6E2B-3241-BC9B-0115633CBC79}" destId="{1FC7BC3E-25AF-3F49-A91C-45363D4502C7}" srcOrd="3" destOrd="0" presId="urn:microsoft.com/office/officeart/2005/8/layout/pyramid3"/>
    <dgm:cxn modelId="{66A19A19-FC0A-294F-B3CC-EDE5616DCF0B}" type="presParOf" srcId="{1FC7BC3E-25AF-3F49-A91C-45363D4502C7}" destId="{4331F565-91AC-0F41-9819-4BDE87D59D34}" srcOrd="0" destOrd="0" presId="urn:microsoft.com/office/officeart/2005/8/layout/pyramid3"/>
    <dgm:cxn modelId="{ABF2A698-5CA2-AD4E-A74A-A3356EB8197C}" type="presParOf" srcId="{1FC7BC3E-25AF-3F49-A91C-45363D4502C7}" destId="{A6904CF1-F446-FC4E-9C92-EDD357C09754}" srcOrd="1" destOrd="0" presId="urn:microsoft.com/office/officeart/2005/8/layout/pyramid3"/>
    <dgm:cxn modelId="{1F8A5F84-61D9-A941-992F-C6AB17937C0B}" type="presParOf" srcId="{4B1FE8C7-6E2B-3241-BC9B-0115633CBC79}" destId="{2C93931B-39F1-1C4D-9D66-22788E9CCF8C}" srcOrd="4" destOrd="0" presId="urn:microsoft.com/office/officeart/2005/8/layout/pyramid3"/>
    <dgm:cxn modelId="{B235F71A-75E8-4D47-8D6F-023EB3D3DA06}" type="presParOf" srcId="{2C93931B-39F1-1C4D-9D66-22788E9CCF8C}" destId="{870CDABF-D429-A54D-A36F-B03872D68A64}" srcOrd="0" destOrd="0" presId="urn:microsoft.com/office/officeart/2005/8/layout/pyramid3"/>
    <dgm:cxn modelId="{D0DB4917-0C15-2644-9B51-9B61565293A0}" type="presParOf" srcId="{2C93931B-39F1-1C4D-9D66-22788E9CCF8C}" destId="{C1432258-4B04-7941-8273-317D0CA2147C}" srcOrd="1" destOrd="0" presId="urn:microsoft.com/office/officeart/2005/8/layout/pyramid3"/>
    <dgm:cxn modelId="{F1088554-F9CB-384B-BA31-28865C55D5CD}" type="presParOf" srcId="{4B1FE8C7-6E2B-3241-BC9B-0115633CBC79}" destId="{F9C6F32C-DC69-B943-9DB5-56752D7C73C7}" srcOrd="5" destOrd="0" presId="urn:microsoft.com/office/officeart/2005/8/layout/pyramid3"/>
    <dgm:cxn modelId="{7777ECA6-31CA-5D49-8CB6-E94C1363C73E}" type="presParOf" srcId="{F9C6F32C-DC69-B943-9DB5-56752D7C73C7}" destId="{A723AA7B-CDAC-0446-A086-B7EAC7B4B79B}" srcOrd="0" destOrd="0" presId="urn:microsoft.com/office/officeart/2005/8/layout/pyramid3"/>
    <dgm:cxn modelId="{377D57A4-61FF-1B44-A5FF-E843E436D8CD}" type="presParOf" srcId="{F9C6F32C-DC69-B943-9DB5-56752D7C73C7}" destId="{8893F3A0-7236-744E-AA5C-A221516BA611}" srcOrd="1" destOrd="0" presId="urn:microsoft.com/office/officeart/2005/8/layout/pyramid3"/>
    <dgm:cxn modelId="{417986FE-E6FD-0B4E-BA83-67BDA6BFFB98}" type="presParOf" srcId="{F9C6F32C-DC69-B943-9DB5-56752D7C73C7}" destId="{C4E4F116-B4BF-E741-826C-1CCCF3F6E0C3}" srcOrd="2" destOrd="0" presId="urn:microsoft.com/office/officeart/2005/8/layout/pyramid3"/>
    <dgm:cxn modelId="{EA2A7339-5087-7041-BF72-37F93DC12EA0}" type="presParOf" srcId="{F9C6F32C-DC69-B943-9DB5-56752D7C73C7}" destId="{5ADE31F9-5AE2-A04F-B019-0513DABED451}"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73AB19-F39D-1F44-BAF2-6DEBDCB3E114}" type="doc">
      <dgm:prSet loTypeId="urn:microsoft.com/office/officeart/2005/8/layout/vList5" loCatId="process" qsTypeId="urn:microsoft.com/office/officeart/2005/8/quickstyle/simple2" qsCatId="simple" csTypeId="urn:microsoft.com/office/officeart/2005/8/colors/colorful1" csCatId="colorful" phldr="1"/>
      <dgm:spPr/>
      <dgm:t>
        <a:bodyPr/>
        <a:lstStyle/>
        <a:p>
          <a:endParaRPr lang="pt-BR"/>
        </a:p>
      </dgm:t>
    </dgm:pt>
    <dgm:pt modelId="{AEDA1DC8-7E5B-164B-A2AB-A2033355013A}">
      <dgm:prSet/>
      <dgm:spPr/>
      <dgm:t>
        <a:bodyPr/>
        <a:lstStyle/>
        <a:p>
          <a:r>
            <a:rPr lang="pt-BR" b="1" i="0" dirty="0"/>
            <a:t>IN</a:t>
          </a:r>
          <a:endParaRPr lang="pt-BR" i="0" dirty="0"/>
        </a:p>
      </dgm:t>
    </dgm:pt>
    <dgm:pt modelId="{0344D36D-27BE-0D4A-A753-0322B823743F}" type="parTrans" cxnId="{6B3457E6-E1D3-E74E-A4BE-67ECD68F8349}">
      <dgm:prSet/>
      <dgm:spPr/>
      <dgm:t>
        <a:bodyPr/>
        <a:lstStyle/>
        <a:p>
          <a:endParaRPr lang="pt-BR"/>
        </a:p>
      </dgm:t>
    </dgm:pt>
    <dgm:pt modelId="{9B34548B-8427-4648-B4DD-D158216A9DC9}" type="sibTrans" cxnId="{6B3457E6-E1D3-E74E-A4BE-67ECD68F8349}">
      <dgm:prSet/>
      <dgm:spPr/>
      <dgm:t>
        <a:bodyPr/>
        <a:lstStyle/>
        <a:p>
          <a:endParaRPr lang="pt-BR"/>
        </a:p>
      </dgm:t>
    </dgm:pt>
    <dgm:pt modelId="{8842BD64-FA85-E940-87E9-91CDDCBF01B5}">
      <dgm:prSet/>
      <dgm:spPr/>
      <dgm:t>
        <a:bodyPr/>
        <a:lstStyle/>
        <a:p>
          <a:r>
            <a:rPr lang="pt-BR" b="1" i="0" dirty="0"/>
            <a:t>ON</a:t>
          </a:r>
          <a:endParaRPr lang="pt-BR" i="0" dirty="0"/>
        </a:p>
      </dgm:t>
    </dgm:pt>
    <dgm:pt modelId="{79D3A0FC-1C1F-E447-B9B2-60BDCC8CCC5F}" type="parTrans" cxnId="{D335692D-E1C0-E54D-8487-137069A53279}">
      <dgm:prSet/>
      <dgm:spPr/>
      <dgm:t>
        <a:bodyPr/>
        <a:lstStyle/>
        <a:p>
          <a:endParaRPr lang="pt-BR"/>
        </a:p>
      </dgm:t>
    </dgm:pt>
    <dgm:pt modelId="{FE98B8E5-892D-A149-A097-7B7BF3F7EAA6}" type="sibTrans" cxnId="{D335692D-E1C0-E54D-8487-137069A53279}">
      <dgm:prSet/>
      <dgm:spPr/>
      <dgm:t>
        <a:bodyPr/>
        <a:lstStyle/>
        <a:p>
          <a:endParaRPr lang="pt-BR"/>
        </a:p>
      </dgm:t>
    </dgm:pt>
    <dgm:pt modelId="{CAA6F751-9CAE-0B43-A924-0BD47CB95A84}">
      <dgm:prSet/>
      <dgm:spPr/>
      <dgm:t>
        <a:bodyPr/>
        <a:lstStyle/>
        <a:p>
          <a:r>
            <a:rPr lang="pt-BR" b="1" i="0" dirty="0"/>
            <a:t>AT</a:t>
          </a:r>
          <a:endParaRPr lang="pt-BR" i="0" dirty="0"/>
        </a:p>
      </dgm:t>
    </dgm:pt>
    <dgm:pt modelId="{55886141-A571-0640-AD21-8421F464271D}" type="parTrans" cxnId="{6399E1C9-D6C1-6146-8F2A-487898D39FED}">
      <dgm:prSet/>
      <dgm:spPr/>
      <dgm:t>
        <a:bodyPr/>
        <a:lstStyle/>
        <a:p>
          <a:endParaRPr lang="pt-BR"/>
        </a:p>
      </dgm:t>
    </dgm:pt>
    <dgm:pt modelId="{233DE465-6F99-C04D-B23F-55751F53934E}" type="sibTrans" cxnId="{6399E1C9-D6C1-6146-8F2A-487898D39FED}">
      <dgm:prSet/>
      <dgm:spPr/>
      <dgm:t>
        <a:bodyPr/>
        <a:lstStyle/>
        <a:p>
          <a:endParaRPr lang="pt-BR"/>
        </a:p>
      </dgm:t>
    </dgm:pt>
    <dgm:pt modelId="{2D4B3A69-BF96-D84E-BCA0-2BC0B57802E9}">
      <dgm:prSet/>
      <dgm:spPr/>
      <dgm:t>
        <a:bodyPr/>
        <a:lstStyle/>
        <a:p>
          <a:r>
            <a:rPr lang="en-US" b="1" i="0" noProof="0" dirty="0"/>
            <a:t>years (</a:t>
          </a:r>
          <a:r>
            <a:rPr lang="en-US" b="1" i="1" noProof="0" dirty="0"/>
            <a:t>1937, 2020</a:t>
          </a:r>
          <a:r>
            <a:rPr lang="en-US" b="1" i="0" noProof="0" dirty="0"/>
            <a:t>)</a:t>
          </a:r>
        </a:p>
      </dgm:t>
    </dgm:pt>
    <dgm:pt modelId="{47A9230F-E9CF-1547-AA2A-992AE21300EA}" type="parTrans" cxnId="{98F940D2-B8EE-AD4A-98F6-B2D7C19C158F}">
      <dgm:prSet/>
      <dgm:spPr/>
      <dgm:t>
        <a:bodyPr/>
        <a:lstStyle/>
        <a:p>
          <a:endParaRPr lang="pt-BR"/>
        </a:p>
      </dgm:t>
    </dgm:pt>
    <dgm:pt modelId="{3D008B52-517A-A244-8B81-CEFC19B3A498}" type="sibTrans" cxnId="{98F940D2-B8EE-AD4A-98F6-B2D7C19C158F}">
      <dgm:prSet/>
      <dgm:spPr/>
      <dgm:t>
        <a:bodyPr/>
        <a:lstStyle/>
        <a:p>
          <a:endParaRPr lang="pt-BR"/>
        </a:p>
      </dgm:t>
    </dgm:pt>
    <dgm:pt modelId="{4667E76A-44CD-7348-9ABF-16D27E377F68}">
      <dgm:prSet/>
      <dgm:spPr/>
      <dgm:t>
        <a:bodyPr/>
        <a:lstStyle/>
        <a:p>
          <a:r>
            <a:rPr lang="pt-BR" b="1" i="0" dirty="0"/>
            <a:t>dates (</a:t>
          </a:r>
          <a:r>
            <a:rPr lang="pt-BR" b="1" i="1" dirty="0"/>
            <a:t>May 3, my birthday</a:t>
          </a:r>
          <a:r>
            <a:rPr lang="pt-BR" b="1" i="0" dirty="0"/>
            <a:t>)</a:t>
          </a:r>
        </a:p>
      </dgm:t>
    </dgm:pt>
    <dgm:pt modelId="{5A376DA6-B26E-DD45-8CBE-57AE5B69E689}" type="parTrans" cxnId="{56F04480-68FB-0140-9901-89D808352D17}">
      <dgm:prSet/>
      <dgm:spPr/>
      <dgm:t>
        <a:bodyPr/>
        <a:lstStyle/>
        <a:p>
          <a:endParaRPr lang="pt-BR"/>
        </a:p>
      </dgm:t>
    </dgm:pt>
    <dgm:pt modelId="{DEA4FDDE-0A4E-4545-A5A2-E6249DA856DB}" type="sibTrans" cxnId="{56F04480-68FB-0140-9901-89D808352D17}">
      <dgm:prSet/>
      <dgm:spPr/>
      <dgm:t>
        <a:bodyPr/>
        <a:lstStyle/>
        <a:p>
          <a:endParaRPr lang="pt-BR"/>
        </a:p>
      </dgm:t>
    </dgm:pt>
    <dgm:pt modelId="{60E1F287-5A24-BA4C-AD8A-9232B1AFD4F0}">
      <dgm:prSet/>
      <dgm:spPr/>
      <dgm:t>
        <a:bodyPr/>
        <a:lstStyle/>
        <a:p>
          <a:r>
            <a:rPr lang="pt-BR" b="1" i="0" dirty="0"/>
            <a:t>ages (</a:t>
          </a:r>
          <a:r>
            <a:rPr lang="pt-BR" b="1" i="1" dirty="0"/>
            <a:t>12, eighteen</a:t>
          </a:r>
          <a:r>
            <a:rPr lang="pt-BR" b="1" i="0" dirty="0"/>
            <a:t>)</a:t>
          </a:r>
        </a:p>
      </dgm:t>
    </dgm:pt>
    <dgm:pt modelId="{363347D2-D09F-F042-A866-71B66E3941D0}" type="parTrans" cxnId="{B1E2F264-9B73-AC4A-A0B2-6E85184DA56A}">
      <dgm:prSet/>
      <dgm:spPr/>
      <dgm:t>
        <a:bodyPr/>
        <a:lstStyle/>
        <a:p>
          <a:endParaRPr lang="pt-BR"/>
        </a:p>
      </dgm:t>
    </dgm:pt>
    <dgm:pt modelId="{00C2316C-9CE0-4448-BAC3-A48BF9893DC7}" type="sibTrans" cxnId="{B1E2F264-9B73-AC4A-A0B2-6E85184DA56A}">
      <dgm:prSet/>
      <dgm:spPr/>
      <dgm:t>
        <a:bodyPr/>
        <a:lstStyle/>
        <a:p>
          <a:endParaRPr lang="pt-BR"/>
        </a:p>
      </dgm:t>
    </dgm:pt>
    <dgm:pt modelId="{788DAA0C-A7AC-1641-812F-62A45A04B89F}">
      <dgm:prSet/>
      <dgm:spPr/>
      <dgm:t>
        <a:bodyPr/>
        <a:lstStyle/>
        <a:p>
          <a:r>
            <a:rPr lang="pt-BR" b="1" i="0" dirty="0"/>
            <a:t>a specific time (</a:t>
          </a:r>
          <a:r>
            <a:rPr lang="pt-BR" b="1" i="1" dirty="0"/>
            <a:t>10 a.m., 3 o’clock</a:t>
          </a:r>
          <a:r>
            <a:rPr lang="pt-BR" b="1" i="0" dirty="0"/>
            <a:t>)</a:t>
          </a:r>
        </a:p>
      </dgm:t>
    </dgm:pt>
    <dgm:pt modelId="{BD0F7FA6-BE72-E34A-B069-A3D6D8E594FA}" type="parTrans" cxnId="{31CCFB60-817A-D64C-9134-A0F820D463E0}">
      <dgm:prSet/>
      <dgm:spPr/>
      <dgm:t>
        <a:bodyPr/>
        <a:lstStyle/>
        <a:p>
          <a:endParaRPr lang="pt-BR"/>
        </a:p>
      </dgm:t>
    </dgm:pt>
    <dgm:pt modelId="{4E69CA0A-A809-4044-87C6-3DD9C4D9464E}" type="sibTrans" cxnId="{31CCFB60-817A-D64C-9134-A0F820D463E0}">
      <dgm:prSet/>
      <dgm:spPr/>
      <dgm:t>
        <a:bodyPr/>
        <a:lstStyle/>
        <a:p>
          <a:endParaRPr lang="pt-BR"/>
        </a:p>
      </dgm:t>
    </dgm:pt>
    <dgm:pt modelId="{3A3FA1A1-6522-7A44-A0DE-78B8F723B4F4}">
      <dgm:prSet/>
      <dgm:spPr/>
      <dgm:t>
        <a:bodyPr/>
        <a:lstStyle/>
        <a:p>
          <a:r>
            <a:rPr lang="pt-BR" b="1" i="0" dirty="0"/>
            <a:t>days (</a:t>
          </a:r>
          <a:r>
            <a:rPr lang="pt-BR" b="1" i="1" dirty="0"/>
            <a:t>Sunday, Tuesdays</a:t>
          </a:r>
          <a:r>
            <a:rPr lang="pt-BR" b="1" i="0" dirty="0"/>
            <a:t>)</a:t>
          </a:r>
        </a:p>
      </dgm:t>
    </dgm:pt>
    <dgm:pt modelId="{72F19717-2E71-E54B-B5F9-EFD700AFBEE7}" type="parTrans" cxnId="{D654A9E3-465A-854F-8BAD-81D3C4BE7002}">
      <dgm:prSet/>
      <dgm:spPr/>
      <dgm:t>
        <a:bodyPr/>
        <a:lstStyle/>
        <a:p>
          <a:endParaRPr lang="pt-BR"/>
        </a:p>
      </dgm:t>
    </dgm:pt>
    <dgm:pt modelId="{693709A3-7332-3B4C-BB9E-2D5A3ADA0E5F}" type="sibTrans" cxnId="{D654A9E3-465A-854F-8BAD-81D3C4BE7002}">
      <dgm:prSet/>
      <dgm:spPr/>
      <dgm:t>
        <a:bodyPr/>
        <a:lstStyle/>
        <a:p>
          <a:endParaRPr lang="pt-BR"/>
        </a:p>
      </dgm:t>
    </dgm:pt>
    <dgm:pt modelId="{10550D99-8713-814C-8F09-3C8768C9263A}">
      <dgm:prSet/>
      <dgm:spPr/>
      <dgm:t>
        <a:bodyPr/>
        <a:lstStyle/>
        <a:p>
          <a:r>
            <a:rPr lang="en-US" b="1" i="0" noProof="0" dirty="0"/>
            <a:t>months (</a:t>
          </a:r>
          <a:r>
            <a:rPr lang="en-US" b="1" i="1" noProof="0" dirty="0"/>
            <a:t>May, December</a:t>
          </a:r>
          <a:r>
            <a:rPr lang="en-US" b="1" i="0" noProof="0" dirty="0"/>
            <a:t>)</a:t>
          </a:r>
        </a:p>
      </dgm:t>
    </dgm:pt>
    <dgm:pt modelId="{975B3D23-F410-E444-BED0-6A13C6E9FF23}" type="parTrans" cxnId="{7AB86B63-E798-E943-BBB8-E8AEA4DE214E}">
      <dgm:prSet/>
      <dgm:spPr/>
      <dgm:t>
        <a:bodyPr/>
        <a:lstStyle/>
        <a:p>
          <a:endParaRPr lang="pt-BR"/>
        </a:p>
      </dgm:t>
    </dgm:pt>
    <dgm:pt modelId="{A8C9239A-B3A7-E14B-8CA8-1D2A29E6ADCD}" type="sibTrans" cxnId="{7AB86B63-E798-E943-BBB8-E8AEA4DE214E}">
      <dgm:prSet/>
      <dgm:spPr/>
      <dgm:t>
        <a:bodyPr/>
        <a:lstStyle/>
        <a:p>
          <a:endParaRPr lang="pt-BR"/>
        </a:p>
      </dgm:t>
    </dgm:pt>
    <dgm:pt modelId="{70E1C5CD-2726-3A4A-8466-B778D140DFE6}">
      <dgm:prSet/>
      <dgm:spPr/>
      <dgm:t>
        <a:bodyPr/>
        <a:lstStyle/>
        <a:p>
          <a:r>
            <a:rPr lang="en-US" b="1" i="0" noProof="0" dirty="0"/>
            <a:t>centuries (</a:t>
          </a:r>
          <a:r>
            <a:rPr lang="en-US" b="1" i="1" noProof="0" dirty="0"/>
            <a:t>the XIX century, last century</a:t>
          </a:r>
          <a:r>
            <a:rPr lang="en-US" b="1" i="0" noProof="0" dirty="0"/>
            <a:t>)</a:t>
          </a:r>
        </a:p>
      </dgm:t>
    </dgm:pt>
    <dgm:pt modelId="{B6F486F7-8867-B144-B9FB-75B10EDE2E15}" type="parTrans" cxnId="{EB189868-63E6-D747-AA40-43555276E0BC}">
      <dgm:prSet/>
      <dgm:spPr/>
      <dgm:t>
        <a:bodyPr/>
        <a:lstStyle/>
        <a:p>
          <a:endParaRPr lang="pt-BR"/>
        </a:p>
      </dgm:t>
    </dgm:pt>
    <dgm:pt modelId="{9A49504E-FDFD-924F-9D44-2329C629AFA3}" type="sibTrans" cxnId="{EB189868-63E6-D747-AA40-43555276E0BC}">
      <dgm:prSet/>
      <dgm:spPr/>
      <dgm:t>
        <a:bodyPr/>
        <a:lstStyle/>
        <a:p>
          <a:endParaRPr lang="pt-BR"/>
        </a:p>
      </dgm:t>
    </dgm:pt>
    <dgm:pt modelId="{A320BAE8-CCDB-6442-8309-49D2CE0DE44B}">
      <dgm:prSet/>
      <dgm:spPr/>
      <dgm:t>
        <a:bodyPr/>
        <a:lstStyle/>
        <a:p>
          <a:r>
            <a:rPr lang="en-US" b="1" i="0" noProof="0" dirty="0"/>
            <a:t>seasons (</a:t>
          </a:r>
          <a:r>
            <a:rPr lang="en-US" b="1" i="1" noProof="0" dirty="0"/>
            <a:t>summer, winter</a:t>
          </a:r>
          <a:r>
            <a:rPr lang="en-US" b="1" i="0" noProof="0" dirty="0"/>
            <a:t>)</a:t>
          </a:r>
        </a:p>
      </dgm:t>
    </dgm:pt>
    <dgm:pt modelId="{CD49491F-35F2-6649-90F2-2D08B19EB378}" type="parTrans" cxnId="{E2485128-BCD6-5847-9BFE-D61E13B73DCA}">
      <dgm:prSet/>
      <dgm:spPr/>
      <dgm:t>
        <a:bodyPr/>
        <a:lstStyle/>
        <a:p>
          <a:endParaRPr lang="pt-BR"/>
        </a:p>
      </dgm:t>
    </dgm:pt>
    <dgm:pt modelId="{12225CFE-4A96-7243-840A-FCB2907966EF}" type="sibTrans" cxnId="{E2485128-BCD6-5847-9BFE-D61E13B73DCA}">
      <dgm:prSet/>
      <dgm:spPr/>
      <dgm:t>
        <a:bodyPr/>
        <a:lstStyle/>
        <a:p>
          <a:endParaRPr lang="pt-BR"/>
        </a:p>
      </dgm:t>
    </dgm:pt>
    <dgm:pt modelId="{539DA738-9237-024A-949D-6DBEA76E3EDA}">
      <dgm:prSet/>
      <dgm:spPr/>
      <dgm:t>
        <a:bodyPr/>
        <a:lstStyle/>
        <a:p>
          <a:r>
            <a:rPr lang="en-US" b="1" i="0" noProof="0" dirty="0"/>
            <a:t>long periods (</a:t>
          </a:r>
          <a:r>
            <a:rPr lang="en-US" b="1" i="1" noProof="0" dirty="0"/>
            <a:t>the past, the future</a:t>
          </a:r>
          <a:r>
            <a:rPr lang="en-US" b="1" i="0" noProof="0" dirty="0"/>
            <a:t>)</a:t>
          </a:r>
        </a:p>
      </dgm:t>
    </dgm:pt>
    <dgm:pt modelId="{7EF3FC15-BA32-ED4A-AFD3-AC2956DC8D74}" type="parTrans" cxnId="{75D99DA4-A876-D643-B495-329054DCB463}">
      <dgm:prSet/>
      <dgm:spPr/>
      <dgm:t>
        <a:bodyPr/>
        <a:lstStyle/>
        <a:p>
          <a:endParaRPr lang="pt-BR"/>
        </a:p>
      </dgm:t>
    </dgm:pt>
    <dgm:pt modelId="{74FDA496-8DCF-5D4C-9D88-9BF042221CBC}" type="sibTrans" cxnId="{75D99DA4-A876-D643-B495-329054DCB463}">
      <dgm:prSet/>
      <dgm:spPr/>
      <dgm:t>
        <a:bodyPr/>
        <a:lstStyle/>
        <a:p>
          <a:endParaRPr lang="pt-BR"/>
        </a:p>
      </dgm:t>
    </dgm:pt>
    <dgm:pt modelId="{426758A8-6C45-F84E-A023-F42C3CC8ABFC}" type="pres">
      <dgm:prSet presAssocID="{DC73AB19-F39D-1F44-BAF2-6DEBDCB3E114}" presName="Name0" presStyleCnt="0">
        <dgm:presLayoutVars>
          <dgm:dir/>
          <dgm:animLvl val="lvl"/>
          <dgm:resizeHandles val="exact"/>
        </dgm:presLayoutVars>
      </dgm:prSet>
      <dgm:spPr/>
    </dgm:pt>
    <dgm:pt modelId="{B3CD0606-8117-774B-9A05-6BDC92B7CE7A}" type="pres">
      <dgm:prSet presAssocID="{AEDA1DC8-7E5B-164B-A2AB-A2033355013A}" presName="linNode" presStyleCnt="0"/>
      <dgm:spPr/>
    </dgm:pt>
    <dgm:pt modelId="{F792A506-495D-FF41-B9A2-7D72A287CF41}" type="pres">
      <dgm:prSet presAssocID="{AEDA1DC8-7E5B-164B-A2AB-A2033355013A}" presName="parentText" presStyleLbl="node1" presStyleIdx="0" presStyleCnt="3">
        <dgm:presLayoutVars>
          <dgm:chMax val="1"/>
          <dgm:bulletEnabled val="1"/>
        </dgm:presLayoutVars>
      </dgm:prSet>
      <dgm:spPr/>
    </dgm:pt>
    <dgm:pt modelId="{3EDAF8DC-8AB5-7249-94D8-47A38AAB923B}" type="pres">
      <dgm:prSet presAssocID="{AEDA1DC8-7E5B-164B-A2AB-A2033355013A}" presName="descendantText" presStyleLbl="alignAccFollowNode1" presStyleIdx="0" presStyleCnt="3">
        <dgm:presLayoutVars>
          <dgm:bulletEnabled val="1"/>
        </dgm:presLayoutVars>
      </dgm:prSet>
      <dgm:spPr/>
    </dgm:pt>
    <dgm:pt modelId="{39B5E551-ECD9-3348-94FA-6AB156AD51F0}" type="pres">
      <dgm:prSet presAssocID="{9B34548B-8427-4648-B4DD-D158216A9DC9}" presName="sp" presStyleCnt="0"/>
      <dgm:spPr/>
    </dgm:pt>
    <dgm:pt modelId="{2181B56C-E861-0A4C-9A11-3F451AA65BCA}" type="pres">
      <dgm:prSet presAssocID="{8842BD64-FA85-E940-87E9-91CDDCBF01B5}" presName="linNode" presStyleCnt="0"/>
      <dgm:spPr/>
    </dgm:pt>
    <dgm:pt modelId="{7E12625C-0170-CC44-A5C2-8E32F902590D}" type="pres">
      <dgm:prSet presAssocID="{8842BD64-FA85-E940-87E9-91CDDCBF01B5}" presName="parentText" presStyleLbl="node1" presStyleIdx="1" presStyleCnt="3">
        <dgm:presLayoutVars>
          <dgm:chMax val="1"/>
          <dgm:bulletEnabled val="1"/>
        </dgm:presLayoutVars>
      </dgm:prSet>
      <dgm:spPr/>
    </dgm:pt>
    <dgm:pt modelId="{8B22A342-B738-AC46-8FF7-2C63942AD017}" type="pres">
      <dgm:prSet presAssocID="{8842BD64-FA85-E940-87E9-91CDDCBF01B5}" presName="descendantText" presStyleLbl="alignAccFollowNode1" presStyleIdx="1" presStyleCnt="3">
        <dgm:presLayoutVars>
          <dgm:bulletEnabled val="1"/>
        </dgm:presLayoutVars>
      </dgm:prSet>
      <dgm:spPr/>
    </dgm:pt>
    <dgm:pt modelId="{CC27F79C-4F0A-934A-BF88-77B127913787}" type="pres">
      <dgm:prSet presAssocID="{FE98B8E5-892D-A149-A097-7B7BF3F7EAA6}" presName="sp" presStyleCnt="0"/>
      <dgm:spPr/>
    </dgm:pt>
    <dgm:pt modelId="{88F47577-72E1-CA44-8E80-69C0260EEC7A}" type="pres">
      <dgm:prSet presAssocID="{CAA6F751-9CAE-0B43-A924-0BD47CB95A84}" presName="linNode" presStyleCnt="0"/>
      <dgm:spPr/>
    </dgm:pt>
    <dgm:pt modelId="{046985A1-112D-F248-BB4D-C1B46EAC541B}" type="pres">
      <dgm:prSet presAssocID="{CAA6F751-9CAE-0B43-A924-0BD47CB95A84}" presName="parentText" presStyleLbl="node1" presStyleIdx="2" presStyleCnt="3">
        <dgm:presLayoutVars>
          <dgm:chMax val="1"/>
          <dgm:bulletEnabled val="1"/>
        </dgm:presLayoutVars>
      </dgm:prSet>
      <dgm:spPr/>
    </dgm:pt>
    <dgm:pt modelId="{19215DD1-876D-C344-A660-1646C755D479}" type="pres">
      <dgm:prSet presAssocID="{CAA6F751-9CAE-0B43-A924-0BD47CB95A84}" presName="descendantText" presStyleLbl="alignAccFollowNode1" presStyleIdx="2" presStyleCnt="3">
        <dgm:presLayoutVars>
          <dgm:bulletEnabled val="1"/>
        </dgm:presLayoutVars>
      </dgm:prSet>
      <dgm:spPr/>
    </dgm:pt>
  </dgm:ptLst>
  <dgm:cxnLst>
    <dgm:cxn modelId="{866A2D0C-8E89-6E45-BDAD-EF1AF7924BB4}" type="presOf" srcId="{AEDA1DC8-7E5B-164B-A2AB-A2033355013A}" destId="{F792A506-495D-FF41-B9A2-7D72A287CF41}" srcOrd="0" destOrd="0" presId="urn:microsoft.com/office/officeart/2005/8/layout/vList5"/>
    <dgm:cxn modelId="{6E04B20D-1C86-6C48-ADEF-186424535DCD}" type="presOf" srcId="{10550D99-8713-814C-8F09-3C8768C9263A}" destId="{3EDAF8DC-8AB5-7249-94D8-47A38AAB923B}" srcOrd="0" destOrd="1" presId="urn:microsoft.com/office/officeart/2005/8/layout/vList5"/>
    <dgm:cxn modelId="{B5C16E1F-A476-CD4E-A8B3-EF6D159846D5}" type="presOf" srcId="{788DAA0C-A7AC-1641-812F-62A45A04B89F}" destId="{19215DD1-876D-C344-A660-1646C755D479}" srcOrd="0" destOrd="1" presId="urn:microsoft.com/office/officeart/2005/8/layout/vList5"/>
    <dgm:cxn modelId="{E2485128-BCD6-5847-9BFE-D61E13B73DCA}" srcId="{AEDA1DC8-7E5B-164B-A2AB-A2033355013A}" destId="{A320BAE8-CCDB-6442-8309-49D2CE0DE44B}" srcOrd="3" destOrd="0" parTransId="{CD49491F-35F2-6649-90F2-2D08B19EB378}" sibTransId="{12225CFE-4A96-7243-840A-FCB2907966EF}"/>
    <dgm:cxn modelId="{668A222A-EDAF-C443-8F40-E687CF5A13EE}" type="presOf" srcId="{60E1F287-5A24-BA4C-AD8A-9232B1AFD4F0}" destId="{19215DD1-876D-C344-A660-1646C755D479}" srcOrd="0" destOrd="0" presId="urn:microsoft.com/office/officeart/2005/8/layout/vList5"/>
    <dgm:cxn modelId="{6B00DD2C-4895-6B46-88A6-8BF8C4DA404F}" type="presOf" srcId="{8842BD64-FA85-E940-87E9-91CDDCBF01B5}" destId="{7E12625C-0170-CC44-A5C2-8E32F902590D}" srcOrd="0" destOrd="0" presId="urn:microsoft.com/office/officeart/2005/8/layout/vList5"/>
    <dgm:cxn modelId="{D335692D-E1C0-E54D-8487-137069A53279}" srcId="{DC73AB19-F39D-1F44-BAF2-6DEBDCB3E114}" destId="{8842BD64-FA85-E940-87E9-91CDDCBF01B5}" srcOrd="1" destOrd="0" parTransId="{79D3A0FC-1C1F-E447-B9B2-60BDCC8CCC5F}" sibTransId="{FE98B8E5-892D-A149-A097-7B7BF3F7EAA6}"/>
    <dgm:cxn modelId="{31CCFB60-817A-D64C-9134-A0F820D463E0}" srcId="{CAA6F751-9CAE-0B43-A924-0BD47CB95A84}" destId="{788DAA0C-A7AC-1641-812F-62A45A04B89F}" srcOrd="1" destOrd="0" parTransId="{BD0F7FA6-BE72-E34A-B069-A3D6D8E594FA}" sibTransId="{4E69CA0A-A809-4044-87C6-3DD9C4D9464E}"/>
    <dgm:cxn modelId="{C6426961-73DC-314A-9E96-B0B7E9466D85}" type="presOf" srcId="{3A3FA1A1-6522-7A44-A0DE-78B8F723B4F4}" destId="{8B22A342-B738-AC46-8FF7-2C63942AD017}" srcOrd="0" destOrd="1" presId="urn:microsoft.com/office/officeart/2005/8/layout/vList5"/>
    <dgm:cxn modelId="{DE336762-405E-184F-AF57-FAD71EA4EB79}" type="presOf" srcId="{2D4B3A69-BF96-D84E-BCA0-2BC0B57802E9}" destId="{3EDAF8DC-8AB5-7249-94D8-47A38AAB923B}" srcOrd="0" destOrd="0" presId="urn:microsoft.com/office/officeart/2005/8/layout/vList5"/>
    <dgm:cxn modelId="{7AB86B63-E798-E943-BBB8-E8AEA4DE214E}" srcId="{AEDA1DC8-7E5B-164B-A2AB-A2033355013A}" destId="{10550D99-8713-814C-8F09-3C8768C9263A}" srcOrd="1" destOrd="0" parTransId="{975B3D23-F410-E444-BED0-6A13C6E9FF23}" sibTransId="{A8C9239A-B3A7-E14B-8CA8-1D2A29E6ADCD}"/>
    <dgm:cxn modelId="{83684F44-C83B-CB40-A12B-062D45C09824}" type="presOf" srcId="{A320BAE8-CCDB-6442-8309-49D2CE0DE44B}" destId="{3EDAF8DC-8AB5-7249-94D8-47A38AAB923B}" srcOrd="0" destOrd="3" presId="urn:microsoft.com/office/officeart/2005/8/layout/vList5"/>
    <dgm:cxn modelId="{B1E2F264-9B73-AC4A-A0B2-6E85184DA56A}" srcId="{CAA6F751-9CAE-0B43-A924-0BD47CB95A84}" destId="{60E1F287-5A24-BA4C-AD8A-9232B1AFD4F0}" srcOrd="0" destOrd="0" parTransId="{363347D2-D09F-F042-A866-71B66E3941D0}" sibTransId="{00C2316C-9CE0-4448-BAC3-A48BF9893DC7}"/>
    <dgm:cxn modelId="{EB189868-63E6-D747-AA40-43555276E0BC}" srcId="{AEDA1DC8-7E5B-164B-A2AB-A2033355013A}" destId="{70E1C5CD-2726-3A4A-8466-B778D140DFE6}" srcOrd="2" destOrd="0" parTransId="{B6F486F7-8867-B144-B9FB-75B10EDE2E15}" sibTransId="{9A49504E-FDFD-924F-9D44-2329C629AFA3}"/>
    <dgm:cxn modelId="{56F04480-68FB-0140-9901-89D808352D17}" srcId="{8842BD64-FA85-E940-87E9-91CDDCBF01B5}" destId="{4667E76A-44CD-7348-9ABF-16D27E377F68}" srcOrd="0" destOrd="0" parTransId="{5A376DA6-B26E-DD45-8CBE-57AE5B69E689}" sibTransId="{DEA4FDDE-0A4E-4545-A5A2-E6249DA856DB}"/>
    <dgm:cxn modelId="{0AC2E287-1795-C04F-8023-E515DEEB6965}" type="presOf" srcId="{4667E76A-44CD-7348-9ABF-16D27E377F68}" destId="{8B22A342-B738-AC46-8FF7-2C63942AD017}" srcOrd="0" destOrd="0" presId="urn:microsoft.com/office/officeart/2005/8/layout/vList5"/>
    <dgm:cxn modelId="{75D99DA4-A876-D643-B495-329054DCB463}" srcId="{AEDA1DC8-7E5B-164B-A2AB-A2033355013A}" destId="{539DA738-9237-024A-949D-6DBEA76E3EDA}" srcOrd="4" destOrd="0" parTransId="{7EF3FC15-BA32-ED4A-AFD3-AC2956DC8D74}" sibTransId="{74FDA496-8DCF-5D4C-9D88-9BF042221CBC}"/>
    <dgm:cxn modelId="{6399E1C9-D6C1-6146-8F2A-487898D39FED}" srcId="{DC73AB19-F39D-1F44-BAF2-6DEBDCB3E114}" destId="{CAA6F751-9CAE-0B43-A924-0BD47CB95A84}" srcOrd="2" destOrd="0" parTransId="{55886141-A571-0640-AD21-8421F464271D}" sibTransId="{233DE465-6F99-C04D-B23F-55751F53934E}"/>
    <dgm:cxn modelId="{D8FC2DCC-D8A4-FF46-A508-C53D70105268}" type="presOf" srcId="{70E1C5CD-2726-3A4A-8466-B778D140DFE6}" destId="{3EDAF8DC-8AB5-7249-94D8-47A38AAB923B}" srcOrd="0" destOrd="2" presId="urn:microsoft.com/office/officeart/2005/8/layout/vList5"/>
    <dgm:cxn modelId="{BBB2E1CE-F26D-9144-9A24-9B3A846426B5}" type="presOf" srcId="{CAA6F751-9CAE-0B43-A924-0BD47CB95A84}" destId="{046985A1-112D-F248-BB4D-C1B46EAC541B}" srcOrd="0" destOrd="0" presId="urn:microsoft.com/office/officeart/2005/8/layout/vList5"/>
    <dgm:cxn modelId="{98F940D2-B8EE-AD4A-98F6-B2D7C19C158F}" srcId="{AEDA1DC8-7E5B-164B-A2AB-A2033355013A}" destId="{2D4B3A69-BF96-D84E-BCA0-2BC0B57802E9}" srcOrd="0" destOrd="0" parTransId="{47A9230F-E9CF-1547-AA2A-992AE21300EA}" sibTransId="{3D008B52-517A-A244-8B81-CEFC19B3A498}"/>
    <dgm:cxn modelId="{7F25C2D8-E185-4741-8451-59719AD72140}" type="presOf" srcId="{DC73AB19-F39D-1F44-BAF2-6DEBDCB3E114}" destId="{426758A8-6C45-F84E-A023-F42C3CC8ABFC}" srcOrd="0" destOrd="0" presId="urn:microsoft.com/office/officeart/2005/8/layout/vList5"/>
    <dgm:cxn modelId="{102EB1DB-B385-1A4B-9774-3CFB3BC43A42}" type="presOf" srcId="{539DA738-9237-024A-949D-6DBEA76E3EDA}" destId="{3EDAF8DC-8AB5-7249-94D8-47A38AAB923B}" srcOrd="0" destOrd="4" presId="urn:microsoft.com/office/officeart/2005/8/layout/vList5"/>
    <dgm:cxn modelId="{D654A9E3-465A-854F-8BAD-81D3C4BE7002}" srcId="{8842BD64-FA85-E940-87E9-91CDDCBF01B5}" destId="{3A3FA1A1-6522-7A44-A0DE-78B8F723B4F4}" srcOrd="1" destOrd="0" parTransId="{72F19717-2E71-E54B-B5F9-EFD700AFBEE7}" sibTransId="{693709A3-7332-3B4C-BB9E-2D5A3ADA0E5F}"/>
    <dgm:cxn modelId="{6B3457E6-E1D3-E74E-A4BE-67ECD68F8349}" srcId="{DC73AB19-F39D-1F44-BAF2-6DEBDCB3E114}" destId="{AEDA1DC8-7E5B-164B-A2AB-A2033355013A}" srcOrd="0" destOrd="0" parTransId="{0344D36D-27BE-0D4A-A753-0322B823743F}" sibTransId="{9B34548B-8427-4648-B4DD-D158216A9DC9}"/>
    <dgm:cxn modelId="{09524672-B60E-2D4E-A3B2-62055D75F8DB}" type="presParOf" srcId="{426758A8-6C45-F84E-A023-F42C3CC8ABFC}" destId="{B3CD0606-8117-774B-9A05-6BDC92B7CE7A}" srcOrd="0" destOrd="0" presId="urn:microsoft.com/office/officeart/2005/8/layout/vList5"/>
    <dgm:cxn modelId="{CA113A0B-9BCF-8E4C-A2FF-B470986A4076}" type="presParOf" srcId="{B3CD0606-8117-774B-9A05-6BDC92B7CE7A}" destId="{F792A506-495D-FF41-B9A2-7D72A287CF41}" srcOrd="0" destOrd="0" presId="urn:microsoft.com/office/officeart/2005/8/layout/vList5"/>
    <dgm:cxn modelId="{B369835D-6395-C649-AA66-713A7665E920}" type="presParOf" srcId="{B3CD0606-8117-774B-9A05-6BDC92B7CE7A}" destId="{3EDAF8DC-8AB5-7249-94D8-47A38AAB923B}" srcOrd="1" destOrd="0" presId="urn:microsoft.com/office/officeart/2005/8/layout/vList5"/>
    <dgm:cxn modelId="{69F781F3-A475-CE4C-9E21-E830A63EDC1A}" type="presParOf" srcId="{426758A8-6C45-F84E-A023-F42C3CC8ABFC}" destId="{39B5E551-ECD9-3348-94FA-6AB156AD51F0}" srcOrd="1" destOrd="0" presId="urn:microsoft.com/office/officeart/2005/8/layout/vList5"/>
    <dgm:cxn modelId="{B11C5E12-5853-FF44-AB38-56A6DC51395C}" type="presParOf" srcId="{426758A8-6C45-F84E-A023-F42C3CC8ABFC}" destId="{2181B56C-E861-0A4C-9A11-3F451AA65BCA}" srcOrd="2" destOrd="0" presId="urn:microsoft.com/office/officeart/2005/8/layout/vList5"/>
    <dgm:cxn modelId="{A1F95352-4315-E641-8255-1AF94FF25DEF}" type="presParOf" srcId="{2181B56C-E861-0A4C-9A11-3F451AA65BCA}" destId="{7E12625C-0170-CC44-A5C2-8E32F902590D}" srcOrd="0" destOrd="0" presId="urn:microsoft.com/office/officeart/2005/8/layout/vList5"/>
    <dgm:cxn modelId="{F7D57D89-5BF5-A14E-8D7D-0CB4DC9762F5}" type="presParOf" srcId="{2181B56C-E861-0A4C-9A11-3F451AA65BCA}" destId="{8B22A342-B738-AC46-8FF7-2C63942AD017}" srcOrd="1" destOrd="0" presId="urn:microsoft.com/office/officeart/2005/8/layout/vList5"/>
    <dgm:cxn modelId="{24382B96-1D01-6249-A7CB-D164AC376040}" type="presParOf" srcId="{426758A8-6C45-F84E-A023-F42C3CC8ABFC}" destId="{CC27F79C-4F0A-934A-BF88-77B127913787}" srcOrd="3" destOrd="0" presId="urn:microsoft.com/office/officeart/2005/8/layout/vList5"/>
    <dgm:cxn modelId="{54468F9A-D300-9F4A-91BA-04E0CA666B46}" type="presParOf" srcId="{426758A8-6C45-F84E-A023-F42C3CC8ABFC}" destId="{88F47577-72E1-CA44-8E80-69C0260EEC7A}" srcOrd="4" destOrd="0" presId="urn:microsoft.com/office/officeart/2005/8/layout/vList5"/>
    <dgm:cxn modelId="{C14EA6C9-23CE-854B-B3E1-8E26A9FFF197}" type="presParOf" srcId="{88F47577-72E1-CA44-8E80-69C0260EEC7A}" destId="{046985A1-112D-F248-BB4D-C1B46EAC541B}" srcOrd="0" destOrd="0" presId="urn:microsoft.com/office/officeart/2005/8/layout/vList5"/>
    <dgm:cxn modelId="{AD767BBF-631E-304D-874E-BEA993D30265}" type="presParOf" srcId="{88F47577-72E1-CA44-8E80-69C0260EEC7A}" destId="{19215DD1-876D-C344-A660-1646C755D47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73AB19-F39D-1F44-BAF2-6DEBDCB3E114}" type="doc">
      <dgm:prSet loTypeId="urn:microsoft.com/office/officeart/2005/8/layout/pyramid3" loCatId="process" qsTypeId="urn:microsoft.com/office/officeart/2005/8/quickstyle/simple1" qsCatId="simple" csTypeId="urn:microsoft.com/office/officeart/2005/8/colors/accent1_5" csCatId="accent1" phldr="1"/>
      <dgm:spPr/>
      <dgm:t>
        <a:bodyPr/>
        <a:lstStyle/>
        <a:p>
          <a:endParaRPr lang="pt-BR"/>
        </a:p>
      </dgm:t>
    </dgm:pt>
    <dgm:pt modelId="{AEDA1DC8-7E5B-164B-A2AB-A2033355013A}">
      <dgm:prSet custT="1"/>
      <dgm:spPr/>
      <dgm:t>
        <a:bodyPr/>
        <a:lstStyle/>
        <a:p>
          <a:pPr algn="ctr"/>
          <a:r>
            <a:rPr lang="pt-BR" sz="2800" b="0" i="1" dirty="0"/>
            <a:t>always</a:t>
          </a:r>
          <a:endParaRPr lang="pt-BR" sz="2800" b="0" dirty="0"/>
        </a:p>
      </dgm:t>
    </dgm:pt>
    <dgm:pt modelId="{0344D36D-27BE-0D4A-A753-0322B823743F}" type="parTrans" cxnId="{6B3457E6-E1D3-E74E-A4BE-67ECD68F8349}">
      <dgm:prSet/>
      <dgm:spPr/>
      <dgm:t>
        <a:bodyPr/>
        <a:lstStyle/>
        <a:p>
          <a:pPr algn="ctr"/>
          <a:endParaRPr lang="pt-BR" sz="3200" b="0"/>
        </a:p>
      </dgm:t>
    </dgm:pt>
    <dgm:pt modelId="{9B34548B-8427-4648-B4DD-D158216A9DC9}" type="sibTrans" cxnId="{6B3457E6-E1D3-E74E-A4BE-67ECD68F8349}">
      <dgm:prSet/>
      <dgm:spPr/>
      <dgm:t>
        <a:bodyPr/>
        <a:lstStyle/>
        <a:p>
          <a:pPr algn="ctr"/>
          <a:endParaRPr lang="pt-BR" sz="3200" b="0"/>
        </a:p>
      </dgm:t>
    </dgm:pt>
    <dgm:pt modelId="{FCE19C51-2ACB-C847-8D12-99A465A7960A}">
      <dgm:prSet custT="1"/>
      <dgm:spPr/>
      <dgm:t>
        <a:bodyPr/>
        <a:lstStyle/>
        <a:p>
          <a:pPr algn="ctr"/>
          <a:r>
            <a:rPr lang="pt-BR" sz="2800" b="0" i="1" dirty="0"/>
            <a:t>often/ frequently</a:t>
          </a:r>
          <a:endParaRPr lang="pt-BR" sz="2800" b="0" dirty="0"/>
        </a:p>
      </dgm:t>
    </dgm:pt>
    <dgm:pt modelId="{A1654AF1-C457-7F4E-A90B-11AE4323EB21}" type="parTrans" cxnId="{6C910A62-D619-B34C-91EB-B0879C2A70B8}">
      <dgm:prSet/>
      <dgm:spPr/>
      <dgm:t>
        <a:bodyPr/>
        <a:lstStyle/>
        <a:p>
          <a:pPr algn="ctr"/>
          <a:endParaRPr lang="pt-BR" sz="3200" b="0"/>
        </a:p>
      </dgm:t>
    </dgm:pt>
    <dgm:pt modelId="{B28CEBDB-005A-A744-A432-3322A2FB3976}" type="sibTrans" cxnId="{6C910A62-D619-B34C-91EB-B0879C2A70B8}">
      <dgm:prSet/>
      <dgm:spPr/>
      <dgm:t>
        <a:bodyPr/>
        <a:lstStyle/>
        <a:p>
          <a:pPr algn="ctr"/>
          <a:endParaRPr lang="pt-BR" sz="3200" b="0"/>
        </a:p>
      </dgm:t>
    </dgm:pt>
    <dgm:pt modelId="{00D33EDA-A731-734D-A5FB-E5DCE33898F1}">
      <dgm:prSet custT="1"/>
      <dgm:spPr/>
      <dgm:t>
        <a:bodyPr/>
        <a:lstStyle/>
        <a:p>
          <a:pPr algn="ctr"/>
          <a:r>
            <a:rPr lang="pt-BR" sz="2800" b="0" i="1"/>
            <a:t>sometimes</a:t>
          </a:r>
          <a:endParaRPr lang="pt-BR" sz="2800" b="0"/>
        </a:p>
      </dgm:t>
    </dgm:pt>
    <dgm:pt modelId="{DBDBB9E9-A348-9444-AF90-0FD88F8D9FE6}" type="parTrans" cxnId="{8AFA2686-1AEA-9641-86AB-26106E6BFE49}">
      <dgm:prSet/>
      <dgm:spPr/>
      <dgm:t>
        <a:bodyPr/>
        <a:lstStyle/>
        <a:p>
          <a:pPr algn="ctr"/>
          <a:endParaRPr lang="pt-BR" sz="3200" b="0"/>
        </a:p>
      </dgm:t>
    </dgm:pt>
    <dgm:pt modelId="{3275BEED-D204-724D-8C2D-E6D747931EBC}" type="sibTrans" cxnId="{8AFA2686-1AEA-9641-86AB-26106E6BFE49}">
      <dgm:prSet/>
      <dgm:spPr/>
      <dgm:t>
        <a:bodyPr/>
        <a:lstStyle/>
        <a:p>
          <a:pPr algn="ctr"/>
          <a:endParaRPr lang="pt-BR" sz="3200" b="0"/>
        </a:p>
      </dgm:t>
    </dgm:pt>
    <dgm:pt modelId="{328B8B32-BCE8-6343-BC70-0D4F336A8440}">
      <dgm:prSet custT="1"/>
      <dgm:spPr/>
      <dgm:t>
        <a:bodyPr/>
        <a:lstStyle/>
        <a:p>
          <a:pPr algn="ctr"/>
          <a:r>
            <a:rPr lang="pt-BR" sz="2800" b="0" i="1"/>
            <a:t>rarely</a:t>
          </a:r>
          <a:endParaRPr lang="pt-BR" sz="2800" b="0"/>
        </a:p>
      </dgm:t>
    </dgm:pt>
    <dgm:pt modelId="{40CB37C8-6B72-0C4F-ABA0-2C33A60B737A}" type="parTrans" cxnId="{FF481E6F-2347-0442-BB44-F0E601EB30C5}">
      <dgm:prSet/>
      <dgm:spPr/>
      <dgm:t>
        <a:bodyPr/>
        <a:lstStyle/>
        <a:p>
          <a:pPr algn="ctr"/>
          <a:endParaRPr lang="pt-BR" sz="3200" b="0"/>
        </a:p>
      </dgm:t>
    </dgm:pt>
    <dgm:pt modelId="{86DD7239-1043-7C47-B496-5371B8DF4DBB}" type="sibTrans" cxnId="{FF481E6F-2347-0442-BB44-F0E601EB30C5}">
      <dgm:prSet/>
      <dgm:spPr/>
      <dgm:t>
        <a:bodyPr/>
        <a:lstStyle/>
        <a:p>
          <a:pPr algn="ctr"/>
          <a:endParaRPr lang="pt-BR" sz="3200" b="0"/>
        </a:p>
      </dgm:t>
    </dgm:pt>
    <dgm:pt modelId="{15CEFD2D-BAE0-6F43-BE99-0E7EBE390155}">
      <dgm:prSet custT="1"/>
      <dgm:spPr/>
      <dgm:t>
        <a:bodyPr/>
        <a:lstStyle/>
        <a:p>
          <a:pPr algn="ctr"/>
          <a:r>
            <a:rPr lang="pt-BR" sz="2800" b="0" i="1" dirty="0"/>
            <a:t>never</a:t>
          </a:r>
          <a:endParaRPr lang="pt-BR" sz="2800" b="0" dirty="0"/>
        </a:p>
      </dgm:t>
    </dgm:pt>
    <dgm:pt modelId="{B983EBD5-2426-FB4C-A94F-CF950CEE32F2}" type="parTrans" cxnId="{4121138C-2758-FA43-88BD-6A507650A018}">
      <dgm:prSet/>
      <dgm:spPr/>
      <dgm:t>
        <a:bodyPr/>
        <a:lstStyle/>
        <a:p>
          <a:pPr algn="ctr"/>
          <a:endParaRPr lang="pt-BR" sz="3200" b="0"/>
        </a:p>
      </dgm:t>
    </dgm:pt>
    <dgm:pt modelId="{1AF3AB1F-660A-E24B-B044-C47DA61CD48F}" type="sibTrans" cxnId="{4121138C-2758-FA43-88BD-6A507650A018}">
      <dgm:prSet/>
      <dgm:spPr/>
      <dgm:t>
        <a:bodyPr/>
        <a:lstStyle/>
        <a:p>
          <a:pPr algn="ctr"/>
          <a:endParaRPr lang="pt-BR" sz="3200" b="0"/>
        </a:p>
      </dgm:t>
    </dgm:pt>
    <dgm:pt modelId="{BDBC5960-2E78-8B44-A2F2-1A92CF8D5873}">
      <dgm:prSet custT="1"/>
      <dgm:spPr/>
      <dgm:t>
        <a:bodyPr/>
        <a:lstStyle/>
        <a:p>
          <a:pPr algn="ctr"/>
          <a:r>
            <a:rPr lang="pt-BR" sz="2800" b="0" i="1" dirty="0"/>
            <a:t>usually</a:t>
          </a:r>
          <a:endParaRPr lang="pt-BR" sz="2800" b="0" dirty="0"/>
        </a:p>
      </dgm:t>
    </dgm:pt>
    <dgm:pt modelId="{14893FD0-4334-2B41-8EA7-CD7CEA05AA89}" type="parTrans" cxnId="{C9B573BE-38DD-3A46-A956-C8CA5C6BAEC5}">
      <dgm:prSet/>
      <dgm:spPr/>
      <dgm:t>
        <a:bodyPr/>
        <a:lstStyle/>
        <a:p>
          <a:pPr algn="ctr"/>
          <a:endParaRPr lang="pt-BR" sz="3200" b="0"/>
        </a:p>
      </dgm:t>
    </dgm:pt>
    <dgm:pt modelId="{7E3510DB-8797-DA44-A8F0-EDAE4A7816AF}" type="sibTrans" cxnId="{C9B573BE-38DD-3A46-A956-C8CA5C6BAEC5}">
      <dgm:prSet/>
      <dgm:spPr/>
      <dgm:t>
        <a:bodyPr/>
        <a:lstStyle/>
        <a:p>
          <a:pPr algn="ctr"/>
          <a:endParaRPr lang="pt-BR" sz="3200" b="0"/>
        </a:p>
      </dgm:t>
    </dgm:pt>
    <dgm:pt modelId="{C98FFB13-5D38-A149-A797-58975FD41434}">
      <dgm:prSet custT="1"/>
      <dgm:spPr/>
      <dgm:t>
        <a:bodyPr/>
        <a:lstStyle/>
        <a:p>
          <a:pPr algn="r"/>
          <a:r>
            <a:rPr lang="pt-BR" sz="2800" b="0" i="1" dirty="0"/>
            <a:t>100%</a:t>
          </a:r>
          <a:endParaRPr lang="pt-BR" sz="2800" b="0" dirty="0"/>
        </a:p>
      </dgm:t>
    </dgm:pt>
    <dgm:pt modelId="{85FFDA7D-C175-B64E-AB8B-8CCC9FF842DF}" type="parTrans" cxnId="{CB68B1AD-023C-924B-A7C8-9FC9BF279318}">
      <dgm:prSet/>
      <dgm:spPr/>
      <dgm:t>
        <a:bodyPr/>
        <a:lstStyle/>
        <a:p>
          <a:endParaRPr lang="pt-BR" b="0"/>
        </a:p>
      </dgm:t>
    </dgm:pt>
    <dgm:pt modelId="{866586D1-B7AA-544F-B16A-709ED4F55893}" type="sibTrans" cxnId="{CB68B1AD-023C-924B-A7C8-9FC9BF279318}">
      <dgm:prSet/>
      <dgm:spPr/>
      <dgm:t>
        <a:bodyPr/>
        <a:lstStyle/>
        <a:p>
          <a:endParaRPr lang="pt-BR" b="0"/>
        </a:p>
      </dgm:t>
    </dgm:pt>
    <dgm:pt modelId="{D5311CC7-9706-5C4D-A1AD-FEB7F1D903CE}">
      <dgm:prSet custT="1"/>
      <dgm:spPr/>
      <dgm:t>
        <a:bodyPr/>
        <a:lstStyle/>
        <a:p>
          <a:pPr algn="r"/>
          <a:r>
            <a:rPr lang="pt-BR" sz="2800" b="0" dirty="0"/>
            <a:t>0%</a:t>
          </a:r>
        </a:p>
      </dgm:t>
    </dgm:pt>
    <dgm:pt modelId="{DC7CCF5F-25F7-084A-A551-C53A619FBB81}" type="parTrans" cxnId="{5D13B94A-2B4D-874D-9A0E-BCE99CA6DB8C}">
      <dgm:prSet/>
      <dgm:spPr/>
      <dgm:t>
        <a:bodyPr/>
        <a:lstStyle/>
        <a:p>
          <a:endParaRPr lang="pt-BR" b="0"/>
        </a:p>
      </dgm:t>
    </dgm:pt>
    <dgm:pt modelId="{09A506C9-96EB-2C40-8466-554A08ABDFA4}" type="sibTrans" cxnId="{5D13B94A-2B4D-874D-9A0E-BCE99CA6DB8C}">
      <dgm:prSet/>
      <dgm:spPr/>
      <dgm:t>
        <a:bodyPr/>
        <a:lstStyle/>
        <a:p>
          <a:endParaRPr lang="pt-BR" b="0"/>
        </a:p>
      </dgm:t>
    </dgm:pt>
    <dgm:pt modelId="{4B1FE8C7-6E2B-3241-BC9B-0115633CBC79}" type="pres">
      <dgm:prSet presAssocID="{DC73AB19-F39D-1F44-BAF2-6DEBDCB3E114}" presName="Name0" presStyleCnt="0">
        <dgm:presLayoutVars>
          <dgm:dir/>
          <dgm:animLvl val="lvl"/>
          <dgm:resizeHandles val="exact"/>
        </dgm:presLayoutVars>
      </dgm:prSet>
      <dgm:spPr/>
    </dgm:pt>
    <dgm:pt modelId="{953E5AAD-12B2-4448-9467-85E7998BD4E5}" type="pres">
      <dgm:prSet presAssocID="{AEDA1DC8-7E5B-164B-A2AB-A2033355013A}" presName="Name8" presStyleCnt="0"/>
      <dgm:spPr/>
    </dgm:pt>
    <dgm:pt modelId="{A1318209-6A06-4646-833A-4BBAD6DF2411}" type="pres">
      <dgm:prSet presAssocID="{AEDA1DC8-7E5B-164B-A2AB-A2033355013A}" presName="acctBkgd" presStyleLbl="alignAcc1" presStyleIdx="0" presStyleCnt="2"/>
      <dgm:spPr/>
    </dgm:pt>
    <dgm:pt modelId="{80DEC56D-2183-F043-AFB8-78E79BAF9C86}" type="pres">
      <dgm:prSet presAssocID="{AEDA1DC8-7E5B-164B-A2AB-A2033355013A}" presName="acctTx" presStyleLbl="alignAcc1" presStyleIdx="0" presStyleCnt="2">
        <dgm:presLayoutVars>
          <dgm:bulletEnabled val="1"/>
        </dgm:presLayoutVars>
      </dgm:prSet>
      <dgm:spPr/>
    </dgm:pt>
    <dgm:pt modelId="{C9DDCF7B-81B8-C045-8E8A-FA0289A08972}" type="pres">
      <dgm:prSet presAssocID="{AEDA1DC8-7E5B-164B-A2AB-A2033355013A}" presName="level" presStyleLbl="node1" presStyleIdx="0" presStyleCnt="6">
        <dgm:presLayoutVars>
          <dgm:chMax val="1"/>
          <dgm:bulletEnabled val="1"/>
        </dgm:presLayoutVars>
      </dgm:prSet>
      <dgm:spPr/>
    </dgm:pt>
    <dgm:pt modelId="{60DA2A82-D552-9B44-8C09-695735EA8C71}" type="pres">
      <dgm:prSet presAssocID="{AEDA1DC8-7E5B-164B-A2AB-A2033355013A}" presName="levelTx" presStyleLbl="revTx" presStyleIdx="0" presStyleCnt="0">
        <dgm:presLayoutVars>
          <dgm:chMax val="1"/>
          <dgm:bulletEnabled val="1"/>
        </dgm:presLayoutVars>
      </dgm:prSet>
      <dgm:spPr/>
    </dgm:pt>
    <dgm:pt modelId="{D89E5751-F7E3-6548-8B16-2836C4C7643F}" type="pres">
      <dgm:prSet presAssocID="{BDBC5960-2E78-8B44-A2F2-1A92CF8D5873}" presName="Name8" presStyleCnt="0"/>
      <dgm:spPr/>
    </dgm:pt>
    <dgm:pt modelId="{4A7E3D68-8075-E44A-858B-F0EDAE6CEC88}" type="pres">
      <dgm:prSet presAssocID="{BDBC5960-2E78-8B44-A2F2-1A92CF8D5873}" presName="level" presStyleLbl="node1" presStyleIdx="1" presStyleCnt="6">
        <dgm:presLayoutVars>
          <dgm:chMax val="1"/>
          <dgm:bulletEnabled val="1"/>
        </dgm:presLayoutVars>
      </dgm:prSet>
      <dgm:spPr/>
    </dgm:pt>
    <dgm:pt modelId="{8E0D0F43-5F72-FA41-BEBF-1394069D2788}" type="pres">
      <dgm:prSet presAssocID="{BDBC5960-2E78-8B44-A2F2-1A92CF8D5873}" presName="levelTx" presStyleLbl="revTx" presStyleIdx="0" presStyleCnt="0">
        <dgm:presLayoutVars>
          <dgm:chMax val="1"/>
          <dgm:bulletEnabled val="1"/>
        </dgm:presLayoutVars>
      </dgm:prSet>
      <dgm:spPr/>
    </dgm:pt>
    <dgm:pt modelId="{3F57A8DE-8879-8D4C-9FBA-5D5A5F0D6FA7}" type="pres">
      <dgm:prSet presAssocID="{FCE19C51-2ACB-C847-8D12-99A465A7960A}" presName="Name8" presStyleCnt="0"/>
      <dgm:spPr/>
    </dgm:pt>
    <dgm:pt modelId="{6945FF70-BBA8-3044-9151-A92C34832F5A}" type="pres">
      <dgm:prSet presAssocID="{FCE19C51-2ACB-C847-8D12-99A465A7960A}" presName="level" presStyleLbl="node1" presStyleIdx="2" presStyleCnt="6">
        <dgm:presLayoutVars>
          <dgm:chMax val="1"/>
          <dgm:bulletEnabled val="1"/>
        </dgm:presLayoutVars>
      </dgm:prSet>
      <dgm:spPr/>
    </dgm:pt>
    <dgm:pt modelId="{093373F4-5653-B94E-928F-15571F40BDB5}" type="pres">
      <dgm:prSet presAssocID="{FCE19C51-2ACB-C847-8D12-99A465A7960A}" presName="levelTx" presStyleLbl="revTx" presStyleIdx="0" presStyleCnt="0">
        <dgm:presLayoutVars>
          <dgm:chMax val="1"/>
          <dgm:bulletEnabled val="1"/>
        </dgm:presLayoutVars>
      </dgm:prSet>
      <dgm:spPr/>
    </dgm:pt>
    <dgm:pt modelId="{1FC7BC3E-25AF-3F49-A91C-45363D4502C7}" type="pres">
      <dgm:prSet presAssocID="{00D33EDA-A731-734D-A5FB-E5DCE33898F1}" presName="Name8" presStyleCnt="0"/>
      <dgm:spPr/>
    </dgm:pt>
    <dgm:pt modelId="{4331F565-91AC-0F41-9819-4BDE87D59D34}" type="pres">
      <dgm:prSet presAssocID="{00D33EDA-A731-734D-A5FB-E5DCE33898F1}" presName="level" presStyleLbl="node1" presStyleIdx="3" presStyleCnt="6">
        <dgm:presLayoutVars>
          <dgm:chMax val="1"/>
          <dgm:bulletEnabled val="1"/>
        </dgm:presLayoutVars>
      </dgm:prSet>
      <dgm:spPr/>
    </dgm:pt>
    <dgm:pt modelId="{A6904CF1-F446-FC4E-9C92-EDD357C09754}" type="pres">
      <dgm:prSet presAssocID="{00D33EDA-A731-734D-A5FB-E5DCE33898F1}" presName="levelTx" presStyleLbl="revTx" presStyleIdx="0" presStyleCnt="0">
        <dgm:presLayoutVars>
          <dgm:chMax val="1"/>
          <dgm:bulletEnabled val="1"/>
        </dgm:presLayoutVars>
      </dgm:prSet>
      <dgm:spPr/>
    </dgm:pt>
    <dgm:pt modelId="{2C93931B-39F1-1C4D-9D66-22788E9CCF8C}" type="pres">
      <dgm:prSet presAssocID="{328B8B32-BCE8-6343-BC70-0D4F336A8440}" presName="Name8" presStyleCnt="0"/>
      <dgm:spPr/>
    </dgm:pt>
    <dgm:pt modelId="{870CDABF-D429-A54D-A36F-B03872D68A64}" type="pres">
      <dgm:prSet presAssocID="{328B8B32-BCE8-6343-BC70-0D4F336A8440}" presName="level" presStyleLbl="node1" presStyleIdx="4" presStyleCnt="6">
        <dgm:presLayoutVars>
          <dgm:chMax val="1"/>
          <dgm:bulletEnabled val="1"/>
        </dgm:presLayoutVars>
      </dgm:prSet>
      <dgm:spPr/>
    </dgm:pt>
    <dgm:pt modelId="{C1432258-4B04-7941-8273-317D0CA2147C}" type="pres">
      <dgm:prSet presAssocID="{328B8B32-BCE8-6343-BC70-0D4F336A8440}" presName="levelTx" presStyleLbl="revTx" presStyleIdx="0" presStyleCnt="0">
        <dgm:presLayoutVars>
          <dgm:chMax val="1"/>
          <dgm:bulletEnabled val="1"/>
        </dgm:presLayoutVars>
      </dgm:prSet>
      <dgm:spPr/>
    </dgm:pt>
    <dgm:pt modelId="{F9C6F32C-DC69-B943-9DB5-56752D7C73C7}" type="pres">
      <dgm:prSet presAssocID="{15CEFD2D-BAE0-6F43-BE99-0E7EBE390155}" presName="Name8" presStyleCnt="0"/>
      <dgm:spPr/>
    </dgm:pt>
    <dgm:pt modelId="{A723AA7B-CDAC-0446-A086-B7EAC7B4B79B}" type="pres">
      <dgm:prSet presAssocID="{15CEFD2D-BAE0-6F43-BE99-0E7EBE390155}" presName="acctBkgd" presStyleLbl="alignAcc1" presStyleIdx="1" presStyleCnt="2"/>
      <dgm:spPr/>
    </dgm:pt>
    <dgm:pt modelId="{8893F3A0-7236-744E-AA5C-A221516BA611}" type="pres">
      <dgm:prSet presAssocID="{15CEFD2D-BAE0-6F43-BE99-0E7EBE390155}" presName="acctTx" presStyleLbl="alignAcc1" presStyleIdx="1" presStyleCnt="2">
        <dgm:presLayoutVars>
          <dgm:bulletEnabled val="1"/>
        </dgm:presLayoutVars>
      </dgm:prSet>
      <dgm:spPr/>
    </dgm:pt>
    <dgm:pt modelId="{C4E4F116-B4BF-E741-826C-1CCCF3F6E0C3}" type="pres">
      <dgm:prSet presAssocID="{15CEFD2D-BAE0-6F43-BE99-0E7EBE390155}" presName="level" presStyleLbl="node1" presStyleIdx="5" presStyleCnt="6">
        <dgm:presLayoutVars>
          <dgm:chMax val="1"/>
          <dgm:bulletEnabled val="1"/>
        </dgm:presLayoutVars>
      </dgm:prSet>
      <dgm:spPr/>
    </dgm:pt>
    <dgm:pt modelId="{5ADE31F9-5AE2-A04F-B019-0513DABED451}" type="pres">
      <dgm:prSet presAssocID="{15CEFD2D-BAE0-6F43-BE99-0E7EBE390155}" presName="levelTx" presStyleLbl="revTx" presStyleIdx="0" presStyleCnt="0">
        <dgm:presLayoutVars>
          <dgm:chMax val="1"/>
          <dgm:bulletEnabled val="1"/>
        </dgm:presLayoutVars>
      </dgm:prSet>
      <dgm:spPr/>
    </dgm:pt>
  </dgm:ptLst>
  <dgm:cxnLst>
    <dgm:cxn modelId="{12942807-E80C-5F45-B181-712D2032C2A9}" type="presOf" srcId="{C98FFB13-5D38-A149-A797-58975FD41434}" destId="{A1318209-6A06-4646-833A-4BBAD6DF2411}" srcOrd="0" destOrd="0" presId="urn:microsoft.com/office/officeart/2005/8/layout/pyramid3"/>
    <dgm:cxn modelId="{65727D08-2757-3844-94C9-7DC81ECDEBDB}" type="presOf" srcId="{D5311CC7-9706-5C4D-A1AD-FEB7F1D903CE}" destId="{A723AA7B-CDAC-0446-A086-B7EAC7B4B79B}" srcOrd="0" destOrd="0" presId="urn:microsoft.com/office/officeart/2005/8/layout/pyramid3"/>
    <dgm:cxn modelId="{1BE8E308-CD59-BA48-8D2F-FDE90864B3FB}" type="presOf" srcId="{328B8B32-BCE8-6343-BC70-0D4F336A8440}" destId="{C1432258-4B04-7941-8273-317D0CA2147C}" srcOrd="1" destOrd="0" presId="urn:microsoft.com/office/officeart/2005/8/layout/pyramid3"/>
    <dgm:cxn modelId="{A5821E09-44A3-9240-AE10-F606A90785B0}" type="presOf" srcId="{AEDA1DC8-7E5B-164B-A2AB-A2033355013A}" destId="{C9DDCF7B-81B8-C045-8E8A-FA0289A08972}" srcOrd="0" destOrd="0" presId="urn:microsoft.com/office/officeart/2005/8/layout/pyramid3"/>
    <dgm:cxn modelId="{C66DE93D-3806-5149-ACB6-D68AB0AB818F}" type="presOf" srcId="{BDBC5960-2E78-8B44-A2F2-1A92CF8D5873}" destId="{4A7E3D68-8075-E44A-858B-F0EDAE6CEC88}" srcOrd="0" destOrd="0" presId="urn:microsoft.com/office/officeart/2005/8/layout/pyramid3"/>
    <dgm:cxn modelId="{6C910A62-D619-B34C-91EB-B0879C2A70B8}" srcId="{DC73AB19-F39D-1F44-BAF2-6DEBDCB3E114}" destId="{FCE19C51-2ACB-C847-8D12-99A465A7960A}" srcOrd="2" destOrd="0" parTransId="{A1654AF1-C457-7F4E-A90B-11AE4323EB21}" sibTransId="{B28CEBDB-005A-A744-A432-3322A2FB3976}"/>
    <dgm:cxn modelId="{83050763-9185-874D-BC60-B5DC7AEB11D2}" type="presOf" srcId="{BDBC5960-2E78-8B44-A2F2-1A92CF8D5873}" destId="{8E0D0F43-5F72-FA41-BEBF-1394069D2788}" srcOrd="1" destOrd="0" presId="urn:microsoft.com/office/officeart/2005/8/layout/pyramid3"/>
    <dgm:cxn modelId="{B6DE8546-FB68-1249-8670-12FABD748EAB}" type="presOf" srcId="{15CEFD2D-BAE0-6F43-BE99-0E7EBE390155}" destId="{5ADE31F9-5AE2-A04F-B019-0513DABED451}" srcOrd="1" destOrd="0" presId="urn:microsoft.com/office/officeart/2005/8/layout/pyramid3"/>
    <dgm:cxn modelId="{09DA174A-2214-304E-8B89-D4CD4F8CE67C}" type="presOf" srcId="{00D33EDA-A731-734D-A5FB-E5DCE33898F1}" destId="{A6904CF1-F446-FC4E-9C92-EDD357C09754}" srcOrd="1" destOrd="0" presId="urn:microsoft.com/office/officeart/2005/8/layout/pyramid3"/>
    <dgm:cxn modelId="{5D13B94A-2B4D-874D-9A0E-BCE99CA6DB8C}" srcId="{15CEFD2D-BAE0-6F43-BE99-0E7EBE390155}" destId="{D5311CC7-9706-5C4D-A1AD-FEB7F1D903CE}" srcOrd="0" destOrd="0" parTransId="{DC7CCF5F-25F7-084A-A551-C53A619FBB81}" sibTransId="{09A506C9-96EB-2C40-8466-554A08ABDFA4}"/>
    <dgm:cxn modelId="{FF481E6F-2347-0442-BB44-F0E601EB30C5}" srcId="{DC73AB19-F39D-1F44-BAF2-6DEBDCB3E114}" destId="{328B8B32-BCE8-6343-BC70-0D4F336A8440}" srcOrd="4" destOrd="0" parTransId="{40CB37C8-6B72-0C4F-ABA0-2C33A60B737A}" sibTransId="{86DD7239-1043-7C47-B496-5371B8DF4DBB}"/>
    <dgm:cxn modelId="{F3EFF96F-A2F7-AA4B-8EDF-D13DA53AFF85}" type="presOf" srcId="{328B8B32-BCE8-6343-BC70-0D4F336A8440}" destId="{870CDABF-D429-A54D-A36F-B03872D68A64}" srcOrd="0" destOrd="0" presId="urn:microsoft.com/office/officeart/2005/8/layout/pyramid3"/>
    <dgm:cxn modelId="{F4939B75-C100-8F40-9DEF-0AFA33DA43F3}" type="presOf" srcId="{C98FFB13-5D38-A149-A797-58975FD41434}" destId="{80DEC56D-2183-F043-AFB8-78E79BAF9C86}" srcOrd="1" destOrd="0" presId="urn:microsoft.com/office/officeart/2005/8/layout/pyramid3"/>
    <dgm:cxn modelId="{8AFA2686-1AEA-9641-86AB-26106E6BFE49}" srcId="{DC73AB19-F39D-1F44-BAF2-6DEBDCB3E114}" destId="{00D33EDA-A731-734D-A5FB-E5DCE33898F1}" srcOrd="3" destOrd="0" parTransId="{DBDBB9E9-A348-9444-AF90-0FD88F8D9FE6}" sibTransId="{3275BEED-D204-724D-8C2D-E6D747931EBC}"/>
    <dgm:cxn modelId="{4121138C-2758-FA43-88BD-6A507650A018}" srcId="{DC73AB19-F39D-1F44-BAF2-6DEBDCB3E114}" destId="{15CEFD2D-BAE0-6F43-BE99-0E7EBE390155}" srcOrd="5" destOrd="0" parTransId="{B983EBD5-2426-FB4C-A94F-CF950CEE32F2}" sibTransId="{1AF3AB1F-660A-E24B-B044-C47DA61CD48F}"/>
    <dgm:cxn modelId="{CFAC4490-0E8D-4445-A40C-085D59B2C6AD}" type="presOf" srcId="{15CEFD2D-BAE0-6F43-BE99-0E7EBE390155}" destId="{C4E4F116-B4BF-E741-826C-1CCCF3F6E0C3}" srcOrd="0" destOrd="0" presId="urn:microsoft.com/office/officeart/2005/8/layout/pyramid3"/>
    <dgm:cxn modelId="{CB68B1AD-023C-924B-A7C8-9FC9BF279318}" srcId="{AEDA1DC8-7E5B-164B-A2AB-A2033355013A}" destId="{C98FFB13-5D38-A149-A797-58975FD41434}" srcOrd="0" destOrd="0" parTransId="{85FFDA7D-C175-B64E-AB8B-8CCC9FF842DF}" sibTransId="{866586D1-B7AA-544F-B16A-709ED4F55893}"/>
    <dgm:cxn modelId="{304C70AF-AB8B-6F44-AFBA-F1488DEFDFCE}" type="presOf" srcId="{DC73AB19-F39D-1F44-BAF2-6DEBDCB3E114}" destId="{4B1FE8C7-6E2B-3241-BC9B-0115633CBC79}" srcOrd="0" destOrd="0" presId="urn:microsoft.com/office/officeart/2005/8/layout/pyramid3"/>
    <dgm:cxn modelId="{F8F4CDB9-0F82-A446-9DEC-9A46CB89E92F}" type="presOf" srcId="{FCE19C51-2ACB-C847-8D12-99A465A7960A}" destId="{093373F4-5653-B94E-928F-15571F40BDB5}" srcOrd="1" destOrd="0" presId="urn:microsoft.com/office/officeart/2005/8/layout/pyramid3"/>
    <dgm:cxn modelId="{C9B573BE-38DD-3A46-A956-C8CA5C6BAEC5}" srcId="{DC73AB19-F39D-1F44-BAF2-6DEBDCB3E114}" destId="{BDBC5960-2E78-8B44-A2F2-1A92CF8D5873}" srcOrd="1" destOrd="0" parTransId="{14893FD0-4334-2B41-8EA7-CD7CEA05AA89}" sibTransId="{7E3510DB-8797-DA44-A8F0-EDAE4A7816AF}"/>
    <dgm:cxn modelId="{E1140CCA-E238-9E4F-97E2-C59877AA8C7A}" type="presOf" srcId="{FCE19C51-2ACB-C847-8D12-99A465A7960A}" destId="{6945FF70-BBA8-3044-9151-A92C34832F5A}" srcOrd="0" destOrd="0" presId="urn:microsoft.com/office/officeart/2005/8/layout/pyramid3"/>
    <dgm:cxn modelId="{A28442D9-DF5D-2749-9518-992B2F8E0F8C}" type="presOf" srcId="{00D33EDA-A731-734D-A5FB-E5DCE33898F1}" destId="{4331F565-91AC-0F41-9819-4BDE87D59D34}" srcOrd="0" destOrd="0" presId="urn:microsoft.com/office/officeart/2005/8/layout/pyramid3"/>
    <dgm:cxn modelId="{E65D03DB-A9F8-594F-B6CC-6B9A09173F21}" type="presOf" srcId="{AEDA1DC8-7E5B-164B-A2AB-A2033355013A}" destId="{60DA2A82-D552-9B44-8C09-695735EA8C71}" srcOrd="1" destOrd="0" presId="urn:microsoft.com/office/officeart/2005/8/layout/pyramid3"/>
    <dgm:cxn modelId="{6B3457E6-E1D3-E74E-A4BE-67ECD68F8349}" srcId="{DC73AB19-F39D-1F44-BAF2-6DEBDCB3E114}" destId="{AEDA1DC8-7E5B-164B-A2AB-A2033355013A}" srcOrd="0" destOrd="0" parTransId="{0344D36D-27BE-0D4A-A753-0322B823743F}" sibTransId="{9B34548B-8427-4648-B4DD-D158216A9DC9}"/>
    <dgm:cxn modelId="{5F7176F0-5E65-F047-BFBB-47B09B9C185C}" type="presOf" srcId="{D5311CC7-9706-5C4D-A1AD-FEB7F1D903CE}" destId="{8893F3A0-7236-744E-AA5C-A221516BA611}" srcOrd="1" destOrd="0" presId="urn:microsoft.com/office/officeart/2005/8/layout/pyramid3"/>
    <dgm:cxn modelId="{839F6B8D-9374-5D45-A3F6-CC1C1491A1FB}" type="presParOf" srcId="{4B1FE8C7-6E2B-3241-BC9B-0115633CBC79}" destId="{953E5AAD-12B2-4448-9467-85E7998BD4E5}" srcOrd="0" destOrd="0" presId="urn:microsoft.com/office/officeart/2005/8/layout/pyramid3"/>
    <dgm:cxn modelId="{B04C1F46-6703-8D44-B178-73D664435A43}" type="presParOf" srcId="{953E5AAD-12B2-4448-9467-85E7998BD4E5}" destId="{A1318209-6A06-4646-833A-4BBAD6DF2411}" srcOrd="0" destOrd="0" presId="urn:microsoft.com/office/officeart/2005/8/layout/pyramid3"/>
    <dgm:cxn modelId="{EF4AC1C9-9EF4-C141-9C5F-033F43547246}" type="presParOf" srcId="{953E5AAD-12B2-4448-9467-85E7998BD4E5}" destId="{80DEC56D-2183-F043-AFB8-78E79BAF9C86}" srcOrd="1" destOrd="0" presId="urn:microsoft.com/office/officeart/2005/8/layout/pyramid3"/>
    <dgm:cxn modelId="{5DF16050-B9D8-014B-8EC4-86A2E43FF368}" type="presParOf" srcId="{953E5AAD-12B2-4448-9467-85E7998BD4E5}" destId="{C9DDCF7B-81B8-C045-8E8A-FA0289A08972}" srcOrd="2" destOrd="0" presId="urn:microsoft.com/office/officeart/2005/8/layout/pyramid3"/>
    <dgm:cxn modelId="{BB41CD03-D0ED-8E48-9C5C-5A85F5CB14BA}" type="presParOf" srcId="{953E5AAD-12B2-4448-9467-85E7998BD4E5}" destId="{60DA2A82-D552-9B44-8C09-695735EA8C71}" srcOrd="3" destOrd="0" presId="urn:microsoft.com/office/officeart/2005/8/layout/pyramid3"/>
    <dgm:cxn modelId="{2AAE3C29-3C91-3A45-AE13-F2965F134C9F}" type="presParOf" srcId="{4B1FE8C7-6E2B-3241-BC9B-0115633CBC79}" destId="{D89E5751-F7E3-6548-8B16-2836C4C7643F}" srcOrd="1" destOrd="0" presId="urn:microsoft.com/office/officeart/2005/8/layout/pyramid3"/>
    <dgm:cxn modelId="{66FC275E-D139-2C45-A202-5F783DBD4292}" type="presParOf" srcId="{D89E5751-F7E3-6548-8B16-2836C4C7643F}" destId="{4A7E3D68-8075-E44A-858B-F0EDAE6CEC88}" srcOrd="0" destOrd="0" presId="urn:microsoft.com/office/officeart/2005/8/layout/pyramid3"/>
    <dgm:cxn modelId="{DE176FE3-D2E2-854C-B633-CAE92E586B30}" type="presParOf" srcId="{D89E5751-F7E3-6548-8B16-2836C4C7643F}" destId="{8E0D0F43-5F72-FA41-BEBF-1394069D2788}" srcOrd="1" destOrd="0" presId="urn:microsoft.com/office/officeart/2005/8/layout/pyramid3"/>
    <dgm:cxn modelId="{48BB1990-0186-754A-86EF-E433E2795C8E}" type="presParOf" srcId="{4B1FE8C7-6E2B-3241-BC9B-0115633CBC79}" destId="{3F57A8DE-8879-8D4C-9FBA-5D5A5F0D6FA7}" srcOrd="2" destOrd="0" presId="urn:microsoft.com/office/officeart/2005/8/layout/pyramid3"/>
    <dgm:cxn modelId="{FBEF9293-7B9D-3B4B-BA92-64707A5F672C}" type="presParOf" srcId="{3F57A8DE-8879-8D4C-9FBA-5D5A5F0D6FA7}" destId="{6945FF70-BBA8-3044-9151-A92C34832F5A}" srcOrd="0" destOrd="0" presId="urn:microsoft.com/office/officeart/2005/8/layout/pyramid3"/>
    <dgm:cxn modelId="{956DCB6C-4981-BA4E-B5A5-CCC9C2CAF5E1}" type="presParOf" srcId="{3F57A8DE-8879-8D4C-9FBA-5D5A5F0D6FA7}" destId="{093373F4-5653-B94E-928F-15571F40BDB5}" srcOrd="1" destOrd="0" presId="urn:microsoft.com/office/officeart/2005/8/layout/pyramid3"/>
    <dgm:cxn modelId="{F37D6898-6F99-F74C-BFC2-F3869DF45B71}" type="presParOf" srcId="{4B1FE8C7-6E2B-3241-BC9B-0115633CBC79}" destId="{1FC7BC3E-25AF-3F49-A91C-45363D4502C7}" srcOrd="3" destOrd="0" presId="urn:microsoft.com/office/officeart/2005/8/layout/pyramid3"/>
    <dgm:cxn modelId="{66A19A19-FC0A-294F-B3CC-EDE5616DCF0B}" type="presParOf" srcId="{1FC7BC3E-25AF-3F49-A91C-45363D4502C7}" destId="{4331F565-91AC-0F41-9819-4BDE87D59D34}" srcOrd="0" destOrd="0" presId="urn:microsoft.com/office/officeart/2005/8/layout/pyramid3"/>
    <dgm:cxn modelId="{ABF2A698-5CA2-AD4E-A74A-A3356EB8197C}" type="presParOf" srcId="{1FC7BC3E-25AF-3F49-A91C-45363D4502C7}" destId="{A6904CF1-F446-FC4E-9C92-EDD357C09754}" srcOrd="1" destOrd="0" presId="urn:microsoft.com/office/officeart/2005/8/layout/pyramid3"/>
    <dgm:cxn modelId="{1F8A5F84-61D9-A941-992F-C6AB17937C0B}" type="presParOf" srcId="{4B1FE8C7-6E2B-3241-BC9B-0115633CBC79}" destId="{2C93931B-39F1-1C4D-9D66-22788E9CCF8C}" srcOrd="4" destOrd="0" presId="urn:microsoft.com/office/officeart/2005/8/layout/pyramid3"/>
    <dgm:cxn modelId="{B235F71A-75E8-4D47-8D6F-023EB3D3DA06}" type="presParOf" srcId="{2C93931B-39F1-1C4D-9D66-22788E9CCF8C}" destId="{870CDABF-D429-A54D-A36F-B03872D68A64}" srcOrd="0" destOrd="0" presId="urn:microsoft.com/office/officeart/2005/8/layout/pyramid3"/>
    <dgm:cxn modelId="{D0DB4917-0C15-2644-9B51-9B61565293A0}" type="presParOf" srcId="{2C93931B-39F1-1C4D-9D66-22788E9CCF8C}" destId="{C1432258-4B04-7941-8273-317D0CA2147C}" srcOrd="1" destOrd="0" presId="urn:microsoft.com/office/officeart/2005/8/layout/pyramid3"/>
    <dgm:cxn modelId="{F1088554-F9CB-384B-BA31-28865C55D5CD}" type="presParOf" srcId="{4B1FE8C7-6E2B-3241-BC9B-0115633CBC79}" destId="{F9C6F32C-DC69-B943-9DB5-56752D7C73C7}" srcOrd="5" destOrd="0" presId="urn:microsoft.com/office/officeart/2005/8/layout/pyramid3"/>
    <dgm:cxn modelId="{7777ECA6-31CA-5D49-8CB6-E94C1363C73E}" type="presParOf" srcId="{F9C6F32C-DC69-B943-9DB5-56752D7C73C7}" destId="{A723AA7B-CDAC-0446-A086-B7EAC7B4B79B}" srcOrd="0" destOrd="0" presId="urn:microsoft.com/office/officeart/2005/8/layout/pyramid3"/>
    <dgm:cxn modelId="{377D57A4-61FF-1B44-A5FF-E843E436D8CD}" type="presParOf" srcId="{F9C6F32C-DC69-B943-9DB5-56752D7C73C7}" destId="{8893F3A0-7236-744E-AA5C-A221516BA611}" srcOrd="1" destOrd="0" presId="urn:microsoft.com/office/officeart/2005/8/layout/pyramid3"/>
    <dgm:cxn modelId="{417986FE-E6FD-0B4E-BA83-67BDA6BFFB98}" type="presParOf" srcId="{F9C6F32C-DC69-B943-9DB5-56752D7C73C7}" destId="{C4E4F116-B4BF-E741-826C-1CCCF3F6E0C3}" srcOrd="2" destOrd="0" presId="urn:microsoft.com/office/officeart/2005/8/layout/pyramid3"/>
    <dgm:cxn modelId="{EA2A7339-5087-7041-BF72-37F93DC12EA0}" type="presParOf" srcId="{F9C6F32C-DC69-B943-9DB5-56752D7C73C7}" destId="{5ADE31F9-5AE2-A04F-B019-0513DABED451}"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226B1-DD2B-F440-8DC4-D7A3AB6B2204}">
      <dsp:nvSpPr>
        <dsp:cNvPr id="0" name=""/>
        <dsp:cNvSpPr/>
      </dsp:nvSpPr>
      <dsp:spPr>
        <a:xfrm>
          <a:off x="0" y="1472274"/>
          <a:ext cx="6734750" cy="6300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149717-1EA8-4146-87AA-9505D89886DA}">
      <dsp:nvSpPr>
        <dsp:cNvPr id="0" name=""/>
        <dsp:cNvSpPr/>
      </dsp:nvSpPr>
      <dsp:spPr>
        <a:xfrm>
          <a:off x="336737" y="1103274"/>
          <a:ext cx="4714325" cy="738000"/>
        </a:xfrm>
        <a:prstGeom prst="roundRect">
          <a:avLst/>
        </a:prstGeom>
        <a:solidFill>
          <a:schemeClr val="tx2"/>
        </a:solidFill>
        <a:ln w="317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8190" tIns="0" rIns="178190" bIns="0" numCol="1" spcCol="1270" anchor="ctr" anchorCtr="0">
          <a:noAutofit/>
        </a:bodyPr>
        <a:lstStyle/>
        <a:p>
          <a:pPr marL="0" lvl="0" indent="0" algn="l" defTabSz="1111250">
            <a:lnSpc>
              <a:spcPct val="90000"/>
            </a:lnSpc>
            <a:spcBef>
              <a:spcPct val="0"/>
            </a:spcBef>
            <a:spcAft>
              <a:spcPct val="35000"/>
            </a:spcAft>
            <a:buNone/>
          </a:pPr>
          <a:r>
            <a:rPr lang="en-US" sz="2500" i="1" kern="1200" noProof="0" dirty="0">
              <a:solidFill>
                <a:schemeClr val="bg1"/>
              </a:solidFill>
            </a:rPr>
            <a:t>Four tips for getting more precise results.  You can also combine them!</a:t>
          </a:r>
          <a:endParaRPr lang="en-US" sz="2500" kern="1200" noProof="0" dirty="0">
            <a:solidFill>
              <a:schemeClr val="bg1"/>
            </a:solidFill>
          </a:endParaRPr>
        </a:p>
      </dsp:txBody>
      <dsp:txXfrm>
        <a:off x="372763" y="1139300"/>
        <a:ext cx="4642273" cy="665948"/>
      </dsp:txXfrm>
    </dsp:sp>
    <dsp:sp modelId="{B65CB5A9-510F-E246-A263-5D2316404DA9}">
      <dsp:nvSpPr>
        <dsp:cNvPr id="0" name=""/>
        <dsp:cNvSpPr/>
      </dsp:nvSpPr>
      <dsp:spPr>
        <a:xfrm>
          <a:off x="0" y="2606274"/>
          <a:ext cx="6734750" cy="6300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AD6BD2-D277-E543-9DB9-3D7258AFFDEF}">
      <dsp:nvSpPr>
        <dsp:cNvPr id="0" name=""/>
        <dsp:cNvSpPr/>
      </dsp:nvSpPr>
      <dsp:spPr>
        <a:xfrm>
          <a:off x="336737" y="2237274"/>
          <a:ext cx="4714325" cy="738000"/>
        </a:xfrm>
        <a:prstGeom prst="roundRect">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8190" tIns="0" rIns="178190" bIns="0" numCol="1" spcCol="1270" anchor="ctr" anchorCtr="0">
          <a:noAutofit/>
        </a:bodyPr>
        <a:lstStyle/>
        <a:p>
          <a:pPr marL="0" lvl="0" indent="0" algn="l" defTabSz="1111250">
            <a:lnSpc>
              <a:spcPct val="90000"/>
            </a:lnSpc>
            <a:spcBef>
              <a:spcPct val="0"/>
            </a:spcBef>
            <a:spcAft>
              <a:spcPct val="35000"/>
            </a:spcAft>
            <a:buNone/>
          </a:pPr>
          <a:r>
            <a:rPr lang="pt-BR" sz="2500" i="1" kern="1200" dirty="0"/>
            <a:t>a. Use </a:t>
          </a:r>
          <a:r>
            <a:rPr lang="pt-BR" sz="2500" b="1" i="1" kern="1200" dirty="0"/>
            <a:t>+</a:t>
          </a:r>
          <a:r>
            <a:rPr lang="pt-BR" sz="2500" i="1" kern="1200" dirty="0"/>
            <a:t> to include words in the results.</a:t>
          </a:r>
          <a:endParaRPr lang="en-US" sz="2500" kern="1200" dirty="0"/>
        </a:p>
      </dsp:txBody>
      <dsp:txXfrm>
        <a:off x="372763" y="2273300"/>
        <a:ext cx="4642273" cy="665948"/>
      </dsp:txXfrm>
    </dsp:sp>
    <dsp:sp modelId="{82002EB6-A658-8F4E-B9A2-60E763DFFB51}">
      <dsp:nvSpPr>
        <dsp:cNvPr id="0" name=""/>
        <dsp:cNvSpPr/>
      </dsp:nvSpPr>
      <dsp:spPr>
        <a:xfrm>
          <a:off x="0" y="3740274"/>
          <a:ext cx="6734750" cy="6300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B02-40BA-514F-B204-4B2BCB34B4F8}">
      <dsp:nvSpPr>
        <dsp:cNvPr id="0" name=""/>
        <dsp:cNvSpPr/>
      </dsp:nvSpPr>
      <dsp:spPr>
        <a:xfrm>
          <a:off x="336737" y="3371274"/>
          <a:ext cx="4714325" cy="738000"/>
        </a:xfrm>
        <a:prstGeom prst="roundRect">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8190" tIns="0" rIns="178190" bIns="0" numCol="1" spcCol="1270" anchor="ctr" anchorCtr="0">
          <a:noAutofit/>
        </a:bodyPr>
        <a:lstStyle/>
        <a:p>
          <a:pPr marL="0" lvl="0" indent="0" algn="l" defTabSz="1111250">
            <a:lnSpc>
              <a:spcPct val="90000"/>
            </a:lnSpc>
            <a:spcBef>
              <a:spcPct val="0"/>
            </a:spcBef>
            <a:spcAft>
              <a:spcPct val="35000"/>
            </a:spcAft>
            <a:buNone/>
          </a:pPr>
          <a:r>
            <a:rPr lang="pt-BR" sz="2500" i="1" kern="1200" dirty="0"/>
            <a:t>b. Use </a:t>
          </a:r>
          <a:r>
            <a:rPr lang="pt-BR" sz="2500" b="1" i="1" kern="1200" dirty="0"/>
            <a:t>-</a:t>
          </a:r>
          <a:r>
            <a:rPr lang="pt-BR" sz="2500" i="1" kern="1200" dirty="0"/>
            <a:t> to remove words from the results.</a:t>
          </a:r>
          <a:endParaRPr lang="en-US" sz="2500" kern="1200" dirty="0"/>
        </a:p>
      </dsp:txBody>
      <dsp:txXfrm>
        <a:off x="372763" y="3407300"/>
        <a:ext cx="4642273" cy="665948"/>
      </dsp:txXfrm>
    </dsp:sp>
    <dsp:sp modelId="{7DB6A730-6C74-7845-8F1E-6521931CA5CF}">
      <dsp:nvSpPr>
        <dsp:cNvPr id="0" name=""/>
        <dsp:cNvSpPr/>
      </dsp:nvSpPr>
      <dsp:spPr>
        <a:xfrm>
          <a:off x="0" y="4874274"/>
          <a:ext cx="6734750" cy="6300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E65495-D6DC-E144-8036-A2BC9C1E3B5D}">
      <dsp:nvSpPr>
        <dsp:cNvPr id="0" name=""/>
        <dsp:cNvSpPr/>
      </dsp:nvSpPr>
      <dsp:spPr>
        <a:xfrm>
          <a:off x="336737" y="4505274"/>
          <a:ext cx="4714325" cy="738000"/>
        </a:xfrm>
        <a:prstGeom prst="roundRect">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8190" tIns="0" rIns="178190" bIns="0" numCol="1" spcCol="1270" anchor="ctr" anchorCtr="0">
          <a:noAutofit/>
        </a:bodyPr>
        <a:lstStyle/>
        <a:p>
          <a:pPr marL="0" lvl="0" indent="0" algn="l" defTabSz="1111250">
            <a:lnSpc>
              <a:spcPct val="90000"/>
            </a:lnSpc>
            <a:spcBef>
              <a:spcPct val="0"/>
            </a:spcBef>
            <a:spcAft>
              <a:spcPct val="35000"/>
            </a:spcAft>
            <a:buNone/>
          </a:pPr>
          <a:r>
            <a:rPr lang="pt-BR" sz="2500" i="1" kern="1200" dirty="0"/>
            <a:t>c. Use </a:t>
          </a:r>
          <a:r>
            <a:rPr lang="pt-BR" sz="2500" b="1" i="1" kern="1200" dirty="0"/>
            <a:t>“ ” </a:t>
          </a:r>
          <a:r>
            <a:rPr lang="pt-BR" sz="2500" i="1" kern="1200" dirty="0"/>
            <a:t>to search for specific terms or phrases.</a:t>
          </a:r>
          <a:endParaRPr lang="en-US" sz="2500" kern="1200" dirty="0"/>
        </a:p>
      </dsp:txBody>
      <dsp:txXfrm>
        <a:off x="372763" y="4541300"/>
        <a:ext cx="4642273" cy="665948"/>
      </dsp:txXfrm>
    </dsp:sp>
    <dsp:sp modelId="{4E95DA68-F025-AC47-8FB8-1DD80D7091DB}">
      <dsp:nvSpPr>
        <dsp:cNvPr id="0" name=""/>
        <dsp:cNvSpPr/>
      </dsp:nvSpPr>
      <dsp:spPr>
        <a:xfrm>
          <a:off x="0" y="6008274"/>
          <a:ext cx="6734750" cy="6300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807FD-2005-784F-B174-E0196B2556F1}">
      <dsp:nvSpPr>
        <dsp:cNvPr id="0" name=""/>
        <dsp:cNvSpPr/>
      </dsp:nvSpPr>
      <dsp:spPr>
        <a:xfrm>
          <a:off x="336737" y="5639274"/>
          <a:ext cx="4714325" cy="738000"/>
        </a:xfrm>
        <a:prstGeom prst="roundRect">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8190" tIns="0" rIns="178190" bIns="0" numCol="1" spcCol="1270" anchor="ctr" anchorCtr="0">
          <a:noAutofit/>
        </a:bodyPr>
        <a:lstStyle/>
        <a:p>
          <a:pPr marL="0" lvl="0" indent="0" algn="l" defTabSz="1111250">
            <a:lnSpc>
              <a:spcPct val="90000"/>
            </a:lnSpc>
            <a:spcBef>
              <a:spcPct val="0"/>
            </a:spcBef>
            <a:spcAft>
              <a:spcPct val="35000"/>
            </a:spcAft>
            <a:buNone/>
          </a:pPr>
          <a:r>
            <a:rPr lang="pt-BR" sz="2500" i="1" kern="1200" dirty="0"/>
            <a:t>d. Use </a:t>
          </a:r>
          <a:r>
            <a:rPr lang="pt-BR" sz="2500" b="1" i="1" kern="1200" dirty="0"/>
            <a:t>*</a:t>
          </a:r>
          <a:r>
            <a:rPr lang="pt-BR" sz="2500" i="1" kern="1200" dirty="0"/>
            <a:t> to substitute for one or more characters/words.</a:t>
          </a:r>
          <a:endParaRPr lang="en-US" sz="2500" kern="1200" dirty="0"/>
        </a:p>
      </dsp:txBody>
      <dsp:txXfrm>
        <a:off x="372763" y="5675300"/>
        <a:ext cx="464227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AF8DC-8AB5-7249-94D8-47A38AAB923B}">
      <dsp:nvSpPr>
        <dsp:cNvPr id="0" name=""/>
        <dsp:cNvSpPr/>
      </dsp:nvSpPr>
      <dsp:spPr>
        <a:xfrm rot="5400000">
          <a:off x="4476421" y="-1760756"/>
          <a:ext cx="880858" cy="46276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noProof="0" dirty="0"/>
            <a:t>Are they experts?</a:t>
          </a:r>
        </a:p>
        <a:p>
          <a:pPr marL="171450" lvl="1" indent="-171450" algn="l" defTabSz="755650">
            <a:lnSpc>
              <a:spcPct val="90000"/>
            </a:lnSpc>
            <a:spcBef>
              <a:spcPct val="0"/>
            </a:spcBef>
            <a:spcAft>
              <a:spcPct val="15000"/>
            </a:spcAft>
            <a:buChar char="•"/>
          </a:pPr>
          <a:r>
            <a:rPr lang="en-US" sz="1700" b="1" i="0" kern="1200" noProof="0" dirty="0"/>
            <a:t>Is there a link to find out more about them?</a:t>
          </a:r>
        </a:p>
      </dsp:txBody>
      <dsp:txXfrm rot="-5400000">
        <a:off x="2603038" y="155627"/>
        <a:ext cx="4584624" cy="794858"/>
      </dsp:txXfrm>
    </dsp:sp>
    <dsp:sp modelId="{F792A506-495D-FF41-B9A2-7D72A287CF41}">
      <dsp:nvSpPr>
        <dsp:cNvPr id="0" name=""/>
        <dsp:cNvSpPr/>
      </dsp:nvSpPr>
      <dsp:spPr>
        <a:xfrm>
          <a:off x="0" y="2518"/>
          <a:ext cx="2603038" cy="1101073"/>
        </a:xfrm>
        <a:prstGeom prst="round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noProof="0" dirty="0"/>
            <a:t>WHO</a:t>
          </a:r>
          <a:r>
            <a:rPr lang="en-US" sz="2200" i="0" kern="1200" noProof="0" dirty="0"/>
            <a:t> is the author of the website?</a:t>
          </a:r>
        </a:p>
      </dsp:txBody>
      <dsp:txXfrm>
        <a:off x="53750" y="56268"/>
        <a:ext cx="2495538" cy="993573"/>
      </dsp:txXfrm>
    </dsp:sp>
    <dsp:sp modelId="{8B22A342-B738-AC46-8FF7-2C63942AD017}">
      <dsp:nvSpPr>
        <dsp:cNvPr id="0" name=""/>
        <dsp:cNvSpPr/>
      </dsp:nvSpPr>
      <dsp:spPr>
        <a:xfrm rot="5400000">
          <a:off x="4476421" y="-604629"/>
          <a:ext cx="880858" cy="46276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noProof="0" dirty="0"/>
            <a:t>Is there relevant information in it?</a:t>
          </a:r>
        </a:p>
        <a:p>
          <a:pPr marL="171450" lvl="1" indent="-171450" algn="l" defTabSz="755650">
            <a:lnSpc>
              <a:spcPct val="90000"/>
            </a:lnSpc>
            <a:spcBef>
              <a:spcPct val="0"/>
            </a:spcBef>
            <a:spcAft>
              <a:spcPct val="15000"/>
            </a:spcAft>
            <a:buChar char="•"/>
          </a:pPr>
          <a:r>
            <a:rPr lang="en-US" sz="1700" b="1" i="0" kern="1200" noProof="0" dirty="0"/>
            <a:t>Is it different from other websites?</a:t>
          </a:r>
        </a:p>
      </dsp:txBody>
      <dsp:txXfrm rot="-5400000">
        <a:off x="2603038" y="1311754"/>
        <a:ext cx="4584624" cy="794858"/>
      </dsp:txXfrm>
    </dsp:sp>
    <dsp:sp modelId="{7E12625C-0170-CC44-A5C2-8E32F902590D}">
      <dsp:nvSpPr>
        <dsp:cNvPr id="0" name=""/>
        <dsp:cNvSpPr/>
      </dsp:nvSpPr>
      <dsp:spPr>
        <a:xfrm>
          <a:off x="0" y="1158645"/>
          <a:ext cx="2603038" cy="1101073"/>
        </a:xfrm>
        <a:prstGeom prst="round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noProof="0" dirty="0"/>
            <a:t>WHAT</a:t>
          </a:r>
          <a:r>
            <a:rPr lang="en-US" sz="2200" i="0" kern="1200" noProof="0" dirty="0"/>
            <a:t> is the purpose of the website?</a:t>
          </a:r>
        </a:p>
      </dsp:txBody>
      <dsp:txXfrm>
        <a:off x="53750" y="1212395"/>
        <a:ext cx="2495538" cy="993573"/>
      </dsp:txXfrm>
    </dsp:sp>
    <dsp:sp modelId="{19215DD1-876D-C344-A660-1646C755D479}">
      <dsp:nvSpPr>
        <dsp:cNvPr id="0" name=""/>
        <dsp:cNvSpPr/>
      </dsp:nvSpPr>
      <dsp:spPr>
        <a:xfrm rot="5400000">
          <a:off x="4476421" y="551497"/>
          <a:ext cx="880858" cy="46276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noProof="0" dirty="0"/>
            <a:t>Are dates included for the last update?</a:t>
          </a:r>
        </a:p>
        <a:p>
          <a:pPr marL="171450" lvl="1" indent="-171450" algn="l" defTabSz="755650">
            <a:lnSpc>
              <a:spcPct val="90000"/>
            </a:lnSpc>
            <a:spcBef>
              <a:spcPct val="0"/>
            </a:spcBef>
            <a:spcAft>
              <a:spcPct val="15000"/>
            </a:spcAft>
            <a:buChar char="•"/>
          </a:pPr>
          <a:r>
            <a:rPr lang="en-US" sz="1700" b="1" i="0" kern="1200" noProof="0" dirty="0"/>
            <a:t>Are the links current and all functional?</a:t>
          </a:r>
        </a:p>
      </dsp:txBody>
      <dsp:txXfrm rot="-5400000">
        <a:off x="2603038" y="2467880"/>
        <a:ext cx="4584624" cy="794858"/>
      </dsp:txXfrm>
    </dsp:sp>
    <dsp:sp modelId="{046985A1-112D-F248-BB4D-C1B46EAC541B}">
      <dsp:nvSpPr>
        <dsp:cNvPr id="0" name=""/>
        <dsp:cNvSpPr/>
      </dsp:nvSpPr>
      <dsp:spPr>
        <a:xfrm>
          <a:off x="0" y="2314773"/>
          <a:ext cx="2603038" cy="1101073"/>
        </a:xfrm>
        <a:prstGeom prst="round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noProof="0" dirty="0"/>
            <a:t>WHEN </a:t>
          </a:r>
          <a:r>
            <a:rPr lang="en-US" sz="2200" i="0" kern="1200" noProof="0" dirty="0"/>
            <a:t>was the website created?</a:t>
          </a:r>
        </a:p>
      </dsp:txBody>
      <dsp:txXfrm>
        <a:off x="53750" y="2368523"/>
        <a:ext cx="2495538" cy="993573"/>
      </dsp:txXfrm>
    </dsp:sp>
    <dsp:sp modelId="{21EC8243-0F99-C34A-B2B6-176B9CF3D345}">
      <dsp:nvSpPr>
        <dsp:cNvPr id="0" name=""/>
        <dsp:cNvSpPr/>
      </dsp:nvSpPr>
      <dsp:spPr>
        <a:xfrm rot="5400000">
          <a:off x="4476421" y="1707625"/>
          <a:ext cx="880858" cy="46276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noProof="0" dirty="0"/>
            <a:t>Are sources of factual information or statistics mentioned?</a:t>
          </a:r>
        </a:p>
        <a:p>
          <a:pPr marL="171450" lvl="1" indent="-171450" algn="l" defTabSz="755650">
            <a:lnSpc>
              <a:spcPct val="90000"/>
            </a:lnSpc>
            <a:spcBef>
              <a:spcPct val="0"/>
            </a:spcBef>
            <a:spcAft>
              <a:spcPct val="15000"/>
            </a:spcAft>
            <a:buChar char="•"/>
          </a:pPr>
          <a:r>
            <a:rPr lang="en-US" sz="1700" b="1" i="0" kern="1200" noProof="0" dirty="0"/>
            <a:t>Is there a bibliography included?</a:t>
          </a:r>
        </a:p>
      </dsp:txBody>
      <dsp:txXfrm rot="-5400000">
        <a:off x="2603038" y="3624008"/>
        <a:ext cx="4584624" cy="794858"/>
      </dsp:txXfrm>
    </dsp:sp>
    <dsp:sp modelId="{54188DAC-E701-8E40-9BE9-294A6CD8ABA2}">
      <dsp:nvSpPr>
        <dsp:cNvPr id="0" name=""/>
        <dsp:cNvSpPr/>
      </dsp:nvSpPr>
      <dsp:spPr>
        <a:xfrm>
          <a:off x="0" y="3470900"/>
          <a:ext cx="2603038" cy="1101073"/>
        </a:xfrm>
        <a:prstGeom prst="round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noProof="0" dirty="0"/>
            <a:t>WHERE</a:t>
          </a:r>
          <a:r>
            <a:rPr lang="en-US" sz="2200" i="0" kern="1200" noProof="0" dirty="0"/>
            <a:t> does the content of the website come from?</a:t>
          </a:r>
        </a:p>
      </dsp:txBody>
      <dsp:txXfrm>
        <a:off x="53750" y="3524650"/>
        <a:ext cx="2495538" cy="993573"/>
      </dsp:txXfrm>
    </dsp:sp>
    <dsp:sp modelId="{E6C4692D-DEBA-5C45-9626-D9C4F6498744}">
      <dsp:nvSpPr>
        <dsp:cNvPr id="0" name=""/>
        <dsp:cNvSpPr/>
      </dsp:nvSpPr>
      <dsp:spPr>
        <a:xfrm rot="5400000">
          <a:off x="4476421" y="2863752"/>
          <a:ext cx="880858" cy="46276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noProof="0" dirty="0"/>
            <a:t>Why should I use it?</a:t>
          </a:r>
        </a:p>
        <a:p>
          <a:pPr marL="171450" lvl="1" indent="-171450" algn="l" defTabSz="755650">
            <a:lnSpc>
              <a:spcPct val="90000"/>
            </a:lnSpc>
            <a:spcBef>
              <a:spcPct val="0"/>
            </a:spcBef>
            <a:spcAft>
              <a:spcPct val="15000"/>
            </a:spcAft>
            <a:buChar char="•"/>
          </a:pPr>
          <a:r>
            <a:rPr lang="en-US" sz="1700" b="1" i="0" kern="1200" noProof="0" dirty="0"/>
            <a:t>Is it better than any other?</a:t>
          </a:r>
        </a:p>
      </dsp:txBody>
      <dsp:txXfrm rot="-5400000">
        <a:off x="2603038" y="4780135"/>
        <a:ext cx="4584624" cy="794858"/>
      </dsp:txXfrm>
    </dsp:sp>
    <dsp:sp modelId="{59A3B4AF-F72C-3C4A-A7F6-9852F0035474}">
      <dsp:nvSpPr>
        <dsp:cNvPr id="0" name=""/>
        <dsp:cNvSpPr/>
      </dsp:nvSpPr>
      <dsp:spPr>
        <a:xfrm>
          <a:off x="0" y="4627027"/>
          <a:ext cx="2603038" cy="1101073"/>
        </a:xfrm>
        <a:prstGeom prst="round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noProof="0" dirty="0"/>
            <a:t>WHY</a:t>
          </a:r>
          <a:r>
            <a:rPr lang="en-US" sz="2200" i="0" kern="1200" noProof="0" dirty="0"/>
            <a:t> is this website useful for my purposes?</a:t>
          </a:r>
        </a:p>
      </dsp:txBody>
      <dsp:txXfrm>
        <a:off x="53750" y="4680777"/>
        <a:ext cx="2495538" cy="993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E4CB-0ED4-C145-AAE9-59C175A714D5}">
      <dsp:nvSpPr>
        <dsp:cNvPr id="0" name=""/>
        <dsp:cNvSpPr/>
      </dsp:nvSpPr>
      <dsp:spPr>
        <a:xfrm>
          <a:off x="942095" y="2573"/>
          <a:ext cx="2520010" cy="1272427"/>
        </a:xfrm>
        <a:prstGeom prst="chevron">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pt-BR" sz="4700" kern="1200" dirty="0"/>
            <a:t>.edu</a:t>
          </a:r>
        </a:p>
      </dsp:txBody>
      <dsp:txXfrm>
        <a:off x="1578309" y="2573"/>
        <a:ext cx="1247583" cy="1272427"/>
      </dsp:txXfrm>
    </dsp:sp>
    <dsp:sp modelId="{114F3F84-7821-6E44-85D9-BA01DCB341C4}">
      <dsp:nvSpPr>
        <dsp:cNvPr id="0" name=""/>
        <dsp:cNvSpPr/>
      </dsp:nvSpPr>
      <dsp:spPr>
        <a:xfrm>
          <a:off x="3048566" y="110729"/>
          <a:ext cx="3240001" cy="1056114"/>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pt-BR" sz="2500" b="1" kern="1200" dirty="0"/>
            <a:t>an educational website</a:t>
          </a:r>
        </a:p>
      </dsp:txBody>
      <dsp:txXfrm>
        <a:off x="3576623" y="110729"/>
        <a:ext cx="2183887" cy="1056114"/>
      </dsp:txXfrm>
    </dsp:sp>
    <dsp:sp modelId="{F86782E3-DF5F-C04D-BB8E-480BFFBEAEE8}">
      <dsp:nvSpPr>
        <dsp:cNvPr id="0" name=""/>
        <dsp:cNvSpPr/>
      </dsp:nvSpPr>
      <dsp:spPr>
        <a:xfrm>
          <a:off x="942095" y="1453140"/>
          <a:ext cx="2520010" cy="1272427"/>
        </a:xfrm>
        <a:prstGeom prst="chevron">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pt-BR" sz="4700" kern="1200" dirty="0"/>
            <a:t>.org</a:t>
          </a:r>
        </a:p>
      </dsp:txBody>
      <dsp:txXfrm>
        <a:off x="1578309" y="1453140"/>
        <a:ext cx="1247583" cy="1272427"/>
      </dsp:txXfrm>
    </dsp:sp>
    <dsp:sp modelId="{720B5945-F592-AD4B-B6AE-6112DF202C06}">
      <dsp:nvSpPr>
        <dsp:cNvPr id="0" name=""/>
        <dsp:cNvSpPr/>
      </dsp:nvSpPr>
      <dsp:spPr>
        <a:xfrm>
          <a:off x="3048566" y="1561296"/>
          <a:ext cx="3240001" cy="1056114"/>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pt-BR" sz="2500" b="1" kern="1200" dirty="0"/>
            <a:t>a nonprofit website</a:t>
          </a:r>
        </a:p>
      </dsp:txBody>
      <dsp:txXfrm>
        <a:off x="3576623" y="1561296"/>
        <a:ext cx="2183887" cy="1056114"/>
      </dsp:txXfrm>
    </dsp:sp>
    <dsp:sp modelId="{9575AC03-4C77-E043-BCFC-F5473D0477DA}">
      <dsp:nvSpPr>
        <dsp:cNvPr id="0" name=""/>
        <dsp:cNvSpPr/>
      </dsp:nvSpPr>
      <dsp:spPr>
        <a:xfrm>
          <a:off x="942095" y="2903707"/>
          <a:ext cx="2520010" cy="1272427"/>
        </a:xfrm>
        <a:prstGeom prst="chevron">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pt-BR" sz="4700" kern="1200" dirty="0"/>
            <a:t>.gov</a:t>
          </a:r>
        </a:p>
      </dsp:txBody>
      <dsp:txXfrm>
        <a:off x="1578309" y="2903707"/>
        <a:ext cx="1247583" cy="1272427"/>
      </dsp:txXfrm>
    </dsp:sp>
    <dsp:sp modelId="{985EAFBC-DF97-3542-A8D5-BFD72FE2C829}">
      <dsp:nvSpPr>
        <dsp:cNvPr id="0" name=""/>
        <dsp:cNvSpPr/>
      </dsp:nvSpPr>
      <dsp:spPr>
        <a:xfrm>
          <a:off x="3048566" y="3011863"/>
          <a:ext cx="3240001" cy="1056114"/>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pt-BR" sz="2500" b="1" kern="1200" dirty="0"/>
            <a:t>a federal government website</a:t>
          </a:r>
        </a:p>
      </dsp:txBody>
      <dsp:txXfrm>
        <a:off x="3576623" y="3011863"/>
        <a:ext cx="2183887" cy="1056114"/>
      </dsp:txXfrm>
    </dsp:sp>
    <dsp:sp modelId="{3A545C33-778E-5141-8DDD-06ECF959CBB1}">
      <dsp:nvSpPr>
        <dsp:cNvPr id="0" name=""/>
        <dsp:cNvSpPr/>
      </dsp:nvSpPr>
      <dsp:spPr>
        <a:xfrm>
          <a:off x="942095" y="4354274"/>
          <a:ext cx="2520010" cy="1272427"/>
        </a:xfrm>
        <a:prstGeom prst="chevron">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pt-BR" sz="4700" kern="1200" dirty="0"/>
            <a:t>.com</a:t>
          </a:r>
        </a:p>
      </dsp:txBody>
      <dsp:txXfrm>
        <a:off x="1578309" y="4354274"/>
        <a:ext cx="1247583" cy="1272427"/>
      </dsp:txXfrm>
    </dsp:sp>
    <dsp:sp modelId="{D9275256-4A2D-8940-BA0E-DF4132328CF8}">
      <dsp:nvSpPr>
        <dsp:cNvPr id="0" name=""/>
        <dsp:cNvSpPr/>
      </dsp:nvSpPr>
      <dsp:spPr>
        <a:xfrm>
          <a:off x="3048566" y="4462430"/>
          <a:ext cx="3240001" cy="1056114"/>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pt-BR" sz="2500" b="1" kern="1200" dirty="0"/>
            <a:t>a commercial website</a:t>
          </a:r>
        </a:p>
      </dsp:txBody>
      <dsp:txXfrm>
        <a:off x="3576623" y="4462430"/>
        <a:ext cx="2183887" cy="1056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18209-6A06-4646-833A-4BBAD6DF2411}">
      <dsp:nvSpPr>
        <dsp:cNvPr id="0" name=""/>
        <dsp:cNvSpPr/>
      </dsp:nvSpPr>
      <dsp:spPr>
        <a:xfrm>
          <a:off x="4455905" y="0"/>
          <a:ext cx="2692606" cy="815372"/>
        </a:xfrm>
        <a:prstGeom prst="nonIsoscelesTrapezoid">
          <a:avLst>
            <a:gd name="adj1" fmla="val 49681"/>
            <a:gd name="adj2" fmla="val 0"/>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r" defTabSz="1244600">
            <a:lnSpc>
              <a:spcPct val="90000"/>
            </a:lnSpc>
            <a:spcBef>
              <a:spcPct val="0"/>
            </a:spcBef>
            <a:spcAft>
              <a:spcPct val="15000"/>
            </a:spcAft>
            <a:buChar char="•"/>
          </a:pPr>
          <a:r>
            <a:rPr lang="pt-BR" sz="2800" b="0" i="1" kern="1200" dirty="0"/>
            <a:t>100%</a:t>
          </a:r>
          <a:endParaRPr lang="pt-BR" sz="2800" b="0" kern="1200" dirty="0"/>
        </a:p>
      </dsp:txBody>
      <dsp:txXfrm>
        <a:off x="4860988" y="0"/>
        <a:ext cx="2287523" cy="815372"/>
      </dsp:txXfrm>
    </dsp:sp>
    <dsp:sp modelId="{C9DDCF7B-81B8-C045-8E8A-FA0289A08972}">
      <dsp:nvSpPr>
        <dsp:cNvPr id="0" name=""/>
        <dsp:cNvSpPr/>
      </dsp:nvSpPr>
      <dsp:spPr>
        <a:xfrm rot="10800000">
          <a:off x="0" y="0"/>
          <a:ext cx="4860988" cy="815372"/>
        </a:xfrm>
        <a:prstGeom prst="trapezoid">
          <a:avLst>
            <a:gd name="adj" fmla="val 49681"/>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always</a:t>
          </a:r>
          <a:endParaRPr lang="pt-BR" sz="2800" b="0" kern="1200" dirty="0"/>
        </a:p>
      </dsp:txBody>
      <dsp:txXfrm rot="-10800000">
        <a:off x="850672" y="0"/>
        <a:ext cx="3159642" cy="815372"/>
      </dsp:txXfrm>
    </dsp:sp>
    <dsp:sp modelId="{4A7E3D68-8075-E44A-858B-F0EDAE6CEC88}">
      <dsp:nvSpPr>
        <dsp:cNvPr id="0" name=""/>
        <dsp:cNvSpPr/>
      </dsp:nvSpPr>
      <dsp:spPr>
        <a:xfrm rot="10800000">
          <a:off x="405082" y="815372"/>
          <a:ext cx="4050823" cy="815372"/>
        </a:xfrm>
        <a:prstGeom prst="trapezoid">
          <a:avLst>
            <a:gd name="adj" fmla="val 49681"/>
          </a:avLst>
        </a:prstGeom>
        <a:solidFill>
          <a:schemeClr val="accent2">
            <a:alpha val="90000"/>
            <a:hueOff val="0"/>
            <a:satOff val="0"/>
            <a:lumOff val="0"/>
            <a:alphaOff val="-8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usually</a:t>
          </a:r>
          <a:endParaRPr lang="pt-BR" sz="2800" b="0" kern="1200" dirty="0"/>
        </a:p>
      </dsp:txBody>
      <dsp:txXfrm rot="-10800000">
        <a:off x="1113976" y="815372"/>
        <a:ext cx="2633035" cy="815372"/>
      </dsp:txXfrm>
    </dsp:sp>
    <dsp:sp modelId="{6945FF70-BBA8-3044-9151-A92C34832F5A}">
      <dsp:nvSpPr>
        <dsp:cNvPr id="0" name=""/>
        <dsp:cNvSpPr/>
      </dsp:nvSpPr>
      <dsp:spPr>
        <a:xfrm rot="10800000">
          <a:off x="810164" y="1630745"/>
          <a:ext cx="3240658" cy="815372"/>
        </a:xfrm>
        <a:prstGeom prst="trapezoid">
          <a:avLst>
            <a:gd name="adj" fmla="val 49681"/>
          </a:avLst>
        </a:prstGeom>
        <a:solidFill>
          <a:schemeClr val="accent2">
            <a:alpha val="90000"/>
            <a:hueOff val="0"/>
            <a:satOff val="0"/>
            <a:lumOff val="0"/>
            <a:alphaOff val="-16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often/ frequently</a:t>
          </a:r>
          <a:endParaRPr lang="pt-BR" sz="2800" b="0" kern="1200" dirty="0"/>
        </a:p>
      </dsp:txBody>
      <dsp:txXfrm rot="-10800000">
        <a:off x="1377279" y="1630745"/>
        <a:ext cx="2106428" cy="815372"/>
      </dsp:txXfrm>
    </dsp:sp>
    <dsp:sp modelId="{4331F565-91AC-0F41-9819-4BDE87D59D34}">
      <dsp:nvSpPr>
        <dsp:cNvPr id="0" name=""/>
        <dsp:cNvSpPr/>
      </dsp:nvSpPr>
      <dsp:spPr>
        <a:xfrm rot="10800000">
          <a:off x="1215247" y="2446118"/>
          <a:ext cx="2430494" cy="815372"/>
        </a:xfrm>
        <a:prstGeom prst="trapezoid">
          <a:avLst>
            <a:gd name="adj" fmla="val 49681"/>
          </a:avLst>
        </a:prstGeom>
        <a:solidFill>
          <a:schemeClr val="accent2">
            <a:alpha val="90000"/>
            <a:hueOff val="0"/>
            <a:satOff val="0"/>
            <a:lumOff val="0"/>
            <a:alphaOff val="-24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a:t>sometimes</a:t>
          </a:r>
          <a:endParaRPr lang="pt-BR" sz="2800" b="0" kern="1200"/>
        </a:p>
      </dsp:txBody>
      <dsp:txXfrm rot="-10800000">
        <a:off x="1640583" y="2446118"/>
        <a:ext cx="1579821" cy="815372"/>
      </dsp:txXfrm>
    </dsp:sp>
    <dsp:sp modelId="{870CDABF-D429-A54D-A36F-B03872D68A64}">
      <dsp:nvSpPr>
        <dsp:cNvPr id="0" name=""/>
        <dsp:cNvSpPr/>
      </dsp:nvSpPr>
      <dsp:spPr>
        <a:xfrm rot="10800000">
          <a:off x="1620329" y="3261490"/>
          <a:ext cx="1620329" cy="815372"/>
        </a:xfrm>
        <a:prstGeom prst="trapezoid">
          <a:avLst>
            <a:gd name="adj" fmla="val 49681"/>
          </a:avLst>
        </a:prstGeom>
        <a:solidFill>
          <a:schemeClr val="accent2">
            <a:alpha val="90000"/>
            <a:hueOff val="0"/>
            <a:satOff val="0"/>
            <a:lumOff val="0"/>
            <a:alphaOff val="-32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a:t>rarely</a:t>
          </a:r>
          <a:endParaRPr lang="pt-BR" sz="2800" b="0" kern="1200"/>
        </a:p>
      </dsp:txBody>
      <dsp:txXfrm rot="-10800000">
        <a:off x="1903887" y="3261490"/>
        <a:ext cx="1053214" cy="815372"/>
      </dsp:txXfrm>
    </dsp:sp>
    <dsp:sp modelId="{A723AA7B-CDAC-0446-A086-B7EAC7B4B79B}">
      <dsp:nvSpPr>
        <dsp:cNvPr id="0" name=""/>
        <dsp:cNvSpPr/>
      </dsp:nvSpPr>
      <dsp:spPr>
        <a:xfrm>
          <a:off x="2430494" y="4076863"/>
          <a:ext cx="4718017" cy="815372"/>
        </a:xfrm>
        <a:prstGeom prst="nonIsoscelesTrapezoid">
          <a:avLst>
            <a:gd name="adj1" fmla="val 49681"/>
            <a:gd name="adj2" fmla="val 0"/>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r" defTabSz="1244600">
            <a:lnSpc>
              <a:spcPct val="90000"/>
            </a:lnSpc>
            <a:spcBef>
              <a:spcPct val="0"/>
            </a:spcBef>
            <a:spcAft>
              <a:spcPct val="15000"/>
            </a:spcAft>
            <a:buChar char="•"/>
          </a:pPr>
          <a:r>
            <a:rPr lang="pt-BR" sz="2800" b="0" kern="1200" dirty="0"/>
            <a:t>0%</a:t>
          </a:r>
        </a:p>
      </dsp:txBody>
      <dsp:txXfrm>
        <a:off x="2835576" y="4076863"/>
        <a:ext cx="4312935" cy="815372"/>
      </dsp:txXfrm>
    </dsp:sp>
    <dsp:sp modelId="{C4E4F116-B4BF-E741-826C-1CCCF3F6E0C3}">
      <dsp:nvSpPr>
        <dsp:cNvPr id="0" name=""/>
        <dsp:cNvSpPr/>
      </dsp:nvSpPr>
      <dsp:spPr>
        <a:xfrm rot="10800000">
          <a:off x="2025411" y="4076863"/>
          <a:ext cx="810164" cy="815372"/>
        </a:xfrm>
        <a:prstGeom prst="trapezoid">
          <a:avLst>
            <a:gd name="adj" fmla="val 5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never</a:t>
          </a:r>
          <a:endParaRPr lang="pt-BR" sz="2800" b="0" kern="1200" dirty="0"/>
        </a:p>
      </dsp:txBody>
      <dsp:txXfrm rot="-10800000">
        <a:off x="2025411" y="4076863"/>
        <a:ext cx="810164" cy="8153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AF8DC-8AB5-7249-94D8-47A38AAB923B}">
      <dsp:nvSpPr>
        <dsp:cNvPr id="0" name=""/>
        <dsp:cNvSpPr/>
      </dsp:nvSpPr>
      <dsp:spPr>
        <a:xfrm rot="5400000">
          <a:off x="4118913" y="-1313367"/>
          <a:ext cx="1595874" cy="462762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i="0" kern="1200" noProof="0" dirty="0"/>
            <a:t>years (</a:t>
          </a:r>
          <a:r>
            <a:rPr lang="en-US" sz="1800" b="1" i="1" kern="1200" noProof="0" dirty="0"/>
            <a:t>1937, 2020</a:t>
          </a:r>
          <a:r>
            <a:rPr lang="en-US" sz="1800" b="1" i="0" kern="1200" noProof="0" dirty="0"/>
            <a:t>)</a:t>
          </a:r>
        </a:p>
        <a:p>
          <a:pPr marL="171450" lvl="1" indent="-171450" algn="l" defTabSz="800100">
            <a:lnSpc>
              <a:spcPct val="90000"/>
            </a:lnSpc>
            <a:spcBef>
              <a:spcPct val="0"/>
            </a:spcBef>
            <a:spcAft>
              <a:spcPct val="15000"/>
            </a:spcAft>
            <a:buChar char="•"/>
          </a:pPr>
          <a:r>
            <a:rPr lang="en-US" sz="1800" b="1" i="0" kern="1200" noProof="0" dirty="0"/>
            <a:t>months (</a:t>
          </a:r>
          <a:r>
            <a:rPr lang="en-US" sz="1800" b="1" i="1" kern="1200" noProof="0" dirty="0"/>
            <a:t>May, December</a:t>
          </a:r>
          <a:r>
            <a:rPr lang="en-US" sz="1800" b="1" i="0" kern="1200" noProof="0" dirty="0"/>
            <a:t>)</a:t>
          </a:r>
        </a:p>
        <a:p>
          <a:pPr marL="171450" lvl="1" indent="-171450" algn="l" defTabSz="800100">
            <a:lnSpc>
              <a:spcPct val="90000"/>
            </a:lnSpc>
            <a:spcBef>
              <a:spcPct val="0"/>
            </a:spcBef>
            <a:spcAft>
              <a:spcPct val="15000"/>
            </a:spcAft>
            <a:buChar char="•"/>
          </a:pPr>
          <a:r>
            <a:rPr lang="en-US" sz="1800" b="1" i="0" kern="1200" noProof="0" dirty="0"/>
            <a:t>centuries (</a:t>
          </a:r>
          <a:r>
            <a:rPr lang="en-US" sz="1800" b="1" i="1" kern="1200" noProof="0" dirty="0"/>
            <a:t>the XIX century, last century</a:t>
          </a:r>
          <a:r>
            <a:rPr lang="en-US" sz="1800" b="1" i="0" kern="1200" noProof="0" dirty="0"/>
            <a:t>)</a:t>
          </a:r>
        </a:p>
        <a:p>
          <a:pPr marL="171450" lvl="1" indent="-171450" algn="l" defTabSz="800100">
            <a:lnSpc>
              <a:spcPct val="90000"/>
            </a:lnSpc>
            <a:spcBef>
              <a:spcPct val="0"/>
            </a:spcBef>
            <a:spcAft>
              <a:spcPct val="15000"/>
            </a:spcAft>
            <a:buChar char="•"/>
          </a:pPr>
          <a:r>
            <a:rPr lang="en-US" sz="1800" b="1" i="0" kern="1200" noProof="0" dirty="0"/>
            <a:t>seasons (</a:t>
          </a:r>
          <a:r>
            <a:rPr lang="en-US" sz="1800" b="1" i="1" kern="1200" noProof="0" dirty="0"/>
            <a:t>summer, winter</a:t>
          </a:r>
          <a:r>
            <a:rPr lang="en-US" sz="1800" b="1" i="0" kern="1200" noProof="0" dirty="0"/>
            <a:t>)</a:t>
          </a:r>
        </a:p>
        <a:p>
          <a:pPr marL="171450" lvl="1" indent="-171450" algn="l" defTabSz="800100">
            <a:lnSpc>
              <a:spcPct val="90000"/>
            </a:lnSpc>
            <a:spcBef>
              <a:spcPct val="0"/>
            </a:spcBef>
            <a:spcAft>
              <a:spcPct val="15000"/>
            </a:spcAft>
            <a:buChar char="•"/>
          </a:pPr>
          <a:r>
            <a:rPr lang="en-US" sz="1800" b="1" i="0" kern="1200" noProof="0" dirty="0"/>
            <a:t>long periods (</a:t>
          </a:r>
          <a:r>
            <a:rPr lang="en-US" sz="1800" b="1" i="1" kern="1200" noProof="0" dirty="0"/>
            <a:t>the past, the future</a:t>
          </a:r>
          <a:r>
            <a:rPr lang="en-US" sz="1800" b="1" i="0" kern="1200" noProof="0" dirty="0"/>
            <a:t>)</a:t>
          </a:r>
        </a:p>
      </dsp:txBody>
      <dsp:txXfrm rot="-5400000">
        <a:off x="2603038" y="280412"/>
        <a:ext cx="4549720" cy="1440066"/>
      </dsp:txXfrm>
    </dsp:sp>
    <dsp:sp modelId="{F792A506-495D-FF41-B9A2-7D72A287CF41}">
      <dsp:nvSpPr>
        <dsp:cNvPr id="0" name=""/>
        <dsp:cNvSpPr/>
      </dsp:nvSpPr>
      <dsp:spPr>
        <a:xfrm>
          <a:off x="0" y="3022"/>
          <a:ext cx="2603038" cy="1994843"/>
        </a:xfrm>
        <a:prstGeom prst="round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pt-BR" sz="6500" b="1" i="0" kern="1200" dirty="0"/>
            <a:t>IN</a:t>
          </a:r>
          <a:endParaRPr lang="pt-BR" sz="6500" i="0" kern="1200" dirty="0"/>
        </a:p>
      </dsp:txBody>
      <dsp:txXfrm>
        <a:off x="97380" y="100402"/>
        <a:ext cx="2408278" cy="1800083"/>
      </dsp:txXfrm>
    </dsp:sp>
    <dsp:sp modelId="{8B22A342-B738-AC46-8FF7-2C63942AD017}">
      <dsp:nvSpPr>
        <dsp:cNvPr id="0" name=""/>
        <dsp:cNvSpPr/>
      </dsp:nvSpPr>
      <dsp:spPr>
        <a:xfrm rot="5400000">
          <a:off x="4118913" y="781217"/>
          <a:ext cx="1595874" cy="462762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pt-BR" sz="1800" b="1" i="0" kern="1200" dirty="0"/>
            <a:t>dates (</a:t>
          </a:r>
          <a:r>
            <a:rPr lang="pt-BR" sz="1800" b="1" i="1" kern="1200" dirty="0"/>
            <a:t>May 3, my birthday</a:t>
          </a:r>
          <a:r>
            <a:rPr lang="pt-BR" sz="1800" b="1" i="0" kern="1200" dirty="0"/>
            <a:t>)</a:t>
          </a:r>
        </a:p>
        <a:p>
          <a:pPr marL="171450" lvl="1" indent="-171450" algn="l" defTabSz="800100">
            <a:lnSpc>
              <a:spcPct val="90000"/>
            </a:lnSpc>
            <a:spcBef>
              <a:spcPct val="0"/>
            </a:spcBef>
            <a:spcAft>
              <a:spcPct val="15000"/>
            </a:spcAft>
            <a:buChar char="•"/>
          </a:pPr>
          <a:r>
            <a:rPr lang="pt-BR" sz="1800" b="1" i="0" kern="1200" dirty="0"/>
            <a:t>days (</a:t>
          </a:r>
          <a:r>
            <a:rPr lang="pt-BR" sz="1800" b="1" i="1" kern="1200" dirty="0"/>
            <a:t>Sunday, Tuesdays</a:t>
          </a:r>
          <a:r>
            <a:rPr lang="pt-BR" sz="1800" b="1" i="0" kern="1200" dirty="0"/>
            <a:t>)</a:t>
          </a:r>
        </a:p>
      </dsp:txBody>
      <dsp:txXfrm rot="-5400000">
        <a:off x="2603038" y="2374996"/>
        <a:ext cx="4549720" cy="1440066"/>
      </dsp:txXfrm>
    </dsp:sp>
    <dsp:sp modelId="{7E12625C-0170-CC44-A5C2-8E32F902590D}">
      <dsp:nvSpPr>
        <dsp:cNvPr id="0" name=""/>
        <dsp:cNvSpPr/>
      </dsp:nvSpPr>
      <dsp:spPr>
        <a:xfrm>
          <a:off x="0" y="2097608"/>
          <a:ext cx="2603038" cy="1994843"/>
        </a:xfrm>
        <a:prstGeom prst="round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pt-BR" sz="6500" b="1" i="0" kern="1200" dirty="0"/>
            <a:t>ON</a:t>
          </a:r>
          <a:endParaRPr lang="pt-BR" sz="6500" i="0" kern="1200" dirty="0"/>
        </a:p>
      </dsp:txBody>
      <dsp:txXfrm>
        <a:off x="97380" y="2194988"/>
        <a:ext cx="2408278" cy="1800083"/>
      </dsp:txXfrm>
    </dsp:sp>
    <dsp:sp modelId="{19215DD1-876D-C344-A660-1646C755D479}">
      <dsp:nvSpPr>
        <dsp:cNvPr id="0" name=""/>
        <dsp:cNvSpPr/>
      </dsp:nvSpPr>
      <dsp:spPr>
        <a:xfrm rot="5400000">
          <a:off x="4118913" y="2875803"/>
          <a:ext cx="1595874" cy="462762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pt-BR" sz="1800" b="1" i="0" kern="1200" dirty="0"/>
            <a:t>ages (</a:t>
          </a:r>
          <a:r>
            <a:rPr lang="pt-BR" sz="1800" b="1" i="1" kern="1200" dirty="0"/>
            <a:t>12, eighteen</a:t>
          </a:r>
          <a:r>
            <a:rPr lang="pt-BR" sz="1800" b="1" i="0" kern="1200" dirty="0"/>
            <a:t>)</a:t>
          </a:r>
        </a:p>
        <a:p>
          <a:pPr marL="171450" lvl="1" indent="-171450" algn="l" defTabSz="800100">
            <a:lnSpc>
              <a:spcPct val="90000"/>
            </a:lnSpc>
            <a:spcBef>
              <a:spcPct val="0"/>
            </a:spcBef>
            <a:spcAft>
              <a:spcPct val="15000"/>
            </a:spcAft>
            <a:buChar char="•"/>
          </a:pPr>
          <a:r>
            <a:rPr lang="pt-BR" sz="1800" b="1" i="0" kern="1200" dirty="0"/>
            <a:t>a specific time (</a:t>
          </a:r>
          <a:r>
            <a:rPr lang="pt-BR" sz="1800" b="1" i="1" kern="1200" dirty="0"/>
            <a:t>10 a.m., 3 o’clock</a:t>
          </a:r>
          <a:r>
            <a:rPr lang="pt-BR" sz="1800" b="1" i="0" kern="1200" dirty="0"/>
            <a:t>)</a:t>
          </a:r>
        </a:p>
      </dsp:txBody>
      <dsp:txXfrm rot="-5400000">
        <a:off x="2603038" y="4469582"/>
        <a:ext cx="4549720" cy="1440066"/>
      </dsp:txXfrm>
    </dsp:sp>
    <dsp:sp modelId="{046985A1-112D-F248-BB4D-C1B46EAC541B}">
      <dsp:nvSpPr>
        <dsp:cNvPr id="0" name=""/>
        <dsp:cNvSpPr/>
      </dsp:nvSpPr>
      <dsp:spPr>
        <a:xfrm>
          <a:off x="0" y="4192193"/>
          <a:ext cx="2603038" cy="1994843"/>
        </a:xfrm>
        <a:prstGeom prst="round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pt-BR" sz="6500" b="1" i="0" kern="1200" dirty="0"/>
            <a:t>AT</a:t>
          </a:r>
          <a:endParaRPr lang="pt-BR" sz="6500" i="0" kern="1200" dirty="0"/>
        </a:p>
      </dsp:txBody>
      <dsp:txXfrm>
        <a:off x="97380" y="4289573"/>
        <a:ext cx="2408278" cy="1800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18209-6A06-4646-833A-4BBAD6DF2411}">
      <dsp:nvSpPr>
        <dsp:cNvPr id="0" name=""/>
        <dsp:cNvSpPr/>
      </dsp:nvSpPr>
      <dsp:spPr>
        <a:xfrm>
          <a:off x="4455905" y="0"/>
          <a:ext cx="2692606" cy="815372"/>
        </a:xfrm>
        <a:prstGeom prst="nonIsoscelesTrapezoid">
          <a:avLst>
            <a:gd name="adj1" fmla="val 49681"/>
            <a:gd name="adj2" fmla="val 0"/>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r" defTabSz="1244600">
            <a:lnSpc>
              <a:spcPct val="90000"/>
            </a:lnSpc>
            <a:spcBef>
              <a:spcPct val="0"/>
            </a:spcBef>
            <a:spcAft>
              <a:spcPct val="15000"/>
            </a:spcAft>
            <a:buChar char="•"/>
          </a:pPr>
          <a:r>
            <a:rPr lang="pt-BR" sz="2800" b="0" i="1" kern="1200" dirty="0"/>
            <a:t>100%</a:t>
          </a:r>
          <a:endParaRPr lang="pt-BR" sz="2800" b="0" kern="1200" dirty="0"/>
        </a:p>
      </dsp:txBody>
      <dsp:txXfrm>
        <a:off x="4860988" y="0"/>
        <a:ext cx="2287523" cy="815372"/>
      </dsp:txXfrm>
    </dsp:sp>
    <dsp:sp modelId="{C9DDCF7B-81B8-C045-8E8A-FA0289A08972}">
      <dsp:nvSpPr>
        <dsp:cNvPr id="0" name=""/>
        <dsp:cNvSpPr/>
      </dsp:nvSpPr>
      <dsp:spPr>
        <a:xfrm rot="10800000">
          <a:off x="0" y="0"/>
          <a:ext cx="4860988" cy="815372"/>
        </a:xfrm>
        <a:prstGeom prst="trapezoid">
          <a:avLst>
            <a:gd name="adj" fmla="val 49681"/>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always</a:t>
          </a:r>
          <a:endParaRPr lang="pt-BR" sz="2800" b="0" kern="1200" dirty="0"/>
        </a:p>
      </dsp:txBody>
      <dsp:txXfrm rot="-10800000">
        <a:off x="850672" y="0"/>
        <a:ext cx="3159642" cy="815372"/>
      </dsp:txXfrm>
    </dsp:sp>
    <dsp:sp modelId="{4A7E3D68-8075-E44A-858B-F0EDAE6CEC88}">
      <dsp:nvSpPr>
        <dsp:cNvPr id="0" name=""/>
        <dsp:cNvSpPr/>
      </dsp:nvSpPr>
      <dsp:spPr>
        <a:xfrm rot="10800000">
          <a:off x="405082" y="815372"/>
          <a:ext cx="4050823" cy="815372"/>
        </a:xfrm>
        <a:prstGeom prst="trapezoid">
          <a:avLst>
            <a:gd name="adj" fmla="val 49681"/>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usually</a:t>
          </a:r>
          <a:endParaRPr lang="pt-BR" sz="2800" b="0" kern="1200" dirty="0"/>
        </a:p>
      </dsp:txBody>
      <dsp:txXfrm rot="-10800000">
        <a:off x="1113976" y="815372"/>
        <a:ext cx="2633035" cy="815372"/>
      </dsp:txXfrm>
    </dsp:sp>
    <dsp:sp modelId="{6945FF70-BBA8-3044-9151-A92C34832F5A}">
      <dsp:nvSpPr>
        <dsp:cNvPr id="0" name=""/>
        <dsp:cNvSpPr/>
      </dsp:nvSpPr>
      <dsp:spPr>
        <a:xfrm rot="10800000">
          <a:off x="810164" y="1630745"/>
          <a:ext cx="3240658" cy="815372"/>
        </a:xfrm>
        <a:prstGeom prst="trapezoid">
          <a:avLst>
            <a:gd name="adj" fmla="val 49681"/>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often/ frequently</a:t>
          </a:r>
          <a:endParaRPr lang="pt-BR" sz="2800" b="0" kern="1200" dirty="0"/>
        </a:p>
      </dsp:txBody>
      <dsp:txXfrm rot="-10800000">
        <a:off x="1377279" y="1630745"/>
        <a:ext cx="2106428" cy="815372"/>
      </dsp:txXfrm>
    </dsp:sp>
    <dsp:sp modelId="{4331F565-91AC-0F41-9819-4BDE87D59D34}">
      <dsp:nvSpPr>
        <dsp:cNvPr id="0" name=""/>
        <dsp:cNvSpPr/>
      </dsp:nvSpPr>
      <dsp:spPr>
        <a:xfrm rot="10800000">
          <a:off x="1215247" y="2446118"/>
          <a:ext cx="2430494" cy="815372"/>
        </a:xfrm>
        <a:prstGeom prst="trapezoid">
          <a:avLst>
            <a:gd name="adj" fmla="val 49681"/>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a:t>sometimes</a:t>
          </a:r>
          <a:endParaRPr lang="pt-BR" sz="2800" b="0" kern="1200"/>
        </a:p>
      </dsp:txBody>
      <dsp:txXfrm rot="-10800000">
        <a:off x="1640583" y="2446118"/>
        <a:ext cx="1579821" cy="815372"/>
      </dsp:txXfrm>
    </dsp:sp>
    <dsp:sp modelId="{870CDABF-D429-A54D-A36F-B03872D68A64}">
      <dsp:nvSpPr>
        <dsp:cNvPr id="0" name=""/>
        <dsp:cNvSpPr/>
      </dsp:nvSpPr>
      <dsp:spPr>
        <a:xfrm rot="10800000">
          <a:off x="1620329" y="3261490"/>
          <a:ext cx="1620329" cy="815372"/>
        </a:xfrm>
        <a:prstGeom prst="trapezoid">
          <a:avLst>
            <a:gd name="adj" fmla="val 49681"/>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a:t>rarely</a:t>
          </a:r>
          <a:endParaRPr lang="pt-BR" sz="2800" b="0" kern="1200"/>
        </a:p>
      </dsp:txBody>
      <dsp:txXfrm rot="-10800000">
        <a:off x="1903887" y="3261490"/>
        <a:ext cx="1053214" cy="815372"/>
      </dsp:txXfrm>
    </dsp:sp>
    <dsp:sp modelId="{A723AA7B-CDAC-0446-A086-B7EAC7B4B79B}">
      <dsp:nvSpPr>
        <dsp:cNvPr id="0" name=""/>
        <dsp:cNvSpPr/>
      </dsp:nvSpPr>
      <dsp:spPr>
        <a:xfrm>
          <a:off x="2430494" y="4076863"/>
          <a:ext cx="4718017" cy="815372"/>
        </a:xfrm>
        <a:prstGeom prst="nonIsoscelesTrapezoid">
          <a:avLst>
            <a:gd name="adj1" fmla="val 49681"/>
            <a:gd name="adj2" fmla="val 0"/>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r" defTabSz="1244600">
            <a:lnSpc>
              <a:spcPct val="90000"/>
            </a:lnSpc>
            <a:spcBef>
              <a:spcPct val="0"/>
            </a:spcBef>
            <a:spcAft>
              <a:spcPct val="15000"/>
            </a:spcAft>
            <a:buChar char="•"/>
          </a:pPr>
          <a:r>
            <a:rPr lang="pt-BR" sz="2800" b="0" kern="1200" dirty="0"/>
            <a:t>0%</a:t>
          </a:r>
        </a:p>
      </dsp:txBody>
      <dsp:txXfrm>
        <a:off x="2835576" y="4076863"/>
        <a:ext cx="4312935" cy="815372"/>
      </dsp:txXfrm>
    </dsp:sp>
    <dsp:sp modelId="{C4E4F116-B4BF-E741-826C-1CCCF3F6E0C3}">
      <dsp:nvSpPr>
        <dsp:cNvPr id="0" name=""/>
        <dsp:cNvSpPr/>
      </dsp:nvSpPr>
      <dsp:spPr>
        <a:xfrm rot="10800000">
          <a:off x="2025411" y="4076863"/>
          <a:ext cx="810164" cy="815372"/>
        </a:xfrm>
        <a:prstGeom prst="trapezoid">
          <a:avLst>
            <a:gd name="adj" fmla="val 5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0" i="1" kern="1200" dirty="0"/>
            <a:t>never</a:t>
          </a:r>
          <a:endParaRPr lang="pt-BR" sz="2800" b="0" kern="1200" dirty="0"/>
        </a:p>
      </dsp:txBody>
      <dsp:txXfrm rot="-10800000">
        <a:off x="2025411" y="4076863"/>
        <a:ext cx="810164" cy="8153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1160EA64-D806-43AC-9DF2-F8C432F32B4C}"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5/19/2023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583436" y="3143250"/>
            <a:ext cx="4270248" cy="25967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4F7D4976-E339-4826-83B7-FBD03F55ECF8}"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‹nº›</a:t>
            </a:fld>
            <a:endParaRPr lang="en-US" dirty="0"/>
          </a:p>
        </p:txBody>
      </p:sp>
      <p:sp>
        <p:nvSpPr>
          <p:cNvPr id="10" name="Title 9"/>
          <p:cNvSpPr>
            <a:spLocks noGrp="1"/>
          </p:cNvSpPr>
          <p:nvPr>
            <p:ph type="title"/>
          </p:nvPr>
        </p:nvSpPr>
        <p:spPr/>
        <p:txBody>
          <a:bodyPr/>
          <a:lstStyle/>
          <a:p>
            <a:r>
              <a:rPr lang="pt-BR"/>
              <a:t>Clique para editar o título Mestre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9" name="Date Placeholder 8"/>
          <p:cNvSpPr>
            <a:spLocks noGrp="1"/>
          </p:cNvSpPr>
          <p:nvPr>
            <p:ph type="dt" sz="half" idx="10"/>
          </p:nvPr>
        </p:nvSpPr>
        <p:spPr/>
        <p:txBody>
          <a:bodyPr/>
          <a:lstStyle/>
          <a:p>
            <a:fld id="{D1BE4249-C0D0-4B06-8692-E8BB871AF643}" type="datetimeFigureOut">
              <a:rPr lang="en-US" dirty="0"/>
              <a:t>5/19/2023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5/19/2023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5/19/2023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0B95C-AFAC-64E7-0AFE-943A4F475178}"/>
              </a:ext>
            </a:extLst>
          </p:cNvPr>
          <p:cNvSpPr>
            <a:spLocks noGrp="1"/>
          </p:cNvSpPr>
          <p:nvPr>
            <p:ph type="ctrTitle"/>
          </p:nvPr>
        </p:nvSpPr>
        <p:spPr>
          <a:xfrm>
            <a:off x="5498590" y="988741"/>
            <a:ext cx="5888754" cy="4880518"/>
          </a:xfrm>
          <a:noFill/>
          <a:ln>
            <a:noFill/>
          </a:ln>
        </p:spPr>
        <p:txBody>
          <a:bodyPr wrap="square">
            <a:normAutofit/>
          </a:bodyPr>
          <a:lstStyle/>
          <a:p>
            <a:pPr algn="l"/>
            <a:r>
              <a:rPr lang="pt-BR" sz="4800">
                <a:solidFill>
                  <a:schemeClr val="tx1"/>
                </a:solidFill>
              </a:rPr>
              <a:t>Língua inglesa</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0DE6392D-CB40-B4D6-2F08-5702781EA3BB}"/>
              </a:ext>
            </a:extLst>
          </p:cNvPr>
          <p:cNvSpPr>
            <a:spLocks noGrp="1"/>
          </p:cNvSpPr>
          <p:nvPr>
            <p:ph type="subTitle" idx="1"/>
          </p:nvPr>
        </p:nvSpPr>
        <p:spPr>
          <a:xfrm>
            <a:off x="1867700" y="2007220"/>
            <a:ext cx="2357553" cy="2843560"/>
          </a:xfrm>
        </p:spPr>
        <p:txBody>
          <a:bodyPr anchor="ctr">
            <a:normAutofit/>
          </a:bodyPr>
          <a:lstStyle/>
          <a:p>
            <a:pPr algn="r"/>
            <a:r>
              <a:rPr lang="pt-BR" sz="2800" dirty="0">
                <a:solidFill>
                  <a:srgbClr val="FFFFFF"/>
                </a:solidFill>
              </a:rPr>
              <a:t>7º ano</a:t>
            </a:r>
          </a:p>
        </p:txBody>
      </p:sp>
    </p:spTree>
    <p:extLst>
      <p:ext uri="{BB962C8B-B14F-4D97-AF65-F5344CB8AC3E}">
        <p14:creationId xmlns:p14="http://schemas.microsoft.com/office/powerpoint/2010/main" val="31565391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4686686" y="5854620"/>
            <a:ext cx="7505313"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ROWEN, Beth. </a:t>
            </a:r>
            <a:r>
              <a:rPr lang="pt-BR" sz="1200" b="1" dirty="0">
                <a:solidFill>
                  <a:srgbClr val="2F2F2E"/>
                </a:solidFill>
                <a:latin typeface="Helvetica" pitchFamily="2" charset="0"/>
              </a:rPr>
              <a:t>Quiz: </a:t>
            </a:r>
            <a:r>
              <a:rPr lang="pt-BR" sz="1200" b="1" dirty="0" err="1">
                <a:solidFill>
                  <a:srgbClr val="2F2F2E"/>
                </a:solidFill>
                <a:latin typeface="Helvetica" pitchFamily="2" charset="0"/>
              </a:rPr>
              <a:t>your</a:t>
            </a:r>
            <a:r>
              <a:rPr lang="pt-BR" sz="1200" b="1" dirty="0">
                <a:solidFill>
                  <a:srgbClr val="2F2F2E"/>
                </a:solidFill>
                <a:latin typeface="Helvetica" pitchFamily="2" charset="0"/>
              </a:rPr>
              <a:t> body </a:t>
            </a:r>
            <a:r>
              <a:rPr lang="pt-BR" sz="1200" b="1" dirty="0" err="1">
                <a:solidFill>
                  <a:srgbClr val="2F2F2E"/>
                </a:solidFill>
                <a:latin typeface="Helvetica" pitchFamily="2" charset="0"/>
              </a:rPr>
              <a:t>inside</a:t>
            </a:r>
            <a:r>
              <a:rPr lang="pt-BR" sz="1200" b="1" dirty="0">
                <a:solidFill>
                  <a:srgbClr val="2F2F2E"/>
                </a:solidFill>
                <a:latin typeface="Helvetica" pitchFamily="2" charset="0"/>
              </a:rPr>
              <a:t> and out. </a:t>
            </a:r>
            <a:r>
              <a:rPr lang="pt-BR" sz="1200" dirty="0" err="1">
                <a:solidFill>
                  <a:srgbClr val="2F2F2E"/>
                </a:solidFill>
                <a:latin typeface="Helvetica" pitchFamily="2" charset="0"/>
              </a:rPr>
              <a:t>Fact</a:t>
            </a:r>
            <a:r>
              <a:rPr lang="pt-BR" sz="1200" dirty="0">
                <a:solidFill>
                  <a:srgbClr val="2F2F2E"/>
                </a:solidFill>
                <a:latin typeface="Helvetica" pitchFamily="2" charset="0"/>
              </a:rPr>
              <a:t> Monster. 2000-2019. Disponível em: </a:t>
            </a:r>
            <a:r>
              <a:rPr lang="pt-BR" sz="1200" dirty="0" err="1">
                <a:solidFill>
                  <a:srgbClr val="2F2F2E"/>
                </a:solidFill>
                <a:latin typeface="Helvetica" pitchFamily="2" charset="0"/>
              </a:rPr>
              <a:t>www.factmonster.com</a:t>
            </a:r>
            <a:r>
              <a:rPr lang="pt-BR" sz="1200" dirty="0">
                <a:solidFill>
                  <a:srgbClr val="2F2F2E"/>
                </a:solidFill>
                <a:latin typeface="Helvetica" pitchFamily="2" charset="0"/>
              </a:rPr>
              <a:t>/take-quiz/</a:t>
            </a:r>
            <a:r>
              <a:rPr lang="pt-BR" sz="1200" dirty="0" err="1">
                <a:solidFill>
                  <a:srgbClr val="2F2F2E"/>
                </a:solidFill>
                <a:latin typeface="Helvetica" pitchFamily="2" charset="0"/>
              </a:rPr>
              <a:t>your</a:t>
            </a:r>
            <a:r>
              <a:rPr lang="pt-BR" sz="1200" dirty="0">
                <a:solidFill>
                  <a:srgbClr val="2F2F2E"/>
                </a:solidFill>
                <a:latin typeface="Helvetica" pitchFamily="2" charset="0"/>
              </a:rPr>
              <a:t>-body-</a:t>
            </a:r>
            <a:r>
              <a:rPr lang="pt-BR" sz="1200" dirty="0" err="1">
                <a:solidFill>
                  <a:srgbClr val="2F2F2E"/>
                </a:solidFill>
                <a:latin typeface="Helvetica" pitchFamily="2" charset="0"/>
              </a:rPr>
              <a:t>inside</a:t>
            </a:r>
            <a:r>
              <a:rPr lang="pt-BR" sz="1200" dirty="0">
                <a:solidFill>
                  <a:srgbClr val="2F2F2E"/>
                </a:solidFill>
                <a:latin typeface="Helvetica" pitchFamily="2" charset="0"/>
              </a:rPr>
              <a:t>-out. Acesso em: 19 jun. 2022.</a:t>
            </a:r>
            <a:endParaRPr lang="pt-BR" sz="1200" dirty="0"/>
          </a:p>
        </p:txBody>
      </p:sp>
      <p:pic>
        <p:nvPicPr>
          <p:cNvPr id="5" name="Imagem 4" descr="Tabela&#10;&#10;Descrição gerada automaticamente">
            <a:extLst>
              <a:ext uri="{FF2B5EF4-FFF2-40B4-BE49-F238E27FC236}">
                <a16:creationId xmlns:a16="http://schemas.microsoft.com/office/drawing/2014/main" id="{F6956413-AD73-D4FA-D2C1-6BD59564C4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6686" y="729944"/>
            <a:ext cx="7505313" cy="2629521"/>
          </a:xfrm>
          <a:prstGeom prst="rect">
            <a:avLst/>
          </a:prstGeom>
        </p:spPr>
      </p:pic>
      <p:grpSp>
        <p:nvGrpSpPr>
          <p:cNvPr id="16" name="Agrupar 15">
            <a:extLst>
              <a:ext uri="{FF2B5EF4-FFF2-40B4-BE49-F238E27FC236}">
                <a16:creationId xmlns:a16="http://schemas.microsoft.com/office/drawing/2014/main" id="{82D0065E-40DA-2263-9009-9E1226387B39}"/>
              </a:ext>
            </a:extLst>
          </p:cNvPr>
          <p:cNvGrpSpPr/>
          <p:nvPr/>
        </p:nvGrpSpPr>
        <p:grpSpPr>
          <a:xfrm>
            <a:off x="328221" y="3280359"/>
            <a:ext cx="3679220" cy="2668793"/>
            <a:chOff x="667198" y="3617074"/>
            <a:chExt cx="2262744" cy="1721776"/>
          </a:xfrm>
        </p:grpSpPr>
        <p:sp>
          <p:nvSpPr>
            <p:cNvPr id="17" name="CaixaDeTexto 16">
              <a:extLst>
                <a:ext uri="{FF2B5EF4-FFF2-40B4-BE49-F238E27FC236}">
                  <a16:creationId xmlns:a16="http://schemas.microsoft.com/office/drawing/2014/main" id="{DEA77C23-DBAC-128E-1A58-B3F3F8D985D8}"/>
                </a:ext>
              </a:extLst>
            </p:cNvPr>
            <p:cNvSpPr txBox="1"/>
            <p:nvPr/>
          </p:nvSpPr>
          <p:spPr>
            <a:xfrm>
              <a:off x="839245" y="4087906"/>
              <a:ext cx="2090697" cy="1250944"/>
            </a:xfrm>
            <a:custGeom>
              <a:avLst/>
              <a:gdLst>
                <a:gd name="connsiteX0" fmla="*/ 0 w 2090697"/>
                <a:gd name="connsiteY0" fmla="*/ 0 h 1250944"/>
                <a:gd name="connsiteX1" fmla="*/ 2090697 w 2090697"/>
                <a:gd name="connsiteY1" fmla="*/ 0 h 1250944"/>
                <a:gd name="connsiteX2" fmla="*/ 2090697 w 2090697"/>
                <a:gd name="connsiteY2" fmla="*/ 1250944 h 1250944"/>
                <a:gd name="connsiteX3" fmla="*/ 0 w 2090697"/>
                <a:gd name="connsiteY3" fmla="*/ 1250944 h 1250944"/>
                <a:gd name="connsiteX4" fmla="*/ 0 w 2090697"/>
                <a:gd name="connsiteY4" fmla="*/ 0 h 125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697" h="1250944" fill="none" extrusionOk="0">
                  <a:moveTo>
                    <a:pt x="0" y="0"/>
                  </a:moveTo>
                  <a:cubicBezTo>
                    <a:pt x="255376" y="-49533"/>
                    <a:pt x="1053708" y="-14809"/>
                    <a:pt x="2090697" y="0"/>
                  </a:cubicBezTo>
                  <a:cubicBezTo>
                    <a:pt x="1985046" y="320135"/>
                    <a:pt x="2159614" y="748367"/>
                    <a:pt x="2090697" y="1250944"/>
                  </a:cubicBezTo>
                  <a:cubicBezTo>
                    <a:pt x="1658301" y="1202713"/>
                    <a:pt x="676132" y="1335399"/>
                    <a:pt x="0" y="1250944"/>
                  </a:cubicBezTo>
                  <a:cubicBezTo>
                    <a:pt x="95908" y="930434"/>
                    <a:pt x="-86807" y="353579"/>
                    <a:pt x="0" y="0"/>
                  </a:cubicBezTo>
                  <a:close/>
                </a:path>
                <a:path w="2090697" h="1250944" stroke="0" extrusionOk="0">
                  <a:moveTo>
                    <a:pt x="0" y="0"/>
                  </a:moveTo>
                  <a:cubicBezTo>
                    <a:pt x="1029452" y="118645"/>
                    <a:pt x="1371849" y="116012"/>
                    <a:pt x="2090697" y="0"/>
                  </a:cubicBezTo>
                  <a:cubicBezTo>
                    <a:pt x="2189043" y="481042"/>
                    <a:pt x="2181220" y="1067489"/>
                    <a:pt x="2090697" y="1250944"/>
                  </a:cubicBezTo>
                  <a:cubicBezTo>
                    <a:pt x="1873052" y="1385544"/>
                    <a:pt x="544636" y="1093748"/>
                    <a:pt x="0" y="1250944"/>
                  </a:cubicBezTo>
                  <a:cubicBezTo>
                    <a:pt x="-5758" y="1029052"/>
                    <a:pt x="-105822" y="12972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We use </a:t>
              </a:r>
              <a:r>
                <a:rPr lang="en-US" sz="2000" b="1" dirty="0"/>
                <a:t>How many…? </a:t>
              </a:r>
              <a:r>
                <a:rPr lang="en-US" sz="2000" dirty="0"/>
                <a:t>to ask about the number of things or people (quantity).</a:t>
              </a:r>
            </a:p>
            <a:p>
              <a:endParaRPr lang="en-US" sz="2000" dirty="0"/>
            </a:p>
            <a:p>
              <a:r>
                <a:rPr lang="en-US" sz="2000" b="1" i="1" dirty="0"/>
                <a:t>How many </a:t>
              </a:r>
              <a:r>
                <a:rPr lang="en-US" sz="2000" i="1" dirty="0"/>
                <a:t>friends do you have?</a:t>
              </a:r>
            </a:p>
            <a:p>
              <a:r>
                <a:rPr lang="en-US" sz="2000" i="1" dirty="0"/>
                <a:t>I have about 10 friends.</a:t>
              </a:r>
            </a:p>
          </p:txBody>
        </p:sp>
        <p:sp>
          <p:nvSpPr>
            <p:cNvPr id="18" name="Pentágono 17">
              <a:extLst>
                <a:ext uri="{FF2B5EF4-FFF2-40B4-BE49-F238E27FC236}">
                  <a16:creationId xmlns:a16="http://schemas.microsoft.com/office/drawing/2014/main" id="{3FC7E240-A6B7-1B16-7A0D-38BF7C495ECF}"/>
                </a:ext>
              </a:extLst>
            </p:cNvPr>
            <p:cNvSpPr/>
            <p:nvPr/>
          </p:nvSpPr>
          <p:spPr>
            <a:xfrm rot="21406225">
              <a:off x="667198" y="3617074"/>
              <a:ext cx="2068865"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7" name="Imagem 6">
            <a:extLst>
              <a:ext uri="{FF2B5EF4-FFF2-40B4-BE49-F238E27FC236}">
                <a16:creationId xmlns:a16="http://schemas.microsoft.com/office/drawing/2014/main" id="{0F4D2C0A-4D34-85D4-AAF6-08FD6D8B3620}"/>
              </a:ext>
            </a:extLst>
          </p:cNvPr>
          <p:cNvPicPr>
            <a:picLocks noChangeAspect="1"/>
          </p:cNvPicPr>
          <p:nvPr/>
        </p:nvPicPr>
        <p:blipFill>
          <a:blip r:embed="rId3"/>
          <a:stretch>
            <a:fillRect/>
          </a:stretch>
        </p:blipFill>
        <p:spPr>
          <a:xfrm>
            <a:off x="4654296" y="3311445"/>
            <a:ext cx="7315200" cy="2543175"/>
          </a:xfrm>
          <a:prstGeom prst="rect">
            <a:avLst/>
          </a:prstGeom>
        </p:spPr>
      </p:pic>
    </p:spTree>
    <p:extLst>
      <p:ext uri="{BB962C8B-B14F-4D97-AF65-F5344CB8AC3E}">
        <p14:creationId xmlns:p14="http://schemas.microsoft.com/office/powerpoint/2010/main" val="194023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14" name="Título 1">
            <a:extLst>
              <a:ext uri="{FF2B5EF4-FFF2-40B4-BE49-F238E27FC236}">
                <a16:creationId xmlns:a16="http://schemas.microsoft.com/office/drawing/2014/main" id="{26CE7094-4244-C96F-90D8-1D9C24B49241}"/>
              </a:ext>
            </a:extLst>
          </p:cNvPr>
          <p:cNvSpPr txBox="1">
            <a:spLocks/>
          </p:cNvSpPr>
          <p:nvPr/>
        </p:nvSpPr>
        <p:spPr bwMode="black">
          <a:xfrm>
            <a:off x="643467" y="283512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The human body</a:t>
            </a:r>
          </a:p>
        </p:txBody>
      </p:sp>
      <p:pic>
        <p:nvPicPr>
          <p:cNvPr id="11" name="Imagem 10" descr="Mulher com raquete na praia&#10;&#10;Descrição gerada automaticamente">
            <a:extLst>
              <a:ext uri="{FF2B5EF4-FFF2-40B4-BE49-F238E27FC236}">
                <a16:creationId xmlns:a16="http://schemas.microsoft.com/office/drawing/2014/main" id="{4F2A10B0-0765-CD11-A5F3-68B6C3E31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8747" y="750609"/>
            <a:ext cx="7320225" cy="5356782"/>
          </a:xfrm>
          <a:prstGeom prst="rect">
            <a:avLst/>
          </a:prstGeom>
          <a:solidFill>
            <a:schemeClr val="accent4"/>
          </a:solidFill>
        </p:spPr>
      </p:pic>
      <p:sp>
        <p:nvSpPr>
          <p:cNvPr id="13" name="CaixaDeTexto 12">
            <a:extLst>
              <a:ext uri="{FF2B5EF4-FFF2-40B4-BE49-F238E27FC236}">
                <a16:creationId xmlns:a16="http://schemas.microsoft.com/office/drawing/2014/main" id="{B5319A5C-D15D-CFF0-C376-1EF30B07B76F}"/>
              </a:ext>
            </a:extLst>
          </p:cNvPr>
          <p:cNvSpPr txBox="1"/>
          <p:nvPr/>
        </p:nvSpPr>
        <p:spPr>
          <a:xfrm>
            <a:off x="9415610" y="1045824"/>
            <a:ext cx="1142854" cy="461665"/>
          </a:xfrm>
          <a:custGeom>
            <a:avLst/>
            <a:gdLst>
              <a:gd name="connsiteX0" fmla="*/ 0 w 1142854"/>
              <a:gd name="connsiteY0" fmla="*/ 0 h 461665"/>
              <a:gd name="connsiteX1" fmla="*/ 1142854 w 1142854"/>
              <a:gd name="connsiteY1" fmla="*/ 0 h 461665"/>
              <a:gd name="connsiteX2" fmla="*/ 1142854 w 1142854"/>
              <a:gd name="connsiteY2" fmla="*/ 461665 h 461665"/>
              <a:gd name="connsiteX3" fmla="*/ 0 w 1142854"/>
              <a:gd name="connsiteY3" fmla="*/ 461665 h 461665"/>
              <a:gd name="connsiteX4" fmla="*/ 0 w 11428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854" h="461665" fill="none" extrusionOk="0">
                <a:moveTo>
                  <a:pt x="0" y="0"/>
                </a:moveTo>
                <a:cubicBezTo>
                  <a:pt x="275626" y="63483"/>
                  <a:pt x="784806" y="-59615"/>
                  <a:pt x="1142854" y="0"/>
                </a:cubicBezTo>
                <a:cubicBezTo>
                  <a:pt x="1140706" y="186521"/>
                  <a:pt x="1140561" y="313513"/>
                  <a:pt x="1142854" y="461665"/>
                </a:cubicBezTo>
                <a:cubicBezTo>
                  <a:pt x="937120" y="520474"/>
                  <a:pt x="339363" y="558216"/>
                  <a:pt x="0" y="461665"/>
                </a:cubicBezTo>
                <a:cubicBezTo>
                  <a:pt x="-3326" y="342772"/>
                  <a:pt x="-14350" y="47724"/>
                  <a:pt x="0" y="0"/>
                </a:cubicBezTo>
                <a:close/>
              </a:path>
              <a:path w="1142854" h="461665" stroke="0" extrusionOk="0">
                <a:moveTo>
                  <a:pt x="0" y="0"/>
                </a:moveTo>
                <a:cubicBezTo>
                  <a:pt x="502401" y="-7924"/>
                  <a:pt x="584303" y="99034"/>
                  <a:pt x="1142854" y="0"/>
                </a:cubicBezTo>
                <a:cubicBezTo>
                  <a:pt x="1161600" y="143527"/>
                  <a:pt x="1115864" y="261265"/>
                  <a:pt x="1142854" y="461665"/>
                </a:cubicBezTo>
                <a:cubicBezTo>
                  <a:pt x="966058" y="359199"/>
                  <a:pt x="351954" y="400315"/>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head</a:t>
            </a:r>
          </a:p>
        </p:txBody>
      </p:sp>
      <p:sp>
        <p:nvSpPr>
          <p:cNvPr id="15" name="CaixaDeTexto 14">
            <a:extLst>
              <a:ext uri="{FF2B5EF4-FFF2-40B4-BE49-F238E27FC236}">
                <a16:creationId xmlns:a16="http://schemas.microsoft.com/office/drawing/2014/main" id="{1BDF560F-4729-1A9C-7AFE-9490FDFDFA85}"/>
              </a:ext>
            </a:extLst>
          </p:cNvPr>
          <p:cNvSpPr txBox="1"/>
          <p:nvPr/>
        </p:nvSpPr>
        <p:spPr>
          <a:xfrm>
            <a:off x="9306871" y="1507489"/>
            <a:ext cx="1142854" cy="461665"/>
          </a:xfrm>
          <a:custGeom>
            <a:avLst/>
            <a:gdLst>
              <a:gd name="connsiteX0" fmla="*/ 0 w 1142854"/>
              <a:gd name="connsiteY0" fmla="*/ 0 h 461665"/>
              <a:gd name="connsiteX1" fmla="*/ 1142854 w 1142854"/>
              <a:gd name="connsiteY1" fmla="*/ 0 h 461665"/>
              <a:gd name="connsiteX2" fmla="*/ 1142854 w 1142854"/>
              <a:gd name="connsiteY2" fmla="*/ 461665 h 461665"/>
              <a:gd name="connsiteX3" fmla="*/ 0 w 1142854"/>
              <a:gd name="connsiteY3" fmla="*/ 461665 h 461665"/>
              <a:gd name="connsiteX4" fmla="*/ 0 w 11428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854" h="461665" fill="none" extrusionOk="0">
                <a:moveTo>
                  <a:pt x="0" y="0"/>
                </a:moveTo>
                <a:cubicBezTo>
                  <a:pt x="275626" y="63483"/>
                  <a:pt x="784806" y="-59615"/>
                  <a:pt x="1142854" y="0"/>
                </a:cubicBezTo>
                <a:cubicBezTo>
                  <a:pt x="1140706" y="186521"/>
                  <a:pt x="1140561" y="313513"/>
                  <a:pt x="1142854" y="461665"/>
                </a:cubicBezTo>
                <a:cubicBezTo>
                  <a:pt x="937120" y="520474"/>
                  <a:pt x="339363" y="558216"/>
                  <a:pt x="0" y="461665"/>
                </a:cubicBezTo>
                <a:cubicBezTo>
                  <a:pt x="-3326" y="342772"/>
                  <a:pt x="-14350" y="47724"/>
                  <a:pt x="0" y="0"/>
                </a:cubicBezTo>
                <a:close/>
              </a:path>
              <a:path w="1142854" h="461665" stroke="0" extrusionOk="0">
                <a:moveTo>
                  <a:pt x="0" y="0"/>
                </a:moveTo>
                <a:cubicBezTo>
                  <a:pt x="502401" y="-7924"/>
                  <a:pt x="584303" y="99034"/>
                  <a:pt x="1142854" y="0"/>
                </a:cubicBezTo>
                <a:cubicBezTo>
                  <a:pt x="1161600" y="143527"/>
                  <a:pt x="1115864" y="261265"/>
                  <a:pt x="1142854" y="461665"/>
                </a:cubicBezTo>
                <a:cubicBezTo>
                  <a:pt x="966058" y="359199"/>
                  <a:pt x="351954" y="400315"/>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neck</a:t>
            </a:r>
          </a:p>
        </p:txBody>
      </p:sp>
      <p:sp>
        <p:nvSpPr>
          <p:cNvPr id="16" name="CaixaDeTexto 15">
            <a:extLst>
              <a:ext uri="{FF2B5EF4-FFF2-40B4-BE49-F238E27FC236}">
                <a16:creationId xmlns:a16="http://schemas.microsoft.com/office/drawing/2014/main" id="{7C0C4B90-8FD5-D047-25E1-A679B2F3C954}"/>
              </a:ext>
            </a:extLst>
          </p:cNvPr>
          <p:cNvSpPr txBox="1"/>
          <p:nvPr/>
        </p:nvSpPr>
        <p:spPr>
          <a:xfrm>
            <a:off x="8872759" y="2027265"/>
            <a:ext cx="1142854" cy="461665"/>
          </a:xfrm>
          <a:custGeom>
            <a:avLst/>
            <a:gdLst>
              <a:gd name="connsiteX0" fmla="*/ 0 w 1142854"/>
              <a:gd name="connsiteY0" fmla="*/ 0 h 461665"/>
              <a:gd name="connsiteX1" fmla="*/ 1142854 w 1142854"/>
              <a:gd name="connsiteY1" fmla="*/ 0 h 461665"/>
              <a:gd name="connsiteX2" fmla="*/ 1142854 w 1142854"/>
              <a:gd name="connsiteY2" fmla="*/ 461665 h 461665"/>
              <a:gd name="connsiteX3" fmla="*/ 0 w 1142854"/>
              <a:gd name="connsiteY3" fmla="*/ 461665 h 461665"/>
              <a:gd name="connsiteX4" fmla="*/ 0 w 11428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854" h="461665" fill="none" extrusionOk="0">
                <a:moveTo>
                  <a:pt x="0" y="0"/>
                </a:moveTo>
                <a:cubicBezTo>
                  <a:pt x="275626" y="63483"/>
                  <a:pt x="784806" y="-59615"/>
                  <a:pt x="1142854" y="0"/>
                </a:cubicBezTo>
                <a:cubicBezTo>
                  <a:pt x="1140706" y="186521"/>
                  <a:pt x="1140561" y="313513"/>
                  <a:pt x="1142854" y="461665"/>
                </a:cubicBezTo>
                <a:cubicBezTo>
                  <a:pt x="937120" y="520474"/>
                  <a:pt x="339363" y="558216"/>
                  <a:pt x="0" y="461665"/>
                </a:cubicBezTo>
                <a:cubicBezTo>
                  <a:pt x="-3326" y="342772"/>
                  <a:pt x="-14350" y="47724"/>
                  <a:pt x="0" y="0"/>
                </a:cubicBezTo>
                <a:close/>
              </a:path>
              <a:path w="1142854" h="461665" stroke="0" extrusionOk="0">
                <a:moveTo>
                  <a:pt x="0" y="0"/>
                </a:moveTo>
                <a:cubicBezTo>
                  <a:pt x="502401" y="-7924"/>
                  <a:pt x="584303" y="99034"/>
                  <a:pt x="1142854" y="0"/>
                </a:cubicBezTo>
                <a:cubicBezTo>
                  <a:pt x="1161600" y="143527"/>
                  <a:pt x="1115864" y="261265"/>
                  <a:pt x="1142854" y="461665"/>
                </a:cubicBezTo>
                <a:cubicBezTo>
                  <a:pt x="966058" y="359199"/>
                  <a:pt x="351954" y="400315"/>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chest</a:t>
            </a:r>
          </a:p>
        </p:txBody>
      </p:sp>
      <p:sp>
        <p:nvSpPr>
          <p:cNvPr id="18" name="CaixaDeTexto 17">
            <a:extLst>
              <a:ext uri="{FF2B5EF4-FFF2-40B4-BE49-F238E27FC236}">
                <a16:creationId xmlns:a16="http://schemas.microsoft.com/office/drawing/2014/main" id="{A52D0BC0-3A1D-DA65-99A1-E72F03B84757}"/>
              </a:ext>
            </a:extLst>
          </p:cNvPr>
          <p:cNvSpPr txBox="1"/>
          <p:nvPr/>
        </p:nvSpPr>
        <p:spPr>
          <a:xfrm>
            <a:off x="9878298" y="2835128"/>
            <a:ext cx="1280240" cy="461665"/>
          </a:xfrm>
          <a:custGeom>
            <a:avLst/>
            <a:gdLst>
              <a:gd name="connsiteX0" fmla="*/ 0 w 1280240"/>
              <a:gd name="connsiteY0" fmla="*/ 0 h 461665"/>
              <a:gd name="connsiteX1" fmla="*/ 1280240 w 1280240"/>
              <a:gd name="connsiteY1" fmla="*/ 0 h 461665"/>
              <a:gd name="connsiteX2" fmla="*/ 1280240 w 1280240"/>
              <a:gd name="connsiteY2" fmla="*/ 461665 h 461665"/>
              <a:gd name="connsiteX3" fmla="*/ 0 w 1280240"/>
              <a:gd name="connsiteY3" fmla="*/ 461665 h 461665"/>
              <a:gd name="connsiteX4" fmla="*/ 0 w 12802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40" h="461665" fill="none" extrusionOk="0">
                <a:moveTo>
                  <a:pt x="0" y="0"/>
                </a:moveTo>
                <a:cubicBezTo>
                  <a:pt x="243042" y="56500"/>
                  <a:pt x="773103" y="-110443"/>
                  <a:pt x="1280240" y="0"/>
                </a:cubicBezTo>
                <a:cubicBezTo>
                  <a:pt x="1278092" y="186521"/>
                  <a:pt x="1277947" y="313513"/>
                  <a:pt x="1280240" y="461665"/>
                </a:cubicBezTo>
                <a:cubicBezTo>
                  <a:pt x="721445" y="400011"/>
                  <a:pt x="600200" y="401127"/>
                  <a:pt x="0" y="461665"/>
                </a:cubicBezTo>
                <a:cubicBezTo>
                  <a:pt x="-3326" y="342772"/>
                  <a:pt x="-14350" y="47724"/>
                  <a:pt x="0" y="0"/>
                </a:cubicBezTo>
                <a:close/>
              </a:path>
              <a:path w="1280240" h="461665" stroke="0" extrusionOk="0">
                <a:moveTo>
                  <a:pt x="0" y="0"/>
                </a:moveTo>
                <a:cubicBezTo>
                  <a:pt x="626026" y="13939"/>
                  <a:pt x="1085268" y="58640"/>
                  <a:pt x="1280240" y="0"/>
                </a:cubicBezTo>
                <a:cubicBezTo>
                  <a:pt x="1298986" y="143527"/>
                  <a:pt x="1253250" y="261265"/>
                  <a:pt x="1280240" y="461665"/>
                </a:cubicBezTo>
                <a:cubicBezTo>
                  <a:pt x="1016368" y="465221"/>
                  <a:pt x="370712" y="395451"/>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hand(s)</a:t>
            </a:r>
          </a:p>
        </p:txBody>
      </p:sp>
      <p:sp>
        <p:nvSpPr>
          <p:cNvPr id="19" name="CaixaDeTexto 18">
            <a:extLst>
              <a:ext uri="{FF2B5EF4-FFF2-40B4-BE49-F238E27FC236}">
                <a16:creationId xmlns:a16="http://schemas.microsoft.com/office/drawing/2014/main" id="{C2071779-7E62-6251-C893-7E0CEE6C315F}"/>
              </a:ext>
            </a:extLst>
          </p:cNvPr>
          <p:cNvSpPr txBox="1"/>
          <p:nvPr/>
        </p:nvSpPr>
        <p:spPr>
          <a:xfrm>
            <a:off x="8373880" y="5119678"/>
            <a:ext cx="3020500" cy="461665"/>
          </a:xfrm>
          <a:custGeom>
            <a:avLst/>
            <a:gdLst>
              <a:gd name="connsiteX0" fmla="*/ 0 w 3020500"/>
              <a:gd name="connsiteY0" fmla="*/ 0 h 461665"/>
              <a:gd name="connsiteX1" fmla="*/ 3020500 w 3020500"/>
              <a:gd name="connsiteY1" fmla="*/ 0 h 461665"/>
              <a:gd name="connsiteX2" fmla="*/ 3020500 w 3020500"/>
              <a:gd name="connsiteY2" fmla="*/ 461665 h 461665"/>
              <a:gd name="connsiteX3" fmla="*/ 0 w 3020500"/>
              <a:gd name="connsiteY3" fmla="*/ 461665 h 461665"/>
              <a:gd name="connsiteX4" fmla="*/ 0 w 30205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500" h="461665" fill="none" extrusionOk="0">
                <a:moveTo>
                  <a:pt x="0" y="0"/>
                </a:moveTo>
                <a:cubicBezTo>
                  <a:pt x="934250" y="-49533"/>
                  <a:pt x="1879598" y="-14809"/>
                  <a:pt x="3020500" y="0"/>
                </a:cubicBezTo>
                <a:cubicBezTo>
                  <a:pt x="3018352" y="186521"/>
                  <a:pt x="3018207" y="313513"/>
                  <a:pt x="3020500" y="461665"/>
                </a:cubicBezTo>
                <a:cubicBezTo>
                  <a:pt x="1574226" y="413434"/>
                  <a:pt x="1342992" y="546120"/>
                  <a:pt x="0" y="461665"/>
                </a:cubicBezTo>
                <a:cubicBezTo>
                  <a:pt x="-3326" y="342772"/>
                  <a:pt x="-14350" y="47724"/>
                  <a:pt x="0" y="0"/>
                </a:cubicBezTo>
                <a:close/>
              </a:path>
              <a:path w="3020500" h="461665" stroke="0" extrusionOk="0">
                <a:moveTo>
                  <a:pt x="0" y="0"/>
                </a:moveTo>
                <a:cubicBezTo>
                  <a:pt x="1491241" y="118645"/>
                  <a:pt x="1541413" y="116012"/>
                  <a:pt x="3020500" y="0"/>
                </a:cubicBezTo>
                <a:cubicBezTo>
                  <a:pt x="3039246" y="143527"/>
                  <a:pt x="2993510" y="261265"/>
                  <a:pt x="3020500" y="461665"/>
                </a:cubicBezTo>
                <a:cubicBezTo>
                  <a:pt x="1645652" y="596265"/>
                  <a:pt x="386438" y="304469"/>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foot </a:t>
            </a:r>
            <a:r>
              <a:rPr lang="pt-BR" b="1" dirty="0"/>
              <a:t>(sing.)</a:t>
            </a:r>
            <a:r>
              <a:rPr lang="pt-BR" sz="2400" b="1" dirty="0"/>
              <a:t>/feet </a:t>
            </a:r>
            <a:r>
              <a:rPr lang="pt-BR" b="1" dirty="0"/>
              <a:t>(pl.)</a:t>
            </a:r>
            <a:endParaRPr lang="pt-BR" sz="2400" b="1" dirty="0"/>
          </a:p>
        </p:txBody>
      </p:sp>
      <p:sp>
        <p:nvSpPr>
          <p:cNvPr id="20" name="CaixaDeTexto 19">
            <a:extLst>
              <a:ext uri="{FF2B5EF4-FFF2-40B4-BE49-F238E27FC236}">
                <a16:creationId xmlns:a16="http://schemas.microsoft.com/office/drawing/2014/main" id="{F793B7F6-2518-2046-6615-575AF1DFA26C}"/>
              </a:ext>
            </a:extLst>
          </p:cNvPr>
          <p:cNvSpPr txBox="1"/>
          <p:nvPr/>
        </p:nvSpPr>
        <p:spPr>
          <a:xfrm>
            <a:off x="5538179" y="4349884"/>
            <a:ext cx="1280240" cy="461665"/>
          </a:xfrm>
          <a:custGeom>
            <a:avLst/>
            <a:gdLst>
              <a:gd name="connsiteX0" fmla="*/ 0 w 1280240"/>
              <a:gd name="connsiteY0" fmla="*/ 0 h 461665"/>
              <a:gd name="connsiteX1" fmla="*/ 1280240 w 1280240"/>
              <a:gd name="connsiteY1" fmla="*/ 0 h 461665"/>
              <a:gd name="connsiteX2" fmla="*/ 1280240 w 1280240"/>
              <a:gd name="connsiteY2" fmla="*/ 461665 h 461665"/>
              <a:gd name="connsiteX3" fmla="*/ 0 w 1280240"/>
              <a:gd name="connsiteY3" fmla="*/ 461665 h 461665"/>
              <a:gd name="connsiteX4" fmla="*/ 0 w 12802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40" h="461665" fill="none" extrusionOk="0">
                <a:moveTo>
                  <a:pt x="0" y="0"/>
                </a:moveTo>
                <a:cubicBezTo>
                  <a:pt x="243042" y="56500"/>
                  <a:pt x="773103" y="-110443"/>
                  <a:pt x="1280240" y="0"/>
                </a:cubicBezTo>
                <a:cubicBezTo>
                  <a:pt x="1278092" y="186521"/>
                  <a:pt x="1277947" y="313513"/>
                  <a:pt x="1280240" y="461665"/>
                </a:cubicBezTo>
                <a:cubicBezTo>
                  <a:pt x="721445" y="400011"/>
                  <a:pt x="600200" y="401127"/>
                  <a:pt x="0" y="461665"/>
                </a:cubicBezTo>
                <a:cubicBezTo>
                  <a:pt x="-3326" y="342772"/>
                  <a:pt x="-14350" y="47724"/>
                  <a:pt x="0" y="0"/>
                </a:cubicBezTo>
                <a:close/>
              </a:path>
              <a:path w="1280240" h="461665" stroke="0" extrusionOk="0">
                <a:moveTo>
                  <a:pt x="0" y="0"/>
                </a:moveTo>
                <a:cubicBezTo>
                  <a:pt x="626026" y="13939"/>
                  <a:pt x="1085268" y="58640"/>
                  <a:pt x="1280240" y="0"/>
                </a:cubicBezTo>
                <a:cubicBezTo>
                  <a:pt x="1298986" y="143527"/>
                  <a:pt x="1253250" y="261265"/>
                  <a:pt x="1280240" y="461665"/>
                </a:cubicBezTo>
                <a:cubicBezTo>
                  <a:pt x="1016368" y="465221"/>
                  <a:pt x="370712" y="395451"/>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leg(s)</a:t>
            </a:r>
          </a:p>
        </p:txBody>
      </p:sp>
      <p:sp>
        <p:nvSpPr>
          <p:cNvPr id="21" name="CaixaDeTexto 20">
            <a:extLst>
              <a:ext uri="{FF2B5EF4-FFF2-40B4-BE49-F238E27FC236}">
                <a16:creationId xmlns:a16="http://schemas.microsoft.com/office/drawing/2014/main" id="{816235BD-1C6C-1ED1-8151-495D5E93506A}"/>
              </a:ext>
            </a:extLst>
          </p:cNvPr>
          <p:cNvSpPr txBox="1"/>
          <p:nvPr/>
        </p:nvSpPr>
        <p:spPr>
          <a:xfrm>
            <a:off x="5014913" y="2823209"/>
            <a:ext cx="1521062" cy="461665"/>
          </a:xfrm>
          <a:custGeom>
            <a:avLst/>
            <a:gdLst>
              <a:gd name="connsiteX0" fmla="*/ 0 w 1521062"/>
              <a:gd name="connsiteY0" fmla="*/ 0 h 461665"/>
              <a:gd name="connsiteX1" fmla="*/ 1521062 w 1521062"/>
              <a:gd name="connsiteY1" fmla="*/ 0 h 461665"/>
              <a:gd name="connsiteX2" fmla="*/ 1521062 w 1521062"/>
              <a:gd name="connsiteY2" fmla="*/ 461665 h 461665"/>
              <a:gd name="connsiteX3" fmla="*/ 0 w 1521062"/>
              <a:gd name="connsiteY3" fmla="*/ 461665 h 461665"/>
              <a:gd name="connsiteX4" fmla="*/ 0 w 15210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62" h="461665" fill="none" extrusionOk="0">
                <a:moveTo>
                  <a:pt x="0" y="0"/>
                </a:moveTo>
                <a:cubicBezTo>
                  <a:pt x="674740" y="-50024"/>
                  <a:pt x="1155841" y="43213"/>
                  <a:pt x="1521062" y="0"/>
                </a:cubicBezTo>
                <a:cubicBezTo>
                  <a:pt x="1518914" y="186521"/>
                  <a:pt x="1518769" y="313513"/>
                  <a:pt x="1521062" y="461665"/>
                </a:cubicBezTo>
                <a:cubicBezTo>
                  <a:pt x="1040763" y="555927"/>
                  <a:pt x="532716" y="345748"/>
                  <a:pt x="0" y="461665"/>
                </a:cubicBezTo>
                <a:cubicBezTo>
                  <a:pt x="-3326" y="342772"/>
                  <a:pt x="-14350" y="47724"/>
                  <a:pt x="0" y="0"/>
                </a:cubicBezTo>
                <a:close/>
              </a:path>
              <a:path w="1521062" h="461665" stroke="0" extrusionOk="0">
                <a:moveTo>
                  <a:pt x="0" y="0"/>
                </a:moveTo>
                <a:cubicBezTo>
                  <a:pt x="340712" y="-54567"/>
                  <a:pt x="1155024" y="103361"/>
                  <a:pt x="1521062" y="0"/>
                </a:cubicBezTo>
                <a:cubicBezTo>
                  <a:pt x="1539808" y="143527"/>
                  <a:pt x="1494072" y="261265"/>
                  <a:pt x="1521062" y="461665"/>
                </a:cubicBezTo>
                <a:cubicBezTo>
                  <a:pt x="841139" y="375745"/>
                  <a:pt x="207648" y="361573"/>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finger(s)</a:t>
            </a:r>
          </a:p>
        </p:txBody>
      </p:sp>
      <p:sp>
        <p:nvSpPr>
          <p:cNvPr id="22" name="CaixaDeTexto 21">
            <a:extLst>
              <a:ext uri="{FF2B5EF4-FFF2-40B4-BE49-F238E27FC236}">
                <a16:creationId xmlns:a16="http://schemas.microsoft.com/office/drawing/2014/main" id="{0941A022-2EC7-657F-1C86-84C373D5AC07}"/>
              </a:ext>
            </a:extLst>
          </p:cNvPr>
          <p:cNvSpPr txBox="1"/>
          <p:nvPr/>
        </p:nvSpPr>
        <p:spPr>
          <a:xfrm>
            <a:off x="6342382" y="2361544"/>
            <a:ext cx="813515" cy="461665"/>
          </a:xfrm>
          <a:custGeom>
            <a:avLst/>
            <a:gdLst>
              <a:gd name="connsiteX0" fmla="*/ 0 w 813515"/>
              <a:gd name="connsiteY0" fmla="*/ 0 h 461665"/>
              <a:gd name="connsiteX1" fmla="*/ 813515 w 813515"/>
              <a:gd name="connsiteY1" fmla="*/ 0 h 461665"/>
              <a:gd name="connsiteX2" fmla="*/ 813515 w 813515"/>
              <a:gd name="connsiteY2" fmla="*/ 461665 h 461665"/>
              <a:gd name="connsiteX3" fmla="*/ 0 w 813515"/>
              <a:gd name="connsiteY3" fmla="*/ 461665 h 461665"/>
              <a:gd name="connsiteX4" fmla="*/ 0 w 813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15" h="461665" fill="none" extrusionOk="0">
                <a:moveTo>
                  <a:pt x="0" y="0"/>
                </a:moveTo>
                <a:cubicBezTo>
                  <a:pt x="183737" y="59193"/>
                  <a:pt x="556028" y="-564"/>
                  <a:pt x="813515" y="0"/>
                </a:cubicBezTo>
                <a:cubicBezTo>
                  <a:pt x="811367" y="186521"/>
                  <a:pt x="811222" y="313513"/>
                  <a:pt x="813515" y="461665"/>
                </a:cubicBezTo>
                <a:cubicBezTo>
                  <a:pt x="651565" y="450556"/>
                  <a:pt x="340219" y="394280"/>
                  <a:pt x="0" y="461665"/>
                </a:cubicBezTo>
                <a:cubicBezTo>
                  <a:pt x="-3326" y="342772"/>
                  <a:pt x="-14350" y="47724"/>
                  <a:pt x="0" y="0"/>
                </a:cubicBezTo>
                <a:close/>
              </a:path>
              <a:path w="813515" h="461665" stroke="0" extrusionOk="0">
                <a:moveTo>
                  <a:pt x="0" y="0"/>
                </a:moveTo>
                <a:cubicBezTo>
                  <a:pt x="300201" y="68825"/>
                  <a:pt x="626537" y="45028"/>
                  <a:pt x="813515" y="0"/>
                </a:cubicBezTo>
                <a:cubicBezTo>
                  <a:pt x="832261" y="143527"/>
                  <a:pt x="786525" y="261265"/>
                  <a:pt x="813515" y="461665"/>
                </a:cubicBezTo>
                <a:cubicBezTo>
                  <a:pt x="546543" y="480494"/>
                  <a:pt x="92161" y="504199"/>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arm</a:t>
            </a:r>
          </a:p>
        </p:txBody>
      </p:sp>
      <p:sp>
        <p:nvSpPr>
          <p:cNvPr id="23" name="CaixaDeTexto 22">
            <a:extLst>
              <a:ext uri="{FF2B5EF4-FFF2-40B4-BE49-F238E27FC236}">
                <a16:creationId xmlns:a16="http://schemas.microsoft.com/office/drawing/2014/main" id="{2F5DEF62-DAAF-CC47-126C-4DD379AB0289}"/>
              </a:ext>
            </a:extLst>
          </p:cNvPr>
          <p:cNvSpPr txBox="1"/>
          <p:nvPr/>
        </p:nvSpPr>
        <p:spPr>
          <a:xfrm>
            <a:off x="6178299" y="1325244"/>
            <a:ext cx="1432640" cy="461665"/>
          </a:xfrm>
          <a:custGeom>
            <a:avLst/>
            <a:gdLst>
              <a:gd name="connsiteX0" fmla="*/ 0 w 1432640"/>
              <a:gd name="connsiteY0" fmla="*/ 0 h 461665"/>
              <a:gd name="connsiteX1" fmla="*/ 1432640 w 1432640"/>
              <a:gd name="connsiteY1" fmla="*/ 0 h 461665"/>
              <a:gd name="connsiteX2" fmla="*/ 1432640 w 1432640"/>
              <a:gd name="connsiteY2" fmla="*/ 461665 h 461665"/>
              <a:gd name="connsiteX3" fmla="*/ 0 w 1432640"/>
              <a:gd name="connsiteY3" fmla="*/ 461665 h 461665"/>
              <a:gd name="connsiteX4" fmla="*/ 0 w 14326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40" h="461665" fill="none" extrusionOk="0">
                <a:moveTo>
                  <a:pt x="0" y="0"/>
                </a:moveTo>
                <a:cubicBezTo>
                  <a:pt x="544689" y="6179"/>
                  <a:pt x="1006119" y="26983"/>
                  <a:pt x="1432640" y="0"/>
                </a:cubicBezTo>
                <a:cubicBezTo>
                  <a:pt x="1430492" y="186521"/>
                  <a:pt x="1430347" y="313513"/>
                  <a:pt x="1432640" y="461665"/>
                </a:cubicBezTo>
                <a:cubicBezTo>
                  <a:pt x="1253729" y="446400"/>
                  <a:pt x="157373" y="466453"/>
                  <a:pt x="0" y="461665"/>
                </a:cubicBezTo>
                <a:cubicBezTo>
                  <a:pt x="-3326" y="342772"/>
                  <a:pt x="-14350" y="47724"/>
                  <a:pt x="0" y="0"/>
                </a:cubicBezTo>
                <a:close/>
              </a:path>
              <a:path w="1432640" h="461665" stroke="0" extrusionOk="0">
                <a:moveTo>
                  <a:pt x="0" y="0"/>
                </a:moveTo>
                <a:cubicBezTo>
                  <a:pt x="193429" y="19490"/>
                  <a:pt x="1098447" y="50194"/>
                  <a:pt x="1432640" y="0"/>
                </a:cubicBezTo>
                <a:cubicBezTo>
                  <a:pt x="1451386" y="143527"/>
                  <a:pt x="1405650" y="261265"/>
                  <a:pt x="1432640" y="461665"/>
                </a:cubicBezTo>
                <a:cubicBezTo>
                  <a:pt x="956128" y="364515"/>
                  <a:pt x="545567" y="517800"/>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shoulder</a:t>
            </a:r>
          </a:p>
        </p:txBody>
      </p:sp>
    </p:spTree>
    <p:extLst>
      <p:ext uri="{BB962C8B-B14F-4D97-AF65-F5344CB8AC3E}">
        <p14:creationId xmlns:p14="http://schemas.microsoft.com/office/powerpoint/2010/main" val="82384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14" name="Título 1">
            <a:extLst>
              <a:ext uri="{FF2B5EF4-FFF2-40B4-BE49-F238E27FC236}">
                <a16:creationId xmlns:a16="http://schemas.microsoft.com/office/drawing/2014/main" id="{26CE7094-4244-C96F-90D8-1D9C24B49241}"/>
              </a:ext>
            </a:extLst>
          </p:cNvPr>
          <p:cNvSpPr txBox="1">
            <a:spLocks/>
          </p:cNvSpPr>
          <p:nvPr/>
        </p:nvSpPr>
        <p:spPr bwMode="black">
          <a:xfrm>
            <a:off x="643467" y="283512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The human body</a:t>
            </a:r>
          </a:p>
        </p:txBody>
      </p:sp>
      <p:grpSp>
        <p:nvGrpSpPr>
          <p:cNvPr id="8" name="Agrupar 7">
            <a:extLst>
              <a:ext uri="{FF2B5EF4-FFF2-40B4-BE49-F238E27FC236}">
                <a16:creationId xmlns:a16="http://schemas.microsoft.com/office/drawing/2014/main" id="{C0A3B26A-CC8B-1165-9675-1869454EEAE2}"/>
              </a:ext>
            </a:extLst>
          </p:cNvPr>
          <p:cNvGrpSpPr/>
          <p:nvPr/>
        </p:nvGrpSpPr>
        <p:grpSpPr>
          <a:xfrm>
            <a:off x="867953" y="4690812"/>
            <a:ext cx="2929269" cy="1486495"/>
            <a:chOff x="667198" y="3617074"/>
            <a:chExt cx="2068865" cy="1486495"/>
          </a:xfrm>
        </p:grpSpPr>
        <p:sp>
          <p:nvSpPr>
            <p:cNvPr id="9" name="CaixaDeTexto 8">
              <a:extLst>
                <a:ext uri="{FF2B5EF4-FFF2-40B4-BE49-F238E27FC236}">
                  <a16:creationId xmlns:a16="http://schemas.microsoft.com/office/drawing/2014/main" id="{4CEB3DA1-5666-9698-C09F-F42FE8FC19ED}"/>
                </a:ext>
              </a:extLst>
            </p:cNvPr>
            <p:cNvSpPr txBox="1"/>
            <p:nvPr/>
          </p:nvSpPr>
          <p:spPr>
            <a:xfrm>
              <a:off x="839245" y="4087906"/>
              <a:ext cx="1575446" cy="1015663"/>
            </a:xfrm>
            <a:custGeom>
              <a:avLst/>
              <a:gdLst>
                <a:gd name="connsiteX0" fmla="*/ 0 w 1575446"/>
                <a:gd name="connsiteY0" fmla="*/ 0 h 1015663"/>
                <a:gd name="connsiteX1" fmla="*/ 1575446 w 1575446"/>
                <a:gd name="connsiteY1" fmla="*/ 0 h 1015663"/>
                <a:gd name="connsiteX2" fmla="*/ 1575446 w 1575446"/>
                <a:gd name="connsiteY2" fmla="*/ 1015663 h 1015663"/>
                <a:gd name="connsiteX3" fmla="*/ 0 w 1575446"/>
                <a:gd name="connsiteY3" fmla="*/ 1015663 h 1015663"/>
                <a:gd name="connsiteX4" fmla="*/ 0 w 157544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446" h="1015663" fill="none" extrusionOk="0">
                  <a:moveTo>
                    <a:pt x="0" y="0"/>
                  </a:moveTo>
                  <a:cubicBezTo>
                    <a:pt x="470161" y="-126266"/>
                    <a:pt x="1295423" y="14170"/>
                    <a:pt x="1575446" y="0"/>
                  </a:cubicBezTo>
                  <a:cubicBezTo>
                    <a:pt x="1490198" y="249582"/>
                    <a:pt x="1656253" y="889491"/>
                    <a:pt x="1575446" y="1015663"/>
                  </a:cubicBezTo>
                  <a:cubicBezTo>
                    <a:pt x="959094" y="1028239"/>
                    <a:pt x="163986" y="1140827"/>
                    <a:pt x="0" y="1015663"/>
                  </a:cubicBezTo>
                  <a:cubicBezTo>
                    <a:pt x="46534" y="691205"/>
                    <a:pt x="35510" y="501986"/>
                    <a:pt x="0" y="0"/>
                  </a:cubicBezTo>
                  <a:close/>
                </a:path>
                <a:path w="1575446" h="1015663" stroke="0" extrusionOk="0">
                  <a:moveTo>
                    <a:pt x="0" y="0"/>
                  </a:moveTo>
                  <a:cubicBezTo>
                    <a:pt x="175650" y="137203"/>
                    <a:pt x="1256038" y="95144"/>
                    <a:pt x="1575446" y="0"/>
                  </a:cubicBezTo>
                  <a:cubicBezTo>
                    <a:pt x="1544332" y="243736"/>
                    <a:pt x="1515216" y="806251"/>
                    <a:pt x="1575446" y="1015663"/>
                  </a:cubicBezTo>
                  <a:cubicBezTo>
                    <a:pt x="927578" y="924824"/>
                    <a:pt x="603730" y="899755"/>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i="1" dirty="0"/>
                <a:t>singular</a:t>
              </a:r>
              <a:r>
                <a:rPr lang="pt-BR" sz="2000" dirty="0"/>
                <a:t> 		</a:t>
              </a:r>
              <a:r>
                <a:rPr lang="pt-BR" sz="2000" i="1" dirty="0"/>
                <a:t>plural</a:t>
              </a:r>
            </a:p>
            <a:p>
              <a:r>
                <a:rPr lang="pt-BR" sz="2000" dirty="0"/>
                <a:t>t</a:t>
              </a:r>
              <a:r>
                <a:rPr lang="pt-BR" sz="2000" b="1" dirty="0"/>
                <a:t>oo</a:t>
              </a:r>
              <a:r>
                <a:rPr lang="pt-BR" sz="2000" dirty="0"/>
                <a:t>th 		t</a:t>
              </a:r>
              <a:r>
                <a:rPr lang="pt-BR" sz="2000" b="1" dirty="0"/>
                <a:t>ee</a:t>
              </a:r>
              <a:r>
                <a:rPr lang="pt-BR" sz="2000" dirty="0"/>
                <a:t>th</a:t>
              </a:r>
            </a:p>
            <a:p>
              <a:r>
                <a:rPr lang="pt-BR" sz="2000" dirty="0"/>
                <a:t>f</a:t>
              </a:r>
              <a:r>
                <a:rPr lang="pt-BR" sz="2000" b="1" dirty="0"/>
                <a:t>oo</a:t>
              </a:r>
              <a:r>
                <a:rPr lang="pt-BR" sz="2000" dirty="0"/>
                <a:t>t 		f</a:t>
              </a:r>
              <a:r>
                <a:rPr lang="pt-BR" sz="2000" b="1" dirty="0"/>
                <a:t>ee</a:t>
              </a:r>
              <a:r>
                <a:rPr lang="pt-BR" sz="2000" dirty="0"/>
                <a:t>t</a:t>
              </a:r>
            </a:p>
          </p:txBody>
        </p:sp>
        <p:sp>
          <p:nvSpPr>
            <p:cNvPr id="24" name="Pentágono 23">
              <a:extLst>
                <a:ext uri="{FF2B5EF4-FFF2-40B4-BE49-F238E27FC236}">
                  <a16:creationId xmlns:a16="http://schemas.microsoft.com/office/drawing/2014/main" id="{2EA029A3-6650-D30B-0218-5DEF38F9DC86}"/>
                </a:ext>
              </a:extLst>
            </p:cNvPr>
            <p:cNvSpPr/>
            <p:nvPr/>
          </p:nvSpPr>
          <p:spPr>
            <a:xfrm rot="21406225">
              <a:off x="667198" y="3617074"/>
              <a:ext cx="2068865"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28" name="Imagem 27" descr="Pessoa com a boca aberta&#10;&#10;Descrição gerada automaticamente com confiança baixa">
            <a:extLst>
              <a:ext uri="{FF2B5EF4-FFF2-40B4-BE49-F238E27FC236}">
                <a16:creationId xmlns:a16="http://schemas.microsoft.com/office/drawing/2014/main" id="{7751E406-2EA4-4B19-BAF0-BF25F284A8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9491" y="1460975"/>
            <a:ext cx="7367313" cy="3936049"/>
          </a:xfrm>
          <a:prstGeom prst="rect">
            <a:avLst/>
          </a:prstGeom>
        </p:spPr>
      </p:pic>
      <p:sp>
        <p:nvSpPr>
          <p:cNvPr id="22" name="CaixaDeTexto 21">
            <a:extLst>
              <a:ext uri="{FF2B5EF4-FFF2-40B4-BE49-F238E27FC236}">
                <a16:creationId xmlns:a16="http://schemas.microsoft.com/office/drawing/2014/main" id="{0941A022-2EC7-657F-1C86-84C373D5AC07}"/>
              </a:ext>
            </a:extLst>
          </p:cNvPr>
          <p:cNvSpPr txBox="1"/>
          <p:nvPr/>
        </p:nvSpPr>
        <p:spPr>
          <a:xfrm>
            <a:off x="10202114" y="1425389"/>
            <a:ext cx="813515" cy="461665"/>
          </a:xfrm>
          <a:custGeom>
            <a:avLst/>
            <a:gdLst>
              <a:gd name="connsiteX0" fmla="*/ 0 w 813515"/>
              <a:gd name="connsiteY0" fmla="*/ 0 h 461665"/>
              <a:gd name="connsiteX1" fmla="*/ 813515 w 813515"/>
              <a:gd name="connsiteY1" fmla="*/ 0 h 461665"/>
              <a:gd name="connsiteX2" fmla="*/ 813515 w 813515"/>
              <a:gd name="connsiteY2" fmla="*/ 461665 h 461665"/>
              <a:gd name="connsiteX3" fmla="*/ 0 w 813515"/>
              <a:gd name="connsiteY3" fmla="*/ 461665 h 461665"/>
              <a:gd name="connsiteX4" fmla="*/ 0 w 813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15" h="461665" fill="none" extrusionOk="0">
                <a:moveTo>
                  <a:pt x="0" y="0"/>
                </a:moveTo>
                <a:cubicBezTo>
                  <a:pt x="183737" y="59193"/>
                  <a:pt x="556028" y="-564"/>
                  <a:pt x="813515" y="0"/>
                </a:cubicBezTo>
                <a:cubicBezTo>
                  <a:pt x="811367" y="186521"/>
                  <a:pt x="811222" y="313513"/>
                  <a:pt x="813515" y="461665"/>
                </a:cubicBezTo>
                <a:cubicBezTo>
                  <a:pt x="651565" y="450556"/>
                  <a:pt x="340219" y="394280"/>
                  <a:pt x="0" y="461665"/>
                </a:cubicBezTo>
                <a:cubicBezTo>
                  <a:pt x="-3326" y="342772"/>
                  <a:pt x="-14350" y="47724"/>
                  <a:pt x="0" y="0"/>
                </a:cubicBezTo>
                <a:close/>
              </a:path>
              <a:path w="813515" h="461665" stroke="0" extrusionOk="0">
                <a:moveTo>
                  <a:pt x="0" y="0"/>
                </a:moveTo>
                <a:cubicBezTo>
                  <a:pt x="300201" y="68825"/>
                  <a:pt x="626537" y="45028"/>
                  <a:pt x="813515" y="0"/>
                </a:cubicBezTo>
                <a:cubicBezTo>
                  <a:pt x="832261" y="143527"/>
                  <a:pt x="786525" y="261265"/>
                  <a:pt x="813515" y="461665"/>
                </a:cubicBezTo>
                <a:cubicBezTo>
                  <a:pt x="546543" y="480494"/>
                  <a:pt x="92161" y="504199"/>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hair</a:t>
            </a:r>
          </a:p>
        </p:txBody>
      </p:sp>
      <p:sp>
        <p:nvSpPr>
          <p:cNvPr id="25" name="CaixaDeTexto 24">
            <a:extLst>
              <a:ext uri="{FF2B5EF4-FFF2-40B4-BE49-F238E27FC236}">
                <a16:creationId xmlns:a16="http://schemas.microsoft.com/office/drawing/2014/main" id="{44388E5A-F99E-CF87-95D0-98D13FA1F773}"/>
              </a:ext>
            </a:extLst>
          </p:cNvPr>
          <p:cNvSpPr txBox="1"/>
          <p:nvPr/>
        </p:nvSpPr>
        <p:spPr>
          <a:xfrm>
            <a:off x="10559212" y="2835128"/>
            <a:ext cx="1046107" cy="461665"/>
          </a:xfrm>
          <a:custGeom>
            <a:avLst/>
            <a:gdLst>
              <a:gd name="connsiteX0" fmla="*/ 0 w 1046107"/>
              <a:gd name="connsiteY0" fmla="*/ 0 h 461665"/>
              <a:gd name="connsiteX1" fmla="*/ 1046107 w 1046107"/>
              <a:gd name="connsiteY1" fmla="*/ 0 h 461665"/>
              <a:gd name="connsiteX2" fmla="*/ 1046107 w 1046107"/>
              <a:gd name="connsiteY2" fmla="*/ 461665 h 461665"/>
              <a:gd name="connsiteX3" fmla="*/ 0 w 1046107"/>
              <a:gd name="connsiteY3" fmla="*/ 461665 h 461665"/>
              <a:gd name="connsiteX4" fmla="*/ 0 w 104610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107" h="461665" fill="none" extrusionOk="0">
                <a:moveTo>
                  <a:pt x="0" y="0"/>
                </a:moveTo>
                <a:cubicBezTo>
                  <a:pt x="317018" y="59726"/>
                  <a:pt x="635796" y="-27554"/>
                  <a:pt x="1046107" y="0"/>
                </a:cubicBezTo>
                <a:cubicBezTo>
                  <a:pt x="1043959" y="186521"/>
                  <a:pt x="1043814" y="313513"/>
                  <a:pt x="1046107" y="461665"/>
                </a:cubicBezTo>
                <a:cubicBezTo>
                  <a:pt x="685785" y="372538"/>
                  <a:pt x="470223" y="468900"/>
                  <a:pt x="0" y="461665"/>
                </a:cubicBezTo>
                <a:cubicBezTo>
                  <a:pt x="-3326" y="342772"/>
                  <a:pt x="-14350" y="47724"/>
                  <a:pt x="0" y="0"/>
                </a:cubicBezTo>
                <a:close/>
              </a:path>
              <a:path w="1046107" h="461665" stroke="0" extrusionOk="0">
                <a:moveTo>
                  <a:pt x="0" y="0"/>
                </a:moveTo>
                <a:cubicBezTo>
                  <a:pt x="157673" y="-16401"/>
                  <a:pt x="611851" y="8022"/>
                  <a:pt x="1046107" y="0"/>
                </a:cubicBezTo>
                <a:cubicBezTo>
                  <a:pt x="1064853" y="143527"/>
                  <a:pt x="1019117" y="261265"/>
                  <a:pt x="1046107" y="461665"/>
                </a:cubicBezTo>
                <a:cubicBezTo>
                  <a:pt x="797488" y="525099"/>
                  <a:pt x="397182" y="48762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eye(s)</a:t>
            </a:r>
          </a:p>
        </p:txBody>
      </p:sp>
      <p:sp>
        <p:nvSpPr>
          <p:cNvPr id="29" name="CaixaDeTexto 28">
            <a:extLst>
              <a:ext uri="{FF2B5EF4-FFF2-40B4-BE49-F238E27FC236}">
                <a16:creationId xmlns:a16="http://schemas.microsoft.com/office/drawing/2014/main" id="{89D3D616-4A1F-3A28-AEE3-D7C1F23359DF}"/>
              </a:ext>
            </a:extLst>
          </p:cNvPr>
          <p:cNvSpPr txBox="1"/>
          <p:nvPr/>
        </p:nvSpPr>
        <p:spPr>
          <a:xfrm>
            <a:off x="10768762" y="3439780"/>
            <a:ext cx="1046107" cy="461665"/>
          </a:xfrm>
          <a:custGeom>
            <a:avLst/>
            <a:gdLst>
              <a:gd name="connsiteX0" fmla="*/ 0 w 1046107"/>
              <a:gd name="connsiteY0" fmla="*/ 0 h 461665"/>
              <a:gd name="connsiteX1" fmla="*/ 1046107 w 1046107"/>
              <a:gd name="connsiteY1" fmla="*/ 0 h 461665"/>
              <a:gd name="connsiteX2" fmla="*/ 1046107 w 1046107"/>
              <a:gd name="connsiteY2" fmla="*/ 461665 h 461665"/>
              <a:gd name="connsiteX3" fmla="*/ 0 w 1046107"/>
              <a:gd name="connsiteY3" fmla="*/ 461665 h 461665"/>
              <a:gd name="connsiteX4" fmla="*/ 0 w 104610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107" h="461665" fill="none" extrusionOk="0">
                <a:moveTo>
                  <a:pt x="0" y="0"/>
                </a:moveTo>
                <a:cubicBezTo>
                  <a:pt x="317018" y="59726"/>
                  <a:pt x="635796" y="-27554"/>
                  <a:pt x="1046107" y="0"/>
                </a:cubicBezTo>
                <a:cubicBezTo>
                  <a:pt x="1043959" y="186521"/>
                  <a:pt x="1043814" y="313513"/>
                  <a:pt x="1046107" y="461665"/>
                </a:cubicBezTo>
                <a:cubicBezTo>
                  <a:pt x="685785" y="372538"/>
                  <a:pt x="470223" y="468900"/>
                  <a:pt x="0" y="461665"/>
                </a:cubicBezTo>
                <a:cubicBezTo>
                  <a:pt x="-3326" y="342772"/>
                  <a:pt x="-14350" y="47724"/>
                  <a:pt x="0" y="0"/>
                </a:cubicBezTo>
                <a:close/>
              </a:path>
              <a:path w="1046107" h="461665" stroke="0" extrusionOk="0">
                <a:moveTo>
                  <a:pt x="0" y="0"/>
                </a:moveTo>
                <a:cubicBezTo>
                  <a:pt x="157673" y="-16401"/>
                  <a:pt x="611851" y="8022"/>
                  <a:pt x="1046107" y="0"/>
                </a:cubicBezTo>
                <a:cubicBezTo>
                  <a:pt x="1064853" y="143527"/>
                  <a:pt x="1019117" y="261265"/>
                  <a:pt x="1046107" y="461665"/>
                </a:cubicBezTo>
                <a:cubicBezTo>
                  <a:pt x="797488" y="525099"/>
                  <a:pt x="397182" y="48762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nose</a:t>
            </a:r>
          </a:p>
        </p:txBody>
      </p:sp>
      <p:sp>
        <p:nvSpPr>
          <p:cNvPr id="30" name="CaixaDeTexto 29">
            <a:extLst>
              <a:ext uri="{FF2B5EF4-FFF2-40B4-BE49-F238E27FC236}">
                <a16:creationId xmlns:a16="http://schemas.microsoft.com/office/drawing/2014/main" id="{FEDDC8A2-C46A-A0F4-C3AF-E0748D4E19BA}"/>
              </a:ext>
            </a:extLst>
          </p:cNvPr>
          <p:cNvSpPr txBox="1"/>
          <p:nvPr/>
        </p:nvSpPr>
        <p:spPr>
          <a:xfrm>
            <a:off x="10616654" y="3967518"/>
            <a:ext cx="1198215" cy="461665"/>
          </a:xfrm>
          <a:custGeom>
            <a:avLst/>
            <a:gdLst>
              <a:gd name="connsiteX0" fmla="*/ 0 w 1198215"/>
              <a:gd name="connsiteY0" fmla="*/ 0 h 461665"/>
              <a:gd name="connsiteX1" fmla="*/ 1198215 w 1198215"/>
              <a:gd name="connsiteY1" fmla="*/ 0 h 461665"/>
              <a:gd name="connsiteX2" fmla="*/ 1198215 w 1198215"/>
              <a:gd name="connsiteY2" fmla="*/ 461665 h 461665"/>
              <a:gd name="connsiteX3" fmla="*/ 0 w 1198215"/>
              <a:gd name="connsiteY3" fmla="*/ 461665 h 461665"/>
              <a:gd name="connsiteX4" fmla="*/ 0 w 11982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215" h="461665" fill="none" extrusionOk="0">
                <a:moveTo>
                  <a:pt x="0" y="0"/>
                </a:moveTo>
                <a:cubicBezTo>
                  <a:pt x="358992" y="2117"/>
                  <a:pt x="1003887" y="40357"/>
                  <a:pt x="1198215" y="0"/>
                </a:cubicBezTo>
                <a:cubicBezTo>
                  <a:pt x="1196067" y="186521"/>
                  <a:pt x="1195922" y="313513"/>
                  <a:pt x="1198215" y="461665"/>
                </a:cubicBezTo>
                <a:cubicBezTo>
                  <a:pt x="726856" y="388010"/>
                  <a:pt x="463183" y="448351"/>
                  <a:pt x="0" y="461665"/>
                </a:cubicBezTo>
                <a:cubicBezTo>
                  <a:pt x="-3326" y="342772"/>
                  <a:pt x="-14350" y="47724"/>
                  <a:pt x="0" y="0"/>
                </a:cubicBezTo>
                <a:close/>
              </a:path>
              <a:path w="1198215" h="461665" stroke="0" extrusionOk="0">
                <a:moveTo>
                  <a:pt x="0" y="0"/>
                </a:moveTo>
                <a:cubicBezTo>
                  <a:pt x="239949" y="-60474"/>
                  <a:pt x="867900" y="887"/>
                  <a:pt x="1198215" y="0"/>
                </a:cubicBezTo>
                <a:cubicBezTo>
                  <a:pt x="1216961" y="143527"/>
                  <a:pt x="1171225" y="261265"/>
                  <a:pt x="1198215" y="461665"/>
                </a:cubicBezTo>
                <a:cubicBezTo>
                  <a:pt x="977037" y="525838"/>
                  <a:pt x="428508" y="525935"/>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mouth</a:t>
            </a:r>
          </a:p>
        </p:txBody>
      </p:sp>
      <p:sp>
        <p:nvSpPr>
          <p:cNvPr id="31" name="CaixaDeTexto 30">
            <a:extLst>
              <a:ext uri="{FF2B5EF4-FFF2-40B4-BE49-F238E27FC236}">
                <a16:creationId xmlns:a16="http://schemas.microsoft.com/office/drawing/2014/main" id="{447F5081-A39A-1E67-0F5F-F664DFAA9173}"/>
              </a:ext>
            </a:extLst>
          </p:cNvPr>
          <p:cNvSpPr txBox="1"/>
          <p:nvPr/>
        </p:nvSpPr>
        <p:spPr>
          <a:xfrm>
            <a:off x="10282066" y="4510180"/>
            <a:ext cx="1046107" cy="461665"/>
          </a:xfrm>
          <a:custGeom>
            <a:avLst/>
            <a:gdLst>
              <a:gd name="connsiteX0" fmla="*/ 0 w 1046107"/>
              <a:gd name="connsiteY0" fmla="*/ 0 h 461665"/>
              <a:gd name="connsiteX1" fmla="*/ 1046107 w 1046107"/>
              <a:gd name="connsiteY1" fmla="*/ 0 h 461665"/>
              <a:gd name="connsiteX2" fmla="*/ 1046107 w 1046107"/>
              <a:gd name="connsiteY2" fmla="*/ 461665 h 461665"/>
              <a:gd name="connsiteX3" fmla="*/ 0 w 1046107"/>
              <a:gd name="connsiteY3" fmla="*/ 461665 h 461665"/>
              <a:gd name="connsiteX4" fmla="*/ 0 w 104610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107" h="461665" fill="none" extrusionOk="0">
                <a:moveTo>
                  <a:pt x="0" y="0"/>
                </a:moveTo>
                <a:cubicBezTo>
                  <a:pt x="317018" y="59726"/>
                  <a:pt x="635796" y="-27554"/>
                  <a:pt x="1046107" y="0"/>
                </a:cubicBezTo>
                <a:cubicBezTo>
                  <a:pt x="1043959" y="186521"/>
                  <a:pt x="1043814" y="313513"/>
                  <a:pt x="1046107" y="461665"/>
                </a:cubicBezTo>
                <a:cubicBezTo>
                  <a:pt x="685785" y="372538"/>
                  <a:pt x="470223" y="468900"/>
                  <a:pt x="0" y="461665"/>
                </a:cubicBezTo>
                <a:cubicBezTo>
                  <a:pt x="-3326" y="342772"/>
                  <a:pt x="-14350" y="47724"/>
                  <a:pt x="0" y="0"/>
                </a:cubicBezTo>
                <a:close/>
              </a:path>
              <a:path w="1046107" h="461665" stroke="0" extrusionOk="0">
                <a:moveTo>
                  <a:pt x="0" y="0"/>
                </a:moveTo>
                <a:cubicBezTo>
                  <a:pt x="157673" y="-16401"/>
                  <a:pt x="611851" y="8022"/>
                  <a:pt x="1046107" y="0"/>
                </a:cubicBezTo>
                <a:cubicBezTo>
                  <a:pt x="1064853" y="143527"/>
                  <a:pt x="1019117" y="261265"/>
                  <a:pt x="1046107" y="461665"/>
                </a:cubicBezTo>
                <a:cubicBezTo>
                  <a:pt x="797488" y="525099"/>
                  <a:pt x="397182" y="48762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lip(s)</a:t>
            </a:r>
          </a:p>
        </p:txBody>
      </p:sp>
      <p:sp>
        <p:nvSpPr>
          <p:cNvPr id="32" name="CaixaDeTexto 31">
            <a:extLst>
              <a:ext uri="{FF2B5EF4-FFF2-40B4-BE49-F238E27FC236}">
                <a16:creationId xmlns:a16="http://schemas.microsoft.com/office/drawing/2014/main" id="{F1577AFE-44E0-3BCE-C089-CFE96219BE29}"/>
              </a:ext>
            </a:extLst>
          </p:cNvPr>
          <p:cNvSpPr txBox="1"/>
          <p:nvPr/>
        </p:nvSpPr>
        <p:spPr>
          <a:xfrm>
            <a:off x="6190080" y="3208947"/>
            <a:ext cx="1046107" cy="461665"/>
          </a:xfrm>
          <a:custGeom>
            <a:avLst/>
            <a:gdLst>
              <a:gd name="connsiteX0" fmla="*/ 0 w 1046107"/>
              <a:gd name="connsiteY0" fmla="*/ 0 h 461665"/>
              <a:gd name="connsiteX1" fmla="*/ 1046107 w 1046107"/>
              <a:gd name="connsiteY1" fmla="*/ 0 h 461665"/>
              <a:gd name="connsiteX2" fmla="*/ 1046107 w 1046107"/>
              <a:gd name="connsiteY2" fmla="*/ 461665 h 461665"/>
              <a:gd name="connsiteX3" fmla="*/ 0 w 1046107"/>
              <a:gd name="connsiteY3" fmla="*/ 461665 h 461665"/>
              <a:gd name="connsiteX4" fmla="*/ 0 w 104610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107" h="461665" fill="none" extrusionOk="0">
                <a:moveTo>
                  <a:pt x="0" y="0"/>
                </a:moveTo>
                <a:cubicBezTo>
                  <a:pt x="317018" y="59726"/>
                  <a:pt x="635796" y="-27554"/>
                  <a:pt x="1046107" y="0"/>
                </a:cubicBezTo>
                <a:cubicBezTo>
                  <a:pt x="1043959" y="186521"/>
                  <a:pt x="1043814" y="313513"/>
                  <a:pt x="1046107" y="461665"/>
                </a:cubicBezTo>
                <a:cubicBezTo>
                  <a:pt x="685785" y="372538"/>
                  <a:pt x="470223" y="468900"/>
                  <a:pt x="0" y="461665"/>
                </a:cubicBezTo>
                <a:cubicBezTo>
                  <a:pt x="-3326" y="342772"/>
                  <a:pt x="-14350" y="47724"/>
                  <a:pt x="0" y="0"/>
                </a:cubicBezTo>
                <a:close/>
              </a:path>
              <a:path w="1046107" h="461665" stroke="0" extrusionOk="0">
                <a:moveTo>
                  <a:pt x="0" y="0"/>
                </a:moveTo>
                <a:cubicBezTo>
                  <a:pt x="157673" y="-16401"/>
                  <a:pt x="611851" y="8022"/>
                  <a:pt x="1046107" y="0"/>
                </a:cubicBezTo>
                <a:cubicBezTo>
                  <a:pt x="1064853" y="143527"/>
                  <a:pt x="1019117" y="261265"/>
                  <a:pt x="1046107" y="461665"/>
                </a:cubicBezTo>
                <a:cubicBezTo>
                  <a:pt x="797488" y="525099"/>
                  <a:pt x="397182" y="48762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ear(s)</a:t>
            </a:r>
          </a:p>
        </p:txBody>
      </p:sp>
      <p:sp>
        <p:nvSpPr>
          <p:cNvPr id="34" name="CaixaDeTexto 33">
            <a:extLst>
              <a:ext uri="{FF2B5EF4-FFF2-40B4-BE49-F238E27FC236}">
                <a16:creationId xmlns:a16="http://schemas.microsoft.com/office/drawing/2014/main" id="{8325E854-88C7-108F-9F2A-D4BC4DBEB0A4}"/>
              </a:ext>
            </a:extLst>
          </p:cNvPr>
          <p:cNvSpPr txBox="1"/>
          <p:nvPr/>
        </p:nvSpPr>
        <p:spPr>
          <a:xfrm>
            <a:off x="6095999" y="3967518"/>
            <a:ext cx="2033302" cy="830997"/>
          </a:xfrm>
          <a:custGeom>
            <a:avLst/>
            <a:gdLst>
              <a:gd name="connsiteX0" fmla="*/ 0 w 2033302"/>
              <a:gd name="connsiteY0" fmla="*/ 0 h 830997"/>
              <a:gd name="connsiteX1" fmla="*/ 2033302 w 2033302"/>
              <a:gd name="connsiteY1" fmla="*/ 0 h 830997"/>
              <a:gd name="connsiteX2" fmla="*/ 2033302 w 2033302"/>
              <a:gd name="connsiteY2" fmla="*/ 830997 h 830997"/>
              <a:gd name="connsiteX3" fmla="*/ 0 w 2033302"/>
              <a:gd name="connsiteY3" fmla="*/ 830997 h 830997"/>
              <a:gd name="connsiteX4" fmla="*/ 0 w 2033302"/>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302" h="830997" fill="none" extrusionOk="0">
                <a:moveTo>
                  <a:pt x="0" y="0"/>
                </a:moveTo>
                <a:cubicBezTo>
                  <a:pt x="617899" y="-49533"/>
                  <a:pt x="1637013" y="-14809"/>
                  <a:pt x="2033302" y="0"/>
                </a:cubicBezTo>
                <a:cubicBezTo>
                  <a:pt x="1997914" y="192764"/>
                  <a:pt x="2031009" y="611841"/>
                  <a:pt x="2033302" y="830997"/>
                </a:cubicBezTo>
                <a:cubicBezTo>
                  <a:pt x="1067554" y="782766"/>
                  <a:pt x="544153" y="915452"/>
                  <a:pt x="0" y="830997"/>
                </a:cubicBezTo>
                <a:cubicBezTo>
                  <a:pt x="63154" y="451589"/>
                  <a:pt x="-14350" y="374090"/>
                  <a:pt x="0" y="0"/>
                </a:cubicBezTo>
                <a:close/>
              </a:path>
              <a:path w="2033302" h="830997" stroke="0" extrusionOk="0">
                <a:moveTo>
                  <a:pt x="0" y="0"/>
                </a:moveTo>
                <a:cubicBezTo>
                  <a:pt x="375134" y="118645"/>
                  <a:pt x="1266806" y="116012"/>
                  <a:pt x="2033302" y="0"/>
                </a:cubicBezTo>
                <a:cubicBezTo>
                  <a:pt x="2035428" y="113011"/>
                  <a:pt x="2072792" y="601367"/>
                  <a:pt x="2033302" y="830997"/>
                </a:cubicBezTo>
                <a:cubicBezTo>
                  <a:pt x="1460546" y="965597"/>
                  <a:pt x="861423" y="673801"/>
                  <a:pt x="0" y="830997"/>
                </a:cubicBezTo>
                <a:cubicBezTo>
                  <a:pt x="-5118" y="699632"/>
                  <a:pt x="-25823" y="390388"/>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tooth </a:t>
            </a:r>
            <a:r>
              <a:rPr lang="pt-BR" b="1" dirty="0"/>
              <a:t>(sing.)</a:t>
            </a:r>
            <a:r>
              <a:rPr lang="pt-BR" sz="2400" b="1" dirty="0"/>
              <a:t>/</a:t>
            </a:r>
          </a:p>
          <a:p>
            <a:pPr algn="ctr"/>
            <a:r>
              <a:rPr lang="pt-BR" sz="2400" b="1" dirty="0"/>
              <a:t>teeth </a:t>
            </a:r>
            <a:r>
              <a:rPr lang="pt-BR" b="1" dirty="0"/>
              <a:t>(pl.)</a:t>
            </a:r>
            <a:endParaRPr lang="pt-BR" sz="2400" b="1" dirty="0"/>
          </a:p>
        </p:txBody>
      </p:sp>
    </p:spTree>
    <p:extLst>
      <p:ext uri="{BB962C8B-B14F-4D97-AF65-F5344CB8AC3E}">
        <p14:creationId xmlns:p14="http://schemas.microsoft.com/office/powerpoint/2010/main" val="313631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1</a:t>
            </a:r>
          </a:p>
        </p:txBody>
      </p:sp>
      <p:sp>
        <p:nvSpPr>
          <p:cNvPr id="14" name="Título 1">
            <a:extLst>
              <a:ext uri="{FF2B5EF4-FFF2-40B4-BE49-F238E27FC236}">
                <a16:creationId xmlns:a16="http://schemas.microsoft.com/office/drawing/2014/main" id="{26CE7094-4244-C96F-90D8-1D9C24B49241}"/>
              </a:ext>
            </a:extLst>
          </p:cNvPr>
          <p:cNvSpPr txBox="1">
            <a:spLocks/>
          </p:cNvSpPr>
          <p:nvPr/>
        </p:nvSpPr>
        <p:spPr bwMode="black">
          <a:xfrm>
            <a:off x="643467" y="283512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The human body</a:t>
            </a:r>
          </a:p>
        </p:txBody>
      </p:sp>
      <p:pic>
        <p:nvPicPr>
          <p:cNvPr id="3" name="Imagem 2">
            <a:extLst>
              <a:ext uri="{FF2B5EF4-FFF2-40B4-BE49-F238E27FC236}">
                <a16:creationId xmlns:a16="http://schemas.microsoft.com/office/drawing/2014/main" id="{839C0098-25EB-2643-5307-7271F6C5166F}"/>
              </a:ext>
            </a:extLst>
          </p:cNvPr>
          <p:cNvPicPr>
            <a:picLocks noChangeAspect="1"/>
          </p:cNvPicPr>
          <p:nvPr/>
        </p:nvPicPr>
        <p:blipFill>
          <a:blip r:embed="rId2"/>
          <a:stretch>
            <a:fillRect/>
          </a:stretch>
        </p:blipFill>
        <p:spPr>
          <a:xfrm>
            <a:off x="4920329" y="1408935"/>
            <a:ext cx="7005636" cy="638291"/>
          </a:xfrm>
          <a:prstGeom prst="rect">
            <a:avLst/>
          </a:prstGeom>
        </p:spPr>
      </p:pic>
      <p:pic>
        <p:nvPicPr>
          <p:cNvPr id="4" name="Imagem 3">
            <a:extLst>
              <a:ext uri="{FF2B5EF4-FFF2-40B4-BE49-F238E27FC236}">
                <a16:creationId xmlns:a16="http://schemas.microsoft.com/office/drawing/2014/main" id="{2D9EC2A7-1F69-0FC7-C1A7-DA05234DBBE9}"/>
              </a:ext>
            </a:extLst>
          </p:cNvPr>
          <p:cNvPicPr>
            <a:picLocks noChangeAspect="1"/>
          </p:cNvPicPr>
          <p:nvPr/>
        </p:nvPicPr>
        <p:blipFill>
          <a:blip r:embed="rId3"/>
          <a:stretch>
            <a:fillRect/>
          </a:stretch>
        </p:blipFill>
        <p:spPr>
          <a:xfrm>
            <a:off x="4565701" y="4100584"/>
            <a:ext cx="7714891" cy="1682322"/>
          </a:xfrm>
          <a:prstGeom prst="rect">
            <a:avLst/>
          </a:prstGeom>
        </p:spPr>
      </p:pic>
      <p:sp>
        <p:nvSpPr>
          <p:cNvPr id="5" name="Título 1">
            <a:extLst>
              <a:ext uri="{FF2B5EF4-FFF2-40B4-BE49-F238E27FC236}">
                <a16:creationId xmlns:a16="http://schemas.microsoft.com/office/drawing/2014/main" id="{A8D2C99A-7078-F0DC-F57C-FA98269EA8E4}"/>
              </a:ext>
            </a:extLst>
          </p:cNvPr>
          <p:cNvSpPr txBox="1">
            <a:spLocks/>
          </p:cNvSpPr>
          <p:nvPr/>
        </p:nvSpPr>
        <p:spPr bwMode="black">
          <a:xfrm>
            <a:off x="7537706" y="643467"/>
            <a:ext cx="1931353" cy="6382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eyes</a:t>
            </a:r>
          </a:p>
        </p:txBody>
      </p:sp>
      <p:sp>
        <p:nvSpPr>
          <p:cNvPr id="6" name="Título 1">
            <a:extLst>
              <a:ext uri="{FF2B5EF4-FFF2-40B4-BE49-F238E27FC236}">
                <a16:creationId xmlns:a16="http://schemas.microsoft.com/office/drawing/2014/main" id="{FAF68E64-487E-ACAD-A2A4-13858FB29910}"/>
              </a:ext>
            </a:extLst>
          </p:cNvPr>
          <p:cNvSpPr txBox="1">
            <a:spLocks/>
          </p:cNvSpPr>
          <p:nvPr/>
        </p:nvSpPr>
        <p:spPr bwMode="black">
          <a:xfrm>
            <a:off x="7537706" y="2906575"/>
            <a:ext cx="1931353" cy="6382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hair</a:t>
            </a:r>
          </a:p>
        </p:txBody>
      </p:sp>
      <p:sp>
        <p:nvSpPr>
          <p:cNvPr id="11" name="CaixaDeTexto 10">
            <a:extLst>
              <a:ext uri="{FF2B5EF4-FFF2-40B4-BE49-F238E27FC236}">
                <a16:creationId xmlns:a16="http://schemas.microsoft.com/office/drawing/2014/main" id="{A28E54E5-F28D-635D-E034-65F5C12E8528}"/>
              </a:ext>
            </a:extLst>
          </p:cNvPr>
          <p:cNvSpPr txBox="1"/>
          <p:nvPr/>
        </p:nvSpPr>
        <p:spPr>
          <a:xfrm>
            <a:off x="4920329" y="2139042"/>
            <a:ext cx="1620000" cy="461665"/>
          </a:xfrm>
          <a:custGeom>
            <a:avLst/>
            <a:gdLst>
              <a:gd name="connsiteX0" fmla="*/ 0 w 1620000"/>
              <a:gd name="connsiteY0" fmla="*/ 0 h 461665"/>
              <a:gd name="connsiteX1" fmla="*/ 1620000 w 1620000"/>
              <a:gd name="connsiteY1" fmla="*/ 0 h 461665"/>
              <a:gd name="connsiteX2" fmla="*/ 1620000 w 1620000"/>
              <a:gd name="connsiteY2" fmla="*/ 461665 h 461665"/>
              <a:gd name="connsiteX3" fmla="*/ 0 w 1620000"/>
              <a:gd name="connsiteY3" fmla="*/ 461665 h 461665"/>
              <a:gd name="connsiteX4" fmla="*/ 0 w 16200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461665" fill="none" extrusionOk="0">
                <a:moveTo>
                  <a:pt x="0" y="0"/>
                </a:moveTo>
                <a:cubicBezTo>
                  <a:pt x="702904" y="58667"/>
                  <a:pt x="1012979" y="36991"/>
                  <a:pt x="1620000" y="0"/>
                </a:cubicBezTo>
                <a:cubicBezTo>
                  <a:pt x="1617852" y="186521"/>
                  <a:pt x="1617707" y="313513"/>
                  <a:pt x="1620000" y="461665"/>
                </a:cubicBezTo>
                <a:cubicBezTo>
                  <a:pt x="1438805" y="362434"/>
                  <a:pt x="260065" y="469520"/>
                  <a:pt x="0" y="461665"/>
                </a:cubicBezTo>
                <a:cubicBezTo>
                  <a:pt x="-3326" y="342772"/>
                  <a:pt x="-14350" y="47724"/>
                  <a:pt x="0" y="0"/>
                </a:cubicBezTo>
                <a:close/>
              </a:path>
              <a:path w="1620000" h="461665" stroke="0" extrusionOk="0">
                <a:moveTo>
                  <a:pt x="0" y="0"/>
                </a:moveTo>
                <a:cubicBezTo>
                  <a:pt x="190246" y="138045"/>
                  <a:pt x="940905" y="111812"/>
                  <a:pt x="1620000" y="0"/>
                </a:cubicBezTo>
                <a:cubicBezTo>
                  <a:pt x="1638746" y="143527"/>
                  <a:pt x="1593010" y="261265"/>
                  <a:pt x="1620000" y="461665"/>
                </a:cubicBezTo>
                <a:cubicBezTo>
                  <a:pt x="1196517" y="500465"/>
                  <a:pt x="726818" y="3770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brown</a:t>
            </a:r>
          </a:p>
        </p:txBody>
      </p:sp>
      <p:sp>
        <p:nvSpPr>
          <p:cNvPr id="13" name="CaixaDeTexto 12">
            <a:extLst>
              <a:ext uri="{FF2B5EF4-FFF2-40B4-BE49-F238E27FC236}">
                <a16:creationId xmlns:a16="http://schemas.microsoft.com/office/drawing/2014/main" id="{DD599689-0655-2E75-ECD3-0344BC51BB36}"/>
              </a:ext>
            </a:extLst>
          </p:cNvPr>
          <p:cNvSpPr txBox="1"/>
          <p:nvPr/>
        </p:nvSpPr>
        <p:spPr>
          <a:xfrm>
            <a:off x="6760973" y="2131779"/>
            <a:ext cx="1620000" cy="461665"/>
          </a:xfrm>
          <a:custGeom>
            <a:avLst/>
            <a:gdLst>
              <a:gd name="connsiteX0" fmla="*/ 0 w 1620000"/>
              <a:gd name="connsiteY0" fmla="*/ 0 h 461665"/>
              <a:gd name="connsiteX1" fmla="*/ 1620000 w 1620000"/>
              <a:gd name="connsiteY1" fmla="*/ 0 h 461665"/>
              <a:gd name="connsiteX2" fmla="*/ 1620000 w 1620000"/>
              <a:gd name="connsiteY2" fmla="*/ 461665 h 461665"/>
              <a:gd name="connsiteX3" fmla="*/ 0 w 1620000"/>
              <a:gd name="connsiteY3" fmla="*/ 461665 h 461665"/>
              <a:gd name="connsiteX4" fmla="*/ 0 w 16200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461665" fill="none" extrusionOk="0">
                <a:moveTo>
                  <a:pt x="0" y="0"/>
                </a:moveTo>
                <a:cubicBezTo>
                  <a:pt x="702904" y="58667"/>
                  <a:pt x="1012979" y="36991"/>
                  <a:pt x="1620000" y="0"/>
                </a:cubicBezTo>
                <a:cubicBezTo>
                  <a:pt x="1617852" y="186521"/>
                  <a:pt x="1617707" y="313513"/>
                  <a:pt x="1620000" y="461665"/>
                </a:cubicBezTo>
                <a:cubicBezTo>
                  <a:pt x="1438805" y="362434"/>
                  <a:pt x="260065" y="469520"/>
                  <a:pt x="0" y="461665"/>
                </a:cubicBezTo>
                <a:cubicBezTo>
                  <a:pt x="-3326" y="342772"/>
                  <a:pt x="-14350" y="47724"/>
                  <a:pt x="0" y="0"/>
                </a:cubicBezTo>
                <a:close/>
              </a:path>
              <a:path w="1620000" h="461665" stroke="0" extrusionOk="0">
                <a:moveTo>
                  <a:pt x="0" y="0"/>
                </a:moveTo>
                <a:cubicBezTo>
                  <a:pt x="190246" y="138045"/>
                  <a:pt x="940905" y="111812"/>
                  <a:pt x="1620000" y="0"/>
                </a:cubicBezTo>
                <a:cubicBezTo>
                  <a:pt x="1638746" y="143527"/>
                  <a:pt x="1593010" y="261265"/>
                  <a:pt x="1620000" y="461665"/>
                </a:cubicBezTo>
                <a:cubicBezTo>
                  <a:pt x="1196517" y="500465"/>
                  <a:pt x="726818" y="3770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black</a:t>
            </a:r>
          </a:p>
        </p:txBody>
      </p:sp>
      <p:sp>
        <p:nvSpPr>
          <p:cNvPr id="15" name="CaixaDeTexto 14">
            <a:extLst>
              <a:ext uri="{FF2B5EF4-FFF2-40B4-BE49-F238E27FC236}">
                <a16:creationId xmlns:a16="http://schemas.microsoft.com/office/drawing/2014/main" id="{163A3A5D-4F4B-5670-5BB0-6405C3C11201}"/>
              </a:ext>
            </a:extLst>
          </p:cNvPr>
          <p:cNvSpPr txBox="1"/>
          <p:nvPr/>
        </p:nvSpPr>
        <p:spPr>
          <a:xfrm>
            <a:off x="8601617" y="2131779"/>
            <a:ext cx="1620000" cy="461665"/>
          </a:xfrm>
          <a:custGeom>
            <a:avLst/>
            <a:gdLst>
              <a:gd name="connsiteX0" fmla="*/ 0 w 1620000"/>
              <a:gd name="connsiteY0" fmla="*/ 0 h 461665"/>
              <a:gd name="connsiteX1" fmla="*/ 1620000 w 1620000"/>
              <a:gd name="connsiteY1" fmla="*/ 0 h 461665"/>
              <a:gd name="connsiteX2" fmla="*/ 1620000 w 1620000"/>
              <a:gd name="connsiteY2" fmla="*/ 461665 h 461665"/>
              <a:gd name="connsiteX3" fmla="*/ 0 w 1620000"/>
              <a:gd name="connsiteY3" fmla="*/ 461665 h 461665"/>
              <a:gd name="connsiteX4" fmla="*/ 0 w 16200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461665" fill="none" extrusionOk="0">
                <a:moveTo>
                  <a:pt x="0" y="0"/>
                </a:moveTo>
                <a:cubicBezTo>
                  <a:pt x="702904" y="58667"/>
                  <a:pt x="1012979" y="36991"/>
                  <a:pt x="1620000" y="0"/>
                </a:cubicBezTo>
                <a:cubicBezTo>
                  <a:pt x="1617852" y="186521"/>
                  <a:pt x="1617707" y="313513"/>
                  <a:pt x="1620000" y="461665"/>
                </a:cubicBezTo>
                <a:cubicBezTo>
                  <a:pt x="1438805" y="362434"/>
                  <a:pt x="260065" y="469520"/>
                  <a:pt x="0" y="461665"/>
                </a:cubicBezTo>
                <a:cubicBezTo>
                  <a:pt x="-3326" y="342772"/>
                  <a:pt x="-14350" y="47724"/>
                  <a:pt x="0" y="0"/>
                </a:cubicBezTo>
                <a:close/>
              </a:path>
              <a:path w="1620000" h="461665" stroke="0" extrusionOk="0">
                <a:moveTo>
                  <a:pt x="0" y="0"/>
                </a:moveTo>
                <a:cubicBezTo>
                  <a:pt x="190246" y="138045"/>
                  <a:pt x="940905" y="111812"/>
                  <a:pt x="1620000" y="0"/>
                </a:cubicBezTo>
                <a:cubicBezTo>
                  <a:pt x="1638746" y="143527"/>
                  <a:pt x="1593010" y="261265"/>
                  <a:pt x="1620000" y="461665"/>
                </a:cubicBezTo>
                <a:cubicBezTo>
                  <a:pt x="1196517" y="500465"/>
                  <a:pt x="726818" y="3770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green</a:t>
            </a:r>
          </a:p>
        </p:txBody>
      </p:sp>
      <p:sp>
        <p:nvSpPr>
          <p:cNvPr id="16" name="CaixaDeTexto 15">
            <a:extLst>
              <a:ext uri="{FF2B5EF4-FFF2-40B4-BE49-F238E27FC236}">
                <a16:creationId xmlns:a16="http://schemas.microsoft.com/office/drawing/2014/main" id="{EFAC7CC0-5793-1A81-E116-71054B584B54}"/>
              </a:ext>
            </a:extLst>
          </p:cNvPr>
          <p:cNvSpPr txBox="1"/>
          <p:nvPr/>
        </p:nvSpPr>
        <p:spPr>
          <a:xfrm>
            <a:off x="10396808" y="2131779"/>
            <a:ext cx="1620000" cy="461665"/>
          </a:xfrm>
          <a:custGeom>
            <a:avLst/>
            <a:gdLst>
              <a:gd name="connsiteX0" fmla="*/ 0 w 1620000"/>
              <a:gd name="connsiteY0" fmla="*/ 0 h 461665"/>
              <a:gd name="connsiteX1" fmla="*/ 1620000 w 1620000"/>
              <a:gd name="connsiteY1" fmla="*/ 0 h 461665"/>
              <a:gd name="connsiteX2" fmla="*/ 1620000 w 1620000"/>
              <a:gd name="connsiteY2" fmla="*/ 461665 h 461665"/>
              <a:gd name="connsiteX3" fmla="*/ 0 w 1620000"/>
              <a:gd name="connsiteY3" fmla="*/ 461665 h 461665"/>
              <a:gd name="connsiteX4" fmla="*/ 0 w 16200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461665" fill="none" extrusionOk="0">
                <a:moveTo>
                  <a:pt x="0" y="0"/>
                </a:moveTo>
                <a:cubicBezTo>
                  <a:pt x="702904" y="58667"/>
                  <a:pt x="1012979" y="36991"/>
                  <a:pt x="1620000" y="0"/>
                </a:cubicBezTo>
                <a:cubicBezTo>
                  <a:pt x="1617852" y="186521"/>
                  <a:pt x="1617707" y="313513"/>
                  <a:pt x="1620000" y="461665"/>
                </a:cubicBezTo>
                <a:cubicBezTo>
                  <a:pt x="1438805" y="362434"/>
                  <a:pt x="260065" y="469520"/>
                  <a:pt x="0" y="461665"/>
                </a:cubicBezTo>
                <a:cubicBezTo>
                  <a:pt x="-3326" y="342772"/>
                  <a:pt x="-14350" y="47724"/>
                  <a:pt x="0" y="0"/>
                </a:cubicBezTo>
                <a:close/>
              </a:path>
              <a:path w="1620000" h="461665" stroke="0" extrusionOk="0">
                <a:moveTo>
                  <a:pt x="0" y="0"/>
                </a:moveTo>
                <a:cubicBezTo>
                  <a:pt x="190246" y="138045"/>
                  <a:pt x="940905" y="111812"/>
                  <a:pt x="1620000" y="0"/>
                </a:cubicBezTo>
                <a:cubicBezTo>
                  <a:pt x="1638746" y="143527"/>
                  <a:pt x="1593010" y="261265"/>
                  <a:pt x="1620000" y="461665"/>
                </a:cubicBezTo>
                <a:cubicBezTo>
                  <a:pt x="1196517" y="500465"/>
                  <a:pt x="726818" y="3770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blue</a:t>
            </a:r>
          </a:p>
        </p:txBody>
      </p:sp>
      <p:sp>
        <p:nvSpPr>
          <p:cNvPr id="17" name="CaixaDeTexto 16">
            <a:extLst>
              <a:ext uri="{FF2B5EF4-FFF2-40B4-BE49-F238E27FC236}">
                <a16:creationId xmlns:a16="http://schemas.microsoft.com/office/drawing/2014/main" id="{17ADA626-5C58-401D-795E-BF8412B63B48}"/>
              </a:ext>
            </a:extLst>
          </p:cNvPr>
          <p:cNvSpPr txBox="1"/>
          <p:nvPr/>
        </p:nvSpPr>
        <p:spPr>
          <a:xfrm>
            <a:off x="5045524" y="3730712"/>
            <a:ext cx="1179265" cy="461665"/>
          </a:xfrm>
          <a:custGeom>
            <a:avLst/>
            <a:gdLst>
              <a:gd name="connsiteX0" fmla="*/ 0 w 1179265"/>
              <a:gd name="connsiteY0" fmla="*/ 0 h 461665"/>
              <a:gd name="connsiteX1" fmla="*/ 1179265 w 1179265"/>
              <a:gd name="connsiteY1" fmla="*/ 0 h 461665"/>
              <a:gd name="connsiteX2" fmla="*/ 1179265 w 1179265"/>
              <a:gd name="connsiteY2" fmla="*/ 461665 h 461665"/>
              <a:gd name="connsiteX3" fmla="*/ 0 w 1179265"/>
              <a:gd name="connsiteY3" fmla="*/ 461665 h 461665"/>
              <a:gd name="connsiteX4" fmla="*/ 0 w 117926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265" h="461665" fill="none" extrusionOk="0">
                <a:moveTo>
                  <a:pt x="0" y="0"/>
                </a:moveTo>
                <a:cubicBezTo>
                  <a:pt x="284994" y="-60605"/>
                  <a:pt x="989995" y="65206"/>
                  <a:pt x="1179265" y="0"/>
                </a:cubicBezTo>
                <a:cubicBezTo>
                  <a:pt x="1177117" y="186521"/>
                  <a:pt x="1176972" y="313513"/>
                  <a:pt x="1179265" y="461665"/>
                </a:cubicBezTo>
                <a:cubicBezTo>
                  <a:pt x="701426" y="436415"/>
                  <a:pt x="497946" y="445191"/>
                  <a:pt x="0" y="461665"/>
                </a:cubicBezTo>
                <a:cubicBezTo>
                  <a:pt x="-3326" y="342772"/>
                  <a:pt x="-14350" y="47724"/>
                  <a:pt x="0" y="0"/>
                </a:cubicBezTo>
                <a:close/>
              </a:path>
              <a:path w="1179265" h="461665" stroke="0" extrusionOk="0">
                <a:moveTo>
                  <a:pt x="0" y="0"/>
                </a:moveTo>
                <a:cubicBezTo>
                  <a:pt x="293482" y="-67029"/>
                  <a:pt x="657375" y="-89067"/>
                  <a:pt x="1179265" y="0"/>
                </a:cubicBezTo>
                <a:cubicBezTo>
                  <a:pt x="1198011" y="143527"/>
                  <a:pt x="1152275" y="261265"/>
                  <a:pt x="1179265" y="461665"/>
                </a:cubicBezTo>
                <a:cubicBezTo>
                  <a:pt x="977899" y="514784"/>
                  <a:pt x="504491" y="5584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brown</a:t>
            </a:r>
          </a:p>
        </p:txBody>
      </p:sp>
      <p:sp>
        <p:nvSpPr>
          <p:cNvPr id="18" name="CaixaDeTexto 17">
            <a:extLst>
              <a:ext uri="{FF2B5EF4-FFF2-40B4-BE49-F238E27FC236}">
                <a16:creationId xmlns:a16="http://schemas.microsoft.com/office/drawing/2014/main" id="{1D120227-28DB-F0C5-F6A3-D71AAC28C177}"/>
              </a:ext>
            </a:extLst>
          </p:cNvPr>
          <p:cNvSpPr txBox="1"/>
          <p:nvPr/>
        </p:nvSpPr>
        <p:spPr>
          <a:xfrm>
            <a:off x="5950696" y="5647818"/>
            <a:ext cx="1179265" cy="461665"/>
          </a:xfrm>
          <a:custGeom>
            <a:avLst/>
            <a:gdLst>
              <a:gd name="connsiteX0" fmla="*/ 0 w 1179265"/>
              <a:gd name="connsiteY0" fmla="*/ 0 h 461665"/>
              <a:gd name="connsiteX1" fmla="*/ 1179265 w 1179265"/>
              <a:gd name="connsiteY1" fmla="*/ 0 h 461665"/>
              <a:gd name="connsiteX2" fmla="*/ 1179265 w 1179265"/>
              <a:gd name="connsiteY2" fmla="*/ 461665 h 461665"/>
              <a:gd name="connsiteX3" fmla="*/ 0 w 1179265"/>
              <a:gd name="connsiteY3" fmla="*/ 461665 h 461665"/>
              <a:gd name="connsiteX4" fmla="*/ 0 w 117926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265" h="461665" fill="none" extrusionOk="0">
                <a:moveTo>
                  <a:pt x="0" y="0"/>
                </a:moveTo>
                <a:cubicBezTo>
                  <a:pt x="284994" y="-60605"/>
                  <a:pt x="989995" y="65206"/>
                  <a:pt x="1179265" y="0"/>
                </a:cubicBezTo>
                <a:cubicBezTo>
                  <a:pt x="1177117" y="186521"/>
                  <a:pt x="1176972" y="313513"/>
                  <a:pt x="1179265" y="461665"/>
                </a:cubicBezTo>
                <a:cubicBezTo>
                  <a:pt x="701426" y="436415"/>
                  <a:pt x="497946" y="445191"/>
                  <a:pt x="0" y="461665"/>
                </a:cubicBezTo>
                <a:cubicBezTo>
                  <a:pt x="-3326" y="342772"/>
                  <a:pt x="-14350" y="47724"/>
                  <a:pt x="0" y="0"/>
                </a:cubicBezTo>
                <a:close/>
              </a:path>
              <a:path w="1179265" h="461665" stroke="0" extrusionOk="0">
                <a:moveTo>
                  <a:pt x="0" y="0"/>
                </a:moveTo>
                <a:cubicBezTo>
                  <a:pt x="293482" y="-67029"/>
                  <a:pt x="657375" y="-89067"/>
                  <a:pt x="1179265" y="0"/>
                </a:cubicBezTo>
                <a:cubicBezTo>
                  <a:pt x="1198011" y="143527"/>
                  <a:pt x="1152275" y="261265"/>
                  <a:pt x="1179265" y="461665"/>
                </a:cubicBezTo>
                <a:cubicBezTo>
                  <a:pt x="977899" y="514784"/>
                  <a:pt x="504491" y="5584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black</a:t>
            </a:r>
          </a:p>
        </p:txBody>
      </p:sp>
      <p:sp>
        <p:nvSpPr>
          <p:cNvPr id="19" name="CaixaDeTexto 18">
            <a:extLst>
              <a:ext uri="{FF2B5EF4-FFF2-40B4-BE49-F238E27FC236}">
                <a16:creationId xmlns:a16="http://schemas.microsoft.com/office/drawing/2014/main" id="{E09F5B86-3882-B817-E276-33FCA64AAEE4}"/>
              </a:ext>
            </a:extLst>
          </p:cNvPr>
          <p:cNvSpPr txBox="1"/>
          <p:nvPr/>
        </p:nvSpPr>
        <p:spPr>
          <a:xfrm>
            <a:off x="6981340" y="3730713"/>
            <a:ext cx="1179265" cy="461665"/>
          </a:xfrm>
          <a:custGeom>
            <a:avLst/>
            <a:gdLst>
              <a:gd name="connsiteX0" fmla="*/ 0 w 1179265"/>
              <a:gd name="connsiteY0" fmla="*/ 0 h 461665"/>
              <a:gd name="connsiteX1" fmla="*/ 1179265 w 1179265"/>
              <a:gd name="connsiteY1" fmla="*/ 0 h 461665"/>
              <a:gd name="connsiteX2" fmla="*/ 1179265 w 1179265"/>
              <a:gd name="connsiteY2" fmla="*/ 461665 h 461665"/>
              <a:gd name="connsiteX3" fmla="*/ 0 w 1179265"/>
              <a:gd name="connsiteY3" fmla="*/ 461665 h 461665"/>
              <a:gd name="connsiteX4" fmla="*/ 0 w 117926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265" h="461665" fill="none" extrusionOk="0">
                <a:moveTo>
                  <a:pt x="0" y="0"/>
                </a:moveTo>
                <a:cubicBezTo>
                  <a:pt x="284994" y="-60605"/>
                  <a:pt x="989995" y="65206"/>
                  <a:pt x="1179265" y="0"/>
                </a:cubicBezTo>
                <a:cubicBezTo>
                  <a:pt x="1177117" y="186521"/>
                  <a:pt x="1176972" y="313513"/>
                  <a:pt x="1179265" y="461665"/>
                </a:cubicBezTo>
                <a:cubicBezTo>
                  <a:pt x="701426" y="436415"/>
                  <a:pt x="497946" y="445191"/>
                  <a:pt x="0" y="461665"/>
                </a:cubicBezTo>
                <a:cubicBezTo>
                  <a:pt x="-3326" y="342772"/>
                  <a:pt x="-14350" y="47724"/>
                  <a:pt x="0" y="0"/>
                </a:cubicBezTo>
                <a:close/>
              </a:path>
              <a:path w="1179265" h="461665" stroke="0" extrusionOk="0">
                <a:moveTo>
                  <a:pt x="0" y="0"/>
                </a:moveTo>
                <a:cubicBezTo>
                  <a:pt x="293482" y="-67029"/>
                  <a:pt x="657375" y="-89067"/>
                  <a:pt x="1179265" y="0"/>
                </a:cubicBezTo>
                <a:cubicBezTo>
                  <a:pt x="1198011" y="143527"/>
                  <a:pt x="1152275" y="261265"/>
                  <a:pt x="1179265" y="461665"/>
                </a:cubicBezTo>
                <a:cubicBezTo>
                  <a:pt x="977899" y="514784"/>
                  <a:pt x="504491" y="5584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blond</a:t>
            </a:r>
          </a:p>
        </p:txBody>
      </p:sp>
      <p:sp>
        <p:nvSpPr>
          <p:cNvPr id="20" name="CaixaDeTexto 19">
            <a:extLst>
              <a:ext uri="{FF2B5EF4-FFF2-40B4-BE49-F238E27FC236}">
                <a16:creationId xmlns:a16="http://schemas.microsoft.com/office/drawing/2014/main" id="{FA1353AE-8FC5-E12E-EA5E-86D6DBBF6D58}"/>
              </a:ext>
            </a:extLst>
          </p:cNvPr>
          <p:cNvSpPr txBox="1"/>
          <p:nvPr/>
        </p:nvSpPr>
        <p:spPr>
          <a:xfrm>
            <a:off x="7929629" y="5647818"/>
            <a:ext cx="1290368" cy="461665"/>
          </a:xfrm>
          <a:custGeom>
            <a:avLst/>
            <a:gdLst>
              <a:gd name="connsiteX0" fmla="*/ 0 w 1290368"/>
              <a:gd name="connsiteY0" fmla="*/ 0 h 461665"/>
              <a:gd name="connsiteX1" fmla="*/ 1290368 w 1290368"/>
              <a:gd name="connsiteY1" fmla="*/ 0 h 461665"/>
              <a:gd name="connsiteX2" fmla="*/ 1290368 w 1290368"/>
              <a:gd name="connsiteY2" fmla="*/ 461665 h 461665"/>
              <a:gd name="connsiteX3" fmla="*/ 0 w 1290368"/>
              <a:gd name="connsiteY3" fmla="*/ 461665 h 461665"/>
              <a:gd name="connsiteX4" fmla="*/ 0 w 129036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368" h="461665" fill="none" extrusionOk="0">
                <a:moveTo>
                  <a:pt x="0" y="0"/>
                </a:moveTo>
                <a:cubicBezTo>
                  <a:pt x="441171" y="-24585"/>
                  <a:pt x="910717" y="-44631"/>
                  <a:pt x="1290368" y="0"/>
                </a:cubicBezTo>
                <a:cubicBezTo>
                  <a:pt x="1288220" y="186521"/>
                  <a:pt x="1288075" y="313513"/>
                  <a:pt x="1290368" y="461665"/>
                </a:cubicBezTo>
                <a:cubicBezTo>
                  <a:pt x="955528" y="462166"/>
                  <a:pt x="348013" y="355970"/>
                  <a:pt x="0" y="461665"/>
                </a:cubicBezTo>
                <a:cubicBezTo>
                  <a:pt x="-3326" y="342772"/>
                  <a:pt x="-14350" y="47724"/>
                  <a:pt x="0" y="0"/>
                </a:cubicBezTo>
                <a:close/>
              </a:path>
              <a:path w="1290368" h="461665" stroke="0" extrusionOk="0">
                <a:moveTo>
                  <a:pt x="0" y="0"/>
                </a:moveTo>
                <a:cubicBezTo>
                  <a:pt x="440051" y="-101729"/>
                  <a:pt x="749778" y="30985"/>
                  <a:pt x="1290368" y="0"/>
                </a:cubicBezTo>
                <a:cubicBezTo>
                  <a:pt x="1309114" y="143527"/>
                  <a:pt x="1263378" y="261265"/>
                  <a:pt x="1290368" y="461665"/>
                </a:cubicBezTo>
                <a:cubicBezTo>
                  <a:pt x="736202" y="496920"/>
                  <a:pt x="391474" y="570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ginger</a:t>
            </a:r>
          </a:p>
        </p:txBody>
      </p:sp>
      <p:sp>
        <p:nvSpPr>
          <p:cNvPr id="33" name="CaixaDeTexto 32">
            <a:extLst>
              <a:ext uri="{FF2B5EF4-FFF2-40B4-BE49-F238E27FC236}">
                <a16:creationId xmlns:a16="http://schemas.microsoft.com/office/drawing/2014/main" id="{5745EA20-0464-E6BF-6809-4329407A15F2}"/>
              </a:ext>
            </a:extLst>
          </p:cNvPr>
          <p:cNvSpPr txBox="1"/>
          <p:nvPr/>
        </p:nvSpPr>
        <p:spPr>
          <a:xfrm>
            <a:off x="8821984" y="3730714"/>
            <a:ext cx="1179265" cy="461665"/>
          </a:xfrm>
          <a:custGeom>
            <a:avLst/>
            <a:gdLst>
              <a:gd name="connsiteX0" fmla="*/ 0 w 1179265"/>
              <a:gd name="connsiteY0" fmla="*/ 0 h 461665"/>
              <a:gd name="connsiteX1" fmla="*/ 1179265 w 1179265"/>
              <a:gd name="connsiteY1" fmla="*/ 0 h 461665"/>
              <a:gd name="connsiteX2" fmla="*/ 1179265 w 1179265"/>
              <a:gd name="connsiteY2" fmla="*/ 461665 h 461665"/>
              <a:gd name="connsiteX3" fmla="*/ 0 w 1179265"/>
              <a:gd name="connsiteY3" fmla="*/ 461665 h 461665"/>
              <a:gd name="connsiteX4" fmla="*/ 0 w 117926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265" h="461665" fill="none" extrusionOk="0">
                <a:moveTo>
                  <a:pt x="0" y="0"/>
                </a:moveTo>
                <a:cubicBezTo>
                  <a:pt x="284994" y="-60605"/>
                  <a:pt x="989995" y="65206"/>
                  <a:pt x="1179265" y="0"/>
                </a:cubicBezTo>
                <a:cubicBezTo>
                  <a:pt x="1177117" y="186521"/>
                  <a:pt x="1176972" y="313513"/>
                  <a:pt x="1179265" y="461665"/>
                </a:cubicBezTo>
                <a:cubicBezTo>
                  <a:pt x="701426" y="436415"/>
                  <a:pt x="497946" y="445191"/>
                  <a:pt x="0" y="461665"/>
                </a:cubicBezTo>
                <a:cubicBezTo>
                  <a:pt x="-3326" y="342772"/>
                  <a:pt x="-14350" y="47724"/>
                  <a:pt x="0" y="0"/>
                </a:cubicBezTo>
                <a:close/>
              </a:path>
              <a:path w="1179265" h="461665" stroke="0" extrusionOk="0">
                <a:moveTo>
                  <a:pt x="0" y="0"/>
                </a:moveTo>
                <a:cubicBezTo>
                  <a:pt x="293482" y="-67029"/>
                  <a:pt x="657375" y="-89067"/>
                  <a:pt x="1179265" y="0"/>
                </a:cubicBezTo>
                <a:cubicBezTo>
                  <a:pt x="1198011" y="143527"/>
                  <a:pt x="1152275" y="261265"/>
                  <a:pt x="1179265" y="461665"/>
                </a:cubicBezTo>
                <a:cubicBezTo>
                  <a:pt x="977899" y="514784"/>
                  <a:pt x="504491" y="5584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curly</a:t>
            </a:r>
          </a:p>
        </p:txBody>
      </p:sp>
      <p:sp>
        <p:nvSpPr>
          <p:cNvPr id="35" name="CaixaDeTexto 34">
            <a:extLst>
              <a:ext uri="{FF2B5EF4-FFF2-40B4-BE49-F238E27FC236}">
                <a16:creationId xmlns:a16="http://schemas.microsoft.com/office/drawing/2014/main" id="{D2FEA340-FD26-EE44-ECDE-7FF418AC69E6}"/>
              </a:ext>
            </a:extLst>
          </p:cNvPr>
          <p:cNvSpPr txBox="1"/>
          <p:nvPr/>
        </p:nvSpPr>
        <p:spPr>
          <a:xfrm>
            <a:off x="9890147" y="5647819"/>
            <a:ext cx="1290368" cy="461665"/>
          </a:xfrm>
          <a:custGeom>
            <a:avLst/>
            <a:gdLst>
              <a:gd name="connsiteX0" fmla="*/ 0 w 1290368"/>
              <a:gd name="connsiteY0" fmla="*/ 0 h 461665"/>
              <a:gd name="connsiteX1" fmla="*/ 1290368 w 1290368"/>
              <a:gd name="connsiteY1" fmla="*/ 0 h 461665"/>
              <a:gd name="connsiteX2" fmla="*/ 1290368 w 1290368"/>
              <a:gd name="connsiteY2" fmla="*/ 461665 h 461665"/>
              <a:gd name="connsiteX3" fmla="*/ 0 w 1290368"/>
              <a:gd name="connsiteY3" fmla="*/ 461665 h 461665"/>
              <a:gd name="connsiteX4" fmla="*/ 0 w 129036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368" h="461665" fill="none" extrusionOk="0">
                <a:moveTo>
                  <a:pt x="0" y="0"/>
                </a:moveTo>
                <a:cubicBezTo>
                  <a:pt x="441171" y="-24585"/>
                  <a:pt x="910717" y="-44631"/>
                  <a:pt x="1290368" y="0"/>
                </a:cubicBezTo>
                <a:cubicBezTo>
                  <a:pt x="1288220" y="186521"/>
                  <a:pt x="1288075" y="313513"/>
                  <a:pt x="1290368" y="461665"/>
                </a:cubicBezTo>
                <a:cubicBezTo>
                  <a:pt x="955528" y="462166"/>
                  <a:pt x="348013" y="355970"/>
                  <a:pt x="0" y="461665"/>
                </a:cubicBezTo>
                <a:cubicBezTo>
                  <a:pt x="-3326" y="342772"/>
                  <a:pt x="-14350" y="47724"/>
                  <a:pt x="0" y="0"/>
                </a:cubicBezTo>
                <a:close/>
              </a:path>
              <a:path w="1290368" h="461665" stroke="0" extrusionOk="0">
                <a:moveTo>
                  <a:pt x="0" y="0"/>
                </a:moveTo>
                <a:cubicBezTo>
                  <a:pt x="440051" y="-101729"/>
                  <a:pt x="749778" y="30985"/>
                  <a:pt x="1290368" y="0"/>
                </a:cubicBezTo>
                <a:cubicBezTo>
                  <a:pt x="1309114" y="143527"/>
                  <a:pt x="1263378" y="261265"/>
                  <a:pt x="1290368" y="461665"/>
                </a:cubicBezTo>
                <a:cubicBezTo>
                  <a:pt x="736202" y="496920"/>
                  <a:pt x="391474" y="570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straight</a:t>
            </a:r>
          </a:p>
        </p:txBody>
      </p:sp>
      <p:sp>
        <p:nvSpPr>
          <p:cNvPr id="36" name="CaixaDeTexto 35">
            <a:extLst>
              <a:ext uri="{FF2B5EF4-FFF2-40B4-BE49-F238E27FC236}">
                <a16:creationId xmlns:a16="http://schemas.microsoft.com/office/drawing/2014/main" id="{73224744-3531-ECF9-6668-226ED883579A}"/>
              </a:ext>
            </a:extLst>
          </p:cNvPr>
          <p:cNvSpPr txBox="1"/>
          <p:nvPr/>
        </p:nvSpPr>
        <p:spPr>
          <a:xfrm>
            <a:off x="11015664" y="3730713"/>
            <a:ext cx="1001144" cy="461665"/>
          </a:xfrm>
          <a:custGeom>
            <a:avLst/>
            <a:gdLst>
              <a:gd name="connsiteX0" fmla="*/ 0 w 1001144"/>
              <a:gd name="connsiteY0" fmla="*/ 0 h 461665"/>
              <a:gd name="connsiteX1" fmla="*/ 1001144 w 1001144"/>
              <a:gd name="connsiteY1" fmla="*/ 0 h 461665"/>
              <a:gd name="connsiteX2" fmla="*/ 1001144 w 1001144"/>
              <a:gd name="connsiteY2" fmla="*/ 461665 h 461665"/>
              <a:gd name="connsiteX3" fmla="*/ 0 w 1001144"/>
              <a:gd name="connsiteY3" fmla="*/ 461665 h 461665"/>
              <a:gd name="connsiteX4" fmla="*/ 0 w 100114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4" h="461665" fill="none" extrusionOk="0">
                <a:moveTo>
                  <a:pt x="0" y="0"/>
                </a:moveTo>
                <a:cubicBezTo>
                  <a:pt x="482551" y="-22659"/>
                  <a:pt x="749414" y="19918"/>
                  <a:pt x="1001144" y="0"/>
                </a:cubicBezTo>
                <a:cubicBezTo>
                  <a:pt x="998996" y="186521"/>
                  <a:pt x="998851" y="313513"/>
                  <a:pt x="1001144" y="461665"/>
                </a:cubicBezTo>
                <a:cubicBezTo>
                  <a:pt x="570973" y="395956"/>
                  <a:pt x="227042" y="509439"/>
                  <a:pt x="0" y="461665"/>
                </a:cubicBezTo>
                <a:cubicBezTo>
                  <a:pt x="-3326" y="342772"/>
                  <a:pt x="-14350" y="47724"/>
                  <a:pt x="0" y="0"/>
                </a:cubicBezTo>
                <a:close/>
              </a:path>
              <a:path w="1001144" h="461665" stroke="0" extrusionOk="0">
                <a:moveTo>
                  <a:pt x="0" y="0"/>
                </a:moveTo>
                <a:cubicBezTo>
                  <a:pt x="394782" y="-87248"/>
                  <a:pt x="876608" y="6747"/>
                  <a:pt x="1001144" y="0"/>
                </a:cubicBezTo>
                <a:cubicBezTo>
                  <a:pt x="1019890" y="143527"/>
                  <a:pt x="974154" y="261265"/>
                  <a:pt x="1001144" y="461665"/>
                </a:cubicBezTo>
                <a:cubicBezTo>
                  <a:pt x="691982" y="505452"/>
                  <a:pt x="227703" y="416926"/>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wavy</a:t>
            </a:r>
          </a:p>
        </p:txBody>
      </p:sp>
      <p:sp>
        <p:nvSpPr>
          <p:cNvPr id="9" name="CaixaDeTexto 8">
            <a:extLst>
              <a:ext uri="{FF2B5EF4-FFF2-40B4-BE49-F238E27FC236}">
                <a16:creationId xmlns:a16="http://schemas.microsoft.com/office/drawing/2014/main" id="{2713A4B2-A5D2-3508-E972-C766F65E7F2E}"/>
              </a:ext>
            </a:extLst>
          </p:cNvPr>
          <p:cNvSpPr txBox="1"/>
          <p:nvPr/>
        </p:nvSpPr>
        <p:spPr>
          <a:xfrm>
            <a:off x="4920329" y="6360631"/>
            <a:ext cx="3193366"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ILUSTRAÇÕES: GALVÃO BERTAZZI</a:t>
            </a:r>
            <a:endParaRPr lang="pt-BR" sz="1000" b="1" dirty="0"/>
          </a:p>
        </p:txBody>
      </p:sp>
    </p:spTree>
    <p:extLst>
      <p:ext uri="{BB962C8B-B14F-4D97-AF65-F5344CB8AC3E}">
        <p14:creationId xmlns:p14="http://schemas.microsoft.com/office/powerpoint/2010/main" val="337260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REVIEW: </a:t>
            </a:r>
          </a:p>
          <a:p>
            <a:r>
              <a:rPr lang="en-US" sz="2400" dirty="0"/>
              <a:t>Simple present</a:t>
            </a:r>
          </a:p>
        </p:txBody>
      </p:sp>
      <p:pic>
        <p:nvPicPr>
          <p:cNvPr id="5" name="Imagem 4" descr="Tabela&#10;&#10;Descrição gerada automaticamente">
            <a:extLst>
              <a:ext uri="{FF2B5EF4-FFF2-40B4-BE49-F238E27FC236}">
                <a16:creationId xmlns:a16="http://schemas.microsoft.com/office/drawing/2014/main" id="{B89E212C-DFCA-7041-8B87-65661632B985}"/>
              </a:ext>
            </a:extLst>
          </p:cNvPr>
          <p:cNvPicPr>
            <a:picLocks noChangeAspect="1"/>
          </p:cNvPicPr>
          <p:nvPr/>
        </p:nvPicPr>
        <p:blipFill>
          <a:blip r:embed="rId2"/>
          <a:stretch>
            <a:fillRect/>
          </a:stretch>
        </p:blipFill>
        <p:spPr>
          <a:xfrm>
            <a:off x="4693529" y="1707137"/>
            <a:ext cx="7145918" cy="3652653"/>
          </a:xfrm>
          <a:prstGeom prst="rect">
            <a:avLst/>
          </a:prstGeom>
        </p:spPr>
      </p:pic>
    </p:spTree>
    <p:extLst>
      <p:ext uri="{BB962C8B-B14F-4D97-AF65-F5344CB8AC3E}">
        <p14:creationId xmlns:p14="http://schemas.microsoft.com/office/powerpoint/2010/main" val="2941892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Adverbs of frequency</a:t>
            </a:r>
          </a:p>
        </p:txBody>
      </p:sp>
      <p:graphicFrame>
        <p:nvGraphicFramePr>
          <p:cNvPr id="3" name="Diagrama 2">
            <a:extLst>
              <a:ext uri="{FF2B5EF4-FFF2-40B4-BE49-F238E27FC236}">
                <a16:creationId xmlns:a16="http://schemas.microsoft.com/office/drawing/2014/main" id="{969ACFBC-114D-B1C4-B7D0-59611B4DC9C4}"/>
              </a:ext>
            </a:extLst>
          </p:cNvPr>
          <p:cNvGraphicFramePr/>
          <p:nvPr>
            <p:extLst>
              <p:ext uri="{D42A27DB-BD31-4B8C-83A1-F6EECF244321}">
                <p14:modId xmlns:p14="http://schemas.microsoft.com/office/powerpoint/2010/main" val="994286352"/>
              </p:ext>
            </p:extLst>
          </p:nvPr>
        </p:nvGraphicFramePr>
        <p:xfrm>
          <a:off x="4848891" y="1243012"/>
          <a:ext cx="7148512" cy="4892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329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019196" y="5445536"/>
            <a:ext cx="7106459" cy="80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SPECIAL OLYMPICS. Mission. In: SPECIAL OLYMPICS. About. 2022. Disponível em: www.specialolympics.org/about/</a:t>
            </a:r>
            <a:r>
              <a:rPr lang="pt-BR" sz="1200" dirty="0" err="1">
                <a:solidFill>
                  <a:srgbClr val="2F2F2E"/>
                </a:solidFill>
                <a:latin typeface="Helvetica" pitchFamily="2" charset="0"/>
              </a:rPr>
              <a:t>mission</a:t>
            </a:r>
            <a:r>
              <a:rPr lang="pt-BR" sz="1200" dirty="0">
                <a:solidFill>
                  <a:srgbClr val="2F2F2E"/>
                </a:solidFill>
                <a:latin typeface="Helvetica" pitchFamily="2" charset="0"/>
              </a:rPr>
              <a:t>. Acesso em: 21 jun. 2022.</a:t>
            </a:r>
            <a:endParaRPr lang="pt-BR" sz="1200" dirty="0"/>
          </a:p>
        </p:txBody>
      </p:sp>
      <p:pic>
        <p:nvPicPr>
          <p:cNvPr id="7" name="Imagem 6" descr="Interface gráfica do usuário, Texto, Aplicativo, Email&#10;&#10;Descrição gerada automaticamente">
            <a:extLst>
              <a:ext uri="{FF2B5EF4-FFF2-40B4-BE49-F238E27FC236}">
                <a16:creationId xmlns:a16="http://schemas.microsoft.com/office/drawing/2014/main" id="{8F84B250-7354-8126-3B8C-A43251D0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2274" y="1226975"/>
            <a:ext cx="7067758" cy="4146418"/>
          </a:xfrm>
          <a:prstGeom prst="rect">
            <a:avLst/>
          </a:prstGeom>
        </p:spPr>
      </p:pic>
      <p:grpSp>
        <p:nvGrpSpPr>
          <p:cNvPr id="17" name="Agrupar 16">
            <a:extLst>
              <a:ext uri="{FF2B5EF4-FFF2-40B4-BE49-F238E27FC236}">
                <a16:creationId xmlns:a16="http://schemas.microsoft.com/office/drawing/2014/main" id="{C66B3031-0358-1C75-946D-1A2B243D4D6D}"/>
              </a:ext>
            </a:extLst>
          </p:cNvPr>
          <p:cNvGrpSpPr/>
          <p:nvPr/>
        </p:nvGrpSpPr>
        <p:grpSpPr>
          <a:xfrm>
            <a:off x="643467" y="3348566"/>
            <a:ext cx="3266381" cy="1784948"/>
            <a:chOff x="667900" y="3626397"/>
            <a:chExt cx="3266381" cy="1784948"/>
          </a:xfrm>
        </p:grpSpPr>
        <p:sp>
          <p:nvSpPr>
            <p:cNvPr id="18" name="CaixaDeTexto 17">
              <a:extLst>
                <a:ext uri="{FF2B5EF4-FFF2-40B4-BE49-F238E27FC236}">
                  <a16:creationId xmlns:a16="http://schemas.microsoft.com/office/drawing/2014/main" id="{4E0DA6E4-99D6-9BA7-BF21-92DC177387C5}"/>
                </a:ext>
              </a:extLst>
            </p:cNvPr>
            <p:cNvSpPr txBox="1"/>
            <p:nvPr/>
          </p:nvSpPr>
          <p:spPr>
            <a:xfrm>
              <a:off x="839244" y="4087906"/>
              <a:ext cx="3095037" cy="1323439"/>
            </a:xfrm>
            <a:custGeom>
              <a:avLst/>
              <a:gdLst>
                <a:gd name="connsiteX0" fmla="*/ 0 w 3095037"/>
                <a:gd name="connsiteY0" fmla="*/ 0 h 1323439"/>
                <a:gd name="connsiteX1" fmla="*/ 3095037 w 3095037"/>
                <a:gd name="connsiteY1" fmla="*/ 0 h 1323439"/>
                <a:gd name="connsiteX2" fmla="*/ 3095037 w 3095037"/>
                <a:gd name="connsiteY2" fmla="*/ 1323439 h 1323439"/>
                <a:gd name="connsiteX3" fmla="*/ 0 w 3095037"/>
                <a:gd name="connsiteY3" fmla="*/ 1323439 h 1323439"/>
                <a:gd name="connsiteX4" fmla="*/ 0 w 309503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037" h="1323439" fill="none" extrusionOk="0">
                  <a:moveTo>
                    <a:pt x="0" y="0"/>
                  </a:moveTo>
                  <a:cubicBezTo>
                    <a:pt x="1172685" y="-49533"/>
                    <a:pt x="1933357" y="-14809"/>
                    <a:pt x="3095037" y="0"/>
                  </a:cubicBezTo>
                  <a:cubicBezTo>
                    <a:pt x="3130868" y="344707"/>
                    <a:pt x="3069096" y="675326"/>
                    <a:pt x="3095037" y="1323439"/>
                  </a:cubicBezTo>
                  <a:cubicBezTo>
                    <a:pt x="2228131" y="1275208"/>
                    <a:pt x="336916" y="1407894"/>
                    <a:pt x="0" y="1323439"/>
                  </a:cubicBezTo>
                  <a:cubicBezTo>
                    <a:pt x="-47073" y="1053495"/>
                    <a:pt x="-117899" y="591620"/>
                    <a:pt x="0" y="0"/>
                  </a:cubicBezTo>
                  <a:close/>
                </a:path>
                <a:path w="3095037" h="1323439" stroke="0" extrusionOk="0">
                  <a:moveTo>
                    <a:pt x="0" y="0"/>
                  </a:moveTo>
                  <a:cubicBezTo>
                    <a:pt x="804361" y="118645"/>
                    <a:pt x="2225840" y="116012"/>
                    <a:pt x="3095037" y="0"/>
                  </a:cubicBezTo>
                  <a:cubicBezTo>
                    <a:pt x="3007222" y="535917"/>
                    <a:pt x="3182922" y="914339"/>
                    <a:pt x="3095037" y="1323439"/>
                  </a:cubicBezTo>
                  <a:cubicBezTo>
                    <a:pt x="1921787" y="1458039"/>
                    <a:pt x="1226421"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 parecidas com o português para fazer previsões sobre o texto e compreendê-lo.</a:t>
              </a:r>
            </a:p>
          </p:txBody>
        </p:sp>
        <p:sp>
          <p:nvSpPr>
            <p:cNvPr id="19" name="Pentágono 18">
              <a:extLst>
                <a:ext uri="{FF2B5EF4-FFF2-40B4-BE49-F238E27FC236}">
                  <a16:creationId xmlns:a16="http://schemas.microsoft.com/office/drawing/2014/main" id="{EA8E166C-4CFA-DED1-61D1-15305D30E282}"/>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255971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sports</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cycling</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gymnastics</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handball</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judo</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basketball</a:t>
            </a:r>
          </a:p>
        </p:txBody>
      </p:sp>
      <p:sp>
        <p:nvSpPr>
          <p:cNvPr id="5" name="CaixaDeTexto 4">
            <a:extLst>
              <a:ext uri="{FF2B5EF4-FFF2-40B4-BE49-F238E27FC236}">
                <a16:creationId xmlns:a16="http://schemas.microsoft.com/office/drawing/2014/main" id="{CDB01199-5853-1E6D-B567-E41725EB29FC}"/>
              </a:ext>
            </a:extLst>
          </p:cNvPr>
          <p:cNvSpPr txBox="1"/>
          <p:nvPr/>
        </p:nvSpPr>
        <p:spPr>
          <a:xfrm>
            <a:off x="8775737" y="5988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running</a:t>
            </a:r>
          </a:p>
        </p:txBody>
      </p:sp>
      <p:pic>
        <p:nvPicPr>
          <p:cNvPr id="6" name="Imagem 5">
            <a:extLst>
              <a:ext uri="{FF2B5EF4-FFF2-40B4-BE49-F238E27FC236}">
                <a16:creationId xmlns:a16="http://schemas.microsoft.com/office/drawing/2014/main" id="{02D01FB0-C0B4-0CD1-9F09-5FEB7AC01686}"/>
              </a:ext>
            </a:extLst>
          </p:cNvPr>
          <p:cNvPicPr>
            <a:picLocks noChangeAspect="1"/>
          </p:cNvPicPr>
          <p:nvPr/>
        </p:nvPicPr>
        <p:blipFill>
          <a:blip r:embed="rId2"/>
          <a:stretch>
            <a:fillRect/>
          </a:stretch>
        </p:blipFill>
        <p:spPr>
          <a:xfrm>
            <a:off x="5851936" y="544432"/>
            <a:ext cx="1861229" cy="1387758"/>
          </a:xfrm>
          <a:prstGeom prst="rect">
            <a:avLst/>
          </a:prstGeom>
        </p:spPr>
      </p:pic>
      <p:pic>
        <p:nvPicPr>
          <p:cNvPr id="7" name="Imagem 6">
            <a:extLst>
              <a:ext uri="{FF2B5EF4-FFF2-40B4-BE49-F238E27FC236}">
                <a16:creationId xmlns:a16="http://schemas.microsoft.com/office/drawing/2014/main" id="{74B63BDD-235F-A68A-64B5-071B7B3A3A7E}"/>
              </a:ext>
            </a:extLst>
          </p:cNvPr>
          <p:cNvPicPr>
            <a:picLocks noChangeAspect="1"/>
          </p:cNvPicPr>
          <p:nvPr/>
        </p:nvPicPr>
        <p:blipFill>
          <a:blip r:embed="rId3"/>
          <a:stretch>
            <a:fillRect/>
          </a:stretch>
        </p:blipFill>
        <p:spPr>
          <a:xfrm>
            <a:off x="5851936" y="2570449"/>
            <a:ext cx="1861229" cy="1387758"/>
          </a:xfrm>
          <a:prstGeom prst="rect">
            <a:avLst/>
          </a:prstGeom>
        </p:spPr>
      </p:pic>
      <p:pic>
        <p:nvPicPr>
          <p:cNvPr id="8" name="Imagem 7">
            <a:extLst>
              <a:ext uri="{FF2B5EF4-FFF2-40B4-BE49-F238E27FC236}">
                <a16:creationId xmlns:a16="http://schemas.microsoft.com/office/drawing/2014/main" id="{D6D2F809-E057-69BC-5C84-4AFC1260EC9B}"/>
              </a:ext>
            </a:extLst>
          </p:cNvPr>
          <p:cNvPicPr>
            <a:picLocks noChangeAspect="1"/>
          </p:cNvPicPr>
          <p:nvPr/>
        </p:nvPicPr>
        <p:blipFill>
          <a:blip r:embed="rId4"/>
          <a:stretch>
            <a:fillRect/>
          </a:stretch>
        </p:blipFill>
        <p:spPr>
          <a:xfrm>
            <a:off x="5892271" y="4548972"/>
            <a:ext cx="1844902" cy="1387758"/>
          </a:xfrm>
          <a:prstGeom prst="rect">
            <a:avLst/>
          </a:prstGeom>
        </p:spPr>
      </p:pic>
      <p:pic>
        <p:nvPicPr>
          <p:cNvPr id="9" name="Imagem 8">
            <a:extLst>
              <a:ext uri="{FF2B5EF4-FFF2-40B4-BE49-F238E27FC236}">
                <a16:creationId xmlns:a16="http://schemas.microsoft.com/office/drawing/2014/main" id="{C9AB30DC-3CFB-8B9A-80A6-4CD4AE9B4797}"/>
              </a:ext>
            </a:extLst>
          </p:cNvPr>
          <p:cNvPicPr>
            <a:picLocks noChangeAspect="1"/>
          </p:cNvPicPr>
          <p:nvPr/>
        </p:nvPicPr>
        <p:blipFill>
          <a:blip r:embed="rId5"/>
          <a:stretch>
            <a:fillRect/>
          </a:stretch>
        </p:blipFill>
        <p:spPr>
          <a:xfrm>
            <a:off x="9176066" y="544432"/>
            <a:ext cx="1828576" cy="1387759"/>
          </a:xfrm>
          <a:prstGeom prst="rect">
            <a:avLst/>
          </a:prstGeom>
        </p:spPr>
      </p:pic>
      <p:pic>
        <p:nvPicPr>
          <p:cNvPr id="17" name="Imagem 16">
            <a:extLst>
              <a:ext uri="{FF2B5EF4-FFF2-40B4-BE49-F238E27FC236}">
                <a16:creationId xmlns:a16="http://schemas.microsoft.com/office/drawing/2014/main" id="{D4AB2462-AE61-6B85-6B5A-F8D3EA435890}"/>
              </a:ext>
            </a:extLst>
          </p:cNvPr>
          <p:cNvPicPr>
            <a:picLocks noChangeAspect="1"/>
          </p:cNvPicPr>
          <p:nvPr/>
        </p:nvPicPr>
        <p:blipFill>
          <a:blip r:embed="rId6"/>
          <a:stretch>
            <a:fillRect/>
          </a:stretch>
        </p:blipFill>
        <p:spPr>
          <a:xfrm>
            <a:off x="9202683" y="2557528"/>
            <a:ext cx="1861229" cy="1387758"/>
          </a:xfrm>
          <a:prstGeom prst="rect">
            <a:avLst/>
          </a:prstGeom>
        </p:spPr>
      </p:pic>
      <p:pic>
        <p:nvPicPr>
          <p:cNvPr id="19" name="Imagem 18">
            <a:extLst>
              <a:ext uri="{FF2B5EF4-FFF2-40B4-BE49-F238E27FC236}">
                <a16:creationId xmlns:a16="http://schemas.microsoft.com/office/drawing/2014/main" id="{E3A1361E-73D2-565C-3BAE-3DE8EF998A1A}"/>
              </a:ext>
            </a:extLst>
          </p:cNvPr>
          <p:cNvPicPr>
            <a:picLocks noChangeAspect="1"/>
          </p:cNvPicPr>
          <p:nvPr/>
        </p:nvPicPr>
        <p:blipFill>
          <a:blip r:embed="rId7"/>
          <a:stretch>
            <a:fillRect/>
          </a:stretch>
        </p:blipFill>
        <p:spPr>
          <a:xfrm>
            <a:off x="9202683" y="4555568"/>
            <a:ext cx="1877556" cy="1387759"/>
          </a:xfrm>
          <a:prstGeom prst="rect">
            <a:avLst/>
          </a:prstGeom>
        </p:spPr>
      </p:pic>
      <p:pic>
        <p:nvPicPr>
          <p:cNvPr id="18" name="Imagem 17">
            <a:extLst>
              <a:ext uri="{FF2B5EF4-FFF2-40B4-BE49-F238E27FC236}">
                <a16:creationId xmlns:a16="http://schemas.microsoft.com/office/drawing/2014/main" id="{6957C066-DD78-815E-03C5-A4033A8FC134}"/>
              </a:ext>
            </a:extLst>
          </p:cNvPr>
          <p:cNvPicPr>
            <a:picLocks noChangeAspect="1"/>
          </p:cNvPicPr>
          <p:nvPr/>
        </p:nvPicPr>
        <p:blipFill>
          <a:blip r:embed="rId8"/>
          <a:stretch>
            <a:fillRect/>
          </a:stretch>
        </p:blipFill>
        <p:spPr>
          <a:xfrm>
            <a:off x="5469836" y="382513"/>
            <a:ext cx="382100" cy="1651658"/>
          </a:xfrm>
          <a:prstGeom prst="rect">
            <a:avLst/>
          </a:prstGeom>
        </p:spPr>
      </p:pic>
      <p:pic>
        <p:nvPicPr>
          <p:cNvPr id="21" name="Imagem 20">
            <a:extLst>
              <a:ext uri="{FF2B5EF4-FFF2-40B4-BE49-F238E27FC236}">
                <a16:creationId xmlns:a16="http://schemas.microsoft.com/office/drawing/2014/main" id="{D5507A47-B788-9931-7C93-F2C74A32962B}"/>
              </a:ext>
            </a:extLst>
          </p:cNvPr>
          <p:cNvPicPr>
            <a:picLocks noChangeAspect="1"/>
          </p:cNvPicPr>
          <p:nvPr/>
        </p:nvPicPr>
        <p:blipFill>
          <a:blip r:embed="rId9"/>
          <a:stretch>
            <a:fillRect/>
          </a:stretch>
        </p:blipFill>
        <p:spPr>
          <a:xfrm>
            <a:off x="5469836" y="2704968"/>
            <a:ext cx="382100" cy="1273667"/>
          </a:xfrm>
          <a:prstGeom prst="rect">
            <a:avLst/>
          </a:prstGeom>
        </p:spPr>
      </p:pic>
      <p:sp>
        <p:nvSpPr>
          <p:cNvPr id="22" name="CaixaDeTexto 21">
            <a:extLst>
              <a:ext uri="{FF2B5EF4-FFF2-40B4-BE49-F238E27FC236}">
                <a16:creationId xmlns:a16="http://schemas.microsoft.com/office/drawing/2014/main" id="{E1E9986C-B63C-45F6-5AD7-82159630D82B}"/>
              </a:ext>
            </a:extLst>
          </p:cNvPr>
          <p:cNvSpPr txBox="1"/>
          <p:nvPr/>
        </p:nvSpPr>
        <p:spPr>
          <a:xfrm rot="16200000">
            <a:off x="4948565" y="5092505"/>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JUICE DASH/</a:t>
            </a:r>
          </a:p>
          <a:p>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75C47FA3-1EB9-A503-1497-820CA5EED4B7}"/>
              </a:ext>
            </a:extLst>
          </p:cNvPr>
          <p:cNvSpPr txBox="1"/>
          <p:nvPr/>
        </p:nvSpPr>
        <p:spPr>
          <a:xfrm rot="16200000">
            <a:off x="8256443" y="3104488"/>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MASTER1305/</a:t>
            </a:r>
          </a:p>
          <a:p>
            <a:r>
              <a:rPr lang="pt-BR" sz="900" b="1" i="0" u="none" strike="noStrike" baseline="0" dirty="0">
                <a:solidFill>
                  <a:srgbClr val="2F2F2E"/>
                </a:solidFill>
                <a:latin typeface="HelveticaLTStd-Cond"/>
              </a:rPr>
              <a:t>SHUTTERSTOCK.COM</a:t>
            </a:r>
            <a:endParaRPr lang="pt-BR" sz="900" b="1" dirty="0"/>
          </a:p>
        </p:txBody>
      </p:sp>
      <p:sp>
        <p:nvSpPr>
          <p:cNvPr id="24" name="CaixaDeTexto 23">
            <a:extLst>
              <a:ext uri="{FF2B5EF4-FFF2-40B4-BE49-F238E27FC236}">
                <a16:creationId xmlns:a16="http://schemas.microsoft.com/office/drawing/2014/main" id="{ACA11AE5-D9D5-4E8F-F8BA-9BFCDB81B6EE}"/>
              </a:ext>
            </a:extLst>
          </p:cNvPr>
          <p:cNvSpPr txBox="1"/>
          <p:nvPr/>
        </p:nvSpPr>
        <p:spPr>
          <a:xfrm rot="16200000">
            <a:off x="8296416" y="5117479"/>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ANTYPAN/</a:t>
            </a:r>
          </a:p>
          <a:p>
            <a:r>
              <a:rPr lang="pt-BR" sz="900" b="1" i="0" u="none" strike="noStrike" baseline="0" dirty="0">
                <a:solidFill>
                  <a:srgbClr val="2F2F2E"/>
                </a:solidFill>
                <a:latin typeface="HelveticaLTStd-Cond"/>
              </a:rPr>
              <a:t>SHUTTERSTOCK.COM</a:t>
            </a:r>
            <a:endParaRPr lang="pt-BR" sz="900" b="1" dirty="0"/>
          </a:p>
        </p:txBody>
      </p:sp>
      <p:pic>
        <p:nvPicPr>
          <p:cNvPr id="27" name="Imagem 26">
            <a:extLst>
              <a:ext uri="{FF2B5EF4-FFF2-40B4-BE49-F238E27FC236}">
                <a16:creationId xmlns:a16="http://schemas.microsoft.com/office/drawing/2014/main" id="{5345F744-5321-1639-DDE9-2D96AC6E5156}"/>
              </a:ext>
            </a:extLst>
          </p:cNvPr>
          <p:cNvPicPr>
            <a:picLocks noChangeAspect="1"/>
          </p:cNvPicPr>
          <p:nvPr/>
        </p:nvPicPr>
        <p:blipFill>
          <a:blip r:embed="rId10"/>
          <a:stretch>
            <a:fillRect/>
          </a:stretch>
        </p:blipFill>
        <p:spPr>
          <a:xfrm>
            <a:off x="8775737" y="643467"/>
            <a:ext cx="335904" cy="1227343"/>
          </a:xfrm>
          <a:prstGeom prst="rect">
            <a:avLst/>
          </a:prstGeom>
        </p:spPr>
      </p:pic>
    </p:spTree>
    <p:extLst>
      <p:ext uri="{BB962C8B-B14F-4D97-AF65-F5344CB8AC3E}">
        <p14:creationId xmlns:p14="http://schemas.microsoft.com/office/powerpoint/2010/main" val="17161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sports</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soccer</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surfing</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swimming</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table tennis</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skateboarding</a:t>
            </a:r>
          </a:p>
        </p:txBody>
      </p:sp>
      <p:sp>
        <p:nvSpPr>
          <p:cNvPr id="4" name="CaixaDeTexto 3">
            <a:extLst>
              <a:ext uri="{FF2B5EF4-FFF2-40B4-BE49-F238E27FC236}">
                <a16:creationId xmlns:a16="http://schemas.microsoft.com/office/drawing/2014/main" id="{9E4CDF90-FACF-9CF6-FF5E-01AFE6C62BB1}"/>
              </a:ext>
            </a:extLst>
          </p:cNvPr>
          <p:cNvSpPr txBox="1"/>
          <p:nvPr/>
        </p:nvSpPr>
        <p:spPr>
          <a:xfrm>
            <a:off x="8605360" y="5988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volleyball</a:t>
            </a:r>
          </a:p>
        </p:txBody>
      </p:sp>
      <p:pic>
        <p:nvPicPr>
          <p:cNvPr id="5" name="Imagem 4">
            <a:extLst>
              <a:ext uri="{FF2B5EF4-FFF2-40B4-BE49-F238E27FC236}">
                <a16:creationId xmlns:a16="http://schemas.microsoft.com/office/drawing/2014/main" id="{ADCF6104-2C4D-997B-9F49-AF8C4A4D02EA}"/>
              </a:ext>
            </a:extLst>
          </p:cNvPr>
          <p:cNvPicPr>
            <a:picLocks noChangeAspect="1"/>
          </p:cNvPicPr>
          <p:nvPr/>
        </p:nvPicPr>
        <p:blipFill>
          <a:blip r:embed="rId2"/>
          <a:stretch>
            <a:fillRect/>
          </a:stretch>
        </p:blipFill>
        <p:spPr>
          <a:xfrm>
            <a:off x="5995048" y="646194"/>
            <a:ext cx="1769345" cy="1323162"/>
          </a:xfrm>
          <a:prstGeom prst="rect">
            <a:avLst/>
          </a:prstGeom>
        </p:spPr>
      </p:pic>
      <p:pic>
        <p:nvPicPr>
          <p:cNvPr id="6" name="Imagem 5">
            <a:extLst>
              <a:ext uri="{FF2B5EF4-FFF2-40B4-BE49-F238E27FC236}">
                <a16:creationId xmlns:a16="http://schemas.microsoft.com/office/drawing/2014/main" id="{A5AAEFEF-5A8A-1CE0-5B34-A0733D3A7926}"/>
              </a:ext>
            </a:extLst>
          </p:cNvPr>
          <p:cNvPicPr>
            <a:picLocks noChangeAspect="1"/>
          </p:cNvPicPr>
          <p:nvPr/>
        </p:nvPicPr>
        <p:blipFill>
          <a:blip r:embed="rId3"/>
          <a:stretch>
            <a:fillRect/>
          </a:stretch>
        </p:blipFill>
        <p:spPr>
          <a:xfrm>
            <a:off x="6010435" y="2674427"/>
            <a:ext cx="1753958" cy="1307776"/>
          </a:xfrm>
          <a:prstGeom prst="rect">
            <a:avLst/>
          </a:prstGeom>
        </p:spPr>
      </p:pic>
      <p:pic>
        <p:nvPicPr>
          <p:cNvPr id="7" name="Imagem 6">
            <a:extLst>
              <a:ext uri="{FF2B5EF4-FFF2-40B4-BE49-F238E27FC236}">
                <a16:creationId xmlns:a16="http://schemas.microsoft.com/office/drawing/2014/main" id="{2C96F16A-0C35-0C71-0F46-B0DC75C29653}"/>
              </a:ext>
            </a:extLst>
          </p:cNvPr>
          <p:cNvPicPr>
            <a:picLocks noChangeAspect="1"/>
          </p:cNvPicPr>
          <p:nvPr/>
        </p:nvPicPr>
        <p:blipFill>
          <a:blip r:embed="rId4"/>
          <a:stretch>
            <a:fillRect/>
          </a:stretch>
        </p:blipFill>
        <p:spPr>
          <a:xfrm>
            <a:off x="6010435" y="4658426"/>
            <a:ext cx="1753958" cy="1307776"/>
          </a:xfrm>
          <a:prstGeom prst="rect">
            <a:avLst/>
          </a:prstGeom>
        </p:spPr>
      </p:pic>
      <p:pic>
        <p:nvPicPr>
          <p:cNvPr id="8" name="Imagem 7">
            <a:extLst>
              <a:ext uri="{FF2B5EF4-FFF2-40B4-BE49-F238E27FC236}">
                <a16:creationId xmlns:a16="http://schemas.microsoft.com/office/drawing/2014/main" id="{DEB4E4A6-6A9B-4B63-448D-88B85B390F3C}"/>
              </a:ext>
            </a:extLst>
          </p:cNvPr>
          <p:cNvPicPr>
            <a:picLocks noChangeAspect="1"/>
          </p:cNvPicPr>
          <p:nvPr/>
        </p:nvPicPr>
        <p:blipFill>
          <a:blip r:embed="rId5"/>
          <a:stretch>
            <a:fillRect/>
          </a:stretch>
        </p:blipFill>
        <p:spPr>
          <a:xfrm>
            <a:off x="9297945" y="636563"/>
            <a:ext cx="1769344" cy="1307776"/>
          </a:xfrm>
          <a:prstGeom prst="rect">
            <a:avLst/>
          </a:prstGeom>
        </p:spPr>
      </p:pic>
      <p:pic>
        <p:nvPicPr>
          <p:cNvPr id="9" name="Imagem 8">
            <a:extLst>
              <a:ext uri="{FF2B5EF4-FFF2-40B4-BE49-F238E27FC236}">
                <a16:creationId xmlns:a16="http://schemas.microsoft.com/office/drawing/2014/main" id="{7CE6AAD6-9FB9-3134-D1F2-09E754458D46}"/>
              </a:ext>
            </a:extLst>
          </p:cNvPr>
          <p:cNvPicPr>
            <a:picLocks noChangeAspect="1"/>
          </p:cNvPicPr>
          <p:nvPr/>
        </p:nvPicPr>
        <p:blipFill>
          <a:blip r:embed="rId6"/>
          <a:stretch>
            <a:fillRect/>
          </a:stretch>
        </p:blipFill>
        <p:spPr>
          <a:xfrm>
            <a:off x="9213375" y="2660452"/>
            <a:ext cx="1753958" cy="1307776"/>
          </a:xfrm>
          <a:prstGeom prst="rect">
            <a:avLst/>
          </a:prstGeom>
        </p:spPr>
      </p:pic>
      <p:pic>
        <p:nvPicPr>
          <p:cNvPr id="17" name="Imagem 16">
            <a:extLst>
              <a:ext uri="{FF2B5EF4-FFF2-40B4-BE49-F238E27FC236}">
                <a16:creationId xmlns:a16="http://schemas.microsoft.com/office/drawing/2014/main" id="{4123A03B-FB5E-E832-BD11-9E8859BC5FCD}"/>
              </a:ext>
            </a:extLst>
          </p:cNvPr>
          <p:cNvPicPr>
            <a:picLocks noChangeAspect="1"/>
          </p:cNvPicPr>
          <p:nvPr/>
        </p:nvPicPr>
        <p:blipFill>
          <a:blip r:embed="rId7"/>
          <a:stretch>
            <a:fillRect/>
          </a:stretch>
        </p:blipFill>
        <p:spPr>
          <a:xfrm>
            <a:off x="9297946" y="4676901"/>
            <a:ext cx="1769343" cy="1292390"/>
          </a:xfrm>
          <a:prstGeom prst="rect">
            <a:avLst/>
          </a:prstGeom>
        </p:spPr>
      </p:pic>
      <p:sp>
        <p:nvSpPr>
          <p:cNvPr id="18" name="CaixaDeTexto 17">
            <a:extLst>
              <a:ext uri="{FF2B5EF4-FFF2-40B4-BE49-F238E27FC236}">
                <a16:creationId xmlns:a16="http://schemas.microsoft.com/office/drawing/2014/main" id="{9E822342-3035-FBEE-4E70-6C92CBF7B5B4}"/>
              </a:ext>
            </a:extLst>
          </p:cNvPr>
          <p:cNvSpPr txBox="1"/>
          <p:nvPr/>
        </p:nvSpPr>
        <p:spPr>
          <a:xfrm rot="16200000">
            <a:off x="8374818" y="1098899"/>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ANNSCREATIONS/</a:t>
            </a:r>
          </a:p>
          <a:p>
            <a:pPr algn="l"/>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48A2F6E2-0F9D-1693-580B-FA3359402695}"/>
              </a:ext>
            </a:extLst>
          </p:cNvPr>
          <p:cNvSpPr txBox="1"/>
          <p:nvPr/>
        </p:nvSpPr>
        <p:spPr>
          <a:xfrm rot="16200000">
            <a:off x="5112649" y="5186394"/>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DENIS MOSKVINOV/</a:t>
            </a:r>
          </a:p>
          <a:p>
            <a:pPr algn="l"/>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9E927597-6030-FA3D-B341-5AEA3C7AB73C}"/>
              </a:ext>
            </a:extLst>
          </p:cNvPr>
          <p:cNvSpPr txBox="1"/>
          <p:nvPr/>
        </p:nvSpPr>
        <p:spPr>
          <a:xfrm rot="16200000">
            <a:off x="4800101" y="2830095"/>
            <a:ext cx="1928229"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MONKEY </a:t>
            </a:r>
          </a:p>
          <a:p>
            <a:pPr algn="l"/>
            <a:r>
              <a:rPr lang="pt-BR" sz="900" b="1" i="0" u="none" strike="noStrike" baseline="0" dirty="0">
                <a:solidFill>
                  <a:srgbClr val="2F2F2E"/>
                </a:solidFill>
                <a:latin typeface="HelveticaLTStd-Cond"/>
              </a:rPr>
              <a:t>BUSINESS IMAGES/</a:t>
            </a:r>
          </a:p>
          <a:p>
            <a:pPr algn="l"/>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CF1F71CE-44A7-A500-5111-69FD1080A6A7}"/>
              </a:ext>
            </a:extLst>
          </p:cNvPr>
          <p:cNvSpPr txBox="1"/>
          <p:nvPr/>
        </p:nvSpPr>
        <p:spPr>
          <a:xfrm rot="16200000">
            <a:off x="5021860" y="1089907"/>
            <a:ext cx="1715544"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LZF/SHUTTERSTOCK.COM</a:t>
            </a:r>
            <a:endParaRPr lang="pt-BR" sz="900" b="1" dirty="0"/>
          </a:p>
        </p:txBody>
      </p:sp>
      <p:sp>
        <p:nvSpPr>
          <p:cNvPr id="22" name="CaixaDeTexto 21">
            <a:extLst>
              <a:ext uri="{FF2B5EF4-FFF2-40B4-BE49-F238E27FC236}">
                <a16:creationId xmlns:a16="http://schemas.microsoft.com/office/drawing/2014/main" id="{0564A949-B231-DDDB-DCA4-2A5A5894C366}"/>
              </a:ext>
            </a:extLst>
          </p:cNvPr>
          <p:cNvSpPr txBox="1"/>
          <p:nvPr/>
        </p:nvSpPr>
        <p:spPr>
          <a:xfrm rot="16200000">
            <a:off x="8316524" y="3170206"/>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SERGEY NOVIKOV/</a:t>
            </a:r>
          </a:p>
          <a:p>
            <a:pPr algn="l"/>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7E1A19D7-D9FB-90DA-27D3-DA17EC09789A}"/>
              </a:ext>
            </a:extLst>
          </p:cNvPr>
          <p:cNvSpPr txBox="1"/>
          <p:nvPr/>
        </p:nvSpPr>
        <p:spPr>
          <a:xfrm rot="16200000">
            <a:off x="8096352" y="4783776"/>
            <a:ext cx="1928229"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MONKEY </a:t>
            </a:r>
          </a:p>
          <a:p>
            <a:pPr algn="l"/>
            <a:r>
              <a:rPr lang="pt-BR" sz="900" b="1" i="0" u="none" strike="noStrike" baseline="0" dirty="0">
                <a:solidFill>
                  <a:srgbClr val="2F2F2E"/>
                </a:solidFill>
                <a:latin typeface="HelveticaLTStd-Cond"/>
              </a:rPr>
              <a:t>BUSINESS IMAGES/</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33555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sports</a:t>
            </a:r>
          </a:p>
        </p:txBody>
      </p:sp>
      <p:grpSp>
        <p:nvGrpSpPr>
          <p:cNvPr id="25" name="Agrupar 24">
            <a:extLst>
              <a:ext uri="{FF2B5EF4-FFF2-40B4-BE49-F238E27FC236}">
                <a16:creationId xmlns:a16="http://schemas.microsoft.com/office/drawing/2014/main" id="{C1494327-8C70-8F7A-3953-6FBF228CBA69}"/>
              </a:ext>
            </a:extLst>
          </p:cNvPr>
          <p:cNvGrpSpPr/>
          <p:nvPr/>
        </p:nvGrpSpPr>
        <p:grpSpPr>
          <a:xfrm>
            <a:off x="426024" y="4059600"/>
            <a:ext cx="3798860" cy="2428987"/>
            <a:chOff x="666816" y="3597911"/>
            <a:chExt cx="2683034" cy="2428987"/>
          </a:xfrm>
        </p:grpSpPr>
        <p:sp>
          <p:nvSpPr>
            <p:cNvPr id="26" name="CaixaDeTexto 25">
              <a:extLst>
                <a:ext uri="{FF2B5EF4-FFF2-40B4-BE49-F238E27FC236}">
                  <a16:creationId xmlns:a16="http://schemas.microsoft.com/office/drawing/2014/main" id="{F09B6023-ABF5-9DB0-5FF6-99A17017789E}"/>
                </a:ext>
              </a:extLst>
            </p:cNvPr>
            <p:cNvSpPr txBox="1"/>
            <p:nvPr/>
          </p:nvSpPr>
          <p:spPr>
            <a:xfrm>
              <a:off x="713357" y="4087906"/>
              <a:ext cx="2636493" cy="1938992"/>
            </a:xfrm>
            <a:custGeom>
              <a:avLst/>
              <a:gdLst>
                <a:gd name="connsiteX0" fmla="*/ 0 w 2636493"/>
                <a:gd name="connsiteY0" fmla="*/ 0 h 1938992"/>
                <a:gd name="connsiteX1" fmla="*/ 2636493 w 2636493"/>
                <a:gd name="connsiteY1" fmla="*/ 0 h 1938992"/>
                <a:gd name="connsiteX2" fmla="*/ 2636493 w 2636493"/>
                <a:gd name="connsiteY2" fmla="*/ 1938992 h 1938992"/>
                <a:gd name="connsiteX3" fmla="*/ 0 w 2636493"/>
                <a:gd name="connsiteY3" fmla="*/ 1938992 h 1938992"/>
                <a:gd name="connsiteX4" fmla="*/ 0 w 263649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493" h="1938992" fill="none" extrusionOk="0">
                  <a:moveTo>
                    <a:pt x="0" y="0"/>
                  </a:moveTo>
                  <a:cubicBezTo>
                    <a:pt x="275366" y="-49533"/>
                    <a:pt x="1774585" y="-14809"/>
                    <a:pt x="2636493" y="0"/>
                  </a:cubicBezTo>
                  <a:cubicBezTo>
                    <a:pt x="2724132" y="752559"/>
                    <a:pt x="2563814" y="1500896"/>
                    <a:pt x="2636493" y="1938992"/>
                  </a:cubicBezTo>
                  <a:cubicBezTo>
                    <a:pt x="1702638" y="1890761"/>
                    <a:pt x="1246425" y="2023447"/>
                    <a:pt x="0" y="1938992"/>
                  </a:cubicBezTo>
                  <a:cubicBezTo>
                    <a:pt x="-38581" y="1336146"/>
                    <a:pt x="63341" y="257688"/>
                    <a:pt x="0" y="0"/>
                  </a:cubicBezTo>
                  <a:close/>
                </a:path>
                <a:path w="2636493" h="1938992" stroke="0" extrusionOk="0">
                  <a:moveTo>
                    <a:pt x="0" y="0"/>
                  </a:moveTo>
                  <a:cubicBezTo>
                    <a:pt x="1266456" y="118645"/>
                    <a:pt x="1640757" y="116012"/>
                    <a:pt x="2636493" y="0"/>
                  </a:cubicBezTo>
                  <a:cubicBezTo>
                    <a:pt x="2503611" y="562170"/>
                    <a:pt x="2721444" y="1716516"/>
                    <a:pt x="2636493" y="1938992"/>
                  </a:cubicBezTo>
                  <a:cubicBezTo>
                    <a:pt x="2318682" y="2073592"/>
                    <a:pt x="1109431"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PLAY 	</a:t>
              </a:r>
              <a:r>
                <a:rPr lang="pt-BR" sz="2000" dirty="0"/>
                <a:t>+ ball or team sports </a:t>
              </a:r>
            </a:p>
            <a:p>
              <a:r>
                <a:rPr lang="pt-BR" sz="2000" dirty="0"/>
                <a:t>		(</a:t>
              </a:r>
              <a:r>
                <a:rPr lang="pt-BR" sz="2000" i="1" dirty="0"/>
                <a:t>play basketball, soccer</a:t>
              </a:r>
              <a:r>
                <a:rPr lang="pt-BR" sz="2000" dirty="0"/>
                <a:t>)</a:t>
              </a:r>
            </a:p>
            <a:p>
              <a:r>
                <a:rPr lang="pt-BR" sz="2000" b="1" dirty="0"/>
                <a:t>DO 	</a:t>
              </a:r>
              <a:r>
                <a:rPr lang="pt-BR" sz="2000" dirty="0"/>
                <a:t>+ non-team sports</a:t>
              </a:r>
            </a:p>
            <a:p>
              <a:r>
                <a:rPr lang="pt-BR" sz="2000" b="1" dirty="0"/>
                <a:t>		</a:t>
              </a:r>
              <a:r>
                <a:rPr lang="pt-BR" sz="2000" dirty="0"/>
                <a:t>(</a:t>
              </a:r>
              <a:r>
                <a:rPr lang="pt-BR" sz="2000" i="1" dirty="0"/>
                <a:t>do gymnastics, judo</a:t>
              </a:r>
              <a:r>
                <a:rPr lang="pt-BR" sz="2000" dirty="0"/>
                <a:t>)</a:t>
              </a:r>
              <a:endParaRPr lang="pt-BR" sz="2000" b="1" dirty="0"/>
            </a:p>
            <a:p>
              <a:r>
                <a:rPr lang="pt-BR" sz="2000" b="1" dirty="0"/>
                <a:t>GO 	</a:t>
              </a:r>
              <a:r>
                <a:rPr lang="pt-BR" sz="2000" dirty="0"/>
                <a:t>+ sports that end in </a:t>
              </a:r>
              <a:r>
                <a:rPr lang="pt-BR" sz="2000" b="1" i="1" dirty="0"/>
                <a:t>–ing</a:t>
              </a:r>
            </a:p>
            <a:p>
              <a:r>
                <a:rPr lang="pt-BR" sz="2000" dirty="0"/>
                <a:t>		(</a:t>
              </a:r>
              <a:r>
                <a:rPr lang="pt-BR" sz="2000" i="1" dirty="0"/>
                <a:t>go cycling, swimming</a:t>
              </a:r>
              <a:r>
                <a:rPr lang="pt-BR" sz="2000" dirty="0"/>
                <a:t>)</a:t>
              </a:r>
            </a:p>
          </p:txBody>
        </p:sp>
        <p:sp>
          <p:nvSpPr>
            <p:cNvPr id="27" name="Pentágono 26">
              <a:extLst>
                <a:ext uri="{FF2B5EF4-FFF2-40B4-BE49-F238E27FC236}">
                  <a16:creationId xmlns:a16="http://schemas.microsoft.com/office/drawing/2014/main" id="{4758225E-8109-26D6-39FD-E1CA913BA21B}"/>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20" name="Imagem 19" descr="Diagrama&#10;&#10;Descrição gerada automaticamente">
            <a:extLst>
              <a:ext uri="{FF2B5EF4-FFF2-40B4-BE49-F238E27FC236}">
                <a16:creationId xmlns:a16="http://schemas.microsoft.com/office/drawing/2014/main" id="{5E80999C-DEEE-ACC4-2B5D-DCAF669437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69700" y="345428"/>
            <a:ext cx="3038549" cy="2110257"/>
          </a:xfrm>
          <a:prstGeom prst="rect">
            <a:avLst/>
          </a:prstGeom>
        </p:spPr>
      </p:pic>
      <p:pic>
        <p:nvPicPr>
          <p:cNvPr id="21" name="Imagem 20" descr="Diagrama&#10;&#10;Descrição gerada automaticamente">
            <a:extLst>
              <a:ext uri="{FF2B5EF4-FFF2-40B4-BE49-F238E27FC236}">
                <a16:creationId xmlns:a16="http://schemas.microsoft.com/office/drawing/2014/main" id="{522C876C-5096-9ED6-797A-EDB34D58B9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0490" y="2430752"/>
            <a:ext cx="2636669" cy="2110257"/>
          </a:xfrm>
          <a:prstGeom prst="rect">
            <a:avLst/>
          </a:prstGeom>
        </p:spPr>
      </p:pic>
      <p:pic>
        <p:nvPicPr>
          <p:cNvPr id="22" name="Imagem 21" descr="Diagrama&#10;&#10;Descrição gerada automaticamente">
            <a:extLst>
              <a:ext uri="{FF2B5EF4-FFF2-40B4-BE49-F238E27FC236}">
                <a16:creationId xmlns:a16="http://schemas.microsoft.com/office/drawing/2014/main" id="{B970C8C0-CEB6-E627-6A16-61CDDAD1A5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0490" y="4549595"/>
            <a:ext cx="3022886" cy="2110257"/>
          </a:xfrm>
          <a:prstGeom prst="rect">
            <a:avLst/>
          </a:prstGeom>
        </p:spPr>
      </p:pic>
      <p:sp>
        <p:nvSpPr>
          <p:cNvPr id="23" name="CaixaDeTexto 22">
            <a:extLst>
              <a:ext uri="{FF2B5EF4-FFF2-40B4-BE49-F238E27FC236}">
                <a16:creationId xmlns:a16="http://schemas.microsoft.com/office/drawing/2014/main" id="{8F2348F7-1006-F66C-20E0-9DF3A8D4297C}"/>
              </a:ext>
            </a:extLst>
          </p:cNvPr>
          <p:cNvSpPr txBox="1"/>
          <p:nvPr/>
        </p:nvSpPr>
        <p:spPr>
          <a:xfrm>
            <a:off x="8420109" y="457755"/>
            <a:ext cx="1388140" cy="461665"/>
          </a:xfrm>
          <a:custGeom>
            <a:avLst/>
            <a:gdLst>
              <a:gd name="connsiteX0" fmla="*/ 0 w 1388140"/>
              <a:gd name="connsiteY0" fmla="*/ 0 h 461665"/>
              <a:gd name="connsiteX1" fmla="*/ 1388140 w 1388140"/>
              <a:gd name="connsiteY1" fmla="*/ 0 h 461665"/>
              <a:gd name="connsiteX2" fmla="*/ 1388140 w 1388140"/>
              <a:gd name="connsiteY2" fmla="*/ 461665 h 461665"/>
              <a:gd name="connsiteX3" fmla="*/ 0 w 1388140"/>
              <a:gd name="connsiteY3" fmla="*/ 461665 h 461665"/>
              <a:gd name="connsiteX4" fmla="*/ 0 w 13881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140" h="461665" fill="none" extrusionOk="0">
                <a:moveTo>
                  <a:pt x="0" y="0"/>
                </a:moveTo>
                <a:cubicBezTo>
                  <a:pt x="669403" y="87037"/>
                  <a:pt x="1091924" y="9575"/>
                  <a:pt x="1388140" y="0"/>
                </a:cubicBezTo>
                <a:cubicBezTo>
                  <a:pt x="1385992" y="186521"/>
                  <a:pt x="1385847" y="313513"/>
                  <a:pt x="1388140" y="461665"/>
                </a:cubicBezTo>
                <a:cubicBezTo>
                  <a:pt x="905485" y="538281"/>
                  <a:pt x="385572" y="581331"/>
                  <a:pt x="0" y="461665"/>
                </a:cubicBezTo>
                <a:cubicBezTo>
                  <a:pt x="-3326" y="342772"/>
                  <a:pt x="-14350" y="47724"/>
                  <a:pt x="0" y="0"/>
                </a:cubicBezTo>
                <a:close/>
              </a:path>
              <a:path w="1388140" h="461665" stroke="0" extrusionOk="0">
                <a:moveTo>
                  <a:pt x="0" y="0"/>
                </a:moveTo>
                <a:cubicBezTo>
                  <a:pt x="686497" y="46769"/>
                  <a:pt x="913866" y="94044"/>
                  <a:pt x="1388140" y="0"/>
                </a:cubicBezTo>
                <a:cubicBezTo>
                  <a:pt x="1406886" y="143527"/>
                  <a:pt x="1361150" y="261265"/>
                  <a:pt x="1388140" y="461665"/>
                </a:cubicBezTo>
                <a:cubicBezTo>
                  <a:pt x="701004" y="545413"/>
                  <a:pt x="574947" y="46478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soccer</a:t>
            </a:r>
          </a:p>
        </p:txBody>
      </p:sp>
      <p:sp>
        <p:nvSpPr>
          <p:cNvPr id="24" name="CaixaDeTexto 23">
            <a:extLst>
              <a:ext uri="{FF2B5EF4-FFF2-40B4-BE49-F238E27FC236}">
                <a16:creationId xmlns:a16="http://schemas.microsoft.com/office/drawing/2014/main" id="{A16DC274-3B62-71E2-4A32-D3E282231AE5}"/>
              </a:ext>
            </a:extLst>
          </p:cNvPr>
          <p:cNvSpPr txBox="1"/>
          <p:nvPr/>
        </p:nvSpPr>
        <p:spPr>
          <a:xfrm>
            <a:off x="8420109" y="904151"/>
            <a:ext cx="1467050" cy="461665"/>
          </a:xfrm>
          <a:custGeom>
            <a:avLst/>
            <a:gdLst>
              <a:gd name="connsiteX0" fmla="*/ 0 w 1467050"/>
              <a:gd name="connsiteY0" fmla="*/ 0 h 461665"/>
              <a:gd name="connsiteX1" fmla="*/ 1467050 w 1467050"/>
              <a:gd name="connsiteY1" fmla="*/ 0 h 461665"/>
              <a:gd name="connsiteX2" fmla="*/ 1467050 w 1467050"/>
              <a:gd name="connsiteY2" fmla="*/ 461665 h 461665"/>
              <a:gd name="connsiteX3" fmla="*/ 0 w 1467050"/>
              <a:gd name="connsiteY3" fmla="*/ 461665 h 461665"/>
              <a:gd name="connsiteX4" fmla="*/ 0 w 146705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50" h="461665" fill="none" extrusionOk="0">
                <a:moveTo>
                  <a:pt x="0" y="0"/>
                </a:moveTo>
                <a:cubicBezTo>
                  <a:pt x="280062" y="73945"/>
                  <a:pt x="1316352" y="-45778"/>
                  <a:pt x="1467050" y="0"/>
                </a:cubicBezTo>
                <a:cubicBezTo>
                  <a:pt x="1464902" y="186521"/>
                  <a:pt x="1464757" y="313513"/>
                  <a:pt x="1467050" y="461665"/>
                </a:cubicBezTo>
                <a:cubicBezTo>
                  <a:pt x="1290206" y="549198"/>
                  <a:pt x="394613" y="375844"/>
                  <a:pt x="0" y="461665"/>
                </a:cubicBezTo>
                <a:cubicBezTo>
                  <a:pt x="-3326" y="342772"/>
                  <a:pt x="-14350" y="47724"/>
                  <a:pt x="0" y="0"/>
                </a:cubicBezTo>
                <a:close/>
              </a:path>
              <a:path w="1467050" h="461665" stroke="0" extrusionOk="0">
                <a:moveTo>
                  <a:pt x="0" y="0"/>
                </a:moveTo>
                <a:cubicBezTo>
                  <a:pt x="385294" y="-109415"/>
                  <a:pt x="813792" y="-855"/>
                  <a:pt x="1467050" y="0"/>
                </a:cubicBezTo>
                <a:cubicBezTo>
                  <a:pt x="1485796" y="143527"/>
                  <a:pt x="1440060" y="261265"/>
                  <a:pt x="1467050" y="461665"/>
                </a:cubicBezTo>
                <a:cubicBezTo>
                  <a:pt x="764122" y="422224"/>
                  <a:pt x="532589" y="557461"/>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handball</a:t>
            </a:r>
          </a:p>
        </p:txBody>
      </p:sp>
      <p:sp>
        <p:nvSpPr>
          <p:cNvPr id="29" name="CaixaDeTexto 28">
            <a:extLst>
              <a:ext uri="{FF2B5EF4-FFF2-40B4-BE49-F238E27FC236}">
                <a16:creationId xmlns:a16="http://schemas.microsoft.com/office/drawing/2014/main" id="{ACAA74FE-DFD1-9929-563F-28DD00AA5C1C}"/>
              </a:ext>
            </a:extLst>
          </p:cNvPr>
          <p:cNvSpPr txBox="1"/>
          <p:nvPr/>
        </p:nvSpPr>
        <p:spPr>
          <a:xfrm>
            <a:off x="8420109" y="1353136"/>
            <a:ext cx="1648924" cy="461665"/>
          </a:xfrm>
          <a:custGeom>
            <a:avLst/>
            <a:gdLst>
              <a:gd name="connsiteX0" fmla="*/ 0 w 1648924"/>
              <a:gd name="connsiteY0" fmla="*/ 0 h 461665"/>
              <a:gd name="connsiteX1" fmla="*/ 1648924 w 1648924"/>
              <a:gd name="connsiteY1" fmla="*/ 0 h 461665"/>
              <a:gd name="connsiteX2" fmla="*/ 1648924 w 1648924"/>
              <a:gd name="connsiteY2" fmla="*/ 461665 h 461665"/>
              <a:gd name="connsiteX3" fmla="*/ 0 w 1648924"/>
              <a:gd name="connsiteY3" fmla="*/ 461665 h 461665"/>
              <a:gd name="connsiteX4" fmla="*/ 0 w 16489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924" h="461665" fill="none" extrusionOk="0">
                <a:moveTo>
                  <a:pt x="0" y="0"/>
                </a:moveTo>
                <a:cubicBezTo>
                  <a:pt x="227215" y="69518"/>
                  <a:pt x="1279709" y="6054"/>
                  <a:pt x="1648924" y="0"/>
                </a:cubicBezTo>
                <a:cubicBezTo>
                  <a:pt x="1646776" y="186521"/>
                  <a:pt x="1646631" y="313513"/>
                  <a:pt x="1648924" y="461665"/>
                </a:cubicBezTo>
                <a:cubicBezTo>
                  <a:pt x="1283331" y="432627"/>
                  <a:pt x="514697" y="510133"/>
                  <a:pt x="0" y="461665"/>
                </a:cubicBezTo>
                <a:cubicBezTo>
                  <a:pt x="-3326" y="342772"/>
                  <a:pt x="-14350" y="47724"/>
                  <a:pt x="0" y="0"/>
                </a:cubicBezTo>
                <a:close/>
              </a:path>
              <a:path w="1648924" h="461665" stroke="0" extrusionOk="0">
                <a:moveTo>
                  <a:pt x="0" y="0"/>
                </a:moveTo>
                <a:cubicBezTo>
                  <a:pt x="182913" y="123279"/>
                  <a:pt x="936364" y="9552"/>
                  <a:pt x="1648924" y="0"/>
                </a:cubicBezTo>
                <a:cubicBezTo>
                  <a:pt x="1667670" y="143527"/>
                  <a:pt x="1621934" y="261265"/>
                  <a:pt x="1648924" y="461665"/>
                </a:cubicBezTo>
                <a:cubicBezTo>
                  <a:pt x="1413338" y="524860"/>
                  <a:pt x="673919" y="55917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table tennis</a:t>
            </a:r>
          </a:p>
        </p:txBody>
      </p:sp>
      <p:sp>
        <p:nvSpPr>
          <p:cNvPr id="30" name="CaixaDeTexto 29">
            <a:extLst>
              <a:ext uri="{FF2B5EF4-FFF2-40B4-BE49-F238E27FC236}">
                <a16:creationId xmlns:a16="http://schemas.microsoft.com/office/drawing/2014/main" id="{03AE2B25-D141-FDEA-0701-2A8BB206F33C}"/>
              </a:ext>
            </a:extLst>
          </p:cNvPr>
          <p:cNvSpPr txBox="1"/>
          <p:nvPr/>
        </p:nvSpPr>
        <p:spPr>
          <a:xfrm>
            <a:off x="8420109" y="1796168"/>
            <a:ext cx="1388140" cy="461665"/>
          </a:xfrm>
          <a:custGeom>
            <a:avLst/>
            <a:gdLst>
              <a:gd name="connsiteX0" fmla="*/ 0 w 1388140"/>
              <a:gd name="connsiteY0" fmla="*/ 0 h 461665"/>
              <a:gd name="connsiteX1" fmla="*/ 1388140 w 1388140"/>
              <a:gd name="connsiteY1" fmla="*/ 0 h 461665"/>
              <a:gd name="connsiteX2" fmla="*/ 1388140 w 1388140"/>
              <a:gd name="connsiteY2" fmla="*/ 461665 h 461665"/>
              <a:gd name="connsiteX3" fmla="*/ 0 w 1388140"/>
              <a:gd name="connsiteY3" fmla="*/ 461665 h 461665"/>
              <a:gd name="connsiteX4" fmla="*/ 0 w 13881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140" h="461665" fill="none" extrusionOk="0">
                <a:moveTo>
                  <a:pt x="0" y="0"/>
                </a:moveTo>
                <a:cubicBezTo>
                  <a:pt x="669403" y="87037"/>
                  <a:pt x="1091924" y="9575"/>
                  <a:pt x="1388140" y="0"/>
                </a:cubicBezTo>
                <a:cubicBezTo>
                  <a:pt x="1385992" y="186521"/>
                  <a:pt x="1385847" y="313513"/>
                  <a:pt x="1388140" y="461665"/>
                </a:cubicBezTo>
                <a:cubicBezTo>
                  <a:pt x="905485" y="538281"/>
                  <a:pt x="385572" y="581331"/>
                  <a:pt x="0" y="461665"/>
                </a:cubicBezTo>
                <a:cubicBezTo>
                  <a:pt x="-3326" y="342772"/>
                  <a:pt x="-14350" y="47724"/>
                  <a:pt x="0" y="0"/>
                </a:cubicBezTo>
                <a:close/>
              </a:path>
              <a:path w="1388140" h="461665" stroke="0" extrusionOk="0">
                <a:moveTo>
                  <a:pt x="0" y="0"/>
                </a:moveTo>
                <a:cubicBezTo>
                  <a:pt x="686497" y="46769"/>
                  <a:pt x="913866" y="94044"/>
                  <a:pt x="1388140" y="0"/>
                </a:cubicBezTo>
                <a:cubicBezTo>
                  <a:pt x="1406886" y="143527"/>
                  <a:pt x="1361150" y="261265"/>
                  <a:pt x="1388140" y="461665"/>
                </a:cubicBezTo>
                <a:cubicBezTo>
                  <a:pt x="701004" y="545413"/>
                  <a:pt x="574947" y="46478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volleyball</a:t>
            </a:r>
          </a:p>
        </p:txBody>
      </p:sp>
      <p:sp>
        <p:nvSpPr>
          <p:cNvPr id="31" name="CaixaDeTexto 30">
            <a:extLst>
              <a:ext uri="{FF2B5EF4-FFF2-40B4-BE49-F238E27FC236}">
                <a16:creationId xmlns:a16="http://schemas.microsoft.com/office/drawing/2014/main" id="{A13995AC-1F5E-DA90-8C39-87B01FD450E1}"/>
              </a:ext>
            </a:extLst>
          </p:cNvPr>
          <p:cNvSpPr txBox="1"/>
          <p:nvPr/>
        </p:nvSpPr>
        <p:spPr>
          <a:xfrm>
            <a:off x="8508713" y="2976985"/>
            <a:ext cx="1560319" cy="461665"/>
          </a:xfrm>
          <a:custGeom>
            <a:avLst/>
            <a:gdLst>
              <a:gd name="connsiteX0" fmla="*/ 0 w 1560319"/>
              <a:gd name="connsiteY0" fmla="*/ 0 h 461665"/>
              <a:gd name="connsiteX1" fmla="*/ 1560319 w 1560319"/>
              <a:gd name="connsiteY1" fmla="*/ 0 h 461665"/>
              <a:gd name="connsiteX2" fmla="*/ 1560319 w 1560319"/>
              <a:gd name="connsiteY2" fmla="*/ 461665 h 461665"/>
              <a:gd name="connsiteX3" fmla="*/ 0 w 1560319"/>
              <a:gd name="connsiteY3" fmla="*/ 461665 h 461665"/>
              <a:gd name="connsiteX4" fmla="*/ 0 w 156031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19" h="461665" fill="none" extrusionOk="0">
                <a:moveTo>
                  <a:pt x="0" y="0"/>
                </a:moveTo>
                <a:cubicBezTo>
                  <a:pt x="322989" y="12671"/>
                  <a:pt x="1242153" y="37874"/>
                  <a:pt x="1560319" y="0"/>
                </a:cubicBezTo>
                <a:cubicBezTo>
                  <a:pt x="1558171" y="186521"/>
                  <a:pt x="1558026" y="313513"/>
                  <a:pt x="1560319" y="461665"/>
                </a:cubicBezTo>
                <a:cubicBezTo>
                  <a:pt x="1196691" y="397042"/>
                  <a:pt x="436996" y="592704"/>
                  <a:pt x="0" y="461665"/>
                </a:cubicBezTo>
                <a:cubicBezTo>
                  <a:pt x="-3326" y="342772"/>
                  <a:pt x="-14350" y="47724"/>
                  <a:pt x="0" y="0"/>
                </a:cubicBezTo>
                <a:close/>
              </a:path>
              <a:path w="1560319" h="461665" stroke="0" extrusionOk="0">
                <a:moveTo>
                  <a:pt x="0" y="0"/>
                </a:moveTo>
                <a:cubicBezTo>
                  <a:pt x="421998" y="39557"/>
                  <a:pt x="1088693" y="-94871"/>
                  <a:pt x="1560319" y="0"/>
                </a:cubicBezTo>
                <a:cubicBezTo>
                  <a:pt x="1579065" y="143527"/>
                  <a:pt x="1533329" y="261265"/>
                  <a:pt x="1560319" y="461665"/>
                </a:cubicBezTo>
                <a:cubicBezTo>
                  <a:pt x="1191621" y="559633"/>
                  <a:pt x="455194" y="37987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gymnastics</a:t>
            </a:r>
          </a:p>
        </p:txBody>
      </p:sp>
      <p:sp>
        <p:nvSpPr>
          <p:cNvPr id="32" name="CaixaDeTexto 31">
            <a:extLst>
              <a:ext uri="{FF2B5EF4-FFF2-40B4-BE49-F238E27FC236}">
                <a16:creationId xmlns:a16="http://schemas.microsoft.com/office/drawing/2014/main" id="{D003B1C1-092C-F655-1069-6A00EFCF7942}"/>
              </a:ext>
            </a:extLst>
          </p:cNvPr>
          <p:cNvSpPr txBox="1"/>
          <p:nvPr/>
        </p:nvSpPr>
        <p:spPr>
          <a:xfrm>
            <a:off x="8508714" y="3423381"/>
            <a:ext cx="1467050" cy="461665"/>
          </a:xfrm>
          <a:custGeom>
            <a:avLst/>
            <a:gdLst>
              <a:gd name="connsiteX0" fmla="*/ 0 w 1467050"/>
              <a:gd name="connsiteY0" fmla="*/ 0 h 461665"/>
              <a:gd name="connsiteX1" fmla="*/ 1467050 w 1467050"/>
              <a:gd name="connsiteY1" fmla="*/ 0 h 461665"/>
              <a:gd name="connsiteX2" fmla="*/ 1467050 w 1467050"/>
              <a:gd name="connsiteY2" fmla="*/ 461665 h 461665"/>
              <a:gd name="connsiteX3" fmla="*/ 0 w 1467050"/>
              <a:gd name="connsiteY3" fmla="*/ 461665 h 461665"/>
              <a:gd name="connsiteX4" fmla="*/ 0 w 146705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50" h="461665" fill="none" extrusionOk="0">
                <a:moveTo>
                  <a:pt x="0" y="0"/>
                </a:moveTo>
                <a:cubicBezTo>
                  <a:pt x="280062" y="73945"/>
                  <a:pt x="1316352" y="-45778"/>
                  <a:pt x="1467050" y="0"/>
                </a:cubicBezTo>
                <a:cubicBezTo>
                  <a:pt x="1464902" y="186521"/>
                  <a:pt x="1464757" y="313513"/>
                  <a:pt x="1467050" y="461665"/>
                </a:cubicBezTo>
                <a:cubicBezTo>
                  <a:pt x="1290206" y="549198"/>
                  <a:pt x="394613" y="375844"/>
                  <a:pt x="0" y="461665"/>
                </a:cubicBezTo>
                <a:cubicBezTo>
                  <a:pt x="-3326" y="342772"/>
                  <a:pt x="-14350" y="47724"/>
                  <a:pt x="0" y="0"/>
                </a:cubicBezTo>
                <a:close/>
              </a:path>
              <a:path w="1467050" h="461665" stroke="0" extrusionOk="0">
                <a:moveTo>
                  <a:pt x="0" y="0"/>
                </a:moveTo>
                <a:cubicBezTo>
                  <a:pt x="385294" y="-109415"/>
                  <a:pt x="813792" y="-855"/>
                  <a:pt x="1467050" y="0"/>
                </a:cubicBezTo>
                <a:cubicBezTo>
                  <a:pt x="1485796" y="143527"/>
                  <a:pt x="1440060" y="261265"/>
                  <a:pt x="1467050" y="461665"/>
                </a:cubicBezTo>
                <a:cubicBezTo>
                  <a:pt x="764122" y="422224"/>
                  <a:pt x="532589" y="557461"/>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judo</a:t>
            </a:r>
          </a:p>
        </p:txBody>
      </p:sp>
      <p:sp>
        <p:nvSpPr>
          <p:cNvPr id="33" name="CaixaDeTexto 32">
            <a:extLst>
              <a:ext uri="{FF2B5EF4-FFF2-40B4-BE49-F238E27FC236}">
                <a16:creationId xmlns:a16="http://schemas.microsoft.com/office/drawing/2014/main" id="{C6F4E078-9D79-3AE6-918B-F400AF279E03}"/>
              </a:ext>
            </a:extLst>
          </p:cNvPr>
          <p:cNvSpPr txBox="1"/>
          <p:nvPr/>
        </p:nvSpPr>
        <p:spPr>
          <a:xfrm>
            <a:off x="8682645" y="4641731"/>
            <a:ext cx="1388140" cy="461665"/>
          </a:xfrm>
          <a:custGeom>
            <a:avLst/>
            <a:gdLst>
              <a:gd name="connsiteX0" fmla="*/ 0 w 1388140"/>
              <a:gd name="connsiteY0" fmla="*/ 0 h 461665"/>
              <a:gd name="connsiteX1" fmla="*/ 1388140 w 1388140"/>
              <a:gd name="connsiteY1" fmla="*/ 0 h 461665"/>
              <a:gd name="connsiteX2" fmla="*/ 1388140 w 1388140"/>
              <a:gd name="connsiteY2" fmla="*/ 461665 h 461665"/>
              <a:gd name="connsiteX3" fmla="*/ 0 w 1388140"/>
              <a:gd name="connsiteY3" fmla="*/ 461665 h 461665"/>
              <a:gd name="connsiteX4" fmla="*/ 0 w 13881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140" h="461665" fill="none" extrusionOk="0">
                <a:moveTo>
                  <a:pt x="0" y="0"/>
                </a:moveTo>
                <a:cubicBezTo>
                  <a:pt x="669403" y="87037"/>
                  <a:pt x="1091924" y="9575"/>
                  <a:pt x="1388140" y="0"/>
                </a:cubicBezTo>
                <a:cubicBezTo>
                  <a:pt x="1385992" y="186521"/>
                  <a:pt x="1385847" y="313513"/>
                  <a:pt x="1388140" y="461665"/>
                </a:cubicBezTo>
                <a:cubicBezTo>
                  <a:pt x="905485" y="538281"/>
                  <a:pt x="385572" y="581331"/>
                  <a:pt x="0" y="461665"/>
                </a:cubicBezTo>
                <a:cubicBezTo>
                  <a:pt x="-3326" y="342772"/>
                  <a:pt x="-14350" y="47724"/>
                  <a:pt x="0" y="0"/>
                </a:cubicBezTo>
                <a:close/>
              </a:path>
              <a:path w="1388140" h="461665" stroke="0" extrusionOk="0">
                <a:moveTo>
                  <a:pt x="0" y="0"/>
                </a:moveTo>
                <a:cubicBezTo>
                  <a:pt x="686497" y="46769"/>
                  <a:pt x="913866" y="94044"/>
                  <a:pt x="1388140" y="0"/>
                </a:cubicBezTo>
                <a:cubicBezTo>
                  <a:pt x="1406886" y="143527"/>
                  <a:pt x="1361150" y="261265"/>
                  <a:pt x="1388140" y="461665"/>
                </a:cubicBezTo>
                <a:cubicBezTo>
                  <a:pt x="701004" y="545413"/>
                  <a:pt x="574947" y="46478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running</a:t>
            </a:r>
          </a:p>
        </p:txBody>
      </p:sp>
      <p:sp>
        <p:nvSpPr>
          <p:cNvPr id="34" name="CaixaDeTexto 33">
            <a:extLst>
              <a:ext uri="{FF2B5EF4-FFF2-40B4-BE49-F238E27FC236}">
                <a16:creationId xmlns:a16="http://schemas.microsoft.com/office/drawing/2014/main" id="{1B39D5E5-8546-2A36-AE2E-F3932D01E3C1}"/>
              </a:ext>
            </a:extLst>
          </p:cNvPr>
          <p:cNvSpPr txBox="1"/>
          <p:nvPr/>
        </p:nvSpPr>
        <p:spPr>
          <a:xfrm>
            <a:off x="8682645" y="5088127"/>
            <a:ext cx="2003076" cy="461665"/>
          </a:xfrm>
          <a:custGeom>
            <a:avLst/>
            <a:gdLst>
              <a:gd name="connsiteX0" fmla="*/ 0 w 2003076"/>
              <a:gd name="connsiteY0" fmla="*/ 0 h 461665"/>
              <a:gd name="connsiteX1" fmla="*/ 2003076 w 2003076"/>
              <a:gd name="connsiteY1" fmla="*/ 0 h 461665"/>
              <a:gd name="connsiteX2" fmla="*/ 2003076 w 2003076"/>
              <a:gd name="connsiteY2" fmla="*/ 461665 h 461665"/>
              <a:gd name="connsiteX3" fmla="*/ 0 w 2003076"/>
              <a:gd name="connsiteY3" fmla="*/ 461665 h 461665"/>
              <a:gd name="connsiteX4" fmla="*/ 0 w 20030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76" h="461665" fill="none" extrusionOk="0">
                <a:moveTo>
                  <a:pt x="0" y="0"/>
                </a:moveTo>
                <a:cubicBezTo>
                  <a:pt x="745061" y="-49533"/>
                  <a:pt x="1153481" y="-14809"/>
                  <a:pt x="2003076" y="0"/>
                </a:cubicBezTo>
                <a:cubicBezTo>
                  <a:pt x="2000928" y="186521"/>
                  <a:pt x="2000783" y="313513"/>
                  <a:pt x="2003076" y="461665"/>
                </a:cubicBezTo>
                <a:cubicBezTo>
                  <a:pt x="1382661" y="413434"/>
                  <a:pt x="724070" y="546120"/>
                  <a:pt x="0" y="461665"/>
                </a:cubicBezTo>
                <a:cubicBezTo>
                  <a:pt x="-3326" y="342772"/>
                  <a:pt x="-14350" y="47724"/>
                  <a:pt x="0" y="0"/>
                </a:cubicBezTo>
                <a:close/>
              </a:path>
              <a:path w="2003076" h="461665" stroke="0" extrusionOk="0">
                <a:moveTo>
                  <a:pt x="0" y="0"/>
                </a:moveTo>
                <a:cubicBezTo>
                  <a:pt x="306456" y="118645"/>
                  <a:pt x="1598792" y="116012"/>
                  <a:pt x="2003076" y="0"/>
                </a:cubicBezTo>
                <a:cubicBezTo>
                  <a:pt x="2021822" y="143527"/>
                  <a:pt x="1976086" y="261265"/>
                  <a:pt x="2003076" y="461665"/>
                </a:cubicBezTo>
                <a:cubicBezTo>
                  <a:pt x="1222147" y="596265"/>
                  <a:pt x="858559" y="304469"/>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skateboarding</a:t>
            </a:r>
          </a:p>
        </p:txBody>
      </p:sp>
      <p:sp>
        <p:nvSpPr>
          <p:cNvPr id="35" name="CaixaDeTexto 34">
            <a:extLst>
              <a:ext uri="{FF2B5EF4-FFF2-40B4-BE49-F238E27FC236}">
                <a16:creationId xmlns:a16="http://schemas.microsoft.com/office/drawing/2014/main" id="{E0BBB45C-4C99-F3F1-67FD-506BB63C9FC1}"/>
              </a:ext>
            </a:extLst>
          </p:cNvPr>
          <p:cNvSpPr txBox="1"/>
          <p:nvPr/>
        </p:nvSpPr>
        <p:spPr>
          <a:xfrm>
            <a:off x="8682645" y="5537112"/>
            <a:ext cx="1648924" cy="461665"/>
          </a:xfrm>
          <a:custGeom>
            <a:avLst/>
            <a:gdLst>
              <a:gd name="connsiteX0" fmla="*/ 0 w 1648924"/>
              <a:gd name="connsiteY0" fmla="*/ 0 h 461665"/>
              <a:gd name="connsiteX1" fmla="*/ 1648924 w 1648924"/>
              <a:gd name="connsiteY1" fmla="*/ 0 h 461665"/>
              <a:gd name="connsiteX2" fmla="*/ 1648924 w 1648924"/>
              <a:gd name="connsiteY2" fmla="*/ 461665 h 461665"/>
              <a:gd name="connsiteX3" fmla="*/ 0 w 1648924"/>
              <a:gd name="connsiteY3" fmla="*/ 461665 h 461665"/>
              <a:gd name="connsiteX4" fmla="*/ 0 w 16489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924" h="461665" fill="none" extrusionOk="0">
                <a:moveTo>
                  <a:pt x="0" y="0"/>
                </a:moveTo>
                <a:cubicBezTo>
                  <a:pt x="227215" y="69518"/>
                  <a:pt x="1279709" y="6054"/>
                  <a:pt x="1648924" y="0"/>
                </a:cubicBezTo>
                <a:cubicBezTo>
                  <a:pt x="1646776" y="186521"/>
                  <a:pt x="1646631" y="313513"/>
                  <a:pt x="1648924" y="461665"/>
                </a:cubicBezTo>
                <a:cubicBezTo>
                  <a:pt x="1283331" y="432627"/>
                  <a:pt x="514697" y="510133"/>
                  <a:pt x="0" y="461665"/>
                </a:cubicBezTo>
                <a:cubicBezTo>
                  <a:pt x="-3326" y="342772"/>
                  <a:pt x="-14350" y="47724"/>
                  <a:pt x="0" y="0"/>
                </a:cubicBezTo>
                <a:close/>
              </a:path>
              <a:path w="1648924" h="461665" stroke="0" extrusionOk="0">
                <a:moveTo>
                  <a:pt x="0" y="0"/>
                </a:moveTo>
                <a:cubicBezTo>
                  <a:pt x="182913" y="123279"/>
                  <a:pt x="936364" y="9552"/>
                  <a:pt x="1648924" y="0"/>
                </a:cubicBezTo>
                <a:cubicBezTo>
                  <a:pt x="1667670" y="143527"/>
                  <a:pt x="1621934" y="261265"/>
                  <a:pt x="1648924" y="461665"/>
                </a:cubicBezTo>
                <a:cubicBezTo>
                  <a:pt x="1413338" y="524860"/>
                  <a:pt x="673919" y="55917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surfing</a:t>
            </a:r>
          </a:p>
        </p:txBody>
      </p:sp>
      <p:sp>
        <p:nvSpPr>
          <p:cNvPr id="36" name="CaixaDeTexto 35">
            <a:extLst>
              <a:ext uri="{FF2B5EF4-FFF2-40B4-BE49-F238E27FC236}">
                <a16:creationId xmlns:a16="http://schemas.microsoft.com/office/drawing/2014/main" id="{2CD085B4-B9F4-5590-2001-E350640417E2}"/>
              </a:ext>
            </a:extLst>
          </p:cNvPr>
          <p:cNvSpPr txBox="1"/>
          <p:nvPr/>
        </p:nvSpPr>
        <p:spPr>
          <a:xfrm>
            <a:off x="8682644" y="5980144"/>
            <a:ext cx="1790425" cy="461665"/>
          </a:xfrm>
          <a:custGeom>
            <a:avLst/>
            <a:gdLst>
              <a:gd name="connsiteX0" fmla="*/ 0 w 1790425"/>
              <a:gd name="connsiteY0" fmla="*/ 0 h 461665"/>
              <a:gd name="connsiteX1" fmla="*/ 1790425 w 1790425"/>
              <a:gd name="connsiteY1" fmla="*/ 0 h 461665"/>
              <a:gd name="connsiteX2" fmla="*/ 1790425 w 1790425"/>
              <a:gd name="connsiteY2" fmla="*/ 461665 h 461665"/>
              <a:gd name="connsiteX3" fmla="*/ 0 w 1790425"/>
              <a:gd name="connsiteY3" fmla="*/ 461665 h 461665"/>
              <a:gd name="connsiteX4" fmla="*/ 0 w 179042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425" h="461665" fill="none" extrusionOk="0">
                <a:moveTo>
                  <a:pt x="0" y="0"/>
                </a:moveTo>
                <a:cubicBezTo>
                  <a:pt x="563336" y="74676"/>
                  <a:pt x="1592939" y="156603"/>
                  <a:pt x="1790425" y="0"/>
                </a:cubicBezTo>
                <a:cubicBezTo>
                  <a:pt x="1788277" y="186521"/>
                  <a:pt x="1788132" y="313513"/>
                  <a:pt x="1790425" y="461665"/>
                </a:cubicBezTo>
                <a:cubicBezTo>
                  <a:pt x="1124461" y="406370"/>
                  <a:pt x="697170" y="609931"/>
                  <a:pt x="0" y="461665"/>
                </a:cubicBezTo>
                <a:cubicBezTo>
                  <a:pt x="-3326" y="342772"/>
                  <a:pt x="-14350" y="47724"/>
                  <a:pt x="0" y="0"/>
                </a:cubicBezTo>
                <a:close/>
              </a:path>
              <a:path w="1790425" h="461665" stroke="0" extrusionOk="0">
                <a:moveTo>
                  <a:pt x="0" y="0"/>
                </a:moveTo>
                <a:cubicBezTo>
                  <a:pt x="473290" y="55175"/>
                  <a:pt x="1587456" y="34567"/>
                  <a:pt x="1790425" y="0"/>
                </a:cubicBezTo>
                <a:cubicBezTo>
                  <a:pt x="1809171" y="143527"/>
                  <a:pt x="1763435" y="261265"/>
                  <a:pt x="1790425" y="461665"/>
                </a:cubicBezTo>
                <a:cubicBezTo>
                  <a:pt x="1263939" y="398502"/>
                  <a:pt x="585332" y="535845"/>
                  <a:pt x="0" y="461665"/>
                </a:cubicBezTo>
                <a:cubicBezTo>
                  <a:pt x="11502" y="333756"/>
                  <a:pt x="40657" y="173872"/>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swimming</a:t>
            </a:r>
          </a:p>
        </p:txBody>
      </p:sp>
    </p:spTree>
    <p:extLst>
      <p:ext uri="{BB962C8B-B14F-4D97-AF65-F5344CB8AC3E}">
        <p14:creationId xmlns:p14="http://schemas.microsoft.com/office/powerpoint/2010/main" val="402986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133135" cy="1784948"/>
            <a:chOff x="667900" y="3626397"/>
            <a:chExt cx="3133135" cy="1784948"/>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323439"/>
            </a:xfrm>
            <a:custGeom>
              <a:avLst/>
              <a:gdLst>
                <a:gd name="connsiteX0" fmla="*/ 0 w 2961791"/>
                <a:gd name="connsiteY0" fmla="*/ 0 h 1323439"/>
                <a:gd name="connsiteX1" fmla="*/ 2961791 w 2961791"/>
                <a:gd name="connsiteY1" fmla="*/ 0 h 1323439"/>
                <a:gd name="connsiteX2" fmla="*/ 2961791 w 2961791"/>
                <a:gd name="connsiteY2" fmla="*/ 1323439 h 1323439"/>
                <a:gd name="connsiteX3" fmla="*/ 0 w 2961791"/>
                <a:gd name="connsiteY3" fmla="*/ 1323439 h 1323439"/>
                <a:gd name="connsiteX4" fmla="*/ 0 w 296179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323439" fill="none" extrusionOk="0">
                  <a:moveTo>
                    <a:pt x="0" y="0"/>
                  </a:moveTo>
                  <a:cubicBezTo>
                    <a:pt x="300348" y="-49533"/>
                    <a:pt x="2220568" y="-14809"/>
                    <a:pt x="2961791" y="0"/>
                  </a:cubicBezTo>
                  <a:cubicBezTo>
                    <a:pt x="2997622" y="344707"/>
                    <a:pt x="2935850" y="675326"/>
                    <a:pt x="2961791" y="1323439"/>
                  </a:cubicBezTo>
                  <a:cubicBezTo>
                    <a:pt x="2134064" y="1275208"/>
                    <a:pt x="613343" y="1407894"/>
                    <a:pt x="0" y="1323439"/>
                  </a:cubicBezTo>
                  <a:cubicBezTo>
                    <a:pt x="-47073" y="1053495"/>
                    <a:pt x="-117899" y="591620"/>
                    <a:pt x="0" y="0"/>
                  </a:cubicBezTo>
                  <a:close/>
                </a:path>
                <a:path w="2961791" h="1323439" stroke="0" extrusionOk="0">
                  <a:moveTo>
                    <a:pt x="0" y="0"/>
                  </a:moveTo>
                  <a:cubicBezTo>
                    <a:pt x="1330620" y="118645"/>
                    <a:pt x="1822767" y="116012"/>
                    <a:pt x="2961791" y="0"/>
                  </a:cubicBezTo>
                  <a:cubicBezTo>
                    <a:pt x="2873976" y="535917"/>
                    <a:pt x="3049676" y="914339"/>
                    <a:pt x="2961791" y="1323439"/>
                  </a:cubicBezTo>
                  <a:cubicBezTo>
                    <a:pt x="1938139" y="1458039"/>
                    <a:pt x="735825"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o inglês à sua</a:t>
              </a:r>
            </a:p>
            <a:p>
              <a:r>
                <a:rPr lang="pt-BR" sz="2000" dirty="0"/>
                <a:t>volta e veja o que você já</a:t>
              </a:r>
            </a:p>
            <a:p>
              <a:r>
                <a:rPr lang="pt-BR" sz="2000" dirty="0"/>
                <a:t>sabe devido à presença do</a:t>
              </a:r>
            </a:p>
            <a:p>
              <a:r>
                <a:rPr lang="pt-BR" sz="2000" dirty="0"/>
                <a:t>idioma no seu dia a dia.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B14F070D-0CA2-B6D1-67A0-031E955172A9}"/>
              </a:ext>
            </a:extLst>
          </p:cNvPr>
          <p:cNvSpPr txBox="1">
            <a:spLocks/>
          </p:cNvSpPr>
          <p:nvPr/>
        </p:nvSpPr>
        <p:spPr>
          <a:xfrm>
            <a:off x="8699752" y="2719669"/>
            <a:ext cx="2936303" cy="19980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WIKIMEDIA COMMONS. </a:t>
            </a:r>
            <a:r>
              <a:rPr lang="pt-BR" sz="1200" b="1" dirty="0" err="1">
                <a:solidFill>
                  <a:srgbClr val="2F2F2E"/>
                </a:solidFill>
                <a:latin typeface="Helvetica" pitchFamily="2" charset="0"/>
              </a:rPr>
              <a:t>Kachru's</a:t>
            </a:r>
            <a:r>
              <a:rPr lang="pt-BR" sz="1200" b="1" dirty="0">
                <a:solidFill>
                  <a:srgbClr val="2F2F2E"/>
                </a:solidFill>
                <a:latin typeface="Helvetica" pitchFamily="2" charset="0"/>
              </a:rPr>
              <a:t> </a:t>
            </a:r>
            <a:r>
              <a:rPr lang="pt-BR" sz="1200" b="1" dirty="0" err="1">
                <a:solidFill>
                  <a:srgbClr val="2F2F2E"/>
                </a:solidFill>
                <a:latin typeface="Helvetica" pitchFamily="2" charset="0"/>
              </a:rPr>
              <a:t>three</a:t>
            </a:r>
            <a:r>
              <a:rPr lang="pt-BR" sz="1200" b="1" dirty="0">
                <a:solidFill>
                  <a:srgbClr val="2F2F2E"/>
                </a:solidFill>
                <a:latin typeface="Helvetica" pitchFamily="2" charset="0"/>
              </a:rPr>
              <a:t> </a:t>
            </a:r>
            <a:r>
              <a:rPr lang="pt-BR" sz="1200" b="1" dirty="0" err="1">
                <a:solidFill>
                  <a:srgbClr val="2F2F2E"/>
                </a:solidFill>
                <a:latin typeface="Helvetica" pitchFamily="2" charset="0"/>
              </a:rPr>
              <a:t>circles</a:t>
            </a:r>
            <a:r>
              <a:rPr lang="pt-BR" sz="1200" b="1" dirty="0">
                <a:solidFill>
                  <a:srgbClr val="2F2F2E"/>
                </a:solidFill>
                <a:latin typeface="Helvetica" pitchFamily="2" charset="0"/>
              </a:rPr>
              <a:t> of English. </a:t>
            </a:r>
            <a:r>
              <a:rPr lang="pt-BR" sz="1200" dirty="0">
                <a:solidFill>
                  <a:srgbClr val="2F2F2E"/>
                </a:solidFill>
                <a:latin typeface="Helvetica" pitchFamily="2" charset="0"/>
              </a:rPr>
              <a:t>27 jun. 2017. 1 imagem. Disponível em: https://commons.wikimedia.org/wiki/File:Kachru%27s_three_circles_of_English.svg. Acesso em: 14 abr. 2022.</a:t>
            </a:r>
            <a:endParaRPr lang="pt-BR" sz="1200" dirty="0"/>
          </a:p>
        </p:txBody>
      </p:sp>
      <p:sp>
        <p:nvSpPr>
          <p:cNvPr id="8" name="CaixaDeTexto 7">
            <a:extLst>
              <a:ext uri="{FF2B5EF4-FFF2-40B4-BE49-F238E27FC236}">
                <a16:creationId xmlns:a16="http://schemas.microsoft.com/office/drawing/2014/main" id="{110A6C7D-F671-26C8-0592-B84197A249D2}"/>
              </a:ext>
            </a:extLst>
          </p:cNvPr>
          <p:cNvSpPr txBox="1"/>
          <p:nvPr/>
        </p:nvSpPr>
        <p:spPr>
          <a:xfrm>
            <a:off x="4884919" y="4329611"/>
            <a:ext cx="7076457" cy="2308324"/>
          </a:xfrm>
          <a:prstGeom prst="rect">
            <a:avLst/>
          </a:prstGeom>
          <a:solidFill>
            <a:schemeClr val="bg2"/>
          </a:solidFill>
        </p:spPr>
        <p:txBody>
          <a:bodyPr wrap="square">
            <a:spAutoFit/>
          </a:bodyPr>
          <a:lstStyle/>
          <a:p>
            <a:pPr marL="285750" indent="-285750">
              <a:buFont typeface="Arial" panose="020B0604020202020204" pitchFamily="34" charset="0"/>
              <a:buChar char="•"/>
            </a:pPr>
            <a:r>
              <a:rPr lang="pt-BR" dirty="0">
                <a:solidFill>
                  <a:srgbClr val="2F2F2E"/>
                </a:solidFill>
                <a:effectLst/>
                <a:latin typeface="+mj-lt"/>
              </a:rPr>
              <a:t>Círculo interno (</a:t>
            </a:r>
            <a:r>
              <a:rPr lang="pt-BR" b="1" i="1" dirty="0">
                <a:solidFill>
                  <a:srgbClr val="2F2F2E"/>
                </a:solidFill>
                <a:effectLst/>
                <a:latin typeface="+mj-lt"/>
              </a:rPr>
              <a:t>Inner circle</a:t>
            </a:r>
            <a:r>
              <a:rPr lang="pt-BR" dirty="0">
                <a:solidFill>
                  <a:srgbClr val="2F2F2E"/>
                </a:solidFill>
                <a:effectLst/>
                <a:latin typeface="+mj-lt"/>
              </a:rPr>
              <a:t>):</a:t>
            </a:r>
          </a:p>
          <a:p>
            <a:r>
              <a:rPr lang="pt-BR" dirty="0">
                <a:solidFill>
                  <a:srgbClr val="2F2F2E"/>
                </a:solidFill>
                <a:effectLst/>
                <a:latin typeface="+mj-lt"/>
              </a:rPr>
              <a:t>Países onde a língua inglesa é usada como primeira língua (</a:t>
            </a:r>
            <a:r>
              <a:rPr lang="pt-BR" i="1" dirty="0">
                <a:solidFill>
                  <a:srgbClr val="2F2F2E"/>
                </a:solidFill>
                <a:effectLst/>
                <a:latin typeface="+mj-lt"/>
              </a:rPr>
              <a:t>first language</a:t>
            </a:r>
            <a:r>
              <a:rPr lang="pt-BR" dirty="0">
                <a:solidFill>
                  <a:srgbClr val="2F2F2E"/>
                </a:solidFill>
                <a:effectLst/>
                <a:latin typeface="+mj-lt"/>
              </a:rPr>
              <a:t>) ou língua materna (</a:t>
            </a:r>
            <a:r>
              <a:rPr lang="pt-BR" i="1" dirty="0">
                <a:solidFill>
                  <a:srgbClr val="2F2F2E"/>
                </a:solidFill>
                <a:effectLst/>
                <a:latin typeface="+mj-lt"/>
              </a:rPr>
              <a:t>mother tongue</a:t>
            </a:r>
            <a:r>
              <a:rPr lang="pt-BR" dirty="0">
                <a:solidFill>
                  <a:srgbClr val="2F2F2E"/>
                </a:solidFill>
                <a:effectLst/>
                <a:latin typeface="+mj-lt"/>
              </a:rPr>
              <a:t>)</a:t>
            </a:r>
          </a:p>
          <a:p>
            <a:pPr marL="285750" indent="-285750">
              <a:buFont typeface="Arial" panose="020B0604020202020204" pitchFamily="34" charset="0"/>
              <a:buChar char="•"/>
            </a:pPr>
            <a:r>
              <a:rPr lang="pt-BR" dirty="0">
                <a:solidFill>
                  <a:srgbClr val="2F2F2E"/>
                </a:solidFill>
                <a:effectLst/>
                <a:latin typeface="+mj-lt"/>
              </a:rPr>
              <a:t>Círculo externo (</a:t>
            </a:r>
            <a:r>
              <a:rPr lang="pt-BR" b="1" i="1" dirty="0">
                <a:solidFill>
                  <a:srgbClr val="2F2F2E"/>
                </a:solidFill>
                <a:effectLst/>
                <a:latin typeface="+mj-lt"/>
              </a:rPr>
              <a:t>Outer circle</a:t>
            </a:r>
            <a:r>
              <a:rPr lang="pt-BR" dirty="0">
                <a:solidFill>
                  <a:srgbClr val="2F2F2E"/>
                </a:solidFill>
                <a:effectLst/>
                <a:latin typeface="+mj-lt"/>
              </a:rPr>
              <a:t>):</a:t>
            </a:r>
          </a:p>
          <a:p>
            <a:r>
              <a:rPr lang="pt-BR" dirty="0">
                <a:solidFill>
                  <a:srgbClr val="2F2F2E"/>
                </a:solidFill>
                <a:effectLst/>
                <a:latin typeface="+mj-lt"/>
              </a:rPr>
              <a:t>Países onde a língua inglesa é usada como segunda língua (</a:t>
            </a:r>
            <a:r>
              <a:rPr lang="pt-BR" i="1" dirty="0">
                <a:solidFill>
                  <a:srgbClr val="2F2F2E"/>
                </a:solidFill>
                <a:effectLst/>
                <a:latin typeface="+mj-lt"/>
              </a:rPr>
              <a:t>second language</a:t>
            </a:r>
            <a:r>
              <a:rPr lang="pt-BR" dirty="0">
                <a:solidFill>
                  <a:srgbClr val="2F2F2E"/>
                </a:solidFill>
                <a:effectLst/>
                <a:latin typeface="+mj-lt"/>
              </a:rPr>
              <a:t>)</a:t>
            </a:r>
          </a:p>
          <a:p>
            <a:pPr marL="285750" indent="-285750">
              <a:buFont typeface="Arial" panose="020B0604020202020204" pitchFamily="34" charset="0"/>
              <a:buChar char="•"/>
            </a:pPr>
            <a:r>
              <a:rPr lang="pt-BR" dirty="0">
                <a:solidFill>
                  <a:srgbClr val="2F2F2E"/>
                </a:solidFill>
                <a:effectLst/>
                <a:latin typeface="+mj-lt"/>
              </a:rPr>
              <a:t>Círculo em expansão (</a:t>
            </a:r>
            <a:r>
              <a:rPr lang="pt-BR" b="1" i="1" dirty="0">
                <a:solidFill>
                  <a:srgbClr val="2F2F2E"/>
                </a:solidFill>
                <a:effectLst/>
                <a:latin typeface="+mj-lt"/>
              </a:rPr>
              <a:t>Expanding circle</a:t>
            </a:r>
            <a:r>
              <a:rPr lang="pt-BR" dirty="0">
                <a:solidFill>
                  <a:srgbClr val="2F2F2E"/>
                </a:solidFill>
                <a:effectLst/>
                <a:latin typeface="+mj-lt"/>
              </a:rPr>
              <a:t>):</a:t>
            </a:r>
          </a:p>
          <a:p>
            <a:r>
              <a:rPr lang="pt-BR" dirty="0">
                <a:solidFill>
                  <a:srgbClr val="2F2F2E"/>
                </a:solidFill>
                <a:effectLst/>
                <a:latin typeface="+mj-lt"/>
              </a:rPr>
              <a:t>Países onde a língua inglesa é usada como língua internacional (</a:t>
            </a:r>
            <a:r>
              <a:rPr lang="pt-BR" i="1" dirty="0">
                <a:solidFill>
                  <a:srgbClr val="2F2F2E"/>
                </a:solidFill>
                <a:effectLst/>
                <a:latin typeface="+mj-lt"/>
              </a:rPr>
              <a:t>international language</a:t>
            </a:r>
            <a:r>
              <a:rPr lang="pt-BR" dirty="0">
                <a:solidFill>
                  <a:srgbClr val="2F2F2E"/>
                </a:solidFill>
                <a:effectLst/>
                <a:latin typeface="+mj-lt"/>
              </a:rPr>
              <a:t>)</a:t>
            </a:r>
          </a:p>
        </p:txBody>
      </p:sp>
      <p:sp>
        <p:nvSpPr>
          <p:cNvPr id="10" name="Retângulo 9">
            <a:extLst>
              <a:ext uri="{FF2B5EF4-FFF2-40B4-BE49-F238E27FC236}">
                <a16:creationId xmlns:a16="http://schemas.microsoft.com/office/drawing/2014/main" id="{1F9591A1-880B-ADCA-4B74-65CCAEF1245F}"/>
              </a:ext>
            </a:extLst>
          </p:cNvPr>
          <p:cNvSpPr/>
          <p:nvPr/>
        </p:nvSpPr>
        <p:spPr>
          <a:xfrm>
            <a:off x="5202621" y="450984"/>
            <a:ext cx="620110" cy="95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4ED8E772-5E20-D0F6-43A4-389C33E3FBA2}"/>
              </a:ext>
            </a:extLst>
          </p:cNvPr>
          <p:cNvPicPr>
            <a:picLocks noChangeAspect="1"/>
          </p:cNvPicPr>
          <p:nvPr/>
        </p:nvPicPr>
        <p:blipFill>
          <a:blip r:embed="rId2"/>
          <a:stretch>
            <a:fillRect/>
          </a:stretch>
        </p:blipFill>
        <p:spPr>
          <a:xfrm>
            <a:off x="4878204" y="450984"/>
            <a:ext cx="3590925" cy="3752850"/>
          </a:xfrm>
          <a:prstGeom prst="rect">
            <a:avLst/>
          </a:prstGeom>
        </p:spPr>
      </p:pic>
    </p:spTree>
    <p:extLst>
      <p:ext uri="{BB962C8B-B14F-4D97-AF65-F5344CB8AC3E}">
        <p14:creationId xmlns:p14="http://schemas.microsoft.com/office/powerpoint/2010/main" val="71726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25" name="Título 1">
            <a:extLst>
              <a:ext uri="{FF2B5EF4-FFF2-40B4-BE49-F238E27FC236}">
                <a16:creationId xmlns:a16="http://schemas.microsoft.com/office/drawing/2014/main" id="{00CD555E-2B31-7964-5897-E453C037586F}"/>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Object pronouns</a:t>
            </a:r>
          </a:p>
        </p:txBody>
      </p:sp>
      <p:grpSp>
        <p:nvGrpSpPr>
          <p:cNvPr id="26" name="Agrupar 25">
            <a:extLst>
              <a:ext uri="{FF2B5EF4-FFF2-40B4-BE49-F238E27FC236}">
                <a16:creationId xmlns:a16="http://schemas.microsoft.com/office/drawing/2014/main" id="{D1E047A2-34BE-4518-E20C-89A91183322E}"/>
              </a:ext>
            </a:extLst>
          </p:cNvPr>
          <p:cNvGrpSpPr/>
          <p:nvPr/>
        </p:nvGrpSpPr>
        <p:grpSpPr>
          <a:xfrm>
            <a:off x="460852" y="4479392"/>
            <a:ext cx="3729204" cy="2089184"/>
            <a:chOff x="474502" y="2893601"/>
            <a:chExt cx="3729204" cy="2089184"/>
          </a:xfrm>
        </p:grpSpPr>
        <p:sp>
          <p:nvSpPr>
            <p:cNvPr id="27" name="CaixaDeTexto 26">
              <a:extLst>
                <a:ext uri="{FF2B5EF4-FFF2-40B4-BE49-F238E27FC236}">
                  <a16:creationId xmlns:a16="http://schemas.microsoft.com/office/drawing/2014/main" id="{C4F12C82-E628-BB14-D3D4-57BE86360AC0}"/>
                </a:ext>
              </a:extLst>
            </p:cNvPr>
            <p:cNvSpPr txBox="1"/>
            <p:nvPr/>
          </p:nvSpPr>
          <p:spPr>
            <a:xfrm>
              <a:off x="649740" y="3351569"/>
              <a:ext cx="3553966" cy="1631216"/>
            </a:xfrm>
            <a:custGeom>
              <a:avLst/>
              <a:gdLst>
                <a:gd name="connsiteX0" fmla="*/ 0 w 3553966"/>
                <a:gd name="connsiteY0" fmla="*/ 0 h 1631216"/>
                <a:gd name="connsiteX1" fmla="*/ 3553966 w 3553966"/>
                <a:gd name="connsiteY1" fmla="*/ 0 h 1631216"/>
                <a:gd name="connsiteX2" fmla="*/ 3553966 w 3553966"/>
                <a:gd name="connsiteY2" fmla="*/ 1631216 h 1631216"/>
                <a:gd name="connsiteX3" fmla="*/ 0 w 3553966"/>
                <a:gd name="connsiteY3" fmla="*/ 1631216 h 1631216"/>
                <a:gd name="connsiteX4" fmla="*/ 0 w 355396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631216" fill="none" extrusionOk="0">
                  <a:moveTo>
                    <a:pt x="0" y="0"/>
                  </a:moveTo>
                  <a:cubicBezTo>
                    <a:pt x="733476" y="-49533"/>
                    <a:pt x="3161604" y="-14809"/>
                    <a:pt x="3553966" y="0"/>
                  </a:cubicBezTo>
                  <a:cubicBezTo>
                    <a:pt x="3523793" y="683410"/>
                    <a:pt x="3684029" y="853905"/>
                    <a:pt x="3553966" y="1631216"/>
                  </a:cubicBezTo>
                  <a:cubicBezTo>
                    <a:pt x="2046689" y="1582985"/>
                    <a:pt x="1094129" y="1715671"/>
                    <a:pt x="0" y="1631216"/>
                  </a:cubicBezTo>
                  <a:cubicBezTo>
                    <a:pt x="52306" y="936493"/>
                    <a:pt x="-35816" y="351411"/>
                    <a:pt x="0" y="0"/>
                  </a:cubicBezTo>
                  <a:close/>
                </a:path>
                <a:path w="3553966" h="1631216" stroke="0" extrusionOk="0">
                  <a:moveTo>
                    <a:pt x="0" y="0"/>
                  </a:moveTo>
                  <a:cubicBezTo>
                    <a:pt x="703843" y="118645"/>
                    <a:pt x="2195274" y="116012"/>
                    <a:pt x="3553966" y="0"/>
                  </a:cubicBezTo>
                  <a:cubicBezTo>
                    <a:pt x="3522324" y="320625"/>
                    <a:pt x="3581782" y="1228454"/>
                    <a:pt x="3553966" y="1631216"/>
                  </a:cubicBezTo>
                  <a:cubicBezTo>
                    <a:pt x="1887872" y="1765816"/>
                    <a:pt x="1567273"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encontrar um pronome como </a:t>
              </a:r>
              <a:r>
                <a:rPr lang="pt-BR" sz="2000" b="1" i="1" dirty="0"/>
                <a:t>me</a:t>
              </a:r>
              <a:r>
                <a:rPr lang="pt-BR" sz="2000" dirty="0"/>
                <a:t>, </a:t>
              </a:r>
              <a:r>
                <a:rPr lang="pt-BR" sz="2000" b="1" i="1" dirty="0"/>
                <a:t>you</a:t>
              </a:r>
              <a:r>
                <a:rPr lang="pt-BR" sz="2000" dirty="0"/>
                <a:t>, </a:t>
              </a:r>
              <a:r>
                <a:rPr lang="pt-BR" sz="2000" b="1" i="1" dirty="0"/>
                <a:t>him</a:t>
              </a:r>
              <a:r>
                <a:rPr lang="pt-BR" sz="2000" dirty="0"/>
                <a:t>, </a:t>
              </a:r>
              <a:r>
                <a:rPr lang="pt-BR" sz="2000" b="1" i="1" dirty="0"/>
                <a:t>her</a:t>
              </a:r>
              <a:r>
                <a:rPr lang="pt-BR" sz="2000" dirty="0"/>
                <a:t>, </a:t>
              </a:r>
              <a:r>
                <a:rPr lang="pt-BR" sz="2000" b="1" i="1" dirty="0"/>
                <a:t>it</a:t>
              </a:r>
              <a:r>
                <a:rPr lang="pt-BR" sz="2000" dirty="0"/>
                <a:t>, </a:t>
              </a:r>
              <a:r>
                <a:rPr lang="pt-BR" sz="2000" b="1" i="1" dirty="0"/>
                <a:t>us</a:t>
              </a:r>
              <a:r>
                <a:rPr lang="pt-BR" sz="2000" dirty="0"/>
                <a:t> e </a:t>
              </a:r>
              <a:r>
                <a:rPr lang="pt-BR" sz="2000" b="1" i="1" dirty="0"/>
                <a:t>them </a:t>
              </a:r>
              <a:r>
                <a:rPr lang="pt-BR" sz="2000" dirty="0"/>
                <a:t>em uma frase, busque</a:t>
              </a:r>
            </a:p>
            <a:p>
              <a:r>
                <a:rPr lang="pt-BR" sz="2000" dirty="0"/>
                <a:t>identificar a que termo esse pronome se refere.</a:t>
              </a:r>
            </a:p>
          </p:txBody>
        </p:sp>
        <p:sp>
          <p:nvSpPr>
            <p:cNvPr id="28" name="Pentágono 27">
              <a:extLst>
                <a:ext uri="{FF2B5EF4-FFF2-40B4-BE49-F238E27FC236}">
                  <a16:creationId xmlns:a16="http://schemas.microsoft.com/office/drawing/2014/main" id="{13F5F03C-B057-0DC2-8DBB-3FA6BCD8F370}"/>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4" name="Imagem 3">
            <a:extLst>
              <a:ext uri="{FF2B5EF4-FFF2-40B4-BE49-F238E27FC236}">
                <a16:creationId xmlns:a16="http://schemas.microsoft.com/office/drawing/2014/main" id="{4247AC4A-8964-E81B-6E10-5D23A7720E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749" y="643467"/>
            <a:ext cx="7268797" cy="667136"/>
          </a:xfrm>
          <a:prstGeom prst="rect">
            <a:avLst/>
          </a:prstGeom>
        </p:spPr>
      </p:pic>
      <p:grpSp>
        <p:nvGrpSpPr>
          <p:cNvPr id="13" name="Agrupar 12">
            <a:extLst>
              <a:ext uri="{FF2B5EF4-FFF2-40B4-BE49-F238E27FC236}">
                <a16:creationId xmlns:a16="http://schemas.microsoft.com/office/drawing/2014/main" id="{8FB1DC47-8271-6F6D-DF6B-319720E87F23}"/>
              </a:ext>
            </a:extLst>
          </p:cNvPr>
          <p:cNvGrpSpPr/>
          <p:nvPr/>
        </p:nvGrpSpPr>
        <p:grpSpPr>
          <a:xfrm>
            <a:off x="5688879" y="1341495"/>
            <a:ext cx="5468536" cy="5227081"/>
            <a:chOff x="6079997" y="1630919"/>
            <a:chExt cx="5468536" cy="5227081"/>
          </a:xfrm>
        </p:grpSpPr>
        <p:pic>
          <p:nvPicPr>
            <p:cNvPr id="5" name="Imagem 4" descr="Linha do tempo&#10;&#10;Descrição gerada automaticamente">
              <a:extLst>
                <a:ext uri="{FF2B5EF4-FFF2-40B4-BE49-F238E27FC236}">
                  <a16:creationId xmlns:a16="http://schemas.microsoft.com/office/drawing/2014/main" id="{68C1B8AC-1DF8-025F-2F3E-6821E04B2E91}"/>
                </a:ext>
              </a:extLst>
            </p:cNvPr>
            <p:cNvPicPr>
              <a:picLocks noChangeAspect="1"/>
            </p:cNvPicPr>
            <p:nvPr/>
          </p:nvPicPr>
          <p:blipFill>
            <a:blip r:embed="rId3"/>
            <a:stretch>
              <a:fillRect/>
            </a:stretch>
          </p:blipFill>
          <p:spPr>
            <a:xfrm>
              <a:off x="6079997" y="1630919"/>
              <a:ext cx="4686300" cy="5118100"/>
            </a:xfrm>
            <a:prstGeom prst="rect">
              <a:avLst/>
            </a:prstGeom>
          </p:spPr>
        </p:pic>
        <p:sp>
          <p:nvSpPr>
            <p:cNvPr id="6" name="CaixaDeTexto 5">
              <a:extLst>
                <a:ext uri="{FF2B5EF4-FFF2-40B4-BE49-F238E27FC236}">
                  <a16:creationId xmlns:a16="http://schemas.microsoft.com/office/drawing/2014/main" id="{BAD1CF91-001B-8289-2B5F-2C959D1466B9}"/>
                </a:ext>
              </a:extLst>
            </p:cNvPr>
            <p:cNvSpPr txBox="1"/>
            <p:nvPr/>
          </p:nvSpPr>
          <p:spPr>
            <a:xfrm>
              <a:off x="8606972" y="3086946"/>
              <a:ext cx="1364342" cy="400110"/>
            </a:xfrm>
            <a:custGeom>
              <a:avLst/>
              <a:gdLst>
                <a:gd name="connsiteX0" fmla="*/ 0 w 1364342"/>
                <a:gd name="connsiteY0" fmla="*/ 0 h 400110"/>
                <a:gd name="connsiteX1" fmla="*/ 1364342 w 1364342"/>
                <a:gd name="connsiteY1" fmla="*/ 0 h 400110"/>
                <a:gd name="connsiteX2" fmla="*/ 1364342 w 1364342"/>
                <a:gd name="connsiteY2" fmla="*/ 400110 h 400110"/>
                <a:gd name="connsiteX3" fmla="*/ 0 w 1364342"/>
                <a:gd name="connsiteY3" fmla="*/ 400110 h 400110"/>
                <a:gd name="connsiteX4" fmla="*/ 0 w 136434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342" h="400110" fill="none" extrusionOk="0">
                  <a:moveTo>
                    <a:pt x="0" y="0"/>
                  </a:moveTo>
                  <a:cubicBezTo>
                    <a:pt x="250670" y="-23989"/>
                    <a:pt x="1076764" y="100205"/>
                    <a:pt x="1364342" y="0"/>
                  </a:cubicBezTo>
                  <a:cubicBezTo>
                    <a:pt x="1346898" y="188354"/>
                    <a:pt x="1397750" y="268442"/>
                    <a:pt x="1364342" y="400110"/>
                  </a:cubicBezTo>
                  <a:cubicBezTo>
                    <a:pt x="868734" y="327485"/>
                    <a:pt x="502819" y="312191"/>
                    <a:pt x="0" y="400110"/>
                  </a:cubicBezTo>
                  <a:cubicBezTo>
                    <a:pt x="6807" y="313366"/>
                    <a:pt x="-28259" y="156545"/>
                    <a:pt x="0" y="0"/>
                  </a:cubicBezTo>
                  <a:close/>
                </a:path>
                <a:path w="1364342" h="400110" stroke="0" extrusionOk="0">
                  <a:moveTo>
                    <a:pt x="0" y="0"/>
                  </a:moveTo>
                  <a:cubicBezTo>
                    <a:pt x="186420" y="71529"/>
                    <a:pt x="1147658" y="86322"/>
                    <a:pt x="1364342" y="0"/>
                  </a:cubicBezTo>
                  <a:cubicBezTo>
                    <a:pt x="1335379" y="83683"/>
                    <a:pt x="1334233" y="323643"/>
                    <a:pt x="1364342" y="400110"/>
                  </a:cubicBezTo>
                  <a:cubicBezTo>
                    <a:pt x="966347" y="517364"/>
                    <a:pt x="210866" y="357299"/>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 sports</a:t>
              </a:r>
            </a:p>
          </p:txBody>
        </p:sp>
        <p:sp>
          <p:nvSpPr>
            <p:cNvPr id="7" name="CaixaDeTexto 6">
              <a:extLst>
                <a:ext uri="{FF2B5EF4-FFF2-40B4-BE49-F238E27FC236}">
                  <a16:creationId xmlns:a16="http://schemas.microsoft.com/office/drawing/2014/main" id="{4DA4D351-F5D5-DCCB-F8BA-464237496986}"/>
                </a:ext>
              </a:extLst>
            </p:cNvPr>
            <p:cNvSpPr txBox="1"/>
            <p:nvPr/>
          </p:nvSpPr>
          <p:spPr>
            <a:xfrm>
              <a:off x="9799447" y="3086946"/>
              <a:ext cx="1749086" cy="400110"/>
            </a:xfrm>
            <a:custGeom>
              <a:avLst/>
              <a:gdLst>
                <a:gd name="connsiteX0" fmla="*/ 0 w 1749086"/>
                <a:gd name="connsiteY0" fmla="*/ 0 h 400110"/>
                <a:gd name="connsiteX1" fmla="*/ 1749086 w 1749086"/>
                <a:gd name="connsiteY1" fmla="*/ 0 h 400110"/>
                <a:gd name="connsiteX2" fmla="*/ 1749086 w 1749086"/>
                <a:gd name="connsiteY2" fmla="*/ 400110 h 400110"/>
                <a:gd name="connsiteX3" fmla="*/ 0 w 1749086"/>
                <a:gd name="connsiteY3" fmla="*/ 400110 h 400110"/>
                <a:gd name="connsiteX4" fmla="*/ 0 w 1749086"/>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086" h="400110" fill="none" extrusionOk="0">
                  <a:moveTo>
                    <a:pt x="0" y="0"/>
                  </a:moveTo>
                  <a:cubicBezTo>
                    <a:pt x="872642" y="-108928"/>
                    <a:pt x="1039918" y="57480"/>
                    <a:pt x="1749086" y="0"/>
                  </a:cubicBezTo>
                  <a:cubicBezTo>
                    <a:pt x="1731642" y="188354"/>
                    <a:pt x="1782494" y="268442"/>
                    <a:pt x="1749086" y="400110"/>
                  </a:cubicBezTo>
                  <a:cubicBezTo>
                    <a:pt x="1421614" y="429883"/>
                    <a:pt x="416201" y="394618"/>
                    <a:pt x="0" y="400110"/>
                  </a:cubicBezTo>
                  <a:cubicBezTo>
                    <a:pt x="6807" y="313366"/>
                    <a:pt x="-28259" y="156545"/>
                    <a:pt x="0" y="0"/>
                  </a:cubicBezTo>
                  <a:close/>
                </a:path>
                <a:path w="1749086" h="400110" stroke="0" extrusionOk="0">
                  <a:moveTo>
                    <a:pt x="0" y="0"/>
                  </a:moveTo>
                  <a:cubicBezTo>
                    <a:pt x="370377" y="-101780"/>
                    <a:pt x="1414130" y="-65773"/>
                    <a:pt x="1749086" y="0"/>
                  </a:cubicBezTo>
                  <a:cubicBezTo>
                    <a:pt x="1720123" y="83683"/>
                    <a:pt x="1718977" y="323643"/>
                    <a:pt x="1749086" y="400110"/>
                  </a:cubicBezTo>
                  <a:cubicBezTo>
                    <a:pt x="1338513" y="257396"/>
                    <a:pt x="545083" y="257587"/>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 character</a:t>
              </a:r>
            </a:p>
          </p:txBody>
        </p:sp>
        <p:sp>
          <p:nvSpPr>
            <p:cNvPr id="8" name="CaixaDeTexto 7">
              <a:extLst>
                <a:ext uri="{FF2B5EF4-FFF2-40B4-BE49-F238E27FC236}">
                  <a16:creationId xmlns:a16="http://schemas.microsoft.com/office/drawing/2014/main" id="{A5D7FD2C-D2EF-5BCA-53BF-8C9F70033878}"/>
                </a:ext>
              </a:extLst>
            </p:cNvPr>
            <p:cNvSpPr txBox="1"/>
            <p:nvPr/>
          </p:nvSpPr>
          <p:spPr>
            <a:xfrm>
              <a:off x="8259282" y="4917982"/>
              <a:ext cx="1597568" cy="400110"/>
            </a:xfrm>
            <a:custGeom>
              <a:avLst/>
              <a:gdLst>
                <a:gd name="connsiteX0" fmla="*/ 0 w 1597568"/>
                <a:gd name="connsiteY0" fmla="*/ 0 h 400110"/>
                <a:gd name="connsiteX1" fmla="*/ 1597568 w 1597568"/>
                <a:gd name="connsiteY1" fmla="*/ 0 h 400110"/>
                <a:gd name="connsiteX2" fmla="*/ 1597568 w 1597568"/>
                <a:gd name="connsiteY2" fmla="*/ 400110 h 400110"/>
                <a:gd name="connsiteX3" fmla="*/ 0 w 1597568"/>
                <a:gd name="connsiteY3" fmla="*/ 400110 h 400110"/>
                <a:gd name="connsiteX4" fmla="*/ 0 w 1597568"/>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68" h="400110" fill="none" extrusionOk="0">
                  <a:moveTo>
                    <a:pt x="0" y="0"/>
                  </a:moveTo>
                  <a:cubicBezTo>
                    <a:pt x="326804" y="1865"/>
                    <a:pt x="833768" y="27807"/>
                    <a:pt x="1597568" y="0"/>
                  </a:cubicBezTo>
                  <a:cubicBezTo>
                    <a:pt x="1580124" y="188354"/>
                    <a:pt x="1630976" y="268442"/>
                    <a:pt x="1597568" y="400110"/>
                  </a:cubicBezTo>
                  <a:cubicBezTo>
                    <a:pt x="1152309" y="361189"/>
                    <a:pt x="309901" y="308032"/>
                    <a:pt x="0" y="400110"/>
                  </a:cubicBezTo>
                  <a:cubicBezTo>
                    <a:pt x="6807" y="313366"/>
                    <a:pt x="-28259" y="156545"/>
                    <a:pt x="0" y="0"/>
                  </a:cubicBezTo>
                  <a:close/>
                </a:path>
                <a:path w="1597568" h="400110" stroke="0" extrusionOk="0">
                  <a:moveTo>
                    <a:pt x="0" y="0"/>
                  </a:moveTo>
                  <a:cubicBezTo>
                    <a:pt x="455538" y="-127695"/>
                    <a:pt x="956716" y="89506"/>
                    <a:pt x="1597568" y="0"/>
                  </a:cubicBezTo>
                  <a:cubicBezTo>
                    <a:pt x="1568605" y="83683"/>
                    <a:pt x="1567459" y="323643"/>
                    <a:pt x="1597568" y="400110"/>
                  </a:cubicBezTo>
                  <a:cubicBezTo>
                    <a:pt x="1266461" y="522295"/>
                    <a:pt x="356161" y="396174"/>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 winners</a:t>
              </a:r>
            </a:p>
          </p:txBody>
        </p:sp>
        <p:sp>
          <p:nvSpPr>
            <p:cNvPr id="9" name="CaixaDeTexto 8">
              <a:extLst>
                <a:ext uri="{FF2B5EF4-FFF2-40B4-BE49-F238E27FC236}">
                  <a16:creationId xmlns:a16="http://schemas.microsoft.com/office/drawing/2014/main" id="{E7847D4B-EB91-4B82-66DA-5CC34976F414}"/>
                </a:ext>
              </a:extLst>
            </p:cNvPr>
            <p:cNvSpPr txBox="1"/>
            <p:nvPr/>
          </p:nvSpPr>
          <p:spPr>
            <a:xfrm>
              <a:off x="9684983" y="4917982"/>
              <a:ext cx="1749086" cy="400110"/>
            </a:xfrm>
            <a:custGeom>
              <a:avLst/>
              <a:gdLst>
                <a:gd name="connsiteX0" fmla="*/ 0 w 1749086"/>
                <a:gd name="connsiteY0" fmla="*/ 0 h 400110"/>
                <a:gd name="connsiteX1" fmla="*/ 1749086 w 1749086"/>
                <a:gd name="connsiteY1" fmla="*/ 0 h 400110"/>
                <a:gd name="connsiteX2" fmla="*/ 1749086 w 1749086"/>
                <a:gd name="connsiteY2" fmla="*/ 400110 h 400110"/>
                <a:gd name="connsiteX3" fmla="*/ 0 w 1749086"/>
                <a:gd name="connsiteY3" fmla="*/ 400110 h 400110"/>
                <a:gd name="connsiteX4" fmla="*/ 0 w 1749086"/>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086" h="400110" fill="none" extrusionOk="0">
                  <a:moveTo>
                    <a:pt x="0" y="0"/>
                  </a:moveTo>
                  <a:cubicBezTo>
                    <a:pt x="872642" y="-108928"/>
                    <a:pt x="1039918" y="57480"/>
                    <a:pt x="1749086" y="0"/>
                  </a:cubicBezTo>
                  <a:cubicBezTo>
                    <a:pt x="1731642" y="188354"/>
                    <a:pt x="1782494" y="268442"/>
                    <a:pt x="1749086" y="400110"/>
                  </a:cubicBezTo>
                  <a:cubicBezTo>
                    <a:pt x="1421614" y="429883"/>
                    <a:pt x="416201" y="394618"/>
                    <a:pt x="0" y="400110"/>
                  </a:cubicBezTo>
                  <a:cubicBezTo>
                    <a:pt x="6807" y="313366"/>
                    <a:pt x="-28259" y="156545"/>
                    <a:pt x="0" y="0"/>
                  </a:cubicBezTo>
                  <a:close/>
                </a:path>
                <a:path w="1749086" h="400110" stroke="0" extrusionOk="0">
                  <a:moveTo>
                    <a:pt x="0" y="0"/>
                  </a:moveTo>
                  <a:cubicBezTo>
                    <a:pt x="370377" y="-101780"/>
                    <a:pt x="1414130" y="-65773"/>
                    <a:pt x="1749086" y="0"/>
                  </a:cubicBezTo>
                  <a:cubicBezTo>
                    <a:pt x="1720123" y="83683"/>
                    <a:pt x="1718977" y="323643"/>
                    <a:pt x="1749086" y="400110"/>
                  </a:cubicBezTo>
                  <a:cubicBezTo>
                    <a:pt x="1338513" y="257396"/>
                    <a:pt x="545083" y="257587"/>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 chances</a:t>
              </a:r>
            </a:p>
          </p:txBody>
        </p:sp>
        <p:sp>
          <p:nvSpPr>
            <p:cNvPr id="11" name="CaixaDeTexto 10">
              <a:extLst>
                <a:ext uri="{FF2B5EF4-FFF2-40B4-BE49-F238E27FC236}">
                  <a16:creationId xmlns:a16="http://schemas.microsoft.com/office/drawing/2014/main" id="{17C48136-3C43-E992-7855-6CB292178912}"/>
                </a:ext>
              </a:extLst>
            </p:cNvPr>
            <p:cNvSpPr txBox="1"/>
            <p:nvPr/>
          </p:nvSpPr>
          <p:spPr>
            <a:xfrm>
              <a:off x="10559526" y="6457890"/>
              <a:ext cx="738579" cy="400110"/>
            </a:xfrm>
            <a:custGeom>
              <a:avLst/>
              <a:gdLst>
                <a:gd name="connsiteX0" fmla="*/ 0 w 738579"/>
                <a:gd name="connsiteY0" fmla="*/ 0 h 400110"/>
                <a:gd name="connsiteX1" fmla="*/ 738579 w 738579"/>
                <a:gd name="connsiteY1" fmla="*/ 0 h 400110"/>
                <a:gd name="connsiteX2" fmla="*/ 738579 w 738579"/>
                <a:gd name="connsiteY2" fmla="*/ 400110 h 400110"/>
                <a:gd name="connsiteX3" fmla="*/ 0 w 738579"/>
                <a:gd name="connsiteY3" fmla="*/ 400110 h 400110"/>
                <a:gd name="connsiteX4" fmla="*/ 0 w 738579"/>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79" h="400110" fill="none" extrusionOk="0">
                  <a:moveTo>
                    <a:pt x="0" y="0"/>
                  </a:moveTo>
                  <a:cubicBezTo>
                    <a:pt x="260429" y="30068"/>
                    <a:pt x="591662" y="56994"/>
                    <a:pt x="738579" y="0"/>
                  </a:cubicBezTo>
                  <a:cubicBezTo>
                    <a:pt x="721135" y="188354"/>
                    <a:pt x="771987" y="268442"/>
                    <a:pt x="738579" y="400110"/>
                  </a:cubicBezTo>
                  <a:cubicBezTo>
                    <a:pt x="374084" y="412733"/>
                    <a:pt x="203584" y="404094"/>
                    <a:pt x="0" y="400110"/>
                  </a:cubicBezTo>
                  <a:cubicBezTo>
                    <a:pt x="6807" y="313366"/>
                    <a:pt x="-28259" y="156545"/>
                    <a:pt x="0" y="0"/>
                  </a:cubicBezTo>
                  <a:close/>
                </a:path>
                <a:path w="738579" h="400110" stroke="0" extrusionOk="0">
                  <a:moveTo>
                    <a:pt x="0" y="0"/>
                  </a:moveTo>
                  <a:cubicBezTo>
                    <a:pt x="250006" y="668"/>
                    <a:pt x="598314" y="-50450"/>
                    <a:pt x="738579" y="0"/>
                  </a:cubicBezTo>
                  <a:cubicBezTo>
                    <a:pt x="709616" y="83683"/>
                    <a:pt x="708470" y="323643"/>
                    <a:pt x="738579" y="400110"/>
                  </a:cubicBezTo>
                  <a:cubicBezTo>
                    <a:pt x="511118" y="337987"/>
                    <a:pt x="224875" y="345602"/>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 we</a:t>
              </a:r>
            </a:p>
          </p:txBody>
        </p:sp>
      </p:grpSp>
    </p:spTree>
    <p:extLst>
      <p:ext uri="{BB962C8B-B14F-4D97-AF65-F5344CB8AC3E}">
        <p14:creationId xmlns:p14="http://schemas.microsoft.com/office/powerpoint/2010/main" val="21273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pic>
        <p:nvPicPr>
          <p:cNvPr id="3" name="Imagem 2">
            <a:extLst>
              <a:ext uri="{FF2B5EF4-FFF2-40B4-BE49-F238E27FC236}">
                <a16:creationId xmlns:a16="http://schemas.microsoft.com/office/drawing/2014/main" id="{FF85B3C3-CF8B-E6C2-74E8-CF664E0DDECB}"/>
              </a:ext>
            </a:extLst>
          </p:cNvPr>
          <p:cNvPicPr>
            <a:picLocks noChangeAspect="1"/>
          </p:cNvPicPr>
          <p:nvPr/>
        </p:nvPicPr>
        <p:blipFill>
          <a:blip r:embed="rId2"/>
          <a:stretch>
            <a:fillRect/>
          </a:stretch>
        </p:blipFill>
        <p:spPr>
          <a:xfrm>
            <a:off x="5045093" y="643467"/>
            <a:ext cx="6756109" cy="2926443"/>
          </a:xfrm>
          <a:prstGeom prst="rect">
            <a:avLst/>
          </a:prstGeom>
        </p:spPr>
      </p:pic>
      <p:sp>
        <p:nvSpPr>
          <p:cNvPr id="14" name="Espaço Reservado para Conteúdo 2">
            <a:extLst>
              <a:ext uri="{FF2B5EF4-FFF2-40B4-BE49-F238E27FC236}">
                <a16:creationId xmlns:a16="http://schemas.microsoft.com/office/drawing/2014/main" id="{CE76AFD5-9722-2926-F59E-D20C44FC0772}"/>
              </a:ext>
            </a:extLst>
          </p:cNvPr>
          <p:cNvSpPr txBox="1">
            <a:spLocks/>
          </p:cNvSpPr>
          <p:nvPr/>
        </p:nvSpPr>
        <p:spPr>
          <a:xfrm>
            <a:off x="5045093" y="3569910"/>
            <a:ext cx="6756109"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PASS IT ON. </a:t>
            </a:r>
            <a:r>
              <a:rPr lang="pt-BR" sz="1200" b="1" dirty="0">
                <a:solidFill>
                  <a:srgbClr val="2F2F2E"/>
                </a:solidFill>
                <a:latin typeface="Helvetica" pitchFamily="2" charset="0"/>
              </a:rPr>
              <a:t>Marlon Shirley: </a:t>
            </a:r>
            <a:r>
              <a:rPr lang="pt-BR" sz="1200" dirty="0" err="1">
                <a:solidFill>
                  <a:srgbClr val="2F2F2E"/>
                </a:solidFill>
                <a:latin typeface="Helvetica" pitchFamily="2" charset="0"/>
              </a:rPr>
              <a:t>lost</a:t>
            </a:r>
            <a:r>
              <a:rPr lang="pt-BR" sz="1200" dirty="0">
                <a:solidFill>
                  <a:srgbClr val="2F2F2E"/>
                </a:solidFill>
                <a:latin typeface="Helvetica" pitchFamily="2" charset="0"/>
              </a:rPr>
              <a:t> leg, not heart. 1999-2022. Disponível em: https://</a:t>
            </a:r>
            <a:r>
              <a:rPr lang="pt-BR" sz="1200" dirty="0" err="1">
                <a:solidFill>
                  <a:srgbClr val="2F2F2E"/>
                </a:solidFill>
                <a:latin typeface="Helvetica" pitchFamily="2" charset="0"/>
              </a:rPr>
              <a:t>assets.passiton.com</a:t>
            </a:r>
            <a:r>
              <a:rPr lang="pt-BR" sz="1200" dirty="0">
                <a:solidFill>
                  <a:srgbClr val="2F2F2E"/>
                </a:solidFill>
                <a:latin typeface="Helvetica" pitchFamily="2" charset="0"/>
              </a:rPr>
              <a:t>/</a:t>
            </a:r>
            <a:r>
              <a:rPr lang="pt-BR" sz="1200" dirty="0" err="1">
                <a:solidFill>
                  <a:srgbClr val="2F2F2E"/>
                </a:solidFill>
                <a:latin typeface="Helvetica" pitchFamily="2" charset="0"/>
              </a:rPr>
              <a:t>billboards</a:t>
            </a:r>
            <a:r>
              <a:rPr lang="pt-BR" sz="1200" dirty="0">
                <a:solidFill>
                  <a:srgbClr val="2F2F2E"/>
                </a:solidFill>
                <a:latin typeface="Helvetica" pitchFamily="2" charset="0"/>
              </a:rPr>
              <a:t>/</a:t>
            </a:r>
            <a:r>
              <a:rPr lang="pt-BR" sz="1200" dirty="0" err="1">
                <a:solidFill>
                  <a:srgbClr val="2F2F2E"/>
                </a:solidFill>
                <a:latin typeface="Helvetica" pitchFamily="2" charset="0"/>
              </a:rPr>
              <a:t>new_images</a:t>
            </a:r>
            <a:r>
              <a:rPr lang="pt-BR" sz="1200" dirty="0">
                <a:solidFill>
                  <a:srgbClr val="2F2F2E"/>
                </a:solidFill>
                <a:latin typeface="Helvetica" pitchFamily="2" charset="0"/>
              </a:rPr>
              <a:t>/</a:t>
            </a:r>
            <a:r>
              <a:rPr lang="pt-BR" sz="1200" dirty="0" err="1">
                <a:solidFill>
                  <a:srgbClr val="2F2F2E"/>
                </a:solidFill>
                <a:latin typeface="Helvetica" pitchFamily="2" charset="0"/>
              </a:rPr>
              <a:t>medium</a:t>
            </a:r>
            <a:r>
              <a:rPr lang="pt-BR" sz="1200" dirty="0">
                <a:solidFill>
                  <a:srgbClr val="2F2F2E"/>
                </a:solidFill>
                <a:latin typeface="Helvetica" pitchFamily="2" charset="0"/>
              </a:rPr>
              <a:t>/overcoming_marlon_shirley.jpg?1558454270. Acesso em: 23 jun. 2022.</a:t>
            </a:r>
            <a:endParaRPr lang="pt-BR" sz="1200" dirty="0"/>
          </a:p>
        </p:txBody>
      </p:sp>
      <p:sp>
        <p:nvSpPr>
          <p:cNvPr id="16" name="CaixaDeTexto 15">
            <a:extLst>
              <a:ext uri="{FF2B5EF4-FFF2-40B4-BE49-F238E27FC236}">
                <a16:creationId xmlns:a16="http://schemas.microsoft.com/office/drawing/2014/main" id="{0EFA149E-968F-8566-07BA-6C1E24CCCB61}"/>
              </a:ext>
            </a:extLst>
          </p:cNvPr>
          <p:cNvSpPr txBox="1"/>
          <p:nvPr/>
        </p:nvSpPr>
        <p:spPr>
          <a:xfrm>
            <a:off x="5045093" y="4572299"/>
            <a:ext cx="6756108" cy="1323439"/>
          </a:xfrm>
          <a:prstGeom prst="rect">
            <a:avLst/>
          </a:prstGeom>
          <a:solidFill>
            <a:schemeClr val="bg2"/>
          </a:solidFill>
        </p:spPr>
        <p:txBody>
          <a:bodyPr wrap="square">
            <a:spAutoFit/>
          </a:bodyPr>
          <a:lstStyle/>
          <a:p>
            <a:pPr marL="342900" indent="-342900">
              <a:buFont typeface="Arial" panose="020B0604020202020204" pitchFamily="34" charset="0"/>
              <a:buChar char="•"/>
            </a:pPr>
            <a:r>
              <a:rPr lang="pt-BR" sz="2000" dirty="0">
                <a:solidFill>
                  <a:srgbClr val="2F2F2E"/>
                </a:solidFill>
                <a:effectLst/>
                <a:latin typeface="+mj-lt"/>
              </a:rPr>
              <a:t>Quem deve ser Marlon Shirley?</a:t>
            </a:r>
          </a:p>
          <a:p>
            <a:pPr marL="342900" indent="-342900">
              <a:buFont typeface="Arial" panose="020B0604020202020204" pitchFamily="34" charset="0"/>
              <a:buChar char="•"/>
            </a:pPr>
            <a:r>
              <a:rPr lang="pt-BR" sz="2000" dirty="0">
                <a:solidFill>
                  <a:srgbClr val="2F2F2E"/>
                </a:solidFill>
                <a:effectLst/>
                <a:latin typeface="+mj-lt"/>
              </a:rPr>
              <a:t>O que </a:t>
            </a:r>
            <a:r>
              <a:rPr lang="pt-BR" sz="2000" i="1" dirty="0">
                <a:solidFill>
                  <a:srgbClr val="2F2F2E"/>
                </a:solidFill>
                <a:effectLst/>
                <a:latin typeface="+mj-lt"/>
              </a:rPr>
              <a:t>“Lost leg, not heart.” </a:t>
            </a:r>
            <a:r>
              <a:rPr lang="pt-BR" sz="2000" dirty="0">
                <a:solidFill>
                  <a:srgbClr val="2F2F2E"/>
                </a:solidFill>
                <a:effectLst/>
                <a:latin typeface="+mj-lt"/>
              </a:rPr>
              <a:t>significa?</a:t>
            </a:r>
          </a:p>
          <a:p>
            <a:pPr marL="342900" indent="-342900">
              <a:buFont typeface="Arial" panose="020B0604020202020204" pitchFamily="34" charset="0"/>
              <a:buChar char="•"/>
            </a:pPr>
            <a:r>
              <a:rPr lang="pt-BR" sz="2000" dirty="0">
                <a:solidFill>
                  <a:srgbClr val="2F2F2E"/>
                </a:solidFill>
                <a:effectLst/>
                <a:latin typeface="+mj-lt"/>
              </a:rPr>
              <a:t>Qual valor ou princípio está sendo promovido no texto?</a:t>
            </a:r>
          </a:p>
          <a:p>
            <a:pPr marL="342900" indent="-342900">
              <a:buFont typeface="Arial" panose="020B0604020202020204" pitchFamily="34" charset="0"/>
              <a:buChar char="•"/>
            </a:pPr>
            <a:r>
              <a:rPr lang="pt-BR" sz="2000" dirty="0">
                <a:solidFill>
                  <a:srgbClr val="2F2F2E"/>
                </a:solidFill>
                <a:effectLst/>
                <a:latin typeface="+mj-lt"/>
              </a:rPr>
              <a:t>Na sua opinião, qual é o objetivo de textos como </a:t>
            </a:r>
            <a:r>
              <a:rPr lang="pt-BR" sz="2000" dirty="0">
                <a:solidFill>
                  <a:srgbClr val="2F2F2E"/>
                </a:solidFill>
                <a:latin typeface="+mj-lt"/>
              </a:rPr>
              <a:t>este</a:t>
            </a:r>
            <a:r>
              <a:rPr lang="pt-BR" sz="2000" dirty="0">
                <a:solidFill>
                  <a:srgbClr val="2F2F2E"/>
                </a:solidFill>
                <a:effectLst/>
                <a:latin typeface="+mj-lt"/>
              </a:rPr>
              <a:t>?</a:t>
            </a:r>
          </a:p>
        </p:txBody>
      </p:sp>
      <p:sp>
        <p:nvSpPr>
          <p:cNvPr id="4" name="CaixaDeTexto 3">
            <a:extLst>
              <a:ext uri="{FF2B5EF4-FFF2-40B4-BE49-F238E27FC236}">
                <a16:creationId xmlns:a16="http://schemas.microsoft.com/office/drawing/2014/main" id="{C271AB91-2A1D-84A5-68DF-E8F8205921E8}"/>
              </a:ext>
            </a:extLst>
          </p:cNvPr>
          <p:cNvSpPr txBox="1"/>
          <p:nvPr/>
        </p:nvSpPr>
        <p:spPr>
          <a:xfrm rot="16200000">
            <a:off x="10565855" y="2256095"/>
            <a:ext cx="2630659"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HTTPS://WWW.PASSITON.COM/</a:t>
            </a:r>
            <a:endParaRPr lang="pt-BR" sz="900" b="1" dirty="0"/>
          </a:p>
        </p:txBody>
      </p:sp>
    </p:spTree>
    <p:extLst>
      <p:ext uri="{BB962C8B-B14F-4D97-AF65-F5344CB8AC3E}">
        <p14:creationId xmlns:p14="http://schemas.microsoft.com/office/powerpoint/2010/main" val="167642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grpSp>
        <p:nvGrpSpPr>
          <p:cNvPr id="6" name="Agrupar 5">
            <a:extLst>
              <a:ext uri="{FF2B5EF4-FFF2-40B4-BE49-F238E27FC236}">
                <a16:creationId xmlns:a16="http://schemas.microsoft.com/office/drawing/2014/main" id="{4B4FDFA6-49FC-FCC9-6D0F-40518DA2E019}"/>
              </a:ext>
            </a:extLst>
          </p:cNvPr>
          <p:cNvGrpSpPr/>
          <p:nvPr/>
        </p:nvGrpSpPr>
        <p:grpSpPr>
          <a:xfrm>
            <a:off x="482056" y="2890702"/>
            <a:ext cx="3686795" cy="3323831"/>
            <a:chOff x="667900" y="3626397"/>
            <a:chExt cx="3686795" cy="3323831"/>
          </a:xfrm>
        </p:grpSpPr>
        <p:sp>
          <p:nvSpPr>
            <p:cNvPr id="7" name="CaixaDeTexto 6">
              <a:extLst>
                <a:ext uri="{FF2B5EF4-FFF2-40B4-BE49-F238E27FC236}">
                  <a16:creationId xmlns:a16="http://schemas.microsoft.com/office/drawing/2014/main" id="{1B6050ED-CB3F-661F-1FF5-5CEC8E892A44}"/>
                </a:ext>
              </a:extLst>
            </p:cNvPr>
            <p:cNvSpPr txBox="1"/>
            <p:nvPr/>
          </p:nvSpPr>
          <p:spPr>
            <a:xfrm>
              <a:off x="839244" y="4087906"/>
              <a:ext cx="3515451" cy="2862322"/>
            </a:xfrm>
            <a:custGeom>
              <a:avLst/>
              <a:gdLst>
                <a:gd name="connsiteX0" fmla="*/ 0 w 3515451"/>
                <a:gd name="connsiteY0" fmla="*/ 0 h 2862322"/>
                <a:gd name="connsiteX1" fmla="*/ 3515451 w 3515451"/>
                <a:gd name="connsiteY1" fmla="*/ 0 h 2862322"/>
                <a:gd name="connsiteX2" fmla="*/ 3515451 w 3515451"/>
                <a:gd name="connsiteY2" fmla="*/ 2862322 h 2862322"/>
                <a:gd name="connsiteX3" fmla="*/ 0 w 3515451"/>
                <a:gd name="connsiteY3" fmla="*/ 2862322 h 2862322"/>
                <a:gd name="connsiteX4" fmla="*/ 0 w 351545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451" h="2862322" fill="none" extrusionOk="0">
                  <a:moveTo>
                    <a:pt x="0" y="0"/>
                  </a:moveTo>
                  <a:cubicBezTo>
                    <a:pt x="1322781" y="-49533"/>
                    <a:pt x="2446798" y="-14809"/>
                    <a:pt x="3515451" y="0"/>
                  </a:cubicBezTo>
                  <a:cubicBezTo>
                    <a:pt x="3603090" y="1177938"/>
                    <a:pt x="3442772" y="2516856"/>
                    <a:pt x="3515451" y="2862322"/>
                  </a:cubicBezTo>
                  <a:cubicBezTo>
                    <a:pt x="2243858" y="2814091"/>
                    <a:pt x="1370657" y="2946777"/>
                    <a:pt x="0" y="2862322"/>
                  </a:cubicBezTo>
                  <a:cubicBezTo>
                    <a:pt x="-38581" y="2462403"/>
                    <a:pt x="63341" y="1014193"/>
                    <a:pt x="0" y="0"/>
                  </a:cubicBezTo>
                  <a:close/>
                </a:path>
                <a:path w="3515451" h="2862322" stroke="0" extrusionOk="0">
                  <a:moveTo>
                    <a:pt x="0" y="0"/>
                  </a:moveTo>
                  <a:cubicBezTo>
                    <a:pt x="1688676" y="118645"/>
                    <a:pt x="2730261" y="116012"/>
                    <a:pt x="3515451" y="0"/>
                  </a:cubicBezTo>
                  <a:cubicBezTo>
                    <a:pt x="3382569" y="618235"/>
                    <a:pt x="3600402" y="2215913"/>
                    <a:pt x="3515451" y="2862322"/>
                  </a:cubicBezTo>
                  <a:cubicBezTo>
                    <a:pt x="2834164" y="2996922"/>
                    <a:pt x="1319204" y="2705126"/>
                    <a:pt x="0" y="2862322"/>
                  </a:cubicBezTo>
                  <a:cubicBezTo>
                    <a:pt x="-20187" y="1490128"/>
                    <a:pt x="-152480" y="5882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navegar na internet, observe o endereço do site visitado e veja se o domínio é comercial (</a:t>
              </a:r>
              <a:r>
                <a:rPr lang="pt-BR" sz="2000" b="1" i="1" dirty="0"/>
                <a:t>.com</a:t>
              </a:r>
              <a:r>
                <a:rPr lang="pt-BR" sz="2000" dirty="0"/>
                <a:t>), educacional (</a:t>
              </a:r>
              <a:r>
                <a:rPr lang="pt-BR" sz="2000" b="1" i="1" dirty="0"/>
                <a:t>.edu</a:t>
              </a:r>
              <a:r>
                <a:rPr lang="pt-BR" sz="2000" dirty="0"/>
                <a:t>),</a:t>
              </a:r>
            </a:p>
            <a:p>
              <a:r>
                <a:rPr lang="pt-BR" sz="2000" dirty="0"/>
                <a:t>acadêmico (</a:t>
              </a:r>
              <a:r>
                <a:rPr lang="pt-BR" sz="2000" b="1" i="1" dirty="0"/>
                <a:t>.ac</a:t>
              </a:r>
              <a:r>
                <a:rPr lang="pt-BR" sz="2000" dirty="0"/>
                <a:t>), de uma organização não governamental (</a:t>
              </a:r>
              <a:r>
                <a:rPr lang="pt-BR" sz="2000" b="1" i="1" dirty="0"/>
                <a:t>.org</a:t>
              </a:r>
              <a:r>
                <a:rPr lang="pt-BR" sz="2000" dirty="0"/>
                <a:t>) etc. De que tipo de domínio é o site do texto apresentado?</a:t>
              </a:r>
            </a:p>
          </p:txBody>
        </p:sp>
        <p:sp>
          <p:nvSpPr>
            <p:cNvPr id="17" name="Pentágono 16">
              <a:extLst>
                <a:ext uri="{FF2B5EF4-FFF2-40B4-BE49-F238E27FC236}">
                  <a16:creationId xmlns:a16="http://schemas.microsoft.com/office/drawing/2014/main" id="{4D0F2DC5-C98A-05F2-2C18-8173F7062461}"/>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18" name="Espaço Reservado para Conteúdo 2">
            <a:extLst>
              <a:ext uri="{FF2B5EF4-FFF2-40B4-BE49-F238E27FC236}">
                <a16:creationId xmlns:a16="http://schemas.microsoft.com/office/drawing/2014/main" id="{DE8B4EFE-7E66-CA73-F8BC-F964DA67C62F}"/>
              </a:ext>
            </a:extLst>
          </p:cNvPr>
          <p:cNvSpPr txBox="1">
            <a:spLocks/>
          </p:cNvSpPr>
          <p:nvPr/>
        </p:nvSpPr>
        <p:spPr>
          <a:xfrm>
            <a:off x="4897820" y="6267870"/>
            <a:ext cx="7161958"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INHOTIM. </a:t>
            </a:r>
            <a:r>
              <a:rPr lang="pt-BR" sz="1200" b="1" dirty="0">
                <a:solidFill>
                  <a:srgbClr val="2F2F2E"/>
                </a:solidFill>
                <a:latin typeface="Helvetica" pitchFamily="2" charset="0"/>
              </a:rPr>
              <a:t>Frequently </a:t>
            </a:r>
            <a:r>
              <a:rPr lang="pt-BR" sz="1200" b="1" dirty="0" err="1">
                <a:solidFill>
                  <a:srgbClr val="2F2F2E"/>
                </a:solidFill>
                <a:latin typeface="Helvetica" pitchFamily="2" charset="0"/>
              </a:rPr>
              <a:t>asked</a:t>
            </a:r>
            <a:r>
              <a:rPr lang="pt-BR" sz="1200" b="1" dirty="0">
                <a:solidFill>
                  <a:srgbClr val="2F2F2E"/>
                </a:solidFill>
                <a:latin typeface="Helvetica" pitchFamily="2" charset="0"/>
              </a:rPr>
              <a:t> questions. </a:t>
            </a:r>
            <a:r>
              <a:rPr lang="pt-BR" sz="1200" dirty="0">
                <a:solidFill>
                  <a:srgbClr val="2F2F2E"/>
                </a:solidFill>
                <a:latin typeface="Helvetica" pitchFamily="2" charset="0"/>
              </a:rPr>
              <a:t>2021. Disponível em: www.inhotim.org.br/</a:t>
            </a:r>
            <a:r>
              <a:rPr lang="pt-BR" sz="1200" dirty="0" err="1">
                <a:solidFill>
                  <a:srgbClr val="2F2F2E"/>
                </a:solidFill>
                <a:latin typeface="Helvetica" pitchFamily="2" charset="0"/>
              </a:rPr>
              <a:t>en</a:t>
            </a:r>
            <a:r>
              <a:rPr lang="pt-BR" sz="1200" dirty="0">
                <a:solidFill>
                  <a:srgbClr val="2F2F2E"/>
                </a:solidFill>
                <a:latin typeface="Helvetica" pitchFamily="2" charset="0"/>
              </a:rPr>
              <a:t>/</a:t>
            </a:r>
            <a:r>
              <a:rPr lang="pt-BR" sz="1200" dirty="0" err="1">
                <a:solidFill>
                  <a:srgbClr val="2F2F2E"/>
                </a:solidFill>
                <a:latin typeface="Helvetica" pitchFamily="2" charset="0"/>
              </a:rPr>
              <a:t>frequently-asked-questions</a:t>
            </a:r>
            <a:r>
              <a:rPr lang="pt-BR" sz="1200" dirty="0">
                <a:solidFill>
                  <a:srgbClr val="2F2F2E"/>
                </a:solidFill>
                <a:latin typeface="Helvetica" pitchFamily="2" charset="0"/>
              </a:rPr>
              <a:t>/. Acesso em: 21 jun. 2022.</a:t>
            </a:r>
            <a:endParaRPr lang="pt-BR" sz="1200" dirty="0"/>
          </a:p>
        </p:txBody>
      </p:sp>
      <p:pic>
        <p:nvPicPr>
          <p:cNvPr id="4" name="Imagem 3" descr="Interface gráfica do usuário, Aplicativo, Word&#10;&#10;Descrição gerada automaticamente">
            <a:extLst>
              <a:ext uri="{FF2B5EF4-FFF2-40B4-BE49-F238E27FC236}">
                <a16:creationId xmlns:a16="http://schemas.microsoft.com/office/drawing/2014/main" id="{5027BF1D-6699-7FFE-B64B-E9794E90A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1020" y="3247697"/>
            <a:ext cx="7288759" cy="3060362"/>
          </a:xfrm>
          <a:prstGeom prst="rect">
            <a:avLst/>
          </a:prstGeom>
        </p:spPr>
      </p:pic>
      <p:grpSp>
        <p:nvGrpSpPr>
          <p:cNvPr id="20" name="Agrupar 19">
            <a:extLst>
              <a:ext uri="{FF2B5EF4-FFF2-40B4-BE49-F238E27FC236}">
                <a16:creationId xmlns:a16="http://schemas.microsoft.com/office/drawing/2014/main" id="{57D9AB59-6475-374E-2F02-1F80A9FF5A1B}"/>
              </a:ext>
            </a:extLst>
          </p:cNvPr>
          <p:cNvGrpSpPr/>
          <p:nvPr/>
        </p:nvGrpSpPr>
        <p:grpSpPr>
          <a:xfrm>
            <a:off x="4771019" y="193982"/>
            <a:ext cx="7288759" cy="2555866"/>
            <a:chOff x="814811" y="523256"/>
            <a:chExt cx="7288759" cy="2555866"/>
          </a:xfrm>
        </p:grpSpPr>
        <p:pic>
          <p:nvPicPr>
            <p:cNvPr id="14" name="Imagem 13" descr="Interface gráfica do usuário, Aplicativo, Word&#10;&#10;Descrição gerada automaticamente">
              <a:extLst>
                <a:ext uri="{FF2B5EF4-FFF2-40B4-BE49-F238E27FC236}">
                  <a16:creationId xmlns:a16="http://schemas.microsoft.com/office/drawing/2014/main" id="{2AC1931F-6EF5-9D3C-0B20-4DF61ADAA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811" y="523256"/>
              <a:ext cx="7288759" cy="2555866"/>
            </a:xfrm>
            <a:prstGeom prst="rect">
              <a:avLst/>
            </a:prstGeom>
          </p:spPr>
        </p:pic>
        <p:sp>
          <p:nvSpPr>
            <p:cNvPr id="15" name="Retângulo 14">
              <a:extLst>
                <a:ext uri="{FF2B5EF4-FFF2-40B4-BE49-F238E27FC236}">
                  <a16:creationId xmlns:a16="http://schemas.microsoft.com/office/drawing/2014/main" id="{3D8BAC2B-F2E4-01D4-49A0-908FF3767B52}"/>
                </a:ext>
              </a:extLst>
            </p:cNvPr>
            <p:cNvSpPr/>
            <p:nvPr/>
          </p:nvSpPr>
          <p:spPr>
            <a:xfrm>
              <a:off x="5093199" y="523256"/>
              <a:ext cx="3010371" cy="22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Espaço Reservado para Conteúdo 2">
            <a:extLst>
              <a:ext uri="{FF2B5EF4-FFF2-40B4-BE49-F238E27FC236}">
                <a16:creationId xmlns:a16="http://schemas.microsoft.com/office/drawing/2014/main" id="{7E0E4318-8DBB-ABC9-9A1F-724C4159C6A1}"/>
              </a:ext>
            </a:extLst>
          </p:cNvPr>
          <p:cNvSpPr txBox="1">
            <a:spLocks/>
          </p:cNvSpPr>
          <p:nvPr/>
        </p:nvSpPr>
        <p:spPr>
          <a:xfrm>
            <a:off x="4897820" y="2728828"/>
            <a:ext cx="7161958" cy="18941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INHOTIM. About. 2021. Disponível em: www.inhotim.org.br/</a:t>
            </a:r>
            <a:r>
              <a:rPr lang="pt-BR" sz="1200" dirty="0" err="1">
                <a:solidFill>
                  <a:srgbClr val="2F2F2E"/>
                </a:solidFill>
                <a:latin typeface="Helvetica" pitchFamily="2" charset="0"/>
              </a:rPr>
              <a:t>en</a:t>
            </a:r>
            <a:r>
              <a:rPr lang="pt-BR" sz="1200" dirty="0">
                <a:solidFill>
                  <a:srgbClr val="2F2F2E"/>
                </a:solidFill>
                <a:latin typeface="Helvetica" pitchFamily="2" charset="0"/>
              </a:rPr>
              <a:t>/</a:t>
            </a:r>
            <a:r>
              <a:rPr lang="pt-BR" sz="1200" dirty="0" err="1">
                <a:solidFill>
                  <a:srgbClr val="2F2F2E"/>
                </a:solidFill>
                <a:latin typeface="Helvetica" pitchFamily="2" charset="0"/>
              </a:rPr>
              <a:t>institutional</a:t>
            </a:r>
            <a:r>
              <a:rPr lang="pt-BR" sz="1200" dirty="0">
                <a:solidFill>
                  <a:srgbClr val="2F2F2E"/>
                </a:solidFill>
                <a:latin typeface="Helvetica" pitchFamily="2" charset="0"/>
              </a:rPr>
              <a:t>/about/. Acesso em: 21 jun. 2022.</a:t>
            </a:r>
            <a:endParaRPr lang="pt-BR" sz="1200" dirty="0"/>
          </a:p>
        </p:txBody>
      </p:sp>
    </p:spTree>
    <p:extLst>
      <p:ext uri="{BB962C8B-B14F-4D97-AF65-F5344CB8AC3E}">
        <p14:creationId xmlns:p14="http://schemas.microsoft.com/office/powerpoint/2010/main" val="4186284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257463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Tourist attractions</a:t>
            </a:r>
          </a:p>
        </p:txBody>
      </p:sp>
      <p:sp>
        <p:nvSpPr>
          <p:cNvPr id="11" name="CaixaDeTexto 10">
            <a:extLst>
              <a:ext uri="{FF2B5EF4-FFF2-40B4-BE49-F238E27FC236}">
                <a16:creationId xmlns:a16="http://schemas.microsoft.com/office/drawing/2014/main" id="{637F3FC9-503D-3825-683A-96723FACED52}"/>
              </a:ext>
            </a:extLst>
          </p:cNvPr>
          <p:cNvSpPr txBox="1"/>
          <p:nvPr/>
        </p:nvSpPr>
        <p:spPr>
          <a:xfrm>
            <a:off x="495839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art museum</a:t>
            </a:r>
          </a:p>
        </p:txBody>
      </p:sp>
      <p:sp>
        <p:nvSpPr>
          <p:cNvPr id="13" name="CaixaDeTexto 12">
            <a:extLst>
              <a:ext uri="{FF2B5EF4-FFF2-40B4-BE49-F238E27FC236}">
                <a16:creationId xmlns:a16="http://schemas.microsoft.com/office/drawing/2014/main" id="{BD2D5D61-472D-4D82-7053-F1E628A6B745}"/>
              </a:ext>
            </a:extLst>
          </p:cNvPr>
          <p:cNvSpPr txBox="1"/>
          <p:nvPr/>
        </p:nvSpPr>
        <p:spPr>
          <a:xfrm>
            <a:off x="495839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beach</a:t>
            </a:r>
          </a:p>
        </p:txBody>
      </p:sp>
      <p:sp>
        <p:nvSpPr>
          <p:cNvPr id="15" name="CaixaDeTexto 14">
            <a:extLst>
              <a:ext uri="{FF2B5EF4-FFF2-40B4-BE49-F238E27FC236}">
                <a16:creationId xmlns:a16="http://schemas.microsoft.com/office/drawing/2014/main" id="{020F3D25-9D5D-6F8C-D4F8-9338920C1939}"/>
              </a:ext>
            </a:extLst>
          </p:cNvPr>
          <p:cNvSpPr txBox="1"/>
          <p:nvPr/>
        </p:nvSpPr>
        <p:spPr>
          <a:xfrm>
            <a:off x="4958393" y="5680068"/>
            <a:ext cx="2119036" cy="830997"/>
          </a:xfrm>
          <a:custGeom>
            <a:avLst/>
            <a:gdLst>
              <a:gd name="connsiteX0" fmla="*/ 0 w 2119036"/>
              <a:gd name="connsiteY0" fmla="*/ 0 h 830997"/>
              <a:gd name="connsiteX1" fmla="*/ 2119036 w 2119036"/>
              <a:gd name="connsiteY1" fmla="*/ 0 h 830997"/>
              <a:gd name="connsiteX2" fmla="*/ 2119036 w 2119036"/>
              <a:gd name="connsiteY2" fmla="*/ 830997 h 830997"/>
              <a:gd name="connsiteX3" fmla="*/ 0 w 2119036"/>
              <a:gd name="connsiteY3" fmla="*/ 830997 h 830997"/>
              <a:gd name="connsiteX4" fmla="*/ 0 w 211903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830997" fill="none" extrusionOk="0">
                <a:moveTo>
                  <a:pt x="0" y="0"/>
                </a:moveTo>
                <a:cubicBezTo>
                  <a:pt x="783156" y="-49533"/>
                  <a:pt x="1113854" y="-14809"/>
                  <a:pt x="2119036" y="0"/>
                </a:cubicBezTo>
                <a:cubicBezTo>
                  <a:pt x="2083648" y="192764"/>
                  <a:pt x="2116743" y="611841"/>
                  <a:pt x="2119036" y="830997"/>
                </a:cubicBezTo>
                <a:cubicBezTo>
                  <a:pt x="1109846" y="782766"/>
                  <a:pt x="833195" y="915452"/>
                  <a:pt x="0" y="830997"/>
                </a:cubicBezTo>
                <a:cubicBezTo>
                  <a:pt x="63154" y="451589"/>
                  <a:pt x="-14350" y="374090"/>
                  <a:pt x="0" y="0"/>
                </a:cubicBezTo>
                <a:close/>
              </a:path>
              <a:path w="2119036" h="830997" stroke="0" extrusionOk="0">
                <a:moveTo>
                  <a:pt x="0" y="0"/>
                </a:moveTo>
                <a:cubicBezTo>
                  <a:pt x="458960" y="118645"/>
                  <a:pt x="1687447" y="116012"/>
                  <a:pt x="2119036" y="0"/>
                </a:cubicBezTo>
                <a:cubicBezTo>
                  <a:pt x="2121162" y="113011"/>
                  <a:pt x="2158526" y="601367"/>
                  <a:pt x="2119036" y="830997"/>
                </a:cubicBezTo>
                <a:cubicBezTo>
                  <a:pt x="1770037" y="965597"/>
                  <a:pt x="798774"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botanical garden</a:t>
            </a:r>
          </a:p>
        </p:txBody>
      </p:sp>
      <p:sp>
        <p:nvSpPr>
          <p:cNvPr id="7" name="CaixaDeTexto 6">
            <a:extLst>
              <a:ext uri="{FF2B5EF4-FFF2-40B4-BE49-F238E27FC236}">
                <a16:creationId xmlns:a16="http://schemas.microsoft.com/office/drawing/2014/main" id="{107A9ADD-59F6-4626-F89C-3847278164B1}"/>
              </a:ext>
            </a:extLst>
          </p:cNvPr>
          <p:cNvSpPr txBox="1"/>
          <p:nvPr/>
        </p:nvSpPr>
        <p:spPr>
          <a:xfrm>
            <a:off x="738703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bridge</a:t>
            </a:r>
          </a:p>
        </p:txBody>
      </p:sp>
      <p:sp>
        <p:nvSpPr>
          <p:cNvPr id="8" name="CaixaDeTexto 7">
            <a:extLst>
              <a:ext uri="{FF2B5EF4-FFF2-40B4-BE49-F238E27FC236}">
                <a16:creationId xmlns:a16="http://schemas.microsoft.com/office/drawing/2014/main" id="{3693C928-74F5-3880-EF12-6D09308779DA}"/>
              </a:ext>
            </a:extLst>
          </p:cNvPr>
          <p:cNvSpPr txBox="1"/>
          <p:nvPr/>
        </p:nvSpPr>
        <p:spPr>
          <a:xfrm>
            <a:off x="738703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opera house</a:t>
            </a:r>
          </a:p>
        </p:txBody>
      </p:sp>
      <p:sp>
        <p:nvSpPr>
          <p:cNvPr id="9" name="CaixaDeTexto 8">
            <a:extLst>
              <a:ext uri="{FF2B5EF4-FFF2-40B4-BE49-F238E27FC236}">
                <a16:creationId xmlns:a16="http://schemas.microsoft.com/office/drawing/2014/main" id="{3425113A-0E2B-8679-7D87-994C4F6DE6A6}"/>
              </a:ext>
            </a:extLst>
          </p:cNvPr>
          <p:cNvSpPr txBox="1"/>
          <p:nvPr/>
        </p:nvSpPr>
        <p:spPr>
          <a:xfrm>
            <a:off x="7387033" y="568006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park</a:t>
            </a:r>
          </a:p>
        </p:txBody>
      </p:sp>
      <p:sp>
        <p:nvSpPr>
          <p:cNvPr id="25" name="CaixaDeTexto 24">
            <a:extLst>
              <a:ext uri="{FF2B5EF4-FFF2-40B4-BE49-F238E27FC236}">
                <a16:creationId xmlns:a16="http://schemas.microsoft.com/office/drawing/2014/main" id="{2387422C-32B6-4F43-A265-A29B075676E4}"/>
              </a:ext>
            </a:extLst>
          </p:cNvPr>
          <p:cNvSpPr txBox="1"/>
          <p:nvPr/>
        </p:nvSpPr>
        <p:spPr>
          <a:xfrm>
            <a:off x="9768865"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square</a:t>
            </a:r>
          </a:p>
        </p:txBody>
      </p:sp>
      <p:sp>
        <p:nvSpPr>
          <p:cNvPr id="26" name="CaixaDeTexto 25">
            <a:extLst>
              <a:ext uri="{FF2B5EF4-FFF2-40B4-BE49-F238E27FC236}">
                <a16:creationId xmlns:a16="http://schemas.microsoft.com/office/drawing/2014/main" id="{8B7136D6-22BF-FE28-8167-A3F11CAB545E}"/>
              </a:ext>
            </a:extLst>
          </p:cNvPr>
          <p:cNvSpPr txBox="1"/>
          <p:nvPr/>
        </p:nvSpPr>
        <p:spPr>
          <a:xfrm>
            <a:off x="9768865"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waterfall</a:t>
            </a:r>
          </a:p>
        </p:txBody>
      </p:sp>
      <p:sp>
        <p:nvSpPr>
          <p:cNvPr id="14" name="CaixaDeTexto 13">
            <a:extLst>
              <a:ext uri="{FF2B5EF4-FFF2-40B4-BE49-F238E27FC236}">
                <a16:creationId xmlns:a16="http://schemas.microsoft.com/office/drawing/2014/main" id="{315833A5-8FE6-B9A1-28DC-9923B00AB034}"/>
              </a:ext>
            </a:extLst>
          </p:cNvPr>
          <p:cNvSpPr txBox="1"/>
          <p:nvPr/>
        </p:nvSpPr>
        <p:spPr>
          <a:xfrm>
            <a:off x="9768865" y="5680067"/>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zoo</a:t>
            </a:r>
          </a:p>
        </p:txBody>
      </p:sp>
      <p:pic>
        <p:nvPicPr>
          <p:cNvPr id="16" name="Imagem 15">
            <a:extLst>
              <a:ext uri="{FF2B5EF4-FFF2-40B4-BE49-F238E27FC236}">
                <a16:creationId xmlns:a16="http://schemas.microsoft.com/office/drawing/2014/main" id="{E82166C3-CA04-B3B1-2D89-3237B4992BA8}"/>
              </a:ext>
            </a:extLst>
          </p:cNvPr>
          <p:cNvPicPr>
            <a:picLocks noChangeAspect="1"/>
          </p:cNvPicPr>
          <p:nvPr/>
        </p:nvPicPr>
        <p:blipFill>
          <a:blip r:embed="rId2"/>
          <a:stretch>
            <a:fillRect/>
          </a:stretch>
        </p:blipFill>
        <p:spPr>
          <a:xfrm>
            <a:off x="5103070" y="329006"/>
            <a:ext cx="1835189" cy="1201805"/>
          </a:xfrm>
          <a:prstGeom prst="rect">
            <a:avLst/>
          </a:prstGeom>
        </p:spPr>
      </p:pic>
      <p:pic>
        <p:nvPicPr>
          <p:cNvPr id="17" name="Imagem 16">
            <a:extLst>
              <a:ext uri="{FF2B5EF4-FFF2-40B4-BE49-F238E27FC236}">
                <a16:creationId xmlns:a16="http://schemas.microsoft.com/office/drawing/2014/main" id="{4A0D68EF-C61C-01F7-D65F-57ED312C1873}"/>
              </a:ext>
            </a:extLst>
          </p:cNvPr>
          <p:cNvPicPr>
            <a:picLocks noChangeAspect="1"/>
          </p:cNvPicPr>
          <p:nvPr/>
        </p:nvPicPr>
        <p:blipFill>
          <a:blip r:embed="rId3"/>
          <a:stretch>
            <a:fillRect/>
          </a:stretch>
        </p:blipFill>
        <p:spPr>
          <a:xfrm>
            <a:off x="5097507" y="2400577"/>
            <a:ext cx="1835189" cy="1201805"/>
          </a:xfrm>
          <a:prstGeom prst="rect">
            <a:avLst/>
          </a:prstGeom>
        </p:spPr>
      </p:pic>
      <p:pic>
        <p:nvPicPr>
          <p:cNvPr id="18" name="Imagem 17">
            <a:extLst>
              <a:ext uri="{FF2B5EF4-FFF2-40B4-BE49-F238E27FC236}">
                <a16:creationId xmlns:a16="http://schemas.microsoft.com/office/drawing/2014/main" id="{0BCE3498-704E-6FAB-C557-1C8E563E5317}"/>
              </a:ext>
            </a:extLst>
          </p:cNvPr>
          <p:cNvPicPr>
            <a:picLocks noChangeAspect="1"/>
          </p:cNvPicPr>
          <p:nvPr/>
        </p:nvPicPr>
        <p:blipFill>
          <a:blip r:embed="rId4"/>
          <a:stretch>
            <a:fillRect/>
          </a:stretch>
        </p:blipFill>
        <p:spPr>
          <a:xfrm>
            <a:off x="5111190" y="4426663"/>
            <a:ext cx="1818948" cy="1201805"/>
          </a:xfrm>
          <a:prstGeom prst="rect">
            <a:avLst/>
          </a:prstGeom>
        </p:spPr>
      </p:pic>
      <p:pic>
        <p:nvPicPr>
          <p:cNvPr id="20" name="Imagem 19">
            <a:extLst>
              <a:ext uri="{FF2B5EF4-FFF2-40B4-BE49-F238E27FC236}">
                <a16:creationId xmlns:a16="http://schemas.microsoft.com/office/drawing/2014/main" id="{25C1B186-0493-61D0-57BB-9113273EEE13}"/>
              </a:ext>
            </a:extLst>
          </p:cNvPr>
          <p:cNvPicPr>
            <a:picLocks noChangeAspect="1"/>
          </p:cNvPicPr>
          <p:nvPr/>
        </p:nvPicPr>
        <p:blipFill>
          <a:blip r:embed="rId5"/>
          <a:stretch>
            <a:fillRect/>
          </a:stretch>
        </p:blipFill>
        <p:spPr>
          <a:xfrm>
            <a:off x="7512716" y="338165"/>
            <a:ext cx="1867670" cy="1169324"/>
          </a:xfrm>
          <a:prstGeom prst="rect">
            <a:avLst/>
          </a:prstGeom>
        </p:spPr>
      </p:pic>
      <p:pic>
        <p:nvPicPr>
          <p:cNvPr id="21" name="Imagem 20">
            <a:extLst>
              <a:ext uri="{FF2B5EF4-FFF2-40B4-BE49-F238E27FC236}">
                <a16:creationId xmlns:a16="http://schemas.microsoft.com/office/drawing/2014/main" id="{1C90B173-5A30-5215-8CEB-3E8B6ADE9225}"/>
              </a:ext>
            </a:extLst>
          </p:cNvPr>
          <p:cNvPicPr>
            <a:picLocks noChangeAspect="1"/>
          </p:cNvPicPr>
          <p:nvPr/>
        </p:nvPicPr>
        <p:blipFill>
          <a:blip r:embed="rId6"/>
          <a:stretch>
            <a:fillRect/>
          </a:stretch>
        </p:blipFill>
        <p:spPr>
          <a:xfrm>
            <a:off x="7484378" y="2400577"/>
            <a:ext cx="1835189" cy="1201805"/>
          </a:xfrm>
          <a:prstGeom prst="rect">
            <a:avLst/>
          </a:prstGeom>
        </p:spPr>
      </p:pic>
      <p:pic>
        <p:nvPicPr>
          <p:cNvPr id="22" name="Imagem 21">
            <a:extLst>
              <a:ext uri="{FF2B5EF4-FFF2-40B4-BE49-F238E27FC236}">
                <a16:creationId xmlns:a16="http://schemas.microsoft.com/office/drawing/2014/main" id="{0EAF7354-03B0-FD44-86AF-3CB33A98992B}"/>
              </a:ext>
            </a:extLst>
          </p:cNvPr>
          <p:cNvPicPr>
            <a:picLocks noChangeAspect="1"/>
          </p:cNvPicPr>
          <p:nvPr/>
        </p:nvPicPr>
        <p:blipFill>
          <a:blip r:embed="rId7"/>
          <a:stretch>
            <a:fillRect/>
          </a:stretch>
        </p:blipFill>
        <p:spPr>
          <a:xfrm>
            <a:off x="7483347" y="4426663"/>
            <a:ext cx="1835189" cy="1201805"/>
          </a:xfrm>
          <a:prstGeom prst="rect">
            <a:avLst/>
          </a:prstGeom>
        </p:spPr>
      </p:pic>
      <p:pic>
        <p:nvPicPr>
          <p:cNvPr id="23" name="Imagem 22">
            <a:extLst>
              <a:ext uri="{FF2B5EF4-FFF2-40B4-BE49-F238E27FC236}">
                <a16:creationId xmlns:a16="http://schemas.microsoft.com/office/drawing/2014/main" id="{19B0EC2F-BF4B-4908-9FE9-67FB4E98BB9C}"/>
              </a:ext>
            </a:extLst>
          </p:cNvPr>
          <p:cNvPicPr>
            <a:picLocks noChangeAspect="1"/>
          </p:cNvPicPr>
          <p:nvPr/>
        </p:nvPicPr>
        <p:blipFill>
          <a:blip r:embed="rId8"/>
          <a:stretch>
            <a:fillRect/>
          </a:stretch>
        </p:blipFill>
        <p:spPr>
          <a:xfrm>
            <a:off x="9910788" y="305684"/>
            <a:ext cx="1835189" cy="1201805"/>
          </a:xfrm>
          <a:prstGeom prst="rect">
            <a:avLst/>
          </a:prstGeom>
        </p:spPr>
      </p:pic>
      <p:pic>
        <p:nvPicPr>
          <p:cNvPr id="24" name="Imagem 23">
            <a:extLst>
              <a:ext uri="{FF2B5EF4-FFF2-40B4-BE49-F238E27FC236}">
                <a16:creationId xmlns:a16="http://schemas.microsoft.com/office/drawing/2014/main" id="{03850740-E46B-4A6D-6340-45BE075DC205}"/>
              </a:ext>
            </a:extLst>
          </p:cNvPr>
          <p:cNvPicPr>
            <a:picLocks noChangeAspect="1"/>
          </p:cNvPicPr>
          <p:nvPr/>
        </p:nvPicPr>
        <p:blipFill>
          <a:blip r:embed="rId9"/>
          <a:stretch>
            <a:fillRect/>
          </a:stretch>
        </p:blipFill>
        <p:spPr>
          <a:xfrm>
            <a:off x="9871745" y="2396679"/>
            <a:ext cx="1835189" cy="1201805"/>
          </a:xfrm>
          <a:prstGeom prst="rect">
            <a:avLst/>
          </a:prstGeom>
        </p:spPr>
      </p:pic>
      <p:pic>
        <p:nvPicPr>
          <p:cNvPr id="27" name="Imagem 26">
            <a:extLst>
              <a:ext uri="{FF2B5EF4-FFF2-40B4-BE49-F238E27FC236}">
                <a16:creationId xmlns:a16="http://schemas.microsoft.com/office/drawing/2014/main" id="{8380FE4A-7A28-2420-9DA2-C5E5F2EEF0FD}"/>
              </a:ext>
            </a:extLst>
          </p:cNvPr>
          <p:cNvPicPr>
            <a:picLocks noChangeAspect="1"/>
          </p:cNvPicPr>
          <p:nvPr/>
        </p:nvPicPr>
        <p:blipFill>
          <a:blip r:embed="rId10"/>
          <a:stretch>
            <a:fillRect/>
          </a:stretch>
        </p:blipFill>
        <p:spPr>
          <a:xfrm>
            <a:off x="9871744" y="4426663"/>
            <a:ext cx="1835189" cy="1201805"/>
          </a:xfrm>
          <a:prstGeom prst="rect">
            <a:avLst/>
          </a:prstGeom>
        </p:spPr>
      </p:pic>
      <p:sp>
        <p:nvSpPr>
          <p:cNvPr id="5" name="CaixaDeTexto 4">
            <a:extLst>
              <a:ext uri="{FF2B5EF4-FFF2-40B4-BE49-F238E27FC236}">
                <a16:creationId xmlns:a16="http://schemas.microsoft.com/office/drawing/2014/main" id="{BC935BD3-C3CB-5978-40F6-BA2A9FF9C5B8}"/>
              </a:ext>
            </a:extLst>
          </p:cNvPr>
          <p:cNvSpPr txBox="1"/>
          <p:nvPr/>
        </p:nvSpPr>
        <p:spPr>
          <a:xfrm rot="16200000">
            <a:off x="8758266" y="464900"/>
            <a:ext cx="1871003"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HUGO </a:t>
            </a:r>
          </a:p>
          <a:p>
            <a:pPr algn="l"/>
            <a:r>
              <a:rPr lang="pt-BR" sz="900" b="1" i="0" u="none" strike="noStrike" baseline="0" dirty="0">
                <a:solidFill>
                  <a:srgbClr val="2F2F2E"/>
                </a:solidFill>
                <a:latin typeface="HelveticaLTStd-Cond"/>
              </a:rPr>
              <a:t>MARTINS OLIVEIRA/</a:t>
            </a:r>
          </a:p>
          <a:p>
            <a:pPr algn="l"/>
            <a:r>
              <a:rPr lang="pt-BR" sz="900" b="1" i="0" u="none" strike="noStrike" baseline="0" dirty="0">
                <a:solidFill>
                  <a:srgbClr val="2F2F2E"/>
                </a:solidFill>
                <a:latin typeface="HelveticaLTStd-Cond"/>
              </a:rPr>
              <a:t>SHUTTERSTOCK.COM</a:t>
            </a:r>
            <a:endParaRPr lang="pt-BR" sz="900" b="1" dirty="0"/>
          </a:p>
        </p:txBody>
      </p:sp>
      <p:sp>
        <p:nvSpPr>
          <p:cNvPr id="6" name="CaixaDeTexto 5">
            <a:extLst>
              <a:ext uri="{FF2B5EF4-FFF2-40B4-BE49-F238E27FC236}">
                <a16:creationId xmlns:a16="http://schemas.microsoft.com/office/drawing/2014/main" id="{846637D3-6992-5EB1-10DA-056121A07CD6}"/>
              </a:ext>
            </a:extLst>
          </p:cNvPr>
          <p:cNvSpPr txBox="1"/>
          <p:nvPr/>
        </p:nvSpPr>
        <p:spPr>
          <a:xfrm rot="16200000">
            <a:off x="3976291" y="4588288"/>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ANDY-OSK98/</a:t>
            </a:r>
          </a:p>
          <a:p>
            <a:pPr algn="l"/>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F42FCA3F-E9CA-DFA8-0970-6A20294AD1A8}"/>
              </a:ext>
            </a:extLst>
          </p:cNvPr>
          <p:cNvSpPr txBox="1"/>
          <p:nvPr/>
        </p:nvSpPr>
        <p:spPr>
          <a:xfrm rot="16200000">
            <a:off x="3976290" y="2665684"/>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WWW.GGGPHOTO.COM/</a:t>
            </a:r>
          </a:p>
          <a:p>
            <a:pPr algn="l"/>
            <a:r>
              <a:rPr lang="pt-BR" sz="900" b="1" i="0" u="none" strike="noStrike" baseline="0" dirty="0">
                <a:solidFill>
                  <a:srgbClr val="2F2F2E"/>
                </a:solidFill>
                <a:latin typeface="HelveticaLTStd-Cond"/>
              </a:rPr>
              <a:t>SHUTTERSTOCK.COM</a:t>
            </a:r>
            <a:endParaRPr lang="pt-BR" sz="900" b="1" dirty="0"/>
          </a:p>
        </p:txBody>
      </p:sp>
      <p:sp>
        <p:nvSpPr>
          <p:cNvPr id="28" name="CaixaDeTexto 27">
            <a:extLst>
              <a:ext uri="{FF2B5EF4-FFF2-40B4-BE49-F238E27FC236}">
                <a16:creationId xmlns:a16="http://schemas.microsoft.com/office/drawing/2014/main" id="{500EBC5C-3449-8421-B365-C126A355C47A}"/>
              </a:ext>
            </a:extLst>
          </p:cNvPr>
          <p:cNvSpPr txBox="1"/>
          <p:nvPr/>
        </p:nvSpPr>
        <p:spPr>
          <a:xfrm rot="16200000">
            <a:off x="4006023" y="523363"/>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TUPUNGATO/</a:t>
            </a:r>
          </a:p>
          <a:p>
            <a:pPr algn="l"/>
            <a:r>
              <a:rPr lang="pt-BR" sz="900" b="1" i="0" u="none" strike="noStrike" baseline="0" dirty="0">
                <a:solidFill>
                  <a:srgbClr val="2F2F2E"/>
                </a:solidFill>
                <a:latin typeface="HelveticaLTStd-Cond"/>
              </a:rPr>
              <a:t>SHUTTERSTOCK.COM</a:t>
            </a:r>
            <a:endParaRPr lang="pt-BR" sz="900" b="1" dirty="0"/>
          </a:p>
        </p:txBody>
      </p:sp>
      <p:sp>
        <p:nvSpPr>
          <p:cNvPr id="29" name="CaixaDeTexto 28">
            <a:extLst>
              <a:ext uri="{FF2B5EF4-FFF2-40B4-BE49-F238E27FC236}">
                <a16:creationId xmlns:a16="http://schemas.microsoft.com/office/drawing/2014/main" id="{442954C4-B551-656A-BD0F-5621663D1FE2}"/>
              </a:ext>
            </a:extLst>
          </p:cNvPr>
          <p:cNvSpPr txBox="1"/>
          <p:nvPr/>
        </p:nvSpPr>
        <p:spPr>
          <a:xfrm rot="16200000">
            <a:off x="6351140" y="4638884"/>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ZENZETA/</a:t>
            </a:r>
          </a:p>
          <a:p>
            <a:pPr algn="l"/>
            <a:r>
              <a:rPr lang="pt-BR" sz="900" b="1" i="0" u="none" strike="noStrike" baseline="0" dirty="0">
                <a:solidFill>
                  <a:srgbClr val="2F2F2E"/>
                </a:solidFill>
                <a:latin typeface="HelveticaLTStd-Cond"/>
              </a:rPr>
              <a:t>SHUTTERSTOCK.COM</a:t>
            </a:r>
            <a:endParaRPr lang="pt-BR" sz="900" b="1" dirty="0"/>
          </a:p>
        </p:txBody>
      </p:sp>
      <p:sp>
        <p:nvSpPr>
          <p:cNvPr id="30" name="CaixaDeTexto 29">
            <a:extLst>
              <a:ext uri="{FF2B5EF4-FFF2-40B4-BE49-F238E27FC236}">
                <a16:creationId xmlns:a16="http://schemas.microsoft.com/office/drawing/2014/main" id="{E7C8064E-A0BD-411C-D500-C50A6BCBC65E}"/>
              </a:ext>
            </a:extLst>
          </p:cNvPr>
          <p:cNvSpPr txBox="1"/>
          <p:nvPr/>
        </p:nvSpPr>
        <p:spPr>
          <a:xfrm rot="16200000">
            <a:off x="6379271" y="2607078"/>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BUMIHILLS/</a:t>
            </a:r>
          </a:p>
          <a:p>
            <a:pPr algn="l"/>
            <a:r>
              <a:rPr lang="pt-BR" sz="900" b="1" i="0" u="none" strike="noStrike" baseline="0" dirty="0">
                <a:solidFill>
                  <a:srgbClr val="2F2F2E"/>
                </a:solidFill>
                <a:latin typeface="HelveticaLTStd-Cond"/>
              </a:rPr>
              <a:t>SHUTTERSTOCK.COM</a:t>
            </a:r>
            <a:endParaRPr lang="pt-BR" sz="900" b="1" dirty="0"/>
          </a:p>
        </p:txBody>
      </p:sp>
      <p:sp>
        <p:nvSpPr>
          <p:cNvPr id="31" name="CaixaDeTexto 30">
            <a:extLst>
              <a:ext uri="{FF2B5EF4-FFF2-40B4-BE49-F238E27FC236}">
                <a16:creationId xmlns:a16="http://schemas.microsoft.com/office/drawing/2014/main" id="{D4A7200F-773D-0ED2-F7FD-A11DFE2A364C}"/>
              </a:ext>
            </a:extLst>
          </p:cNvPr>
          <p:cNvSpPr txBox="1"/>
          <p:nvPr/>
        </p:nvSpPr>
        <p:spPr>
          <a:xfrm rot="16200000">
            <a:off x="6420178" y="53414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NICK POON/</a:t>
            </a:r>
          </a:p>
          <a:p>
            <a:pPr algn="l"/>
            <a:r>
              <a:rPr lang="pt-BR" sz="900" b="1" i="0" u="none" strike="noStrike" baseline="0" dirty="0">
                <a:solidFill>
                  <a:srgbClr val="2F2F2E"/>
                </a:solidFill>
                <a:latin typeface="HelveticaLTStd-Cond"/>
              </a:rPr>
              <a:t>SHUTTERSTOCK.COM</a:t>
            </a:r>
            <a:endParaRPr lang="pt-BR" sz="900" b="1" dirty="0"/>
          </a:p>
        </p:txBody>
      </p:sp>
      <p:sp>
        <p:nvSpPr>
          <p:cNvPr id="33" name="CaixaDeTexto 32">
            <a:extLst>
              <a:ext uri="{FF2B5EF4-FFF2-40B4-BE49-F238E27FC236}">
                <a16:creationId xmlns:a16="http://schemas.microsoft.com/office/drawing/2014/main" id="{02AD2D40-CCC9-5760-5C5A-A758B6CA1DD6}"/>
              </a:ext>
            </a:extLst>
          </p:cNvPr>
          <p:cNvSpPr txBox="1"/>
          <p:nvPr/>
        </p:nvSpPr>
        <p:spPr>
          <a:xfrm rot="16200000">
            <a:off x="8767273" y="461132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BARBARA ASH/</a:t>
            </a:r>
          </a:p>
          <a:p>
            <a:pPr algn="l"/>
            <a:r>
              <a:rPr lang="pt-BR" sz="900" b="1" i="0" u="none" strike="noStrike" baseline="0" dirty="0">
                <a:solidFill>
                  <a:srgbClr val="2F2F2E"/>
                </a:solidFill>
                <a:latin typeface="HelveticaLTStd-Cond"/>
              </a:rPr>
              <a:t>SHUTTERSTOCK.COM</a:t>
            </a:r>
            <a:endParaRPr lang="pt-BR" sz="900" b="1" dirty="0"/>
          </a:p>
        </p:txBody>
      </p:sp>
      <p:sp>
        <p:nvSpPr>
          <p:cNvPr id="34" name="CaixaDeTexto 33">
            <a:extLst>
              <a:ext uri="{FF2B5EF4-FFF2-40B4-BE49-F238E27FC236}">
                <a16:creationId xmlns:a16="http://schemas.microsoft.com/office/drawing/2014/main" id="{FACDEEED-4C3E-3C8C-1D23-E92BC14CA1F2}"/>
              </a:ext>
            </a:extLst>
          </p:cNvPr>
          <p:cNvSpPr txBox="1"/>
          <p:nvPr/>
        </p:nvSpPr>
        <p:spPr>
          <a:xfrm rot="16200000">
            <a:off x="8786588" y="262183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VITORMARIGO/</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88176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Means of transportation</a:t>
            </a:r>
          </a:p>
        </p:txBody>
      </p:sp>
      <p:grpSp>
        <p:nvGrpSpPr>
          <p:cNvPr id="4" name="Agrupar 3">
            <a:extLst>
              <a:ext uri="{FF2B5EF4-FFF2-40B4-BE49-F238E27FC236}">
                <a16:creationId xmlns:a16="http://schemas.microsoft.com/office/drawing/2014/main" id="{EF2EC20F-41D1-B047-5FA1-49241E1A4377}"/>
              </a:ext>
            </a:extLst>
          </p:cNvPr>
          <p:cNvGrpSpPr/>
          <p:nvPr/>
        </p:nvGrpSpPr>
        <p:grpSpPr>
          <a:xfrm>
            <a:off x="426024" y="4059600"/>
            <a:ext cx="3798860" cy="1197881"/>
            <a:chOff x="666816" y="3597911"/>
            <a:chExt cx="2683034" cy="1197881"/>
          </a:xfrm>
        </p:grpSpPr>
        <p:sp>
          <p:nvSpPr>
            <p:cNvPr id="8" name="CaixaDeTexto 7">
              <a:extLst>
                <a:ext uri="{FF2B5EF4-FFF2-40B4-BE49-F238E27FC236}">
                  <a16:creationId xmlns:a16="http://schemas.microsoft.com/office/drawing/2014/main" id="{02DC5630-5D60-4C16-A27A-FFCBD4D98A4A}"/>
                </a:ext>
              </a:extLst>
            </p:cNvPr>
            <p:cNvSpPr txBox="1"/>
            <p:nvPr/>
          </p:nvSpPr>
          <p:spPr>
            <a:xfrm>
              <a:off x="713357" y="4087906"/>
              <a:ext cx="2636493" cy="707886"/>
            </a:xfrm>
            <a:custGeom>
              <a:avLst/>
              <a:gdLst>
                <a:gd name="connsiteX0" fmla="*/ 0 w 2636493"/>
                <a:gd name="connsiteY0" fmla="*/ 0 h 707886"/>
                <a:gd name="connsiteX1" fmla="*/ 2636493 w 2636493"/>
                <a:gd name="connsiteY1" fmla="*/ 0 h 707886"/>
                <a:gd name="connsiteX2" fmla="*/ 2636493 w 2636493"/>
                <a:gd name="connsiteY2" fmla="*/ 707886 h 707886"/>
                <a:gd name="connsiteX3" fmla="*/ 0 w 2636493"/>
                <a:gd name="connsiteY3" fmla="*/ 707886 h 707886"/>
                <a:gd name="connsiteX4" fmla="*/ 0 w 2636493"/>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493" h="707886" fill="none" extrusionOk="0">
                  <a:moveTo>
                    <a:pt x="0" y="0"/>
                  </a:moveTo>
                  <a:cubicBezTo>
                    <a:pt x="275366" y="-49533"/>
                    <a:pt x="1774585" y="-14809"/>
                    <a:pt x="2636493" y="0"/>
                  </a:cubicBezTo>
                  <a:cubicBezTo>
                    <a:pt x="2633596" y="241872"/>
                    <a:pt x="2588490" y="624090"/>
                    <a:pt x="2636493" y="707886"/>
                  </a:cubicBezTo>
                  <a:cubicBezTo>
                    <a:pt x="1702638" y="659655"/>
                    <a:pt x="1246425" y="792341"/>
                    <a:pt x="0" y="707886"/>
                  </a:cubicBezTo>
                  <a:cubicBezTo>
                    <a:pt x="63689" y="451632"/>
                    <a:pt x="20489" y="177244"/>
                    <a:pt x="0" y="0"/>
                  </a:cubicBezTo>
                  <a:close/>
                </a:path>
                <a:path w="2636493" h="707886" stroke="0" extrusionOk="0">
                  <a:moveTo>
                    <a:pt x="0" y="0"/>
                  </a:moveTo>
                  <a:cubicBezTo>
                    <a:pt x="1266456" y="118645"/>
                    <a:pt x="1640757" y="116012"/>
                    <a:pt x="2636493" y="0"/>
                  </a:cubicBezTo>
                  <a:cubicBezTo>
                    <a:pt x="2593083" y="186738"/>
                    <a:pt x="2691234" y="428844"/>
                    <a:pt x="2636493" y="707886"/>
                  </a:cubicBezTo>
                  <a:cubicBezTo>
                    <a:pt x="2318682" y="842486"/>
                    <a:pt x="1109431"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ON 	</a:t>
              </a:r>
              <a:r>
                <a:rPr lang="pt-BR" sz="2000" dirty="0"/>
                <a:t>+ foot</a:t>
              </a:r>
              <a:endParaRPr lang="pt-BR" sz="2000" b="1" dirty="0"/>
            </a:p>
            <a:p>
              <a:r>
                <a:rPr lang="pt-BR" sz="2000" b="1" dirty="0"/>
                <a:t>BY 		</a:t>
              </a:r>
              <a:r>
                <a:rPr lang="pt-BR" sz="2000" dirty="0"/>
                <a:t>+ bike, boat, bus, car etc.</a:t>
              </a:r>
            </a:p>
          </p:txBody>
        </p:sp>
        <p:sp>
          <p:nvSpPr>
            <p:cNvPr id="9" name="Pentágono 8">
              <a:extLst>
                <a:ext uri="{FF2B5EF4-FFF2-40B4-BE49-F238E27FC236}">
                  <a16:creationId xmlns:a16="http://schemas.microsoft.com/office/drawing/2014/main" id="{0F9E8C7D-47CB-50D6-E68D-8A5AEBA56A8C}"/>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
        <p:nvSpPr>
          <p:cNvPr id="26" name="CaixaDeTexto 25">
            <a:extLst>
              <a:ext uri="{FF2B5EF4-FFF2-40B4-BE49-F238E27FC236}">
                <a16:creationId xmlns:a16="http://schemas.microsoft.com/office/drawing/2014/main" id="{4A9C3185-96E7-BD3E-0528-8B4B26290CA1}"/>
              </a:ext>
            </a:extLst>
          </p:cNvPr>
          <p:cNvSpPr txBox="1"/>
          <p:nvPr/>
        </p:nvSpPr>
        <p:spPr>
          <a:xfrm>
            <a:off x="5739681" y="17710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bicycle/bike</a:t>
            </a:r>
          </a:p>
        </p:txBody>
      </p:sp>
      <p:sp>
        <p:nvSpPr>
          <p:cNvPr id="27" name="CaixaDeTexto 26">
            <a:extLst>
              <a:ext uri="{FF2B5EF4-FFF2-40B4-BE49-F238E27FC236}">
                <a16:creationId xmlns:a16="http://schemas.microsoft.com/office/drawing/2014/main" id="{68ADD780-F239-10BF-14B9-9235D302DC7F}"/>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boat</a:t>
            </a:r>
          </a:p>
        </p:txBody>
      </p:sp>
      <p:sp>
        <p:nvSpPr>
          <p:cNvPr id="28" name="CaixaDeTexto 27">
            <a:extLst>
              <a:ext uri="{FF2B5EF4-FFF2-40B4-BE49-F238E27FC236}">
                <a16:creationId xmlns:a16="http://schemas.microsoft.com/office/drawing/2014/main" id="{F2564CC2-AC36-4384-F76A-7A3C3BDA8836}"/>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bus</a:t>
            </a:r>
          </a:p>
        </p:txBody>
      </p:sp>
      <p:sp>
        <p:nvSpPr>
          <p:cNvPr id="29" name="CaixaDeTexto 28">
            <a:extLst>
              <a:ext uri="{FF2B5EF4-FFF2-40B4-BE49-F238E27FC236}">
                <a16:creationId xmlns:a16="http://schemas.microsoft.com/office/drawing/2014/main" id="{53EE57C7-32BD-7D3C-B223-C39DC072F4E7}"/>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car</a:t>
            </a:r>
          </a:p>
        </p:txBody>
      </p:sp>
      <p:sp>
        <p:nvSpPr>
          <p:cNvPr id="30" name="CaixaDeTexto 29">
            <a:extLst>
              <a:ext uri="{FF2B5EF4-FFF2-40B4-BE49-F238E27FC236}">
                <a16:creationId xmlns:a16="http://schemas.microsoft.com/office/drawing/2014/main" id="{89F753CE-8422-488C-9C4F-0006938DC710}"/>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metro/subway</a:t>
            </a:r>
          </a:p>
        </p:txBody>
      </p:sp>
      <p:sp>
        <p:nvSpPr>
          <p:cNvPr id="31" name="CaixaDeTexto 30">
            <a:extLst>
              <a:ext uri="{FF2B5EF4-FFF2-40B4-BE49-F238E27FC236}">
                <a16:creationId xmlns:a16="http://schemas.microsoft.com/office/drawing/2014/main" id="{546F95C8-7B55-6C10-F377-C6C22F831730}"/>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train</a:t>
            </a:r>
          </a:p>
        </p:txBody>
      </p:sp>
      <p:pic>
        <p:nvPicPr>
          <p:cNvPr id="38" name="Imagem 37">
            <a:extLst>
              <a:ext uri="{FF2B5EF4-FFF2-40B4-BE49-F238E27FC236}">
                <a16:creationId xmlns:a16="http://schemas.microsoft.com/office/drawing/2014/main" id="{24368536-0992-C014-7231-E0A65267002D}"/>
              </a:ext>
            </a:extLst>
          </p:cNvPr>
          <p:cNvPicPr>
            <a:picLocks noChangeAspect="1"/>
          </p:cNvPicPr>
          <p:nvPr/>
        </p:nvPicPr>
        <p:blipFill>
          <a:blip r:embed="rId2"/>
          <a:stretch>
            <a:fillRect/>
          </a:stretch>
        </p:blipFill>
        <p:spPr>
          <a:xfrm>
            <a:off x="6024499" y="356607"/>
            <a:ext cx="1549400" cy="1371600"/>
          </a:xfrm>
          <a:prstGeom prst="rect">
            <a:avLst/>
          </a:prstGeom>
        </p:spPr>
      </p:pic>
      <p:pic>
        <p:nvPicPr>
          <p:cNvPr id="39" name="Imagem 38">
            <a:extLst>
              <a:ext uri="{FF2B5EF4-FFF2-40B4-BE49-F238E27FC236}">
                <a16:creationId xmlns:a16="http://schemas.microsoft.com/office/drawing/2014/main" id="{ECF0C7B9-8095-FA72-E5EF-E8B460420EBD}"/>
              </a:ext>
            </a:extLst>
          </p:cNvPr>
          <p:cNvPicPr>
            <a:picLocks noChangeAspect="1"/>
          </p:cNvPicPr>
          <p:nvPr/>
        </p:nvPicPr>
        <p:blipFill>
          <a:blip r:embed="rId3"/>
          <a:stretch>
            <a:fillRect/>
          </a:stretch>
        </p:blipFill>
        <p:spPr>
          <a:xfrm>
            <a:off x="6081649" y="2512957"/>
            <a:ext cx="1435100" cy="1270000"/>
          </a:xfrm>
          <a:prstGeom prst="rect">
            <a:avLst/>
          </a:prstGeom>
        </p:spPr>
      </p:pic>
      <p:pic>
        <p:nvPicPr>
          <p:cNvPr id="40" name="Imagem 39">
            <a:extLst>
              <a:ext uri="{FF2B5EF4-FFF2-40B4-BE49-F238E27FC236}">
                <a16:creationId xmlns:a16="http://schemas.microsoft.com/office/drawing/2014/main" id="{8F9C64BB-5D95-9071-F986-927932FA0526}"/>
              </a:ext>
            </a:extLst>
          </p:cNvPr>
          <p:cNvPicPr>
            <a:picLocks noChangeAspect="1"/>
          </p:cNvPicPr>
          <p:nvPr/>
        </p:nvPicPr>
        <p:blipFill>
          <a:blip r:embed="rId4"/>
          <a:stretch>
            <a:fillRect/>
          </a:stretch>
        </p:blipFill>
        <p:spPr>
          <a:xfrm>
            <a:off x="5916549" y="4474738"/>
            <a:ext cx="1765300" cy="1320800"/>
          </a:xfrm>
          <a:prstGeom prst="rect">
            <a:avLst/>
          </a:prstGeom>
        </p:spPr>
      </p:pic>
      <p:pic>
        <p:nvPicPr>
          <p:cNvPr id="41" name="Imagem 40">
            <a:extLst>
              <a:ext uri="{FF2B5EF4-FFF2-40B4-BE49-F238E27FC236}">
                <a16:creationId xmlns:a16="http://schemas.microsoft.com/office/drawing/2014/main" id="{E76F0E1C-BF2B-DD00-6C28-BA5FE7E74A4B}"/>
              </a:ext>
            </a:extLst>
          </p:cNvPr>
          <p:cNvPicPr>
            <a:picLocks noChangeAspect="1"/>
          </p:cNvPicPr>
          <p:nvPr/>
        </p:nvPicPr>
        <p:blipFill>
          <a:blip r:embed="rId5"/>
          <a:stretch>
            <a:fillRect/>
          </a:stretch>
        </p:blipFill>
        <p:spPr>
          <a:xfrm>
            <a:off x="8989548" y="686807"/>
            <a:ext cx="1600200" cy="1041400"/>
          </a:xfrm>
          <a:prstGeom prst="rect">
            <a:avLst/>
          </a:prstGeom>
        </p:spPr>
      </p:pic>
      <p:pic>
        <p:nvPicPr>
          <p:cNvPr id="42" name="Imagem 41">
            <a:extLst>
              <a:ext uri="{FF2B5EF4-FFF2-40B4-BE49-F238E27FC236}">
                <a16:creationId xmlns:a16="http://schemas.microsoft.com/office/drawing/2014/main" id="{B82301CD-8481-E80A-29B2-6EB83F7259DF}"/>
              </a:ext>
            </a:extLst>
          </p:cNvPr>
          <p:cNvPicPr>
            <a:picLocks noChangeAspect="1"/>
          </p:cNvPicPr>
          <p:nvPr/>
        </p:nvPicPr>
        <p:blipFill>
          <a:blip r:embed="rId6"/>
          <a:stretch>
            <a:fillRect/>
          </a:stretch>
        </p:blipFill>
        <p:spPr>
          <a:xfrm>
            <a:off x="9175656" y="4572667"/>
            <a:ext cx="1485427" cy="1317509"/>
          </a:xfrm>
          <a:prstGeom prst="rect">
            <a:avLst/>
          </a:prstGeom>
        </p:spPr>
      </p:pic>
      <p:pic>
        <p:nvPicPr>
          <p:cNvPr id="43" name="Imagem 42">
            <a:extLst>
              <a:ext uri="{FF2B5EF4-FFF2-40B4-BE49-F238E27FC236}">
                <a16:creationId xmlns:a16="http://schemas.microsoft.com/office/drawing/2014/main" id="{2BF88250-C799-DDE2-4558-2772AA4DFB09}"/>
              </a:ext>
            </a:extLst>
          </p:cNvPr>
          <p:cNvPicPr>
            <a:picLocks noChangeAspect="1"/>
          </p:cNvPicPr>
          <p:nvPr/>
        </p:nvPicPr>
        <p:blipFill>
          <a:blip r:embed="rId7"/>
          <a:stretch>
            <a:fillRect/>
          </a:stretch>
        </p:blipFill>
        <p:spPr>
          <a:xfrm>
            <a:off x="9136824" y="2512957"/>
            <a:ext cx="1435100" cy="1270000"/>
          </a:xfrm>
          <a:prstGeom prst="rect">
            <a:avLst/>
          </a:prstGeom>
        </p:spPr>
      </p:pic>
      <p:sp>
        <p:nvSpPr>
          <p:cNvPr id="6" name="CaixaDeTexto 5">
            <a:extLst>
              <a:ext uri="{FF2B5EF4-FFF2-40B4-BE49-F238E27FC236}">
                <a16:creationId xmlns:a16="http://schemas.microsoft.com/office/drawing/2014/main" id="{932DDAB9-4D1A-2C27-119F-4DFDB77720EA}"/>
              </a:ext>
            </a:extLst>
          </p:cNvPr>
          <p:cNvSpPr txBox="1"/>
          <p:nvPr/>
        </p:nvSpPr>
        <p:spPr>
          <a:xfrm rot="16200000">
            <a:off x="9828739" y="4611128"/>
            <a:ext cx="3193366"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ILUSTRAÇÕES: GALVÃO BERTAZZI</a:t>
            </a:r>
            <a:endParaRPr lang="pt-BR" sz="1000" b="1" dirty="0"/>
          </a:p>
        </p:txBody>
      </p:sp>
    </p:spTree>
    <p:extLst>
      <p:ext uri="{BB962C8B-B14F-4D97-AF65-F5344CB8AC3E}">
        <p14:creationId xmlns:p14="http://schemas.microsoft.com/office/powerpoint/2010/main" val="4256873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25" name="Título 1">
            <a:extLst>
              <a:ext uri="{FF2B5EF4-FFF2-40B4-BE49-F238E27FC236}">
                <a16:creationId xmlns:a16="http://schemas.microsoft.com/office/drawing/2014/main" id="{00CD555E-2B31-7964-5897-E453C037586F}"/>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Question words</a:t>
            </a:r>
          </a:p>
        </p:txBody>
      </p:sp>
      <p:grpSp>
        <p:nvGrpSpPr>
          <p:cNvPr id="26" name="Agrupar 25">
            <a:extLst>
              <a:ext uri="{FF2B5EF4-FFF2-40B4-BE49-F238E27FC236}">
                <a16:creationId xmlns:a16="http://schemas.microsoft.com/office/drawing/2014/main" id="{D1E047A2-34BE-4518-E20C-89A91183322E}"/>
              </a:ext>
            </a:extLst>
          </p:cNvPr>
          <p:cNvGrpSpPr/>
          <p:nvPr/>
        </p:nvGrpSpPr>
        <p:grpSpPr>
          <a:xfrm>
            <a:off x="460852" y="4479392"/>
            <a:ext cx="3729204" cy="1165854"/>
            <a:chOff x="474502" y="2893601"/>
            <a:chExt cx="3729204" cy="1165854"/>
          </a:xfrm>
        </p:grpSpPr>
        <p:sp>
          <p:nvSpPr>
            <p:cNvPr id="27" name="CaixaDeTexto 26">
              <a:extLst>
                <a:ext uri="{FF2B5EF4-FFF2-40B4-BE49-F238E27FC236}">
                  <a16:creationId xmlns:a16="http://schemas.microsoft.com/office/drawing/2014/main" id="{C4F12C82-E628-BB14-D3D4-57BE86360AC0}"/>
                </a:ext>
              </a:extLst>
            </p:cNvPr>
            <p:cNvSpPr txBox="1"/>
            <p:nvPr/>
          </p:nvSpPr>
          <p:spPr>
            <a:xfrm>
              <a:off x="649740" y="3351569"/>
              <a:ext cx="3553966" cy="707886"/>
            </a:xfrm>
            <a:custGeom>
              <a:avLst/>
              <a:gdLst>
                <a:gd name="connsiteX0" fmla="*/ 0 w 3553966"/>
                <a:gd name="connsiteY0" fmla="*/ 0 h 707886"/>
                <a:gd name="connsiteX1" fmla="*/ 3553966 w 3553966"/>
                <a:gd name="connsiteY1" fmla="*/ 0 h 707886"/>
                <a:gd name="connsiteX2" fmla="*/ 3553966 w 3553966"/>
                <a:gd name="connsiteY2" fmla="*/ 707886 h 707886"/>
                <a:gd name="connsiteX3" fmla="*/ 0 w 3553966"/>
                <a:gd name="connsiteY3" fmla="*/ 707886 h 707886"/>
                <a:gd name="connsiteX4" fmla="*/ 0 w 355396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707886" fill="none" extrusionOk="0">
                  <a:moveTo>
                    <a:pt x="0" y="0"/>
                  </a:moveTo>
                  <a:cubicBezTo>
                    <a:pt x="733476" y="-49533"/>
                    <a:pt x="3161604" y="-14809"/>
                    <a:pt x="3553966" y="0"/>
                  </a:cubicBezTo>
                  <a:cubicBezTo>
                    <a:pt x="3551069" y="241872"/>
                    <a:pt x="3505963" y="624090"/>
                    <a:pt x="3553966" y="707886"/>
                  </a:cubicBezTo>
                  <a:cubicBezTo>
                    <a:pt x="2046689" y="659655"/>
                    <a:pt x="1094129" y="792341"/>
                    <a:pt x="0" y="707886"/>
                  </a:cubicBezTo>
                  <a:cubicBezTo>
                    <a:pt x="63689" y="451632"/>
                    <a:pt x="20489" y="177244"/>
                    <a:pt x="0" y="0"/>
                  </a:cubicBezTo>
                  <a:close/>
                </a:path>
                <a:path w="3553966" h="707886" stroke="0" extrusionOk="0">
                  <a:moveTo>
                    <a:pt x="0" y="0"/>
                  </a:moveTo>
                  <a:cubicBezTo>
                    <a:pt x="703843" y="118645"/>
                    <a:pt x="2195274" y="116012"/>
                    <a:pt x="3553966" y="0"/>
                  </a:cubicBezTo>
                  <a:cubicBezTo>
                    <a:pt x="3510556" y="186738"/>
                    <a:pt x="3608707" y="428844"/>
                    <a:pt x="3553966" y="707886"/>
                  </a:cubicBezTo>
                  <a:cubicBezTo>
                    <a:pt x="1887872" y="842486"/>
                    <a:pt x="1567273"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We use </a:t>
              </a:r>
              <a:r>
                <a:rPr lang="pt-BR" sz="2000" b="1" dirty="0"/>
                <a:t>“Why” </a:t>
              </a:r>
              <a:r>
                <a:rPr lang="pt-BR" sz="2000" dirty="0"/>
                <a:t>in questions</a:t>
              </a:r>
            </a:p>
            <a:p>
              <a:r>
                <a:rPr lang="pt-BR" sz="2000" dirty="0"/>
                <a:t>and </a:t>
              </a:r>
              <a:r>
                <a:rPr lang="pt-BR" sz="2000" b="1" dirty="0"/>
                <a:t>“because” </a:t>
              </a:r>
              <a:r>
                <a:rPr lang="pt-BR" sz="2000" dirty="0"/>
                <a:t>in answers.</a:t>
              </a:r>
            </a:p>
          </p:txBody>
        </p:sp>
        <p:sp>
          <p:nvSpPr>
            <p:cNvPr id="28" name="Pentágono 27">
              <a:extLst>
                <a:ext uri="{FF2B5EF4-FFF2-40B4-BE49-F238E27FC236}">
                  <a16:creationId xmlns:a16="http://schemas.microsoft.com/office/drawing/2014/main" id="{13F5F03C-B057-0DC2-8DBB-3FA6BCD8F370}"/>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CaixaDeTexto 4">
            <a:extLst>
              <a:ext uri="{FF2B5EF4-FFF2-40B4-BE49-F238E27FC236}">
                <a16:creationId xmlns:a16="http://schemas.microsoft.com/office/drawing/2014/main" id="{96A4F8B9-13F1-664A-7D26-E040F90B285C}"/>
              </a:ext>
            </a:extLst>
          </p:cNvPr>
          <p:cNvSpPr txBox="1"/>
          <p:nvPr/>
        </p:nvSpPr>
        <p:spPr>
          <a:xfrm>
            <a:off x="6514663" y="601651"/>
            <a:ext cx="5286703" cy="6001643"/>
          </a:xfrm>
          <a:prstGeom prst="rect">
            <a:avLst/>
          </a:prstGeom>
          <a:noFill/>
        </p:spPr>
        <p:txBody>
          <a:bodyPr wrap="square">
            <a:spAutoFit/>
          </a:bodyPr>
          <a:lstStyle/>
          <a:p>
            <a:r>
              <a:rPr lang="en-US" sz="2400" dirty="0">
                <a:effectLst/>
                <a:latin typeface="+mj-lt"/>
              </a:rPr>
              <a:t>a. </a:t>
            </a:r>
            <a:r>
              <a:rPr lang="en-US" sz="2400" b="1" dirty="0">
                <a:effectLst/>
                <a:latin typeface="+mj-lt"/>
              </a:rPr>
              <a:t>How</a:t>
            </a:r>
            <a:r>
              <a:rPr lang="en-US" sz="2400" dirty="0">
                <a:effectLst/>
                <a:latin typeface="+mj-lt"/>
              </a:rPr>
              <a:t> can you get to the Christ Statue?</a:t>
            </a:r>
          </a:p>
          <a:p>
            <a:r>
              <a:rPr lang="en-US" sz="2400" i="1" dirty="0">
                <a:effectLst/>
                <a:latin typeface="+mj-lt"/>
              </a:rPr>
              <a:t>By car, train, van or on foot.</a:t>
            </a:r>
          </a:p>
          <a:p>
            <a:endParaRPr lang="en-US" sz="2400" dirty="0">
              <a:effectLst/>
              <a:latin typeface="+mj-lt"/>
            </a:endParaRPr>
          </a:p>
          <a:p>
            <a:r>
              <a:rPr lang="en-US" sz="2400" dirty="0">
                <a:effectLst/>
                <a:latin typeface="+mj-lt"/>
              </a:rPr>
              <a:t>b. </a:t>
            </a:r>
            <a:r>
              <a:rPr lang="en-US" sz="2400" b="1" dirty="0">
                <a:effectLst/>
                <a:latin typeface="+mj-lt"/>
              </a:rPr>
              <a:t>Where</a:t>
            </a:r>
            <a:r>
              <a:rPr lang="en-US" sz="2400" dirty="0">
                <a:effectLst/>
                <a:latin typeface="+mj-lt"/>
              </a:rPr>
              <a:t> does the train leave from?</a:t>
            </a:r>
          </a:p>
          <a:p>
            <a:r>
              <a:rPr lang="en-US" sz="2400" i="1" dirty="0" err="1">
                <a:effectLst/>
                <a:latin typeface="+mj-lt"/>
              </a:rPr>
              <a:t>Cosme</a:t>
            </a:r>
            <a:r>
              <a:rPr lang="en-US" sz="2400" i="1" dirty="0">
                <a:effectLst/>
                <a:latin typeface="+mj-lt"/>
              </a:rPr>
              <a:t> Velho.</a:t>
            </a:r>
          </a:p>
          <a:p>
            <a:endParaRPr lang="en-US" sz="2400" dirty="0">
              <a:effectLst/>
              <a:latin typeface="+mj-lt"/>
            </a:endParaRPr>
          </a:p>
          <a:p>
            <a:r>
              <a:rPr lang="en-US" sz="2400" dirty="0">
                <a:effectLst/>
                <a:latin typeface="+mj-lt"/>
              </a:rPr>
              <a:t>c. </a:t>
            </a:r>
            <a:r>
              <a:rPr lang="en-US" sz="2400" b="1" dirty="0">
                <a:effectLst/>
                <a:latin typeface="+mj-lt"/>
              </a:rPr>
              <a:t>Why</a:t>
            </a:r>
            <a:r>
              <a:rPr lang="en-US" sz="2400" dirty="0">
                <a:effectLst/>
                <a:latin typeface="+mj-lt"/>
              </a:rPr>
              <a:t> do people choose a van?</a:t>
            </a:r>
          </a:p>
          <a:p>
            <a:r>
              <a:rPr lang="en-US" sz="2400" i="1" dirty="0">
                <a:effectLst/>
                <a:latin typeface="+mj-lt"/>
              </a:rPr>
              <a:t>Because it’s the easiest option.</a:t>
            </a:r>
          </a:p>
          <a:p>
            <a:endParaRPr lang="en-US" sz="2400" dirty="0">
              <a:effectLst/>
              <a:latin typeface="+mj-lt"/>
            </a:endParaRPr>
          </a:p>
          <a:p>
            <a:r>
              <a:rPr lang="en-US" sz="2400" dirty="0">
                <a:effectLst/>
                <a:latin typeface="+mj-lt"/>
              </a:rPr>
              <a:t>d. </a:t>
            </a:r>
            <a:r>
              <a:rPr lang="en-US" sz="2400" b="1" dirty="0">
                <a:effectLst/>
                <a:latin typeface="+mj-lt"/>
              </a:rPr>
              <a:t>How</a:t>
            </a:r>
            <a:r>
              <a:rPr lang="en-US" sz="2400" dirty="0">
                <a:effectLst/>
                <a:latin typeface="+mj-lt"/>
              </a:rPr>
              <a:t> </a:t>
            </a:r>
            <a:r>
              <a:rPr lang="en-US" sz="2400" b="1" dirty="0">
                <a:effectLst/>
                <a:latin typeface="+mj-lt"/>
              </a:rPr>
              <a:t>many</a:t>
            </a:r>
            <a:r>
              <a:rPr lang="en-US" sz="2400" dirty="0">
                <a:effectLst/>
                <a:latin typeface="+mj-lt"/>
              </a:rPr>
              <a:t> locations are there to </a:t>
            </a:r>
            <a:r>
              <a:rPr lang="en-US" sz="2400" dirty="0">
                <a:latin typeface="+mj-lt"/>
              </a:rPr>
              <a:t> </a:t>
            </a:r>
            <a:r>
              <a:rPr lang="en-US" sz="2400" dirty="0">
                <a:effectLst/>
                <a:latin typeface="+mj-lt"/>
              </a:rPr>
              <a:t>get the van?</a:t>
            </a:r>
          </a:p>
          <a:p>
            <a:r>
              <a:rPr lang="en-US" sz="2400" i="1" dirty="0">
                <a:effectLst/>
                <a:latin typeface="+mj-lt"/>
              </a:rPr>
              <a:t>Three.</a:t>
            </a:r>
          </a:p>
          <a:p>
            <a:endParaRPr lang="en-US" sz="2400" dirty="0">
              <a:effectLst/>
              <a:latin typeface="+mj-lt"/>
            </a:endParaRPr>
          </a:p>
          <a:p>
            <a:r>
              <a:rPr lang="en-US" sz="2400" dirty="0">
                <a:effectLst/>
                <a:latin typeface="+mj-lt"/>
              </a:rPr>
              <a:t>e. </a:t>
            </a:r>
            <a:r>
              <a:rPr lang="en-US" sz="2400" b="1" dirty="0">
                <a:effectLst/>
                <a:latin typeface="+mj-lt"/>
              </a:rPr>
              <a:t>Who</a:t>
            </a:r>
            <a:r>
              <a:rPr lang="en-US" sz="2400" dirty="0">
                <a:effectLst/>
                <a:latin typeface="+mj-lt"/>
              </a:rPr>
              <a:t> can choose a hike?</a:t>
            </a:r>
          </a:p>
          <a:p>
            <a:r>
              <a:rPr lang="en-US" sz="2400" i="1" dirty="0">
                <a:effectLst/>
                <a:latin typeface="+mj-lt"/>
              </a:rPr>
              <a:t>People looking for adventure.</a:t>
            </a:r>
          </a:p>
          <a:p>
            <a:endParaRPr lang="pt-BR" sz="2400" dirty="0">
              <a:effectLst/>
              <a:latin typeface="+mj-lt"/>
            </a:endParaRPr>
          </a:p>
        </p:txBody>
      </p:sp>
      <p:sp>
        <p:nvSpPr>
          <p:cNvPr id="6" name="CaixaDeTexto 5">
            <a:extLst>
              <a:ext uri="{FF2B5EF4-FFF2-40B4-BE49-F238E27FC236}">
                <a16:creationId xmlns:a16="http://schemas.microsoft.com/office/drawing/2014/main" id="{D48E3776-6BAC-60E9-5A80-F43F9440D76E}"/>
              </a:ext>
            </a:extLst>
          </p:cNvPr>
          <p:cNvSpPr txBox="1"/>
          <p:nvPr/>
        </p:nvSpPr>
        <p:spPr>
          <a:xfrm>
            <a:off x="4797421" y="708431"/>
            <a:ext cx="1711436" cy="461665"/>
          </a:xfrm>
          <a:custGeom>
            <a:avLst/>
            <a:gdLst>
              <a:gd name="connsiteX0" fmla="*/ 0 w 1711436"/>
              <a:gd name="connsiteY0" fmla="*/ 0 h 461665"/>
              <a:gd name="connsiteX1" fmla="*/ 1711436 w 1711436"/>
              <a:gd name="connsiteY1" fmla="*/ 0 h 461665"/>
              <a:gd name="connsiteX2" fmla="*/ 1711436 w 1711436"/>
              <a:gd name="connsiteY2" fmla="*/ 461665 h 461665"/>
              <a:gd name="connsiteX3" fmla="*/ 0 w 1711436"/>
              <a:gd name="connsiteY3" fmla="*/ 461665 h 461665"/>
              <a:gd name="connsiteX4" fmla="*/ 0 w 17114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436" h="461665" fill="none" extrusionOk="0">
                <a:moveTo>
                  <a:pt x="0" y="0"/>
                </a:moveTo>
                <a:cubicBezTo>
                  <a:pt x="396763" y="86307"/>
                  <a:pt x="1089172" y="-78574"/>
                  <a:pt x="1711436" y="0"/>
                </a:cubicBezTo>
                <a:cubicBezTo>
                  <a:pt x="1709288" y="186521"/>
                  <a:pt x="1709143" y="313513"/>
                  <a:pt x="1711436" y="461665"/>
                </a:cubicBezTo>
                <a:cubicBezTo>
                  <a:pt x="1306879" y="612539"/>
                  <a:pt x="542089" y="479859"/>
                  <a:pt x="0" y="461665"/>
                </a:cubicBezTo>
                <a:cubicBezTo>
                  <a:pt x="-3326" y="342772"/>
                  <a:pt x="-14350" y="47724"/>
                  <a:pt x="0" y="0"/>
                </a:cubicBezTo>
                <a:close/>
              </a:path>
              <a:path w="1711436" h="461665" stroke="0" extrusionOk="0">
                <a:moveTo>
                  <a:pt x="0" y="0"/>
                </a:moveTo>
                <a:cubicBezTo>
                  <a:pt x="444201" y="-42228"/>
                  <a:pt x="1042041" y="-39213"/>
                  <a:pt x="1711436" y="0"/>
                </a:cubicBezTo>
                <a:cubicBezTo>
                  <a:pt x="1730182" y="143527"/>
                  <a:pt x="1684446" y="261265"/>
                  <a:pt x="1711436" y="461665"/>
                </a:cubicBezTo>
                <a:cubicBezTo>
                  <a:pt x="930105" y="334823"/>
                  <a:pt x="704706" y="552628"/>
                  <a:pt x="0" y="461665"/>
                </a:cubicBezTo>
                <a:cubicBezTo>
                  <a:pt x="11502" y="333756"/>
                  <a:pt x="40657" y="173872"/>
                  <a:pt x="0" y="0"/>
                </a:cubicBezTo>
                <a:close/>
              </a:path>
            </a:pathLst>
          </a:custGeom>
          <a:solidFill>
            <a:schemeClr val="tx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bg1"/>
                </a:solidFill>
              </a:rPr>
              <a:t>Como</a:t>
            </a:r>
          </a:p>
        </p:txBody>
      </p:sp>
      <p:sp>
        <p:nvSpPr>
          <p:cNvPr id="7" name="CaixaDeTexto 6">
            <a:extLst>
              <a:ext uri="{FF2B5EF4-FFF2-40B4-BE49-F238E27FC236}">
                <a16:creationId xmlns:a16="http://schemas.microsoft.com/office/drawing/2014/main" id="{7C13285C-0682-23F4-C864-4869150E1622}"/>
              </a:ext>
            </a:extLst>
          </p:cNvPr>
          <p:cNvSpPr txBox="1"/>
          <p:nvPr/>
        </p:nvSpPr>
        <p:spPr>
          <a:xfrm>
            <a:off x="4785421" y="1816288"/>
            <a:ext cx="1711436" cy="461665"/>
          </a:xfrm>
          <a:custGeom>
            <a:avLst/>
            <a:gdLst>
              <a:gd name="connsiteX0" fmla="*/ 0 w 1711436"/>
              <a:gd name="connsiteY0" fmla="*/ 0 h 461665"/>
              <a:gd name="connsiteX1" fmla="*/ 1711436 w 1711436"/>
              <a:gd name="connsiteY1" fmla="*/ 0 h 461665"/>
              <a:gd name="connsiteX2" fmla="*/ 1711436 w 1711436"/>
              <a:gd name="connsiteY2" fmla="*/ 461665 h 461665"/>
              <a:gd name="connsiteX3" fmla="*/ 0 w 1711436"/>
              <a:gd name="connsiteY3" fmla="*/ 461665 h 461665"/>
              <a:gd name="connsiteX4" fmla="*/ 0 w 17114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436" h="461665" fill="none" extrusionOk="0">
                <a:moveTo>
                  <a:pt x="0" y="0"/>
                </a:moveTo>
                <a:cubicBezTo>
                  <a:pt x="396763" y="86307"/>
                  <a:pt x="1089172" y="-78574"/>
                  <a:pt x="1711436" y="0"/>
                </a:cubicBezTo>
                <a:cubicBezTo>
                  <a:pt x="1709288" y="186521"/>
                  <a:pt x="1709143" y="313513"/>
                  <a:pt x="1711436" y="461665"/>
                </a:cubicBezTo>
                <a:cubicBezTo>
                  <a:pt x="1306879" y="612539"/>
                  <a:pt x="542089" y="479859"/>
                  <a:pt x="0" y="461665"/>
                </a:cubicBezTo>
                <a:cubicBezTo>
                  <a:pt x="-3326" y="342772"/>
                  <a:pt x="-14350" y="47724"/>
                  <a:pt x="0" y="0"/>
                </a:cubicBezTo>
                <a:close/>
              </a:path>
              <a:path w="1711436" h="461665" stroke="0" extrusionOk="0">
                <a:moveTo>
                  <a:pt x="0" y="0"/>
                </a:moveTo>
                <a:cubicBezTo>
                  <a:pt x="444201" y="-42228"/>
                  <a:pt x="1042041" y="-39213"/>
                  <a:pt x="1711436" y="0"/>
                </a:cubicBezTo>
                <a:cubicBezTo>
                  <a:pt x="1730182" y="143527"/>
                  <a:pt x="1684446" y="261265"/>
                  <a:pt x="1711436" y="461665"/>
                </a:cubicBezTo>
                <a:cubicBezTo>
                  <a:pt x="930105" y="334823"/>
                  <a:pt x="704706" y="552628"/>
                  <a:pt x="0" y="461665"/>
                </a:cubicBezTo>
                <a:cubicBezTo>
                  <a:pt x="11502" y="333756"/>
                  <a:pt x="40657" y="173872"/>
                  <a:pt x="0" y="0"/>
                </a:cubicBezTo>
                <a:close/>
              </a:path>
            </a:pathLst>
          </a:custGeom>
          <a:solidFill>
            <a:schemeClr val="tx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bg1"/>
                </a:solidFill>
              </a:rPr>
              <a:t>Onde</a:t>
            </a:r>
          </a:p>
        </p:txBody>
      </p:sp>
      <p:sp>
        <p:nvSpPr>
          <p:cNvPr id="8" name="CaixaDeTexto 7">
            <a:extLst>
              <a:ext uri="{FF2B5EF4-FFF2-40B4-BE49-F238E27FC236}">
                <a16:creationId xmlns:a16="http://schemas.microsoft.com/office/drawing/2014/main" id="{03B21F32-12AA-9157-44D9-B51C2EDF9EEC}"/>
              </a:ext>
            </a:extLst>
          </p:cNvPr>
          <p:cNvSpPr txBox="1"/>
          <p:nvPr/>
        </p:nvSpPr>
        <p:spPr>
          <a:xfrm>
            <a:off x="4785421" y="2924145"/>
            <a:ext cx="1711436" cy="461665"/>
          </a:xfrm>
          <a:custGeom>
            <a:avLst/>
            <a:gdLst>
              <a:gd name="connsiteX0" fmla="*/ 0 w 1711436"/>
              <a:gd name="connsiteY0" fmla="*/ 0 h 461665"/>
              <a:gd name="connsiteX1" fmla="*/ 1711436 w 1711436"/>
              <a:gd name="connsiteY1" fmla="*/ 0 h 461665"/>
              <a:gd name="connsiteX2" fmla="*/ 1711436 w 1711436"/>
              <a:gd name="connsiteY2" fmla="*/ 461665 h 461665"/>
              <a:gd name="connsiteX3" fmla="*/ 0 w 1711436"/>
              <a:gd name="connsiteY3" fmla="*/ 461665 h 461665"/>
              <a:gd name="connsiteX4" fmla="*/ 0 w 17114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436" h="461665" fill="none" extrusionOk="0">
                <a:moveTo>
                  <a:pt x="0" y="0"/>
                </a:moveTo>
                <a:cubicBezTo>
                  <a:pt x="396763" y="86307"/>
                  <a:pt x="1089172" y="-78574"/>
                  <a:pt x="1711436" y="0"/>
                </a:cubicBezTo>
                <a:cubicBezTo>
                  <a:pt x="1709288" y="186521"/>
                  <a:pt x="1709143" y="313513"/>
                  <a:pt x="1711436" y="461665"/>
                </a:cubicBezTo>
                <a:cubicBezTo>
                  <a:pt x="1306879" y="612539"/>
                  <a:pt x="542089" y="479859"/>
                  <a:pt x="0" y="461665"/>
                </a:cubicBezTo>
                <a:cubicBezTo>
                  <a:pt x="-3326" y="342772"/>
                  <a:pt x="-14350" y="47724"/>
                  <a:pt x="0" y="0"/>
                </a:cubicBezTo>
                <a:close/>
              </a:path>
              <a:path w="1711436" h="461665" stroke="0" extrusionOk="0">
                <a:moveTo>
                  <a:pt x="0" y="0"/>
                </a:moveTo>
                <a:cubicBezTo>
                  <a:pt x="444201" y="-42228"/>
                  <a:pt x="1042041" y="-39213"/>
                  <a:pt x="1711436" y="0"/>
                </a:cubicBezTo>
                <a:cubicBezTo>
                  <a:pt x="1730182" y="143527"/>
                  <a:pt x="1684446" y="261265"/>
                  <a:pt x="1711436" y="461665"/>
                </a:cubicBezTo>
                <a:cubicBezTo>
                  <a:pt x="930105" y="334823"/>
                  <a:pt x="704706" y="552628"/>
                  <a:pt x="0" y="461665"/>
                </a:cubicBezTo>
                <a:cubicBezTo>
                  <a:pt x="11502" y="333756"/>
                  <a:pt x="40657" y="173872"/>
                  <a:pt x="0" y="0"/>
                </a:cubicBezTo>
                <a:close/>
              </a:path>
            </a:pathLst>
          </a:custGeom>
          <a:solidFill>
            <a:schemeClr val="tx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bg1"/>
                </a:solidFill>
              </a:rPr>
              <a:t>Por quê</a:t>
            </a:r>
          </a:p>
        </p:txBody>
      </p:sp>
      <p:sp>
        <p:nvSpPr>
          <p:cNvPr id="9" name="CaixaDeTexto 8">
            <a:extLst>
              <a:ext uri="{FF2B5EF4-FFF2-40B4-BE49-F238E27FC236}">
                <a16:creationId xmlns:a16="http://schemas.microsoft.com/office/drawing/2014/main" id="{9ABDCA6A-BC2F-5508-B71E-209C83FF8602}"/>
              </a:ext>
            </a:extLst>
          </p:cNvPr>
          <p:cNvSpPr txBox="1"/>
          <p:nvPr/>
        </p:nvSpPr>
        <p:spPr>
          <a:xfrm>
            <a:off x="4803228" y="3994831"/>
            <a:ext cx="1711436" cy="830997"/>
          </a:xfrm>
          <a:custGeom>
            <a:avLst/>
            <a:gdLst>
              <a:gd name="connsiteX0" fmla="*/ 0 w 1711436"/>
              <a:gd name="connsiteY0" fmla="*/ 0 h 830997"/>
              <a:gd name="connsiteX1" fmla="*/ 1711436 w 1711436"/>
              <a:gd name="connsiteY1" fmla="*/ 0 h 830997"/>
              <a:gd name="connsiteX2" fmla="*/ 1711436 w 1711436"/>
              <a:gd name="connsiteY2" fmla="*/ 830997 h 830997"/>
              <a:gd name="connsiteX3" fmla="*/ 0 w 1711436"/>
              <a:gd name="connsiteY3" fmla="*/ 830997 h 830997"/>
              <a:gd name="connsiteX4" fmla="*/ 0 w 171143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436" h="830997" fill="none" extrusionOk="0">
                <a:moveTo>
                  <a:pt x="0" y="0"/>
                </a:moveTo>
                <a:cubicBezTo>
                  <a:pt x="396763" y="86307"/>
                  <a:pt x="1089172" y="-78574"/>
                  <a:pt x="1711436" y="0"/>
                </a:cubicBezTo>
                <a:cubicBezTo>
                  <a:pt x="1676048" y="192764"/>
                  <a:pt x="1709143" y="611841"/>
                  <a:pt x="1711436" y="830997"/>
                </a:cubicBezTo>
                <a:cubicBezTo>
                  <a:pt x="1306879" y="981871"/>
                  <a:pt x="542089" y="849191"/>
                  <a:pt x="0" y="830997"/>
                </a:cubicBezTo>
                <a:cubicBezTo>
                  <a:pt x="63154" y="451589"/>
                  <a:pt x="-14350" y="374090"/>
                  <a:pt x="0" y="0"/>
                </a:cubicBezTo>
                <a:close/>
              </a:path>
              <a:path w="1711436" h="830997" stroke="0" extrusionOk="0">
                <a:moveTo>
                  <a:pt x="0" y="0"/>
                </a:moveTo>
                <a:cubicBezTo>
                  <a:pt x="444201" y="-42228"/>
                  <a:pt x="1042041" y="-39213"/>
                  <a:pt x="1711436" y="0"/>
                </a:cubicBezTo>
                <a:cubicBezTo>
                  <a:pt x="1713562" y="113011"/>
                  <a:pt x="1750926" y="601367"/>
                  <a:pt x="1711436" y="830997"/>
                </a:cubicBezTo>
                <a:cubicBezTo>
                  <a:pt x="930105" y="704155"/>
                  <a:pt x="704706" y="921960"/>
                  <a:pt x="0" y="830997"/>
                </a:cubicBezTo>
                <a:cubicBezTo>
                  <a:pt x="-5118" y="699632"/>
                  <a:pt x="-25823" y="390388"/>
                  <a:pt x="0" y="0"/>
                </a:cubicBezTo>
                <a:close/>
              </a:path>
            </a:pathLst>
          </a:custGeom>
          <a:solidFill>
            <a:schemeClr val="tx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bg1"/>
                </a:solidFill>
              </a:rPr>
              <a:t>Quanto(</a:t>
            </a:r>
            <a:r>
              <a:rPr lang="pt-BR" sz="2400" b="1" dirty="0" err="1">
                <a:solidFill>
                  <a:schemeClr val="bg1"/>
                </a:solidFill>
              </a:rPr>
              <a:t>s</a:t>
            </a:r>
            <a:r>
              <a:rPr lang="pt-BR" sz="2400" b="1" dirty="0">
                <a:solidFill>
                  <a:schemeClr val="bg1"/>
                </a:solidFill>
              </a:rPr>
              <a:t>)</a:t>
            </a:r>
          </a:p>
          <a:p>
            <a:pPr algn="ctr"/>
            <a:r>
              <a:rPr lang="pt-BR" sz="2400" b="1" dirty="0">
                <a:solidFill>
                  <a:schemeClr val="bg1"/>
                </a:solidFill>
              </a:rPr>
              <a:t>Quanta(</a:t>
            </a:r>
            <a:r>
              <a:rPr lang="pt-BR" sz="2400" b="1" dirty="0" err="1">
                <a:solidFill>
                  <a:schemeClr val="bg1"/>
                </a:solidFill>
              </a:rPr>
              <a:t>s</a:t>
            </a:r>
            <a:r>
              <a:rPr lang="pt-BR" sz="2400" b="1" dirty="0">
                <a:solidFill>
                  <a:schemeClr val="bg1"/>
                </a:solidFill>
              </a:rPr>
              <a:t>)</a:t>
            </a:r>
          </a:p>
        </p:txBody>
      </p:sp>
      <p:sp>
        <p:nvSpPr>
          <p:cNvPr id="11" name="CaixaDeTexto 10">
            <a:extLst>
              <a:ext uri="{FF2B5EF4-FFF2-40B4-BE49-F238E27FC236}">
                <a16:creationId xmlns:a16="http://schemas.microsoft.com/office/drawing/2014/main" id="{C97F4613-0A46-F894-A25B-D7B23134E2FE}"/>
              </a:ext>
            </a:extLst>
          </p:cNvPr>
          <p:cNvSpPr txBox="1"/>
          <p:nvPr/>
        </p:nvSpPr>
        <p:spPr>
          <a:xfrm>
            <a:off x="4803229" y="5532608"/>
            <a:ext cx="1711436" cy="461665"/>
          </a:xfrm>
          <a:custGeom>
            <a:avLst/>
            <a:gdLst>
              <a:gd name="connsiteX0" fmla="*/ 0 w 1711436"/>
              <a:gd name="connsiteY0" fmla="*/ 0 h 461665"/>
              <a:gd name="connsiteX1" fmla="*/ 1711436 w 1711436"/>
              <a:gd name="connsiteY1" fmla="*/ 0 h 461665"/>
              <a:gd name="connsiteX2" fmla="*/ 1711436 w 1711436"/>
              <a:gd name="connsiteY2" fmla="*/ 461665 h 461665"/>
              <a:gd name="connsiteX3" fmla="*/ 0 w 1711436"/>
              <a:gd name="connsiteY3" fmla="*/ 461665 h 461665"/>
              <a:gd name="connsiteX4" fmla="*/ 0 w 17114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436" h="461665" fill="none" extrusionOk="0">
                <a:moveTo>
                  <a:pt x="0" y="0"/>
                </a:moveTo>
                <a:cubicBezTo>
                  <a:pt x="396763" y="86307"/>
                  <a:pt x="1089172" y="-78574"/>
                  <a:pt x="1711436" y="0"/>
                </a:cubicBezTo>
                <a:cubicBezTo>
                  <a:pt x="1709288" y="186521"/>
                  <a:pt x="1709143" y="313513"/>
                  <a:pt x="1711436" y="461665"/>
                </a:cubicBezTo>
                <a:cubicBezTo>
                  <a:pt x="1306879" y="612539"/>
                  <a:pt x="542089" y="479859"/>
                  <a:pt x="0" y="461665"/>
                </a:cubicBezTo>
                <a:cubicBezTo>
                  <a:pt x="-3326" y="342772"/>
                  <a:pt x="-14350" y="47724"/>
                  <a:pt x="0" y="0"/>
                </a:cubicBezTo>
                <a:close/>
              </a:path>
              <a:path w="1711436" h="461665" stroke="0" extrusionOk="0">
                <a:moveTo>
                  <a:pt x="0" y="0"/>
                </a:moveTo>
                <a:cubicBezTo>
                  <a:pt x="444201" y="-42228"/>
                  <a:pt x="1042041" y="-39213"/>
                  <a:pt x="1711436" y="0"/>
                </a:cubicBezTo>
                <a:cubicBezTo>
                  <a:pt x="1730182" y="143527"/>
                  <a:pt x="1684446" y="261265"/>
                  <a:pt x="1711436" y="461665"/>
                </a:cubicBezTo>
                <a:cubicBezTo>
                  <a:pt x="930105" y="334823"/>
                  <a:pt x="704706" y="552628"/>
                  <a:pt x="0" y="461665"/>
                </a:cubicBezTo>
                <a:cubicBezTo>
                  <a:pt x="11502" y="333756"/>
                  <a:pt x="40657" y="173872"/>
                  <a:pt x="0" y="0"/>
                </a:cubicBezTo>
                <a:close/>
              </a:path>
            </a:pathLst>
          </a:custGeom>
          <a:solidFill>
            <a:schemeClr val="tx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bg1"/>
                </a:solidFill>
              </a:rPr>
              <a:t>Quem</a:t>
            </a:r>
          </a:p>
        </p:txBody>
      </p:sp>
    </p:spTree>
    <p:extLst>
      <p:ext uri="{BB962C8B-B14F-4D97-AF65-F5344CB8AC3E}">
        <p14:creationId xmlns:p14="http://schemas.microsoft.com/office/powerpoint/2010/main" val="696127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grpSp>
        <p:nvGrpSpPr>
          <p:cNvPr id="4" name="Agrupar 3">
            <a:extLst>
              <a:ext uri="{FF2B5EF4-FFF2-40B4-BE49-F238E27FC236}">
                <a16:creationId xmlns:a16="http://schemas.microsoft.com/office/drawing/2014/main" id="{EF2EC20F-41D1-B047-5FA1-49241E1A4377}"/>
              </a:ext>
            </a:extLst>
          </p:cNvPr>
          <p:cNvGrpSpPr/>
          <p:nvPr/>
        </p:nvGrpSpPr>
        <p:grpSpPr>
          <a:xfrm>
            <a:off x="290091" y="2029856"/>
            <a:ext cx="4070725" cy="4675756"/>
            <a:chOff x="666816" y="3597911"/>
            <a:chExt cx="2875045" cy="4675756"/>
          </a:xfrm>
        </p:grpSpPr>
        <p:sp>
          <p:nvSpPr>
            <p:cNvPr id="8" name="CaixaDeTexto 7">
              <a:extLst>
                <a:ext uri="{FF2B5EF4-FFF2-40B4-BE49-F238E27FC236}">
                  <a16:creationId xmlns:a16="http://schemas.microsoft.com/office/drawing/2014/main" id="{02DC5630-5D60-4C16-A27A-FFCBD4D98A4A}"/>
                </a:ext>
              </a:extLst>
            </p:cNvPr>
            <p:cNvSpPr txBox="1"/>
            <p:nvPr/>
          </p:nvSpPr>
          <p:spPr>
            <a:xfrm>
              <a:off x="713357" y="4087906"/>
              <a:ext cx="2828504" cy="4185761"/>
            </a:xfrm>
            <a:custGeom>
              <a:avLst/>
              <a:gdLst>
                <a:gd name="connsiteX0" fmla="*/ 0 w 2828504"/>
                <a:gd name="connsiteY0" fmla="*/ 0 h 4185761"/>
                <a:gd name="connsiteX1" fmla="*/ 2828504 w 2828504"/>
                <a:gd name="connsiteY1" fmla="*/ 0 h 4185761"/>
                <a:gd name="connsiteX2" fmla="*/ 2828504 w 2828504"/>
                <a:gd name="connsiteY2" fmla="*/ 4185761 h 4185761"/>
                <a:gd name="connsiteX3" fmla="*/ 0 w 2828504"/>
                <a:gd name="connsiteY3" fmla="*/ 4185761 h 4185761"/>
                <a:gd name="connsiteX4" fmla="*/ 0 w 2828504"/>
                <a:gd name="connsiteY4" fmla="*/ 0 h 418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504" h="4185761" fill="none" extrusionOk="0">
                  <a:moveTo>
                    <a:pt x="0" y="0"/>
                  </a:moveTo>
                  <a:cubicBezTo>
                    <a:pt x="754954" y="-49533"/>
                    <a:pt x="1770332" y="-14809"/>
                    <a:pt x="2828504" y="0"/>
                  </a:cubicBezTo>
                  <a:cubicBezTo>
                    <a:pt x="2916143" y="1077215"/>
                    <a:pt x="2755825" y="2858874"/>
                    <a:pt x="2828504" y="4185761"/>
                  </a:cubicBezTo>
                  <a:cubicBezTo>
                    <a:pt x="2333598" y="4137530"/>
                    <a:pt x="325279" y="4270216"/>
                    <a:pt x="0" y="4185761"/>
                  </a:cubicBezTo>
                  <a:cubicBezTo>
                    <a:pt x="-38581" y="2532923"/>
                    <a:pt x="63341" y="1859764"/>
                    <a:pt x="0" y="0"/>
                  </a:cubicBezTo>
                  <a:close/>
                </a:path>
                <a:path w="2828504" h="4185761" stroke="0" extrusionOk="0">
                  <a:moveTo>
                    <a:pt x="0" y="0"/>
                  </a:moveTo>
                  <a:cubicBezTo>
                    <a:pt x="1413136" y="118645"/>
                    <a:pt x="1540241" y="116012"/>
                    <a:pt x="2828504" y="0"/>
                  </a:cubicBezTo>
                  <a:cubicBezTo>
                    <a:pt x="2695622" y="1797886"/>
                    <a:pt x="2913455" y="3358804"/>
                    <a:pt x="2828504" y="4185761"/>
                  </a:cubicBezTo>
                  <a:cubicBezTo>
                    <a:pt x="1635767" y="4320361"/>
                    <a:pt x="661631" y="4028565"/>
                    <a:pt x="0" y="4185761"/>
                  </a:cubicBezTo>
                  <a:cubicBezTo>
                    <a:pt x="-20187" y="2963912"/>
                    <a:pt x="-152480" y="1298550"/>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marL="342900" indent="-342900">
                <a:buFont typeface="Arial" panose="020B0604020202020204" pitchFamily="34" charset="0"/>
                <a:buChar char="•"/>
              </a:pPr>
              <a:r>
                <a:rPr lang="en-US" sz="1900" b="1" dirty="0"/>
                <a:t>The artwork </a:t>
              </a:r>
              <a:r>
                <a:rPr lang="en-US" sz="1900" dirty="0"/>
                <a:t>is large/ small/ geometric/ contemporary/ traditional.</a:t>
              </a:r>
            </a:p>
            <a:p>
              <a:pPr marL="342900" indent="-342900">
                <a:buFont typeface="Arial" panose="020B0604020202020204" pitchFamily="34" charset="0"/>
                <a:buChar char="•"/>
              </a:pPr>
              <a:r>
                <a:rPr lang="en-US" sz="1900" b="1" dirty="0"/>
                <a:t>It is made of </a:t>
              </a:r>
              <a:r>
                <a:rPr lang="en-US" sz="1900" dirty="0"/>
                <a:t>concrete/ wood/ glass/ paper.</a:t>
              </a:r>
            </a:p>
            <a:p>
              <a:pPr marL="342900" indent="-342900">
                <a:buFont typeface="Arial" panose="020B0604020202020204" pitchFamily="34" charset="0"/>
                <a:buChar char="•"/>
              </a:pPr>
              <a:r>
                <a:rPr lang="en-US" sz="1900" b="1" dirty="0"/>
                <a:t>The artist uses </a:t>
              </a:r>
              <a:r>
                <a:rPr lang="en-US" sz="1900" dirty="0"/>
                <a:t>vibrant/ pale colors; black and white photos.</a:t>
              </a:r>
            </a:p>
            <a:p>
              <a:pPr marL="342900" indent="-342900">
                <a:buFont typeface="Arial" panose="020B0604020202020204" pitchFamily="34" charset="0"/>
                <a:buChar char="•"/>
              </a:pPr>
              <a:r>
                <a:rPr lang="en-US" sz="1900" b="1" dirty="0"/>
                <a:t>It looks like </a:t>
              </a:r>
              <a:r>
                <a:rPr lang="en-US" sz="1900" dirty="0"/>
                <a:t>a mosaic/ a puppet/ a broken wall/ building blocks.</a:t>
              </a:r>
            </a:p>
            <a:p>
              <a:pPr marL="342900" indent="-342900">
                <a:buFont typeface="Arial" panose="020B0604020202020204" pitchFamily="34" charset="0"/>
                <a:buChar char="•"/>
              </a:pPr>
              <a:r>
                <a:rPr lang="en-US" sz="1900" b="1" dirty="0"/>
                <a:t>I feel </a:t>
              </a:r>
              <a:r>
                <a:rPr lang="en-US" sz="1900" dirty="0"/>
                <a:t>amazed/ surprised at the artist’s innovative use of color.</a:t>
              </a:r>
            </a:p>
            <a:p>
              <a:pPr marL="342900" indent="-342900">
                <a:buFont typeface="Arial" panose="020B0604020202020204" pitchFamily="34" charset="0"/>
                <a:buChar char="•"/>
              </a:pPr>
              <a:r>
                <a:rPr lang="en-US" sz="1900" b="1" dirty="0"/>
                <a:t>I feel </a:t>
              </a:r>
              <a:r>
                <a:rPr lang="en-US" sz="1900" dirty="0"/>
                <a:t>enchanted/ delighted with the geometric shapes of the artwork.</a:t>
              </a:r>
            </a:p>
          </p:txBody>
        </p:sp>
        <p:sp>
          <p:nvSpPr>
            <p:cNvPr id="9" name="Pentágono 8">
              <a:extLst>
                <a:ext uri="{FF2B5EF4-FFF2-40B4-BE49-F238E27FC236}">
                  <a16:creationId xmlns:a16="http://schemas.microsoft.com/office/drawing/2014/main" id="{0F9E8C7D-47CB-50D6-E68D-8A5AEBA56A8C}"/>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LANGUAGE NOTE</a:t>
              </a:r>
            </a:p>
          </p:txBody>
        </p:sp>
      </p:grpSp>
      <p:pic>
        <p:nvPicPr>
          <p:cNvPr id="5" name="Imagem 4">
            <a:extLst>
              <a:ext uri="{FF2B5EF4-FFF2-40B4-BE49-F238E27FC236}">
                <a16:creationId xmlns:a16="http://schemas.microsoft.com/office/drawing/2014/main" id="{ED03A412-E5BA-1396-8D3E-23AAE64DCEF1}"/>
              </a:ext>
            </a:extLst>
          </p:cNvPr>
          <p:cNvPicPr>
            <a:picLocks noChangeAspect="1"/>
          </p:cNvPicPr>
          <p:nvPr/>
        </p:nvPicPr>
        <p:blipFill>
          <a:blip r:embed="rId2"/>
          <a:stretch>
            <a:fillRect/>
          </a:stretch>
        </p:blipFill>
        <p:spPr>
          <a:xfrm>
            <a:off x="4815560" y="313026"/>
            <a:ext cx="2339937" cy="3518322"/>
          </a:xfrm>
          <a:prstGeom prst="rect">
            <a:avLst/>
          </a:prstGeom>
        </p:spPr>
      </p:pic>
      <p:pic>
        <p:nvPicPr>
          <p:cNvPr id="6" name="Imagem 5">
            <a:extLst>
              <a:ext uri="{FF2B5EF4-FFF2-40B4-BE49-F238E27FC236}">
                <a16:creationId xmlns:a16="http://schemas.microsoft.com/office/drawing/2014/main" id="{B18E8ED4-FAB2-7323-0FDC-DD991BE61170}"/>
              </a:ext>
            </a:extLst>
          </p:cNvPr>
          <p:cNvPicPr>
            <a:picLocks noChangeAspect="1"/>
          </p:cNvPicPr>
          <p:nvPr/>
        </p:nvPicPr>
        <p:blipFill>
          <a:blip r:embed="rId3"/>
          <a:stretch>
            <a:fillRect/>
          </a:stretch>
        </p:blipFill>
        <p:spPr>
          <a:xfrm>
            <a:off x="4815561" y="4156606"/>
            <a:ext cx="3314404" cy="2113778"/>
          </a:xfrm>
          <a:prstGeom prst="rect">
            <a:avLst/>
          </a:prstGeom>
        </p:spPr>
      </p:pic>
      <p:pic>
        <p:nvPicPr>
          <p:cNvPr id="7" name="Imagem 6">
            <a:extLst>
              <a:ext uri="{FF2B5EF4-FFF2-40B4-BE49-F238E27FC236}">
                <a16:creationId xmlns:a16="http://schemas.microsoft.com/office/drawing/2014/main" id="{C995F971-C379-374F-C907-4EEB00D97EC2}"/>
              </a:ext>
            </a:extLst>
          </p:cNvPr>
          <p:cNvPicPr>
            <a:picLocks noChangeAspect="1"/>
          </p:cNvPicPr>
          <p:nvPr/>
        </p:nvPicPr>
        <p:blipFill>
          <a:blip r:embed="rId4"/>
          <a:stretch>
            <a:fillRect/>
          </a:stretch>
        </p:blipFill>
        <p:spPr>
          <a:xfrm>
            <a:off x="7356022" y="1366402"/>
            <a:ext cx="4167704" cy="2464946"/>
          </a:xfrm>
          <a:prstGeom prst="rect">
            <a:avLst/>
          </a:prstGeom>
        </p:spPr>
      </p:pic>
      <p:pic>
        <p:nvPicPr>
          <p:cNvPr id="13" name="Imagem 12">
            <a:extLst>
              <a:ext uri="{FF2B5EF4-FFF2-40B4-BE49-F238E27FC236}">
                <a16:creationId xmlns:a16="http://schemas.microsoft.com/office/drawing/2014/main" id="{ABAAB462-922A-01A1-E393-E5C4006A6419}"/>
              </a:ext>
            </a:extLst>
          </p:cNvPr>
          <p:cNvPicPr>
            <a:picLocks noChangeAspect="1"/>
          </p:cNvPicPr>
          <p:nvPr/>
        </p:nvPicPr>
        <p:blipFill>
          <a:blip r:embed="rId5"/>
          <a:stretch>
            <a:fillRect/>
          </a:stretch>
        </p:blipFill>
        <p:spPr>
          <a:xfrm>
            <a:off x="8323246" y="4156606"/>
            <a:ext cx="3246763" cy="2113778"/>
          </a:xfrm>
          <a:prstGeom prst="rect">
            <a:avLst/>
          </a:prstGeom>
        </p:spPr>
      </p:pic>
      <p:sp>
        <p:nvSpPr>
          <p:cNvPr id="14" name="CaixaDeTexto 13">
            <a:extLst>
              <a:ext uri="{FF2B5EF4-FFF2-40B4-BE49-F238E27FC236}">
                <a16:creationId xmlns:a16="http://schemas.microsoft.com/office/drawing/2014/main" id="{F3CB2A60-4CB0-F35C-1309-50477BA9050B}"/>
              </a:ext>
            </a:extLst>
          </p:cNvPr>
          <p:cNvSpPr txBox="1"/>
          <p:nvPr/>
        </p:nvSpPr>
        <p:spPr>
          <a:xfrm>
            <a:off x="4549779" y="3128938"/>
            <a:ext cx="1388140" cy="830997"/>
          </a:xfrm>
          <a:custGeom>
            <a:avLst/>
            <a:gdLst>
              <a:gd name="connsiteX0" fmla="*/ 0 w 1388140"/>
              <a:gd name="connsiteY0" fmla="*/ 0 h 830997"/>
              <a:gd name="connsiteX1" fmla="*/ 1388140 w 1388140"/>
              <a:gd name="connsiteY1" fmla="*/ 0 h 830997"/>
              <a:gd name="connsiteX2" fmla="*/ 1388140 w 1388140"/>
              <a:gd name="connsiteY2" fmla="*/ 830997 h 830997"/>
              <a:gd name="connsiteX3" fmla="*/ 0 w 1388140"/>
              <a:gd name="connsiteY3" fmla="*/ 830997 h 830997"/>
              <a:gd name="connsiteX4" fmla="*/ 0 w 1388140"/>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140" h="830997" fill="none" extrusionOk="0">
                <a:moveTo>
                  <a:pt x="0" y="0"/>
                </a:moveTo>
                <a:cubicBezTo>
                  <a:pt x="669403" y="87037"/>
                  <a:pt x="1091924" y="9575"/>
                  <a:pt x="1388140" y="0"/>
                </a:cubicBezTo>
                <a:cubicBezTo>
                  <a:pt x="1352752" y="192764"/>
                  <a:pt x="1385847" y="611841"/>
                  <a:pt x="1388140" y="830997"/>
                </a:cubicBezTo>
                <a:cubicBezTo>
                  <a:pt x="905485" y="907613"/>
                  <a:pt x="385572" y="950663"/>
                  <a:pt x="0" y="830997"/>
                </a:cubicBezTo>
                <a:cubicBezTo>
                  <a:pt x="63154" y="451589"/>
                  <a:pt x="-14350" y="374090"/>
                  <a:pt x="0" y="0"/>
                </a:cubicBezTo>
                <a:close/>
              </a:path>
              <a:path w="1388140" h="830997" stroke="0" extrusionOk="0">
                <a:moveTo>
                  <a:pt x="0" y="0"/>
                </a:moveTo>
                <a:cubicBezTo>
                  <a:pt x="686497" y="46769"/>
                  <a:pt x="913866" y="94044"/>
                  <a:pt x="1388140" y="0"/>
                </a:cubicBezTo>
                <a:cubicBezTo>
                  <a:pt x="1390266" y="113011"/>
                  <a:pt x="1427630" y="601367"/>
                  <a:pt x="1388140" y="830997"/>
                </a:cubicBezTo>
                <a:cubicBezTo>
                  <a:pt x="701004" y="914745"/>
                  <a:pt x="574947" y="834117"/>
                  <a:pt x="0" y="830997"/>
                </a:cubicBezTo>
                <a:cubicBezTo>
                  <a:pt x="-5118" y="699632"/>
                  <a:pt x="-25823" y="390388"/>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Tunga (2010)</a:t>
            </a:r>
          </a:p>
        </p:txBody>
      </p:sp>
      <p:sp>
        <p:nvSpPr>
          <p:cNvPr id="15" name="CaixaDeTexto 14">
            <a:extLst>
              <a:ext uri="{FF2B5EF4-FFF2-40B4-BE49-F238E27FC236}">
                <a16:creationId xmlns:a16="http://schemas.microsoft.com/office/drawing/2014/main" id="{34A27BEA-6B92-EBED-711F-CE13139B71A6}"/>
              </a:ext>
            </a:extLst>
          </p:cNvPr>
          <p:cNvSpPr txBox="1"/>
          <p:nvPr/>
        </p:nvSpPr>
        <p:spPr>
          <a:xfrm>
            <a:off x="8697699" y="398259"/>
            <a:ext cx="2826027" cy="830997"/>
          </a:xfrm>
          <a:custGeom>
            <a:avLst/>
            <a:gdLst>
              <a:gd name="connsiteX0" fmla="*/ 0 w 2826027"/>
              <a:gd name="connsiteY0" fmla="*/ 0 h 830997"/>
              <a:gd name="connsiteX1" fmla="*/ 2826027 w 2826027"/>
              <a:gd name="connsiteY1" fmla="*/ 0 h 830997"/>
              <a:gd name="connsiteX2" fmla="*/ 2826027 w 2826027"/>
              <a:gd name="connsiteY2" fmla="*/ 830997 h 830997"/>
              <a:gd name="connsiteX3" fmla="*/ 0 w 2826027"/>
              <a:gd name="connsiteY3" fmla="*/ 830997 h 830997"/>
              <a:gd name="connsiteX4" fmla="*/ 0 w 2826027"/>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027" h="830997" fill="none" extrusionOk="0">
                <a:moveTo>
                  <a:pt x="0" y="0"/>
                </a:moveTo>
                <a:cubicBezTo>
                  <a:pt x="814336" y="-49533"/>
                  <a:pt x="2407351" y="-14809"/>
                  <a:pt x="2826027" y="0"/>
                </a:cubicBezTo>
                <a:cubicBezTo>
                  <a:pt x="2790639" y="192764"/>
                  <a:pt x="2823734" y="611841"/>
                  <a:pt x="2826027" y="830997"/>
                </a:cubicBezTo>
                <a:cubicBezTo>
                  <a:pt x="2110238" y="782766"/>
                  <a:pt x="569668" y="915452"/>
                  <a:pt x="0" y="830997"/>
                </a:cubicBezTo>
                <a:cubicBezTo>
                  <a:pt x="63154" y="451589"/>
                  <a:pt x="-14350" y="374090"/>
                  <a:pt x="0" y="0"/>
                </a:cubicBezTo>
                <a:close/>
              </a:path>
              <a:path w="2826027" h="830997" stroke="0" extrusionOk="0">
                <a:moveTo>
                  <a:pt x="0" y="0"/>
                </a:moveTo>
                <a:cubicBezTo>
                  <a:pt x="702576" y="118645"/>
                  <a:pt x="1703566" y="116012"/>
                  <a:pt x="2826027" y="0"/>
                </a:cubicBezTo>
                <a:cubicBezTo>
                  <a:pt x="2828153" y="113011"/>
                  <a:pt x="2865517" y="601367"/>
                  <a:pt x="2826027" y="830997"/>
                </a:cubicBezTo>
                <a:cubicBezTo>
                  <a:pt x="2041565" y="965597"/>
                  <a:pt x="1079228" y="673801"/>
                  <a:pt x="0" y="830997"/>
                </a:cubicBezTo>
                <a:cubicBezTo>
                  <a:pt x="-5118" y="699632"/>
                  <a:pt x="-25823" y="390388"/>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Claudia </a:t>
            </a:r>
            <a:r>
              <a:rPr lang="pt-BR" sz="2400" dirty="0" err="1"/>
              <a:t>Andujar</a:t>
            </a:r>
            <a:r>
              <a:rPr lang="pt-BR" sz="2400" dirty="0"/>
              <a:t> (1981-83)</a:t>
            </a:r>
          </a:p>
        </p:txBody>
      </p:sp>
      <p:sp>
        <p:nvSpPr>
          <p:cNvPr id="16" name="CaixaDeTexto 15">
            <a:extLst>
              <a:ext uri="{FF2B5EF4-FFF2-40B4-BE49-F238E27FC236}">
                <a16:creationId xmlns:a16="http://schemas.microsoft.com/office/drawing/2014/main" id="{8329C845-9B7C-4129-1E4A-7481EE89FD85}"/>
              </a:ext>
            </a:extLst>
          </p:cNvPr>
          <p:cNvSpPr txBox="1"/>
          <p:nvPr/>
        </p:nvSpPr>
        <p:spPr>
          <a:xfrm>
            <a:off x="5937920" y="5854885"/>
            <a:ext cx="2192046" cy="830997"/>
          </a:xfrm>
          <a:custGeom>
            <a:avLst/>
            <a:gdLst>
              <a:gd name="connsiteX0" fmla="*/ 0 w 2192046"/>
              <a:gd name="connsiteY0" fmla="*/ 0 h 830997"/>
              <a:gd name="connsiteX1" fmla="*/ 2192046 w 2192046"/>
              <a:gd name="connsiteY1" fmla="*/ 0 h 830997"/>
              <a:gd name="connsiteX2" fmla="*/ 2192046 w 2192046"/>
              <a:gd name="connsiteY2" fmla="*/ 830997 h 830997"/>
              <a:gd name="connsiteX3" fmla="*/ 0 w 2192046"/>
              <a:gd name="connsiteY3" fmla="*/ 830997 h 830997"/>
              <a:gd name="connsiteX4" fmla="*/ 0 w 219204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046" h="830997" fill="none" extrusionOk="0">
                <a:moveTo>
                  <a:pt x="0" y="0"/>
                </a:moveTo>
                <a:cubicBezTo>
                  <a:pt x="687971" y="-49533"/>
                  <a:pt x="1942876" y="-14809"/>
                  <a:pt x="2192046" y="0"/>
                </a:cubicBezTo>
                <a:cubicBezTo>
                  <a:pt x="2156658" y="192764"/>
                  <a:pt x="2189753" y="611841"/>
                  <a:pt x="2192046" y="830997"/>
                </a:cubicBezTo>
                <a:cubicBezTo>
                  <a:pt x="1477573" y="782766"/>
                  <a:pt x="637296" y="915452"/>
                  <a:pt x="0" y="830997"/>
                </a:cubicBezTo>
                <a:cubicBezTo>
                  <a:pt x="63154" y="451589"/>
                  <a:pt x="-14350" y="374090"/>
                  <a:pt x="0" y="0"/>
                </a:cubicBezTo>
                <a:close/>
              </a:path>
              <a:path w="2192046" h="830997" stroke="0" extrusionOk="0">
                <a:moveTo>
                  <a:pt x="0" y="0"/>
                </a:moveTo>
                <a:cubicBezTo>
                  <a:pt x="567161" y="118645"/>
                  <a:pt x="1647702" y="116012"/>
                  <a:pt x="2192046" y="0"/>
                </a:cubicBezTo>
                <a:cubicBezTo>
                  <a:pt x="2194172" y="113011"/>
                  <a:pt x="2231536" y="601367"/>
                  <a:pt x="2192046" y="830997"/>
                </a:cubicBezTo>
                <a:cubicBezTo>
                  <a:pt x="1105305" y="965597"/>
                  <a:pt x="303499" y="673801"/>
                  <a:pt x="0" y="830997"/>
                </a:cubicBezTo>
                <a:cubicBezTo>
                  <a:pt x="-5118" y="699632"/>
                  <a:pt x="-25823" y="390388"/>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Adriana Varejão (2004)</a:t>
            </a:r>
          </a:p>
        </p:txBody>
      </p:sp>
      <p:sp>
        <p:nvSpPr>
          <p:cNvPr id="17" name="CaixaDeTexto 16">
            <a:extLst>
              <a:ext uri="{FF2B5EF4-FFF2-40B4-BE49-F238E27FC236}">
                <a16:creationId xmlns:a16="http://schemas.microsoft.com/office/drawing/2014/main" id="{5BFC065E-5E0A-929F-BA8A-AFF0F3EB0296}"/>
              </a:ext>
            </a:extLst>
          </p:cNvPr>
          <p:cNvSpPr txBox="1"/>
          <p:nvPr/>
        </p:nvSpPr>
        <p:spPr>
          <a:xfrm>
            <a:off x="9252324" y="5905313"/>
            <a:ext cx="2192046" cy="830997"/>
          </a:xfrm>
          <a:custGeom>
            <a:avLst/>
            <a:gdLst>
              <a:gd name="connsiteX0" fmla="*/ 0 w 2192046"/>
              <a:gd name="connsiteY0" fmla="*/ 0 h 830997"/>
              <a:gd name="connsiteX1" fmla="*/ 2192046 w 2192046"/>
              <a:gd name="connsiteY1" fmla="*/ 0 h 830997"/>
              <a:gd name="connsiteX2" fmla="*/ 2192046 w 2192046"/>
              <a:gd name="connsiteY2" fmla="*/ 830997 h 830997"/>
              <a:gd name="connsiteX3" fmla="*/ 0 w 2192046"/>
              <a:gd name="connsiteY3" fmla="*/ 830997 h 830997"/>
              <a:gd name="connsiteX4" fmla="*/ 0 w 219204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046" h="830997" fill="none" extrusionOk="0">
                <a:moveTo>
                  <a:pt x="0" y="0"/>
                </a:moveTo>
                <a:cubicBezTo>
                  <a:pt x="687971" y="-49533"/>
                  <a:pt x="1942876" y="-14809"/>
                  <a:pt x="2192046" y="0"/>
                </a:cubicBezTo>
                <a:cubicBezTo>
                  <a:pt x="2156658" y="192764"/>
                  <a:pt x="2189753" y="611841"/>
                  <a:pt x="2192046" y="830997"/>
                </a:cubicBezTo>
                <a:cubicBezTo>
                  <a:pt x="1477573" y="782766"/>
                  <a:pt x="637296" y="915452"/>
                  <a:pt x="0" y="830997"/>
                </a:cubicBezTo>
                <a:cubicBezTo>
                  <a:pt x="63154" y="451589"/>
                  <a:pt x="-14350" y="374090"/>
                  <a:pt x="0" y="0"/>
                </a:cubicBezTo>
                <a:close/>
              </a:path>
              <a:path w="2192046" h="830997" stroke="0" extrusionOk="0">
                <a:moveTo>
                  <a:pt x="0" y="0"/>
                </a:moveTo>
                <a:cubicBezTo>
                  <a:pt x="567161" y="118645"/>
                  <a:pt x="1647702" y="116012"/>
                  <a:pt x="2192046" y="0"/>
                </a:cubicBezTo>
                <a:cubicBezTo>
                  <a:pt x="2194172" y="113011"/>
                  <a:pt x="2231536" y="601367"/>
                  <a:pt x="2192046" y="830997"/>
                </a:cubicBezTo>
                <a:cubicBezTo>
                  <a:pt x="1105305" y="965597"/>
                  <a:pt x="303499" y="673801"/>
                  <a:pt x="0" y="830997"/>
                </a:cubicBezTo>
                <a:cubicBezTo>
                  <a:pt x="-5118" y="699632"/>
                  <a:pt x="-25823" y="390388"/>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dirty="0"/>
              <a:t>Hélio Oiticica (1977)</a:t>
            </a:r>
          </a:p>
        </p:txBody>
      </p:sp>
      <p:sp>
        <p:nvSpPr>
          <p:cNvPr id="3" name="CaixaDeTexto 2">
            <a:extLst>
              <a:ext uri="{FF2B5EF4-FFF2-40B4-BE49-F238E27FC236}">
                <a16:creationId xmlns:a16="http://schemas.microsoft.com/office/drawing/2014/main" id="{56E37BEE-4025-FC23-EA7D-1A709B0F4340}"/>
              </a:ext>
            </a:extLst>
          </p:cNvPr>
          <p:cNvSpPr txBox="1"/>
          <p:nvPr/>
        </p:nvSpPr>
        <p:spPr>
          <a:xfrm rot="16200000">
            <a:off x="8466187" y="3133926"/>
            <a:ext cx="6681707" cy="461665"/>
          </a:xfrm>
          <a:prstGeom prst="rect">
            <a:avLst/>
          </a:prstGeom>
          <a:noFill/>
        </p:spPr>
        <p:txBody>
          <a:bodyPr wrap="square" rtlCol="0">
            <a:spAutoFit/>
          </a:bodyPr>
          <a:lstStyle/>
          <a:p>
            <a:pPr algn="l"/>
            <a:r>
              <a:rPr lang="pt-BR" sz="800" b="0" i="0" u="none" strike="noStrike" baseline="0" dirty="0">
                <a:solidFill>
                  <a:srgbClr val="2F2F2E"/>
                </a:solidFill>
                <a:latin typeface="HelveticaLTStd-Cond"/>
              </a:rPr>
              <a:t>IMAGEM LICENCIADA PELO INSTITUTO TUNGA” /©CHRISTIAN CRAVO; COLEÇÃO DA ARTISTA. CORTESIA GALERIA VERMELHO; ADRIANA VAREJÃO/INSTITUTO INHOTIM, BRUMADINHO, MG. FOTO: ARNALDO JR/SHUTTERSTOCK.COM; </a:t>
            </a:r>
            <a:r>
              <a:rPr lang="it-IT" sz="800" b="0" i="0" u="none" strike="noStrike" baseline="0" dirty="0">
                <a:solidFill>
                  <a:srgbClr val="2F2F2E"/>
                </a:solidFill>
                <a:latin typeface="HelveticaLTStd-Cond"/>
              </a:rPr>
              <a:t>© PROJETO HO. 2022/FOTO: VANESSA VOLK/ </a:t>
            </a:r>
            <a:r>
              <a:rPr lang="pt-BR" sz="800" b="0" i="0" u="none" strike="noStrike" baseline="0" dirty="0">
                <a:solidFill>
                  <a:srgbClr val="2F2F2E"/>
                </a:solidFill>
                <a:latin typeface="HelveticaLTStd-Cond"/>
              </a:rPr>
              <a:t>SHUTTERSTOCK.COM</a:t>
            </a:r>
            <a:endParaRPr lang="pt-BR" sz="800" b="1" dirty="0"/>
          </a:p>
        </p:txBody>
      </p:sp>
    </p:spTree>
    <p:extLst>
      <p:ext uri="{BB962C8B-B14F-4D97-AF65-F5344CB8AC3E}">
        <p14:creationId xmlns:p14="http://schemas.microsoft.com/office/powerpoint/2010/main" val="2547203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pic>
        <p:nvPicPr>
          <p:cNvPr id="11" name="Imagem 10" descr="Uma imagem contendo Diagrama&#10;&#10;Descrição gerada automaticamente">
            <a:extLst>
              <a:ext uri="{FF2B5EF4-FFF2-40B4-BE49-F238E27FC236}">
                <a16:creationId xmlns:a16="http://schemas.microsoft.com/office/drawing/2014/main" id="{D89EA484-432A-4C23-1C92-7C68AD055B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50908" y="434463"/>
            <a:ext cx="7525722" cy="5545268"/>
          </a:xfrm>
          <a:prstGeom prst="rect">
            <a:avLst/>
          </a:prstGeom>
        </p:spPr>
      </p:pic>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363992" y="5979731"/>
            <a:ext cx="6826926" cy="669540"/>
          </a:xfrm>
          <a:prstGeom prst="rect">
            <a:avLst/>
          </a:prstGeom>
          <a:solidFill>
            <a:schemeClr val="bg1"/>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THE LIFE of Nelson Mandela. </a:t>
            </a:r>
            <a:r>
              <a:rPr lang="pt-BR" sz="1200" b="1" dirty="0" err="1">
                <a:solidFill>
                  <a:srgbClr val="2F2F2E"/>
                </a:solidFill>
                <a:latin typeface="Helvetica" pitchFamily="2" charset="0"/>
              </a:rPr>
              <a:t>Eyewitness</a:t>
            </a:r>
            <a:r>
              <a:rPr lang="pt-BR" sz="1200" b="1" dirty="0">
                <a:solidFill>
                  <a:srgbClr val="2F2F2E"/>
                </a:solidFill>
                <a:latin typeface="Helvetica" pitchFamily="2" charset="0"/>
              </a:rPr>
              <a:t> News</a:t>
            </a:r>
            <a:r>
              <a:rPr lang="pt-BR" sz="1200" dirty="0">
                <a:solidFill>
                  <a:srgbClr val="2F2F2E"/>
                </a:solidFill>
                <a:latin typeface="Helvetica" pitchFamily="2" charset="0"/>
              </a:rPr>
              <a:t>, 2022. Disponível em: https://</a:t>
            </a:r>
            <a:r>
              <a:rPr lang="pt-BR" sz="1200" dirty="0" err="1">
                <a:solidFill>
                  <a:srgbClr val="2F2F2E"/>
                </a:solidFill>
                <a:latin typeface="Helvetica" pitchFamily="2" charset="0"/>
              </a:rPr>
              <a:t>ewn.co.za</a:t>
            </a:r>
            <a:r>
              <a:rPr lang="pt-BR" sz="1200" dirty="0">
                <a:solidFill>
                  <a:srgbClr val="2F2F2E"/>
                </a:solidFill>
                <a:latin typeface="Helvetica" pitchFamily="2" charset="0"/>
              </a:rPr>
              <a:t>/2013/12/06/The-</a:t>
            </a:r>
            <a:r>
              <a:rPr lang="pt-BR" sz="1200" dirty="0" err="1">
                <a:solidFill>
                  <a:srgbClr val="2F2F2E"/>
                </a:solidFill>
                <a:latin typeface="Helvetica" pitchFamily="2" charset="0"/>
              </a:rPr>
              <a:t>life</a:t>
            </a:r>
            <a:r>
              <a:rPr lang="pt-BR" sz="1200" dirty="0">
                <a:solidFill>
                  <a:srgbClr val="2F2F2E"/>
                </a:solidFill>
                <a:latin typeface="Helvetica" pitchFamily="2" charset="0"/>
              </a:rPr>
              <a:t>-</a:t>
            </a:r>
            <a:r>
              <a:rPr lang="pt-BR" sz="1200" dirty="0" err="1">
                <a:solidFill>
                  <a:srgbClr val="2F2F2E"/>
                </a:solidFill>
                <a:latin typeface="Helvetica" pitchFamily="2" charset="0"/>
              </a:rPr>
              <a:t>of</a:t>
            </a:r>
            <a:r>
              <a:rPr lang="pt-BR" sz="1200" dirty="0">
                <a:solidFill>
                  <a:srgbClr val="2F2F2E"/>
                </a:solidFill>
                <a:latin typeface="Helvetica" pitchFamily="2" charset="0"/>
              </a:rPr>
              <a:t>-Nelson-Mandela. Acesso em: 22 jun. 2022.</a:t>
            </a:r>
          </a:p>
        </p:txBody>
      </p:sp>
      <p:sp>
        <p:nvSpPr>
          <p:cNvPr id="3" name="CaixaDeTexto 2">
            <a:extLst>
              <a:ext uri="{FF2B5EF4-FFF2-40B4-BE49-F238E27FC236}">
                <a16:creationId xmlns:a16="http://schemas.microsoft.com/office/drawing/2014/main" id="{77999661-0667-DD71-D035-7F4FC9EC63F0}"/>
              </a:ext>
            </a:extLst>
          </p:cNvPr>
          <p:cNvSpPr txBox="1"/>
          <p:nvPr/>
        </p:nvSpPr>
        <p:spPr>
          <a:xfrm rot="16200000">
            <a:off x="3665928" y="4454766"/>
            <a:ext cx="2886135" cy="507831"/>
          </a:xfrm>
          <a:prstGeom prst="rect">
            <a:avLst/>
          </a:prstGeom>
          <a:noFill/>
        </p:spPr>
        <p:txBody>
          <a:bodyPr wrap="square" rtlCol="0">
            <a:spAutoFit/>
          </a:bodyPr>
          <a:lstStyle/>
          <a:p>
            <a:r>
              <a:rPr lang="pt-BR" sz="900" b="1" i="0" u="none" strike="noStrike" baseline="0" dirty="0">
                <a:solidFill>
                  <a:srgbClr val="2F2F2E"/>
                </a:solidFill>
                <a:latin typeface="HelveticaLTStd-Cond"/>
              </a:rPr>
              <a:t>T. LESIA/SHUTTERSTOCK.COM; </a:t>
            </a:r>
          </a:p>
          <a:p>
            <a:r>
              <a:rPr lang="pt-BR" sz="900" b="1" i="0" u="none" strike="noStrike" baseline="0" dirty="0">
                <a:solidFill>
                  <a:srgbClr val="2F2F2E"/>
                </a:solidFill>
                <a:latin typeface="HelveticaLTStd-Cond"/>
              </a:rPr>
              <a:t>PER-ANDERS PETTERSSON/</a:t>
            </a:r>
          </a:p>
          <a:p>
            <a:r>
              <a:rPr lang="pt-BR" sz="900" b="1" i="0" u="none" strike="noStrike" baseline="0" dirty="0">
                <a:solidFill>
                  <a:srgbClr val="2F2F2E"/>
                </a:solidFill>
                <a:latin typeface="HelveticaLTStd-Cond"/>
              </a:rPr>
              <a:t>GETTY IMAGES</a:t>
            </a:r>
            <a:endParaRPr lang="pt-BR" sz="900" b="1" dirty="0"/>
          </a:p>
        </p:txBody>
      </p:sp>
    </p:spTree>
    <p:extLst>
      <p:ext uri="{BB962C8B-B14F-4D97-AF65-F5344CB8AC3E}">
        <p14:creationId xmlns:p14="http://schemas.microsoft.com/office/powerpoint/2010/main" val="4207755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6" name="Espaço Reservado para Conteúdo 2">
            <a:extLst>
              <a:ext uri="{FF2B5EF4-FFF2-40B4-BE49-F238E27FC236}">
                <a16:creationId xmlns:a16="http://schemas.microsoft.com/office/drawing/2014/main" id="{9E62F096-4B2C-53EA-27B5-7DCC274472C1}"/>
              </a:ext>
            </a:extLst>
          </p:cNvPr>
          <p:cNvSpPr txBox="1">
            <a:spLocks/>
          </p:cNvSpPr>
          <p:nvPr/>
        </p:nvSpPr>
        <p:spPr>
          <a:xfrm>
            <a:off x="5566459" y="5362207"/>
            <a:ext cx="5713376" cy="9062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WASSERMAN, Dan. Nelson Mandela (1918-2013). </a:t>
            </a:r>
            <a:r>
              <a:rPr lang="pt-BR" sz="1200" b="1" dirty="0">
                <a:solidFill>
                  <a:srgbClr val="2F2F2E"/>
                </a:solidFill>
                <a:latin typeface="Helvetica" pitchFamily="2" charset="0"/>
              </a:rPr>
              <a:t>Star Tribune</a:t>
            </a:r>
            <a:r>
              <a:rPr lang="pt-BR" sz="1200" dirty="0">
                <a:solidFill>
                  <a:srgbClr val="2F2F2E"/>
                </a:solidFill>
                <a:latin typeface="Helvetica" pitchFamily="2" charset="0"/>
              </a:rPr>
              <a:t>, 6 dez. 2013. Disponível em: </a:t>
            </a:r>
            <a:r>
              <a:rPr lang="pt-BR" sz="1200" dirty="0" err="1">
                <a:solidFill>
                  <a:srgbClr val="2F2F2E"/>
                </a:solidFill>
                <a:latin typeface="Helvetica" pitchFamily="2" charset="0"/>
              </a:rPr>
              <a:t>www.startribune.com</a:t>
            </a:r>
            <a:r>
              <a:rPr lang="pt-BR" sz="1200" dirty="0">
                <a:solidFill>
                  <a:srgbClr val="2F2F2E"/>
                </a:solidFill>
                <a:latin typeface="Helvetica" pitchFamily="2" charset="0"/>
              </a:rPr>
              <a:t>/editorial-cartoon-</a:t>
            </a:r>
            <a:r>
              <a:rPr lang="pt-BR" sz="1200" dirty="0" err="1">
                <a:solidFill>
                  <a:srgbClr val="2F2F2E"/>
                </a:solidFill>
                <a:latin typeface="Helvetica" pitchFamily="2" charset="0"/>
              </a:rPr>
              <a:t>nelsonmandela</a:t>
            </a:r>
            <a:r>
              <a:rPr lang="pt-BR" sz="1200" dirty="0">
                <a:solidFill>
                  <a:srgbClr val="2F2F2E"/>
                </a:solidFill>
                <a:latin typeface="Helvetica" pitchFamily="2" charset="0"/>
              </a:rPr>
              <a:t>/234683131/. Acesso em: 22 jun. 2022.</a:t>
            </a:r>
          </a:p>
        </p:txBody>
      </p:sp>
      <p:grpSp>
        <p:nvGrpSpPr>
          <p:cNvPr id="9" name="Agrupar 8">
            <a:extLst>
              <a:ext uri="{FF2B5EF4-FFF2-40B4-BE49-F238E27FC236}">
                <a16:creationId xmlns:a16="http://schemas.microsoft.com/office/drawing/2014/main" id="{40513CFA-172E-AF13-1E37-A0FBF50C5BC1}"/>
              </a:ext>
            </a:extLst>
          </p:cNvPr>
          <p:cNvGrpSpPr/>
          <p:nvPr/>
        </p:nvGrpSpPr>
        <p:grpSpPr>
          <a:xfrm>
            <a:off x="386669" y="2890702"/>
            <a:ext cx="2962588" cy="2400501"/>
            <a:chOff x="667900" y="3626397"/>
            <a:chExt cx="2962588" cy="2400501"/>
          </a:xfrm>
        </p:grpSpPr>
        <p:sp>
          <p:nvSpPr>
            <p:cNvPr id="11" name="CaixaDeTexto 10">
              <a:extLst>
                <a:ext uri="{FF2B5EF4-FFF2-40B4-BE49-F238E27FC236}">
                  <a16:creationId xmlns:a16="http://schemas.microsoft.com/office/drawing/2014/main" id="{ADF68C4A-282A-E8EA-1E6D-63EDCE033A20}"/>
                </a:ext>
              </a:extLst>
            </p:cNvPr>
            <p:cNvSpPr txBox="1"/>
            <p:nvPr/>
          </p:nvSpPr>
          <p:spPr>
            <a:xfrm>
              <a:off x="839244" y="4087906"/>
              <a:ext cx="2791244" cy="1938992"/>
            </a:xfrm>
            <a:custGeom>
              <a:avLst/>
              <a:gdLst>
                <a:gd name="connsiteX0" fmla="*/ 0 w 2791244"/>
                <a:gd name="connsiteY0" fmla="*/ 0 h 1938992"/>
                <a:gd name="connsiteX1" fmla="*/ 2791244 w 2791244"/>
                <a:gd name="connsiteY1" fmla="*/ 0 h 1938992"/>
                <a:gd name="connsiteX2" fmla="*/ 2791244 w 2791244"/>
                <a:gd name="connsiteY2" fmla="*/ 1938992 h 1938992"/>
                <a:gd name="connsiteX3" fmla="*/ 0 w 2791244"/>
                <a:gd name="connsiteY3" fmla="*/ 1938992 h 1938992"/>
                <a:gd name="connsiteX4" fmla="*/ 0 w 279124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244" h="1938992" fill="none" extrusionOk="0">
                  <a:moveTo>
                    <a:pt x="0" y="0"/>
                  </a:moveTo>
                  <a:cubicBezTo>
                    <a:pt x="1044940" y="-49533"/>
                    <a:pt x="1817361" y="-14809"/>
                    <a:pt x="2791244" y="0"/>
                  </a:cubicBezTo>
                  <a:cubicBezTo>
                    <a:pt x="2878883" y="752559"/>
                    <a:pt x="2718565" y="1500896"/>
                    <a:pt x="2791244" y="1938992"/>
                  </a:cubicBezTo>
                  <a:cubicBezTo>
                    <a:pt x="1809997" y="1890761"/>
                    <a:pt x="395360" y="2023447"/>
                    <a:pt x="0" y="1938992"/>
                  </a:cubicBezTo>
                  <a:cubicBezTo>
                    <a:pt x="-38581" y="1336146"/>
                    <a:pt x="63341" y="257688"/>
                    <a:pt x="0" y="0"/>
                  </a:cubicBezTo>
                  <a:close/>
                </a:path>
                <a:path w="2791244" h="1938992" stroke="0" extrusionOk="0">
                  <a:moveTo>
                    <a:pt x="0" y="0"/>
                  </a:moveTo>
                  <a:cubicBezTo>
                    <a:pt x="1029714" y="118645"/>
                    <a:pt x="2020663" y="116012"/>
                    <a:pt x="2791244" y="0"/>
                  </a:cubicBezTo>
                  <a:cubicBezTo>
                    <a:pt x="2658362" y="562170"/>
                    <a:pt x="2876195" y="1716516"/>
                    <a:pt x="2791244" y="1938992"/>
                  </a:cubicBezTo>
                  <a:cubicBezTo>
                    <a:pt x="1644218" y="2073592"/>
                    <a:pt x="590945"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Busque sempre estabelecer</a:t>
              </a:r>
            </a:p>
            <a:p>
              <a:r>
                <a:rPr lang="pt-BR" sz="2000" dirty="0"/>
                <a:t>relações entre os textos que você lê para ampliar sua compreensão deles e do mundo.</a:t>
              </a:r>
            </a:p>
          </p:txBody>
        </p:sp>
        <p:sp>
          <p:nvSpPr>
            <p:cNvPr id="13" name="Pentágono 12">
              <a:extLst>
                <a:ext uri="{FF2B5EF4-FFF2-40B4-BE49-F238E27FC236}">
                  <a16:creationId xmlns:a16="http://schemas.microsoft.com/office/drawing/2014/main" id="{42ED94E9-F868-2037-3CBD-6888DBC8571F}"/>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5" name="Imagem 4">
            <a:extLst>
              <a:ext uri="{FF2B5EF4-FFF2-40B4-BE49-F238E27FC236}">
                <a16:creationId xmlns:a16="http://schemas.microsoft.com/office/drawing/2014/main" id="{12D939DD-305C-18A6-08AA-2E0D4D3A552D}"/>
              </a:ext>
            </a:extLst>
          </p:cNvPr>
          <p:cNvPicPr>
            <a:picLocks noChangeAspect="1"/>
          </p:cNvPicPr>
          <p:nvPr/>
        </p:nvPicPr>
        <p:blipFill>
          <a:blip r:embed="rId2"/>
          <a:stretch>
            <a:fillRect/>
          </a:stretch>
        </p:blipFill>
        <p:spPr>
          <a:xfrm>
            <a:off x="5566459" y="914818"/>
            <a:ext cx="5713376" cy="4455992"/>
          </a:xfrm>
          <a:prstGeom prst="rect">
            <a:avLst/>
          </a:prstGeom>
        </p:spPr>
      </p:pic>
      <p:sp>
        <p:nvSpPr>
          <p:cNvPr id="7" name="CaixaDeTexto 6">
            <a:extLst>
              <a:ext uri="{FF2B5EF4-FFF2-40B4-BE49-F238E27FC236}">
                <a16:creationId xmlns:a16="http://schemas.microsoft.com/office/drawing/2014/main" id="{51596336-C08B-889C-D78C-9E06C4C5BB67}"/>
              </a:ext>
            </a:extLst>
          </p:cNvPr>
          <p:cNvSpPr txBox="1"/>
          <p:nvPr/>
        </p:nvSpPr>
        <p:spPr>
          <a:xfrm>
            <a:off x="3765568" y="4254910"/>
            <a:ext cx="1882677" cy="646331"/>
          </a:xfrm>
          <a:custGeom>
            <a:avLst/>
            <a:gdLst>
              <a:gd name="connsiteX0" fmla="*/ 0 w 1882677"/>
              <a:gd name="connsiteY0" fmla="*/ 0 h 646331"/>
              <a:gd name="connsiteX1" fmla="*/ 1882677 w 1882677"/>
              <a:gd name="connsiteY1" fmla="*/ 0 h 646331"/>
              <a:gd name="connsiteX2" fmla="*/ 1882677 w 1882677"/>
              <a:gd name="connsiteY2" fmla="*/ 646331 h 646331"/>
              <a:gd name="connsiteX3" fmla="*/ 0 w 1882677"/>
              <a:gd name="connsiteY3" fmla="*/ 646331 h 646331"/>
              <a:gd name="connsiteX4" fmla="*/ 0 w 1882677"/>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77" h="646331" fill="none" extrusionOk="0">
                <a:moveTo>
                  <a:pt x="0" y="0"/>
                </a:moveTo>
                <a:cubicBezTo>
                  <a:pt x="345596" y="168209"/>
                  <a:pt x="1277794" y="124243"/>
                  <a:pt x="1882677" y="0"/>
                </a:cubicBezTo>
                <a:cubicBezTo>
                  <a:pt x="1897149" y="98201"/>
                  <a:pt x="1863764" y="333819"/>
                  <a:pt x="1882677" y="646331"/>
                </a:cubicBezTo>
                <a:cubicBezTo>
                  <a:pt x="1128024" y="814546"/>
                  <a:pt x="885271" y="809607"/>
                  <a:pt x="0" y="646331"/>
                </a:cubicBezTo>
                <a:cubicBezTo>
                  <a:pt x="46534" y="433830"/>
                  <a:pt x="35510" y="136178"/>
                  <a:pt x="0" y="0"/>
                </a:cubicBezTo>
                <a:close/>
              </a:path>
              <a:path w="1882677" h="646331" stroke="0" extrusionOk="0">
                <a:moveTo>
                  <a:pt x="0" y="0"/>
                </a:moveTo>
                <a:cubicBezTo>
                  <a:pt x="573447" y="155077"/>
                  <a:pt x="1530582" y="15690"/>
                  <a:pt x="1882677" y="0"/>
                </a:cubicBezTo>
                <a:cubicBezTo>
                  <a:pt x="1834943" y="166119"/>
                  <a:pt x="1922167" y="543217"/>
                  <a:pt x="1882677" y="646331"/>
                </a:cubicBezTo>
                <a:cubicBezTo>
                  <a:pt x="1193418" y="490852"/>
                  <a:pt x="828592" y="619135"/>
                  <a:pt x="0" y="646331"/>
                </a:cubicBezTo>
                <a:cubicBezTo>
                  <a:pt x="44741" y="534667"/>
                  <a:pt x="-25823" y="189070"/>
                  <a:pt x="0" y="0"/>
                </a:cubicBezTo>
                <a:close/>
              </a:path>
            </a:pathLst>
          </a:custGeom>
          <a:solidFill>
            <a:schemeClr val="accent4"/>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dirty="0">
                <a:effectLst/>
                <a:latin typeface="+mj-lt"/>
              </a:rPr>
              <a:t>“wins the Nobel</a:t>
            </a:r>
          </a:p>
          <a:p>
            <a:pPr algn="ctr"/>
            <a:r>
              <a:rPr lang="pt-BR" dirty="0">
                <a:effectLst/>
                <a:latin typeface="+mj-lt"/>
              </a:rPr>
              <a:t>Peace </a:t>
            </a:r>
            <a:r>
              <a:rPr lang="pt-BR" dirty="0" err="1">
                <a:effectLst/>
                <a:latin typeface="+mj-lt"/>
              </a:rPr>
              <a:t>Prize</a:t>
            </a:r>
            <a:r>
              <a:rPr lang="pt-BR" dirty="0">
                <a:effectLst/>
                <a:latin typeface="+mj-lt"/>
              </a:rPr>
              <a:t>”</a:t>
            </a:r>
          </a:p>
        </p:txBody>
      </p:sp>
      <p:sp>
        <p:nvSpPr>
          <p:cNvPr id="8" name="CaixaDeTexto 7">
            <a:extLst>
              <a:ext uri="{FF2B5EF4-FFF2-40B4-BE49-F238E27FC236}">
                <a16:creationId xmlns:a16="http://schemas.microsoft.com/office/drawing/2014/main" id="{1BCAC5F4-3987-4047-1EB5-54C089967701}"/>
              </a:ext>
            </a:extLst>
          </p:cNvPr>
          <p:cNvSpPr txBox="1"/>
          <p:nvPr/>
        </p:nvSpPr>
        <p:spPr>
          <a:xfrm>
            <a:off x="4007441" y="2603090"/>
            <a:ext cx="1798545" cy="646331"/>
          </a:xfrm>
          <a:custGeom>
            <a:avLst/>
            <a:gdLst>
              <a:gd name="connsiteX0" fmla="*/ 0 w 1798545"/>
              <a:gd name="connsiteY0" fmla="*/ 0 h 646331"/>
              <a:gd name="connsiteX1" fmla="*/ 1798545 w 1798545"/>
              <a:gd name="connsiteY1" fmla="*/ 0 h 646331"/>
              <a:gd name="connsiteX2" fmla="*/ 1798545 w 1798545"/>
              <a:gd name="connsiteY2" fmla="*/ 646331 h 646331"/>
              <a:gd name="connsiteX3" fmla="*/ 0 w 1798545"/>
              <a:gd name="connsiteY3" fmla="*/ 646331 h 646331"/>
              <a:gd name="connsiteX4" fmla="*/ 0 w 179854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545" h="646331" fill="none" extrusionOk="0">
                <a:moveTo>
                  <a:pt x="0" y="0"/>
                </a:moveTo>
                <a:cubicBezTo>
                  <a:pt x="776671" y="-42347"/>
                  <a:pt x="973123" y="153422"/>
                  <a:pt x="1798545" y="0"/>
                </a:cubicBezTo>
                <a:cubicBezTo>
                  <a:pt x="1813017" y="98201"/>
                  <a:pt x="1779632" y="333819"/>
                  <a:pt x="1798545" y="646331"/>
                </a:cubicBezTo>
                <a:cubicBezTo>
                  <a:pt x="1034563" y="759851"/>
                  <a:pt x="251473" y="610555"/>
                  <a:pt x="0" y="646331"/>
                </a:cubicBezTo>
                <a:cubicBezTo>
                  <a:pt x="46534" y="433830"/>
                  <a:pt x="35510" y="136178"/>
                  <a:pt x="0" y="0"/>
                </a:cubicBezTo>
                <a:close/>
              </a:path>
              <a:path w="1798545" h="646331" stroke="0" extrusionOk="0">
                <a:moveTo>
                  <a:pt x="0" y="0"/>
                </a:moveTo>
                <a:cubicBezTo>
                  <a:pt x="452951" y="-99861"/>
                  <a:pt x="1362415" y="141119"/>
                  <a:pt x="1798545" y="0"/>
                </a:cubicBezTo>
                <a:cubicBezTo>
                  <a:pt x="1750811" y="166119"/>
                  <a:pt x="1838035" y="543217"/>
                  <a:pt x="1798545" y="646331"/>
                </a:cubicBezTo>
                <a:cubicBezTo>
                  <a:pt x="1516640" y="726537"/>
                  <a:pt x="877113" y="683328"/>
                  <a:pt x="0" y="646331"/>
                </a:cubicBezTo>
                <a:cubicBezTo>
                  <a:pt x="44741" y="534667"/>
                  <a:pt x="-25823" y="189070"/>
                  <a:pt x="0" y="0"/>
                </a:cubicBezTo>
                <a:close/>
              </a:path>
            </a:pathLst>
          </a:custGeom>
          <a:solidFill>
            <a:schemeClr val="accent4"/>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dirty="0">
                <a:effectLst/>
                <a:latin typeface="+mj-lt"/>
              </a:rPr>
              <a:t>“co-founds ANC</a:t>
            </a:r>
          </a:p>
          <a:p>
            <a:pPr algn="ctr"/>
            <a:r>
              <a:rPr lang="pt-BR" dirty="0">
                <a:effectLst/>
                <a:latin typeface="+mj-lt"/>
              </a:rPr>
              <a:t>Youth League”</a:t>
            </a:r>
          </a:p>
        </p:txBody>
      </p:sp>
      <p:sp>
        <p:nvSpPr>
          <p:cNvPr id="14" name="CaixaDeTexto 13">
            <a:extLst>
              <a:ext uri="{FF2B5EF4-FFF2-40B4-BE49-F238E27FC236}">
                <a16:creationId xmlns:a16="http://schemas.microsoft.com/office/drawing/2014/main" id="{99BE5E2C-FBDD-879A-FC30-390A35C481EB}"/>
              </a:ext>
            </a:extLst>
          </p:cNvPr>
          <p:cNvSpPr txBox="1"/>
          <p:nvPr/>
        </p:nvSpPr>
        <p:spPr>
          <a:xfrm>
            <a:off x="10385313" y="2519154"/>
            <a:ext cx="1634459" cy="646331"/>
          </a:xfrm>
          <a:custGeom>
            <a:avLst/>
            <a:gdLst>
              <a:gd name="connsiteX0" fmla="*/ 0 w 1634459"/>
              <a:gd name="connsiteY0" fmla="*/ 0 h 646331"/>
              <a:gd name="connsiteX1" fmla="*/ 1634459 w 1634459"/>
              <a:gd name="connsiteY1" fmla="*/ 0 h 646331"/>
              <a:gd name="connsiteX2" fmla="*/ 1634459 w 1634459"/>
              <a:gd name="connsiteY2" fmla="*/ 646331 h 646331"/>
              <a:gd name="connsiteX3" fmla="*/ 0 w 1634459"/>
              <a:gd name="connsiteY3" fmla="*/ 646331 h 646331"/>
              <a:gd name="connsiteX4" fmla="*/ 0 w 163445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59" h="646331" fill="none" extrusionOk="0">
                <a:moveTo>
                  <a:pt x="0" y="0"/>
                </a:moveTo>
                <a:cubicBezTo>
                  <a:pt x="591455" y="-19799"/>
                  <a:pt x="892103" y="92021"/>
                  <a:pt x="1634459" y="0"/>
                </a:cubicBezTo>
                <a:cubicBezTo>
                  <a:pt x="1648931" y="98201"/>
                  <a:pt x="1615546" y="333819"/>
                  <a:pt x="1634459" y="646331"/>
                </a:cubicBezTo>
                <a:cubicBezTo>
                  <a:pt x="1251685" y="584731"/>
                  <a:pt x="790511" y="627801"/>
                  <a:pt x="0" y="646331"/>
                </a:cubicBezTo>
                <a:cubicBezTo>
                  <a:pt x="46534" y="433830"/>
                  <a:pt x="35510" y="136178"/>
                  <a:pt x="0" y="0"/>
                </a:cubicBezTo>
                <a:close/>
              </a:path>
              <a:path w="1634459" h="646331" stroke="0" extrusionOk="0">
                <a:moveTo>
                  <a:pt x="0" y="0"/>
                </a:moveTo>
                <a:cubicBezTo>
                  <a:pt x="476753" y="-111768"/>
                  <a:pt x="825651" y="84501"/>
                  <a:pt x="1634459" y="0"/>
                </a:cubicBezTo>
                <a:cubicBezTo>
                  <a:pt x="1586725" y="166119"/>
                  <a:pt x="1673949" y="543217"/>
                  <a:pt x="1634459" y="646331"/>
                </a:cubicBezTo>
                <a:cubicBezTo>
                  <a:pt x="1139014" y="520062"/>
                  <a:pt x="306452" y="580660"/>
                  <a:pt x="0" y="646331"/>
                </a:cubicBezTo>
                <a:cubicBezTo>
                  <a:pt x="44741" y="534667"/>
                  <a:pt x="-25823" y="189070"/>
                  <a:pt x="0" y="0"/>
                </a:cubicBezTo>
                <a:close/>
              </a:path>
            </a:pathLst>
          </a:custGeom>
          <a:solidFill>
            <a:schemeClr val="accent4"/>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dirty="0">
                <a:effectLst/>
                <a:latin typeface="+mj-lt"/>
              </a:rPr>
              <a:t>“released from prison”</a:t>
            </a:r>
          </a:p>
        </p:txBody>
      </p:sp>
      <p:sp>
        <p:nvSpPr>
          <p:cNvPr id="15" name="CaixaDeTexto 14">
            <a:extLst>
              <a:ext uri="{FF2B5EF4-FFF2-40B4-BE49-F238E27FC236}">
                <a16:creationId xmlns:a16="http://schemas.microsoft.com/office/drawing/2014/main" id="{5212F713-38E3-551E-69A3-87C0DD7FDF91}"/>
              </a:ext>
            </a:extLst>
          </p:cNvPr>
          <p:cNvSpPr txBox="1"/>
          <p:nvPr/>
        </p:nvSpPr>
        <p:spPr>
          <a:xfrm>
            <a:off x="7459682" y="1338469"/>
            <a:ext cx="1926930" cy="646331"/>
          </a:xfrm>
          <a:custGeom>
            <a:avLst/>
            <a:gdLst>
              <a:gd name="connsiteX0" fmla="*/ 0 w 1926930"/>
              <a:gd name="connsiteY0" fmla="*/ 0 h 646331"/>
              <a:gd name="connsiteX1" fmla="*/ 1926930 w 1926930"/>
              <a:gd name="connsiteY1" fmla="*/ 0 h 646331"/>
              <a:gd name="connsiteX2" fmla="*/ 1926930 w 1926930"/>
              <a:gd name="connsiteY2" fmla="*/ 646331 h 646331"/>
              <a:gd name="connsiteX3" fmla="*/ 0 w 1926930"/>
              <a:gd name="connsiteY3" fmla="*/ 646331 h 646331"/>
              <a:gd name="connsiteX4" fmla="*/ 0 w 19269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930" h="646331" fill="none" extrusionOk="0">
                <a:moveTo>
                  <a:pt x="0" y="0"/>
                </a:moveTo>
                <a:cubicBezTo>
                  <a:pt x="492112" y="-49533"/>
                  <a:pt x="1333518" y="-14809"/>
                  <a:pt x="1926930" y="0"/>
                </a:cubicBezTo>
                <a:cubicBezTo>
                  <a:pt x="1941402" y="98201"/>
                  <a:pt x="1908017" y="333819"/>
                  <a:pt x="1926930" y="646331"/>
                </a:cubicBezTo>
                <a:cubicBezTo>
                  <a:pt x="1490989" y="598100"/>
                  <a:pt x="786146" y="730786"/>
                  <a:pt x="0" y="646331"/>
                </a:cubicBezTo>
                <a:cubicBezTo>
                  <a:pt x="46534" y="433830"/>
                  <a:pt x="35510" y="136178"/>
                  <a:pt x="0" y="0"/>
                </a:cubicBezTo>
                <a:close/>
              </a:path>
              <a:path w="1926930" h="646331" stroke="0" extrusionOk="0">
                <a:moveTo>
                  <a:pt x="0" y="0"/>
                </a:moveTo>
                <a:cubicBezTo>
                  <a:pt x="846102" y="118645"/>
                  <a:pt x="1490038" y="116012"/>
                  <a:pt x="1926930" y="0"/>
                </a:cubicBezTo>
                <a:cubicBezTo>
                  <a:pt x="1879196" y="166119"/>
                  <a:pt x="1966420" y="543217"/>
                  <a:pt x="1926930" y="646331"/>
                </a:cubicBezTo>
                <a:cubicBezTo>
                  <a:pt x="1644146" y="780931"/>
                  <a:pt x="487336" y="489135"/>
                  <a:pt x="0" y="646331"/>
                </a:cubicBezTo>
                <a:cubicBezTo>
                  <a:pt x="44741" y="534667"/>
                  <a:pt x="-25823" y="189070"/>
                  <a:pt x="0" y="0"/>
                </a:cubicBezTo>
                <a:close/>
              </a:path>
            </a:pathLst>
          </a:custGeom>
          <a:solidFill>
            <a:schemeClr val="accent4"/>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dirty="0">
                <a:effectLst/>
                <a:latin typeface="+mj-lt"/>
              </a:rPr>
              <a:t>“sentenced to</a:t>
            </a:r>
          </a:p>
          <a:p>
            <a:pPr algn="ctr"/>
            <a:r>
              <a:rPr lang="pt-BR" dirty="0">
                <a:effectLst/>
                <a:latin typeface="+mj-lt"/>
              </a:rPr>
              <a:t>life imprisonment”</a:t>
            </a:r>
          </a:p>
        </p:txBody>
      </p:sp>
      <p:sp>
        <p:nvSpPr>
          <p:cNvPr id="17" name="CaixaDeTexto 16">
            <a:extLst>
              <a:ext uri="{FF2B5EF4-FFF2-40B4-BE49-F238E27FC236}">
                <a16:creationId xmlns:a16="http://schemas.microsoft.com/office/drawing/2014/main" id="{577389BD-9FB5-BC68-A7DD-6ED0468033CD}"/>
              </a:ext>
            </a:extLst>
          </p:cNvPr>
          <p:cNvSpPr txBox="1"/>
          <p:nvPr/>
        </p:nvSpPr>
        <p:spPr>
          <a:xfrm>
            <a:off x="7467618" y="5001477"/>
            <a:ext cx="2070926" cy="369332"/>
          </a:xfrm>
          <a:custGeom>
            <a:avLst/>
            <a:gdLst>
              <a:gd name="connsiteX0" fmla="*/ 0 w 2070926"/>
              <a:gd name="connsiteY0" fmla="*/ 0 h 369332"/>
              <a:gd name="connsiteX1" fmla="*/ 2070926 w 2070926"/>
              <a:gd name="connsiteY1" fmla="*/ 0 h 369332"/>
              <a:gd name="connsiteX2" fmla="*/ 2070926 w 2070926"/>
              <a:gd name="connsiteY2" fmla="*/ 369332 h 369332"/>
              <a:gd name="connsiteX3" fmla="*/ 0 w 2070926"/>
              <a:gd name="connsiteY3" fmla="*/ 369332 h 369332"/>
              <a:gd name="connsiteX4" fmla="*/ 0 w 2070926"/>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26" h="369332" fill="none" extrusionOk="0">
                <a:moveTo>
                  <a:pt x="0" y="0"/>
                </a:moveTo>
                <a:cubicBezTo>
                  <a:pt x="463977" y="-49533"/>
                  <a:pt x="1703437" y="-14809"/>
                  <a:pt x="2070926" y="0"/>
                </a:cubicBezTo>
                <a:cubicBezTo>
                  <a:pt x="2060468" y="136842"/>
                  <a:pt x="2043703" y="302669"/>
                  <a:pt x="2070926" y="369332"/>
                </a:cubicBezTo>
                <a:cubicBezTo>
                  <a:pt x="1346824" y="321101"/>
                  <a:pt x="217076" y="453787"/>
                  <a:pt x="0" y="369332"/>
                </a:cubicBezTo>
                <a:cubicBezTo>
                  <a:pt x="-11636" y="186919"/>
                  <a:pt x="-6040" y="115751"/>
                  <a:pt x="0" y="0"/>
                </a:cubicBezTo>
                <a:close/>
              </a:path>
              <a:path w="2070926" h="369332" stroke="0" extrusionOk="0">
                <a:moveTo>
                  <a:pt x="0" y="0"/>
                </a:moveTo>
                <a:cubicBezTo>
                  <a:pt x="596669" y="118645"/>
                  <a:pt x="1261701" y="116012"/>
                  <a:pt x="2070926" y="0"/>
                </a:cubicBezTo>
                <a:cubicBezTo>
                  <a:pt x="2048122" y="167616"/>
                  <a:pt x="2068866" y="247698"/>
                  <a:pt x="2070926" y="369332"/>
                </a:cubicBezTo>
                <a:cubicBezTo>
                  <a:pt x="1720011" y="503932"/>
                  <a:pt x="741039" y="212136"/>
                  <a:pt x="0" y="369332"/>
                </a:cubicBezTo>
                <a:cubicBezTo>
                  <a:pt x="19812" y="326466"/>
                  <a:pt x="15727" y="93631"/>
                  <a:pt x="0" y="0"/>
                </a:cubicBezTo>
                <a:close/>
              </a:path>
            </a:pathLst>
          </a:custGeom>
          <a:solidFill>
            <a:schemeClr val="accent4"/>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dirty="0">
                <a:effectLst/>
                <a:latin typeface="+mj-lt"/>
              </a:rPr>
              <a:t>“elected president”</a:t>
            </a:r>
          </a:p>
        </p:txBody>
      </p:sp>
      <p:sp>
        <p:nvSpPr>
          <p:cNvPr id="3" name="CaixaDeTexto 2">
            <a:extLst>
              <a:ext uri="{FF2B5EF4-FFF2-40B4-BE49-F238E27FC236}">
                <a16:creationId xmlns:a16="http://schemas.microsoft.com/office/drawing/2014/main" id="{FC1CA0AD-445B-E3B8-CAD7-B1FA86B89509}"/>
              </a:ext>
            </a:extLst>
          </p:cNvPr>
          <p:cNvSpPr txBox="1"/>
          <p:nvPr/>
        </p:nvSpPr>
        <p:spPr>
          <a:xfrm rot="16200000">
            <a:off x="10077048" y="4040020"/>
            <a:ext cx="2405575"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DAN WASSERMAN/TCA</a:t>
            </a:r>
            <a:endParaRPr lang="pt-BR" sz="900" b="1" dirty="0"/>
          </a:p>
        </p:txBody>
      </p:sp>
    </p:spTree>
    <p:extLst>
      <p:ext uri="{BB962C8B-B14F-4D97-AF65-F5344CB8AC3E}">
        <p14:creationId xmlns:p14="http://schemas.microsoft.com/office/powerpoint/2010/main" val="4279154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8" name="Título 1">
            <a:extLst>
              <a:ext uri="{FF2B5EF4-FFF2-40B4-BE49-F238E27FC236}">
                <a16:creationId xmlns:a16="http://schemas.microsoft.com/office/drawing/2014/main" id="{1DD4E5F0-0653-0E26-3FEA-BEC6CCA9BCFD}"/>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occupations</a:t>
            </a:r>
          </a:p>
        </p:txBody>
      </p:sp>
      <p:sp>
        <p:nvSpPr>
          <p:cNvPr id="6" name="CaixaDeTexto 5">
            <a:extLst>
              <a:ext uri="{FF2B5EF4-FFF2-40B4-BE49-F238E27FC236}">
                <a16:creationId xmlns:a16="http://schemas.microsoft.com/office/drawing/2014/main" id="{DDDAF374-3EAB-C3B6-A6FF-BEF6A9B05E22}"/>
              </a:ext>
            </a:extLst>
          </p:cNvPr>
          <p:cNvSpPr txBox="1"/>
          <p:nvPr/>
        </p:nvSpPr>
        <p:spPr>
          <a:xfrm>
            <a:off x="495839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architect</a:t>
            </a:r>
          </a:p>
        </p:txBody>
      </p:sp>
      <p:sp>
        <p:nvSpPr>
          <p:cNvPr id="7" name="CaixaDeTexto 6">
            <a:extLst>
              <a:ext uri="{FF2B5EF4-FFF2-40B4-BE49-F238E27FC236}">
                <a16:creationId xmlns:a16="http://schemas.microsoft.com/office/drawing/2014/main" id="{3B913811-1146-B87D-1758-C9BB9258631C}"/>
              </a:ext>
            </a:extLst>
          </p:cNvPr>
          <p:cNvSpPr txBox="1"/>
          <p:nvPr/>
        </p:nvSpPr>
        <p:spPr>
          <a:xfrm>
            <a:off x="495839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doctor</a:t>
            </a:r>
          </a:p>
        </p:txBody>
      </p:sp>
      <p:sp>
        <p:nvSpPr>
          <p:cNvPr id="9" name="CaixaDeTexto 8">
            <a:extLst>
              <a:ext uri="{FF2B5EF4-FFF2-40B4-BE49-F238E27FC236}">
                <a16:creationId xmlns:a16="http://schemas.microsoft.com/office/drawing/2014/main" id="{1980F81F-2544-0608-56AA-C8F2FA202E6D}"/>
              </a:ext>
            </a:extLst>
          </p:cNvPr>
          <p:cNvSpPr txBox="1"/>
          <p:nvPr/>
        </p:nvSpPr>
        <p:spPr>
          <a:xfrm>
            <a:off x="4958393" y="568006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painter</a:t>
            </a:r>
          </a:p>
        </p:txBody>
      </p:sp>
      <p:sp>
        <p:nvSpPr>
          <p:cNvPr id="11" name="CaixaDeTexto 10">
            <a:extLst>
              <a:ext uri="{FF2B5EF4-FFF2-40B4-BE49-F238E27FC236}">
                <a16:creationId xmlns:a16="http://schemas.microsoft.com/office/drawing/2014/main" id="{E91F47EF-EA54-66BD-F168-FF9607580541}"/>
              </a:ext>
            </a:extLst>
          </p:cNvPr>
          <p:cNvSpPr txBox="1"/>
          <p:nvPr/>
        </p:nvSpPr>
        <p:spPr>
          <a:xfrm>
            <a:off x="738703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pianist</a:t>
            </a:r>
          </a:p>
        </p:txBody>
      </p:sp>
      <p:sp>
        <p:nvSpPr>
          <p:cNvPr id="13" name="CaixaDeTexto 12">
            <a:extLst>
              <a:ext uri="{FF2B5EF4-FFF2-40B4-BE49-F238E27FC236}">
                <a16:creationId xmlns:a16="http://schemas.microsoft.com/office/drawing/2014/main" id="{2905CCEB-13E2-C740-C1CF-7E39A6A2A12B}"/>
              </a:ext>
            </a:extLst>
          </p:cNvPr>
          <p:cNvSpPr txBox="1"/>
          <p:nvPr/>
        </p:nvSpPr>
        <p:spPr>
          <a:xfrm>
            <a:off x="738703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poet</a:t>
            </a:r>
          </a:p>
        </p:txBody>
      </p:sp>
      <p:sp>
        <p:nvSpPr>
          <p:cNvPr id="16" name="CaixaDeTexto 15">
            <a:extLst>
              <a:ext uri="{FF2B5EF4-FFF2-40B4-BE49-F238E27FC236}">
                <a16:creationId xmlns:a16="http://schemas.microsoft.com/office/drawing/2014/main" id="{06A0F003-AFE7-9ABD-B4AA-67D734EE27D3}"/>
              </a:ext>
            </a:extLst>
          </p:cNvPr>
          <p:cNvSpPr txBox="1"/>
          <p:nvPr/>
        </p:nvSpPr>
        <p:spPr>
          <a:xfrm>
            <a:off x="7387033" y="5680068"/>
            <a:ext cx="2119036" cy="830997"/>
          </a:xfrm>
          <a:custGeom>
            <a:avLst/>
            <a:gdLst>
              <a:gd name="connsiteX0" fmla="*/ 0 w 2119036"/>
              <a:gd name="connsiteY0" fmla="*/ 0 h 830997"/>
              <a:gd name="connsiteX1" fmla="*/ 2119036 w 2119036"/>
              <a:gd name="connsiteY1" fmla="*/ 0 h 830997"/>
              <a:gd name="connsiteX2" fmla="*/ 2119036 w 2119036"/>
              <a:gd name="connsiteY2" fmla="*/ 830997 h 830997"/>
              <a:gd name="connsiteX3" fmla="*/ 0 w 2119036"/>
              <a:gd name="connsiteY3" fmla="*/ 830997 h 830997"/>
              <a:gd name="connsiteX4" fmla="*/ 0 w 211903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830997" fill="none" extrusionOk="0">
                <a:moveTo>
                  <a:pt x="0" y="0"/>
                </a:moveTo>
                <a:cubicBezTo>
                  <a:pt x="783156" y="-49533"/>
                  <a:pt x="1113854" y="-14809"/>
                  <a:pt x="2119036" y="0"/>
                </a:cubicBezTo>
                <a:cubicBezTo>
                  <a:pt x="2083648" y="192764"/>
                  <a:pt x="2116743" y="611841"/>
                  <a:pt x="2119036" y="830997"/>
                </a:cubicBezTo>
                <a:cubicBezTo>
                  <a:pt x="1109846" y="782766"/>
                  <a:pt x="833195" y="915452"/>
                  <a:pt x="0" y="830997"/>
                </a:cubicBezTo>
                <a:cubicBezTo>
                  <a:pt x="63154" y="451589"/>
                  <a:pt x="-14350" y="374090"/>
                  <a:pt x="0" y="0"/>
                </a:cubicBezTo>
                <a:close/>
              </a:path>
              <a:path w="2119036" h="830997" stroke="0" extrusionOk="0">
                <a:moveTo>
                  <a:pt x="0" y="0"/>
                </a:moveTo>
                <a:cubicBezTo>
                  <a:pt x="458960" y="118645"/>
                  <a:pt x="1687447" y="116012"/>
                  <a:pt x="2119036" y="0"/>
                </a:cubicBezTo>
                <a:cubicBezTo>
                  <a:pt x="2121162" y="113011"/>
                  <a:pt x="2158526" y="601367"/>
                  <a:pt x="2119036" y="830997"/>
                </a:cubicBezTo>
                <a:cubicBezTo>
                  <a:pt x="1770037" y="965597"/>
                  <a:pt x="798774"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racing car driver</a:t>
            </a:r>
          </a:p>
        </p:txBody>
      </p:sp>
      <p:sp>
        <p:nvSpPr>
          <p:cNvPr id="17" name="CaixaDeTexto 16">
            <a:extLst>
              <a:ext uri="{FF2B5EF4-FFF2-40B4-BE49-F238E27FC236}">
                <a16:creationId xmlns:a16="http://schemas.microsoft.com/office/drawing/2014/main" id="{0C113635-8A10-4D59-06CD-D26715A1DD21}"/>
              </a:ext>
            </a:extLst>
          </p:cNvPr>
          <p:cNvSpPr txBox="1"/>
          <p:nvPr/>
        </p:nvSpPr>
        <p:spPr>
          <a:xfrm>
            <a:off x="9768865"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scholar</a:t>
            </a:r>
          </a:p>
        </p:txBody>
      </p:sp>
      <p:sp>
        <p:nvSpPr>
          <p:cNvPr id="19" name="CaixaDeTexto 18">
            <a:extLst>
              <a:ext uri="{FF2B5EF4-FFF2-40B4-BE49-F238E27FC236}">
                <a16:creationId xmlns:a16="http://schemas.microsoft.com/office/drawing/2014/main" id="{DA243591-1D47-7004-005B-A7219BCBB8AF}"/>
              </a:ext>
            </a:extLst>
          </p:cNvPr>
          <p:cNvSpPr txBox="1"/>
          <p:nvPr/>
        </p:nvSpPr>
        <p:spPr>
          <a:xfrm>
            <a:off x="9768865"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singer</a:t>
            </a:r>
          </a:p>
        </p:txBody>
      </p:sp>
      <p:sp>
        <p:nvSpPr>
          <p:cNvPr id="20" name="CaixaDeTexto 19">
            <a:extLst>
              <a:ext uri="{FF2B5EF4-FFF2-40B4-BE49-F238E27FC236}">
                <a16:creationId xmlns:a16="http://schemas.microsoft.com/office/drawing/2014/main" id="{6DB4CF6A-BC41-5D96-80CF-77E58C0B131F}"/>
              </a:ext>
            </a:extLst>
          </p:cNvPr>
          <p:cNvSpPr txBox="1"/>
          <p:nvPr/>
        </p:nvSpPr>
        <p:spPr>
          <a:xfrm>
            <a:off x="9768865" y="5680067"/>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writer</a:t>
            </a:r>
          </a:p>
        </p:txBody>
      </p:sp>
      <p:pic>
        <p:nvPicPr>
          <p:cNvPr id="30" name="Imagem 29">
            <a:extLst>
              <a:ext uri="{FF2B5EF4-FFF2-40B4-BE49-F238E27FC236}">
                <a16:creationId xmlns:a16="http://schemas.microsoft.com/office/drawing/2014/main" id="{C2F466E7-AD88-E7EE-442D-05F4F79C6C50}"/>
              </a:ext>
            </a:extLst>
          </p:cNvPr>
          <p:cNvPicPr>
            <a:picLocks noChangeAspect="1"/>
          </p:cNvPicPr>
          <p:nvPr/>
        </p:nvPicPr>
        <p:blipFill>
          <a:blip r:embed="rId2"/>
          <a:stretch>
            <a:fillRect/>
          </a:stretch>
        </p:blipFill>
        <p:spPr>
          <a:xfrm>
            <a:off x="5158958" y="261476"/>
            <a:ext cx="1717907" cy="1269757"/>
          </a:xfrm>
          <a:prstGeom prst="rect">
            <a:avLst/>
          </a:prstGeom>
        </p:spPr>
      </p:pic>
      <p:pic>
        <p:nvPicPr>
          <p:cNvPr id="31" name="Imagem 30">
            <a:extLst>
              <a:ext uri="{FF2B5EF4-FFF2-40B4-BE49-F238E27FC236}">
                <a16:creationId xmlns:a16="http://schemas.microsoft.com/office/drawing/2014/main" id="{9B7345B8-3568-179B-C350-D52F47CB5650}"/>
              </a:ext>
            </a:extLst>
          </p:cNvPr>
          <p:cNvPicPr>
            <a:picLocks noChangeAspect="1"/>
          </p:cNvPicPr>
          <p:nvPr/>
        </p:nvPicPr>
        <p:blipFill>
          <a:blip r:embed="rId3"/>
          <a:stretch>
            <a:fillRect/>
          </a:stretch>
        </p:blipFill>
        <p:spPr>
          <a:xfrm>
            <a:off x="5158958" y="2357223"/>
            <a:ext cx="1717907" cy="1269757"/>
          </a:xfrm>
          <a:prstGeom prst="rect">
            <a:avLst/>
          </a:prstGeom>
        </p:spPr>
      </p:pic>
      <p:pic>
        <p:nvPicPr>
          <p:cNvPr id="32" name="Imagem 31">
            <a:extLst>
              <a:ext uri="{FF2B5EF4-FFF2-40B4-BE49-F238E27FC236}">
                <a16:creationId xmlns:a16="http://schemas.microsoft.com/office/drawing/2014/main" id="{EFBA16EA-88B6-1871-16AD-AD6C77E791FE}"/>
              </a:ext>
            </a:extLst>
          </p:cNvPr>
          <p:cNvPicPr>
            <a:picLocks noChangeAspect="1"/>
          </p:cNvPicPr>
          <p:nvPr/>
        </p:nvPicPr>
        <p:blipFill>
          <a:blip r:embed="rId4"/>
          <a:stretch>
            <a:fillRect/>
          </a:stretch>
        </p:blipFill>
        <p:spPr>
          <a:xfrm>
            <a:off x="5174412" y="4396672"/>
            <a:ext cx="1688030" cy="1254819"/>
          </a:xfrm>
          <a:prstGeom prst="rect">
            <a:avLst/>
          </a:prstGeom>
        </p:spPr>
      </p:pic>
      <p:pic>
        <p:nvPicPr>
          <p:cNvPr id="33" name="Imagem 32">
            <a:extLst>
              <a:ext uri="{FF2B5EF4-FFF2-40B4-BE49-F238E27FC236}">
                <a16:creationId xmlns:a16="http://schemas.microsoft.com/office/drawing/2014/main" id="{AE87CA05-969D-F839-E4BB-24D90455B728}"/>
              </a:ext>
            </a:extLst>
          </p:cNvPr>
          <p:cNvPicPr>
            <a:picLocks noChangeAspect="1"/>
          </p:cNvPicPr>
          <p:nvPr/>
        </p:nvPicPr>
        <p:blipFill>
          <a:blip r:embed="rId5"/>
          <a:stretch>
            <a:fillRect/>
          </a:stretch>
        </p:blipFill>
        <p:spPr>
          <a:xfrm>
            <a:off x="7564194" y="244810"/>
            <a:ext cx="1717907" cy="1284696"/>
          </a:xfrm>
          <a:prstGeom prst="rect">
            <a:avLst/>
          </a:prstGeom>
        </p:spPr>
      </p:pic>
      <p:pic>
        <p:nvPicPr>
          <p:cNvPr id="34" name="Imagem 33">
            <a:extLst>
              <a:ext uri="{FF2B5EF4-FFF2-40B4-BE49-F238E27FC236}">
                <a16:creationId xmlns:a16="http://schemas.microsoft.com/office/drawing/2014/main" id="{99836937-A363-B176-1181-3546AE598E6D}"/>
              </a:ext>
            </a:extLst>
          </p:cNvPr>
          <p:cNvPicPr>
            <a:picLocks noChangeAspect="1"/>
          </p:cNvPicPr>
          <p:nvPr/>
        </p:nvPicPr>
        <p:blipFill>
          <a:blip r:embed="rId6"/>
          <a:stretch>
            <a:fillRect/>
          </a:stretch>
        </p:blipFill>
        <p:spPr>
          <a:xfrm>
            <a:off x="7567067" y="2342935"/>
            <a:ext cx="1717907" cy="1269757"/>
          </a:xfrm>
          <a:prstGeom prst="rect">
            <a:avLst/>
          </a:prstGeom>
        </p:spPr>
      </p:pic>
      <p:pic>
        <p:nvPicPr>
          <p:cNvPr id="35" name="Imagem 34">
            <a:extLst>
              <a:ext uri="{FF2B5EF4-FFF2-40B4-BE49-F238E27FC236}">
                <a16:creationId xmlns:a16="http://schemas.microsoft.com/office/drawing/2014/main" id="{22873C06-BAEF-F3D2-ABCF-463A1AB7DD92}"/>
              </a:ext>
            </a:extLst>
          </p:cNvPr>
          <p:cNvPicPr>
            <a:picLocks noChangeAspect="1"/>
          </p:cNvPicPr>
          <p:nvPr/>
        </p:nvPicPr>
        <p:blipFill>
          <a:blip r:embed="rId7"/>
          <a:stretch>
            <a:fillRect/>
          </a:stretch>
        </p:blipFill>
        <p:spPr>
          <a:xfrm>
            <a:off x="7564194" y="4359724"/>
            <a:ext cx="1717907" cy="1269757"/>
          </a:xfrm>
          <a:prstGeom prst="rect">
            <a:avLst/>
          </a:prstGeom>
        </p:spPr>
      </p:pic>
      <p:pic>
        <p:nvPicPr>
          <p:cNvPr id="36" name="Imagem 35">
            <a:extLst>
              <a:ext uri="{FF2B5EF4-FFF2-40B4-BE49-F238E27FC236}">
                <a16:creationId xmlns:a16="http://schemas.microsoft.com/office/drawing/2014/main" id="{A4B8A151-C1C5-1870-5952-8DE8826BAA88}"/>
              </a:ext>
            </a:extLst>
          </p:cNvPr>
          <p:cNvPicPr>
            <a:picLocks noChangeAspect="1"/>
          </p:cNvPicPr>
          <p:nvPr/>
        </p:nvPicPr>
        <p:blipFill>
          <a:blip r:embed="rId8"/>
          <a:stretch>
            <a:fillRect/>
          </a:stretch>
        </p:blipFill>
        <p:spPr>
          <a:xfrm>
            <a:off x="9969430" y="2355544"/>
            <a:ext cx="1688030" cy="1269757"/>
          </a:xfrm>
          <a:prstGeom prst="rect">
            <a:avLst/>
          </a:prstGeom>
        </p:spPr>
      </p:pic>
      <p:pic>
        <p:nvPicPr>
          <p:cNvPr id="37" name="Imagem 36">
            <a:extLst>
              <a:ext uri="{FF2B5EF4-FFF2-40B4-BE49-F238E27FC236}">
                <a16:creationId xmlns:a16="http://schemas.microsoft.com/office/drawing/2014/main" id="{A0CD2049-68EA-65E1-D6EF-1FB0AAC23E08}"/>
              </a:ext>
            </a:extLst>
          </p:cNvPr>
          <p:cNvPicPr>
            <a:picLocks noChangeAspect="1"/>
          </p:cNvPicPr>
          <p:nvPr/>
        </p:nvPicPr>
        <p:blipFill>
          <a:blip r:embed="rId9"/>
          <a:stretch>
            <a:fillRect/>
          </a:stretch>
        </p:blipFill>
        <p:spPr>
          <a:xfrm>
            <a:off x="9969430" y="261475"/>
            <a:ext cx="1717907" cy="1269757"/>
          </a:xfrm>
          <a:prstGeom prst="rect">
            <a:avLst/>
          </a:prstGeom>
        </p:spPr>
      </p:pic>
      <p:pic>
        <p:nvPicPr>
          <p:cNvPr id="39" name="Imagem 38">
            <a:extLst>
              <a:ext uri="{FF2B5EF4-FFF2-40B4-BE49-F238E27FC236}">
                <a16:creationId xmlns:a16="http://schemas.microsoft.com/office/drawing/2014/main" id="{085BA148-9735-B622-D4F7-C65D99822F06}"/>
              </a:ext>
            </a:extLst>
          </p:cNvPr>
          <p:cNvPicPr>
            <a:picLocks noChangeAspect="1"/>
          </p:cNvPicPr>
          <p:nvPr/>
        </p:nvPicPr>
        <p:blipFill>
          <a:blip r:embed="rId10"/>
          <a:stretch>
            <a:fillRect/>
          </a:stretch>
        </p:blipFill>
        <p:spPr>
          <a:xfrm>
            <a:off x="9969430" y="4380001"/>
            <a:ext cx="1717907" cy="1254819"/>
          </a:xfrm>
          <a:prstGeom prst="rect">
            <a:avLst/>
          </a:prstGeom>
        </p:spPr>
      </p:pic>
      <p:sp>
        <p:nvSpPr>
          <p:cNvPr id="4" name="CaixaDeTexto 3">
            <a:extLst>
              <a:ext uri="{FF2B5EF4-FFF2-40B4-BE49-F238E27FC236}">
                <a16:creationId xmlns:a16="http://schemas.microsoft.com/office/drawing/2014/main" id="{674D180B-6EFF-0FF5-70C0-F2E4D72A924B}"/>
              </a:ext>
            </a:extLst>
          </p:cNvPr>
          <p:cNvSpPr txBox="1"/>
          <p:nvPr/>
        </p:nvSpPr>
        <p:spPr>
          <a:xfrm rot="16200000">
            <a:off x="8608468" y="260110"/>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ABDUL HAFIZ AB HAMID/</a:t>
            </a:r>
          </a:p>
          <a:p>
            <a:pPr algn="l"/>
            <a:r>
              <a:rPr lang="pt-BR" sz="900" b="1" i="0" u="none" strike="noStrike" baseline="0" dirty="0">
                <a:solidFill>
                  <a:srgbClr val="2F2F2E"/>
                </a:solidFill>
                <a:latin typeface="HelveticaLTStd-Cond"/>
              </a:rPr>
              <a:t>SHUTTERSTOCK.COM</a:t>
            </a:r>
            <a:endParaRPr lang="pt-BR" sz="900" b="1" dirty="0"/>
          </a:p>
        </p:txBody>
      </p:sp>
      <p:sp>
        <p:nvSpPr>
          <p:cNvPr id="5" name="CaixaDeTexto 4">
            <a:extLst>
              <a:ext uri="{FF2B5EF4-FFF2-40B4-BE49-F238E27FC236}">
                <a16:creationId xmlns:a16="http://schemas.microsoft.com/office/drawing/2014/main" id="{FC222178-4E45-BDEE-DB43-D77A5C69E8C8}"/>
              </a:ext>
            </a:extLst>
          </p:cNvPr>
          <p:cNvSpPr txBox="1"/>
          <p:nvPr/>
        </p:nvSpPr>
        <p:spPr>
          <a:xfrm rot="16200000">
            <a:off x="3824774" y="2309234"/>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PROSTOCK-STUDIO/</a:t>
            </a:r>
          </a:p>
          <a:p>
            <a:pPr algn="l"/>
            <a:r>
              <a:rPr lang="pt-BR" sz="900" b="1" i="0" u="none" strike="noStrike" baseline="0" dirty="0">
                <a:solidFill>
                  <a:srgbClr val="2F2F2E"/>
                </a:solidFill>
                <a:latin typeface="HelveticaLTStd-Cond"/>
              </a:rPr>
              <a:t>SHUTTERSTOCK.COM</a:t>
            </a:r>
            <a:endParaRPr lang="pt-BR" sz="900" b="1" dirty="0"/>
          </a:p>
        </p:txBody>
      </p:sp>
      <p:sp>
        <p:nvSpPr>
          <p:cNvPr id="14" name="CaixaDeTexto 13">
            <a:extLst>
              <a:ext uri="{FF2B5EF4-FFF2-40B4-BE49-F238E27FC236}">
                <a16:creationId xmlns:a16="http://schemas.microsoft.com/office/drawing/2014/main" id="{13C33A25-D260-86F3-ACEE-AA2F0003B5EA}"/>
              </a:ext>
            </a:extLst>
          </p:cNvPr>
          <p:cNvSpPr txBox="1"/>
          <p:nvPr/>
        </p:nvSpPr>
        <p:spPr>
          <a:xfrm rot="16200000">
            <a:off x="3803099" y="4321142"/>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AMEDEOEMAJA/</a:t>
            </a:r>
          </a:p>
          <a:p>
            <a:pPr algn="l"/>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9C614B55-2A26-6DF7-3639-3ABCAF71226D}"/>
              </a:ext>
            </a:extLst>
          </p:cNvPr>
          <p:cNvSpPr txBox="1"/>
          <p:nvPr/>
        </p:nvSpPr>
        <p:spPr>
          <a:xfrm rot="16200000">
            <a:off x="6225519" y="4385738"/>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THOR JORGEN UDVANG/</a:t>
            </a:r>
          </a:p>
          <a:p>
            <a:pPr algn="l"/>
            <a:r>
              <a:rPr lang="pt-BR" sz="900" b="1" i="0" u="none" strike="noStrike" baseline="0" dirty="0">
                <a:solidFill>
                  <a:srgbClr val="2F2F2E"/>
                </a:solidFill>
                <a:latin typeface="HelveticaLTStd-Cond"/>
              </a:rPr>
              <a:t>SHUTTERSTOCK.COM</a:t>
            </a:r>
            <a:endParaRPr lang="pt-BR" sz="900" b="1" dirty="0"/>
          </a:p>
        </p:txBody>
      </p:sp>
      <p:sp>
        <p:nvSpPr>
          <p:cNvPr id="18" name="CaixaDeTexto 17">
            <a:extLst>
              <a:ext uri="{FF2B5EF4-FFF2-40B4-BE49-F238E27FC236}">
                <a16:creationId xmlns:a16="http://schemas.microsoft.com/office/drawing/2014/main" id="{8C40B3A1-29DE-AB63-5FEA-0F19286666D2}"/>
              </a:ext>
            </a:extLst>
          </p:cNvPr>
          <p:cNvSpPr txBox="1"/>
          <p:nvPr/>
        </p:nvSpPr>
        <p:spPr>
          <a:xfrm rot="16200000">
            <a:off x="6204408" y="2297418"/>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IGEL JARVIS/</a:t>
            </a:r>
          </a:p>
          <a:p>
            <a:pPr algn="l"/>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F7978B11-82F2-A508-C2BC-70A1CB39235B}"/>
              </a:ext>
            </a:extLst>
          </p:cNvPr>
          <p:cNvSpPr txBox="1"/>
          <p:nvPr/>
        </p:nvSpPr>
        <p:spPr>
          <a:xfrm rot="16200000">
            <a:off x="6218306" y="233834"/>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CAFTOR/</a:t>
            </a:r>
          </a:p>
          <a:p>
            <a:pPr algn="l"/>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3016AC52-52D8-817F-2752-D52A4EA81066}"/>
              </a:ext>
            </a:extLst>
          </p:cNvPr>
          <p:cNvSpPr txBox="1"/>
          <p:nvPr/>
        </p:nvSpPr>
        <p:spPr>
          <a:xfrm rot="16200000">
            <a:off x="3795173" y="458801"/>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BALANCEFORMCREATIVE/</a:t>
            </a:r>
          </a:p>
          <a:p>
            <a:pPr algn="l"/>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F755D7B1-8C57-CBBA-91F3-D45181F075EC}"/>
              </a:ext>
            </a:extLst>
          </p:cNvPr>
          <p:cNvSpPr txBox="1"/>
          <p:nvPr/>
        </p:nvSpPr>
        <p:spPr>
          <a:xfrm rot="16200000">
            <a:off x="8607267" y="4385737"/>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EL_CIGARRITO/</a:t>
            </a:r>
          </a:p>
          <a:p>
            <a:pPr algn="l"/>
            <a:r>
              <a:rPr lang="pt-BR" sz="900" b="1" i="0" u="none" strike="noStrike" baseline="0" dirty="0">
                <a:solidFill>
                  <a:srgbClr val="2F2F2E"/>
                </a:solidFill>
                <a:latin typeface="HelveticaLTStd-Cond"/>
              </a:rPr>
              <a:t>SHUTTERSTOCK.COM</a:t>
            </a:r>
            <a:endParaRPr lang="pt-BR" sz="900" b="1" dirty="0"/>
          </a:p>
        </p:txBody>
      </p:sp>
      <p:sp>
        <p:nvSpPr>
          <p:cNvPr id="24" name="CaixaDeTexto 23">
            <a:extLst>
              <a:ext uri="{FF2B5EF4-FFF2-40B4-BE49-F238E27FC236}">
                <a16:creationId xmlns:a16="http://schemas.microsoft.com/office/drawing/2014/main" id="{470CA732-FDC4-1999-8C38-5ABBF5FA7E63}"/>
              </a:ext>
            </a:extLst>
          </p:cNvPr>
          <p:cNvSpPr txBox="1"/>
          <p:nvPr/>
        </p:nvSpPr>
        <p:spPr>
          <a:xfrm rot="16200000">
            <a:off x="8616681" y="2309235"/>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BO1982//</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55691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266381" cy="1477172"/>
            <a:chOff x="667900" y="3626397"/>
            <a:chExt cx="3266381" cy="1477172"/>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3095037" cy="1015663"/>
            </a:xfrm>
            <a:custGeom>
              <a:avLst/>
              <a:gdLst>
                <a:gd name="connsiteX0" fmla="*/ 0 w 3095037"/>
                <a:gd name="connsiteY0" fmla="*/ 0 h 1015663"/>
                <a:gd name="connsiteX1" fmla="*/ 3095037 w 3095037"/>
                <a:gd name="connsiteY1" fmla="*/ 0 h 1015663"/>
                <a:gd name="connsiteX2" fmla="*/ 3095037 w 3095037"/>
                <a:gd name="connsiteY2" fmla="*/ 1015663 h 1015663"/>
                <a:gd name="connsiteX3" fmla="*/ 0 w 3095037"/>
                <a:gd name="connsiteY3" fmla="*/ 1015663 h 1015663"/>
                <a:gd name="connsiteX4" fmla="*/ 0 w 3095037"/>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037" h="1015663" fill="none" extrusionOk="0">
                  <a:moveTo>
                    <a:pt x="0" y="0"/>
                  </a:moveTo>
                  <a:cubicBezTo>
                    <a:pt x="1172685" y="-49533"/>
                    <a:pt x="1933357" y="-14809"/>
                    <a:pt x="3095037" y="0"/>
                  </a:cubicBezTo>
                  <a:cubicBezTo>
                    <a:pt x="3009789" y="249582"/>
                    <a:pt x="3175844" y="889491"/>
                    <a:pt x="3095037" y="1015663"/>
                  </a:cubicBezTo>
                  <a:cubicBezTo>
                    <a:pt x="2228131" y="967432"/>
                    <a:pt x="336916" y="1100118"/>
                    <a:pt x="0" y="1015663"/>
                  </a:cubicBezTo>
                  <a:cubicBezTo>
                    <a:pt x="46534" y="691205"/>
                    <a:pt x="35510" y="501986"/>
                    <a:pt x="0" y="0"/>
                  </a:cubicBezTo>
                  <a:close/>
                </a:path>
                <a:path w="3095037" h="1015663" stroke="0" extrusionOk="0">
                  <a:moveTo>
                    <a:pt x="0" y="0"/>
                  </a:moveTo>
                  <a:cubicBezTo>
                    <a:pt x="804361" y="118645"/>
                    <a:pt x="2225840" y="116012"/>
                    <a:pt x="3095037" y="0"/>
                  </a:cubicBezTo>
                  <a:cubicBezTo>
                    <a:pt x="3063923" y="243736"/>
                    <a:pt x="3034807" y="806251"/>
                    <a:pt x="3095037" y="1015663"/>
                  </a:cubicBezTo>
                  <a:cubicBezTo>
                    <a:pt x="1921787" y="1150263"/>
                    <a:pt x="1226421"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Faça previsões sobre o</a:t>
              </a:r>
            </a:p>
            <a:p>
              <a:r>
                <a:rPr lang="pt-BR" sz="2000" dirty="0"/>
                <a:t>texto a partir do que você já conhece sobre o assunto.</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B14F070D-0CA2-B6D1-67A0-031E955172A9}"/>
              </a:ext>
            </a:extLst>
          </p:cNvPr>
          <p:cNvSpPr txBox="1">
            <a:spLocks/>
          </p:cNvSpPr>
          <p:nvPr/>
        </p:nvSpPr>
        <p:spPr>
          <a:xfrm>
            <a:off x="4973997" y="4736896"/>
            <a:ext cx="6403192" cy="19980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CREATIVE CRIMINALS. </a:t>
            </a:r>
            <a:r>
              <a:rPr lang="pt-BR" sz="1200" b="1" dirty="0">
                <a:solidFill>
                  <a:srgbClr val="2F2F2E"/>
                </a:solidFill>
                <a:latin typeface="Helvetica" pitchFamily="2" charset="0"/>
              </a:rPr>
              <a:t>WWF:</a:t>
            </a:r>
            <a:r>
              <a:rPr lang="pt-BR" sz="1200" dirty="0">
                <a:solidFill>
                  <a:srgbClr val="2F2F2E"/>
                </a:solidFill>
                <a:latin typeface="Helvetica" pitchFamily="2" charset="0"/>
              </a:rPr>
              <a:t> Give a hand to </a:t>
            </a:r>
            <a:r>
              <a:rPr lang="pt-BR" sz="1200" dirty="0" err="1">
                <a:solidFill>
                  <a:srgbClr val="2F2F2E"/>
                </a:solidFill>
                <a:latin typeface="Helvetica" pitchFamily="2" charset="0"/>
              </a:rPr>
              <a:t>wildlife</a:t>
            </a:r>
            <a:r>
              <a:rPr lang="pt-BR" sz="1200" dirty="0">
                <a:solidFill>
                  <a:srgbClr val="2F2F2E"/>
                </a:solidFill>
                <a:latin typeface="Helvetica" pitchFamily="2" charset="0"/>
              </a:rPr>
              <a:t>. 2022. Disponível em: https://</a:t>
            </a:r>
            <a:r>
              <a:rPr lang="pt-BR" sz="1200" dirty="0" err="1">
                <a:solidFill>
                  <a:srgbClr val="2F2F2E"/>
                </a:solidFill>
                <a:latin typeface="Helvetica" pitchFamily="2" charset="0"/>
              </a:rPr>
              <a:t>creativecriminals.com</a:t>
            </a:r>
            <a:r>
              <a:rPr lang="pt-BR" sz="1200" dirty="0">
                <a:solidFill>
                  <a:srgbClr val="2F2F2E"/>
                </a:solidFill>
                <a:latin typeface="Helvetica" pitchFamily="2" charset="0"/>
              </a:rPr>
              <a:t>/print/</a:t>
            </a:r>
            <a:r>
              <a:rPr lang="pt-BR" sz="1200" dirty="0" err="1">
                <a:solidFill>
                  <a:srgbClr val="2F2F2E"/>
                </a:solidFill>
                <a:latin typeface="Helvetica" pitchFamily="2" charset="0"/>
              </a:rPr>
              <a:t>wwf</a:t>
            </a:r>
            <a:r>
              <a:rPr lang="pt-BR" sz="1200" dirty="0">
                <a:solidFill>
                  <a:srgbClr val="2F2F2E"/>
                </a:solidFill>
                <a:latin typeface="Helvetica" pitchFamily="2" charset="0"/>
              </a:rPr>
              <a:t>/</a:t>
            </a:r>
            <a:r>
              <a:rPr lang="pt-BR" sz="1200" dirty="0" err="1">
                <a:solidFill>
                  <a:srgbClr val="2F2F2E"/>
                </a:solidFill>
                <a:latin typeface="Helvetica" pitchFamily="2" charset="0"/>
              </a:rPr>
              <a:t>give</a:t>
            </a:r>
            <a:r>
              <a:rPr lang="pt-BR" sz="1200" dirty="0">
                <a:solidFill>
                  <a:srgbClr val="2F2F2E"/>
                </a:solidFill>
                <a:latin typeface="Helvetica" pitchFamily="2" charset="0"/>
              </a:rPr>
              <a:t>-a-</a:t>
            </a:r>
            <a:r>
              <a:rPr lang="pt-BR" sz="1200" dirty="0" err="1">
                <a:solidFill>
                  <a:srgbClr val="2F2F2E"/>
                </a:solidFill>
                <a:latin typeface="Helvetica" pitchFamily="2" charset="0"/>
              </a:rPr>
              <a:t>hand</a:t>
            </a:r>
            <a:r>
              <a:rPr lang="pt-BR" sz="1200" dirty="0">
                <a:solidFill>
                  <a:srgbClr val="2F2F2E"/>
                </a:solidFill>
                <a:latin typeface="Helvetica" pitchFamily="2" charset="0"/>
              </a:rPr>
              <a:t>-</a:t>
            </a:r>
            <a:r>
              <a:rPr lang="pt-BR" sz="1200" dirty="0" err="1">
                <a:solidFill>
                  <a:srgbClr val="2F2F2E"/>
                </a:solidFill>
                <a:latin typeface="Helvetica" pitchFamily="2" charset="0"/>
              </a:rPr>
              <a:t>to-wildlife</a:t>
            </a:r>
            <a:r>
              <a:rPr lang="pt-BR" sz="1200" dirty="0">
                <a:solidFill>
                  <a:srgbClr val="2F2F2E"/>
                </a:solidFill>
                <a:latin typeface="Helvetica" pitchFamily="2" charset="0"/>
              </a:rPr>
              <a:t>. Acesso em: 14 abr. 2022.</a:t>
            </a:r>
            <a:endParaRPr lang="pt-BR" sz="1200" dirty="0"/>
          </a:p>
        </p:txBody>
      </p:sp>
      <p:sp>
        <p:nvSpPr>
          <p:cNvPr id="10" name="Retângulo 9">
            <a:extLst>
              <a:ext uri="{FF2B5EF4-FFF2-40B4-BE49-F238E27FC236}">
                <a16:creationId xmlns:a16="http://schemas.microsoft.com/office/drawing/2014/main" id="{1F9591A1-880B-ADCA-4B74-65CCAEF1245F}"/>
              </a:ext>
            </a:extLst>
          </p:cNvPr>
          <p:cNvSpPr/>
          <p:nvPr/>
        </p:nvSpPr>
        <p:spPr>
          <a:xfrm>
            <a:off x="5202621" y="450984"/>
            <a:ext cx="620110" cy="95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4EC73334-787F-CA61-AA9D-63307C76DBF3}"/>
              </a:ext>
            </a:extLst>
          </p:cNvPr>
          <p:cNvPicPr>
            <a:picLocks noChangeAspect="1"/>
          </p:cNvPicPr>
          <p:nvPr/>
        </p:nvPicPr>
        <p:blipFill>
          <a:blip r:embed="rId2"/>
          <a:stretch>
            <a:fillRect/>
          </a:stretch>
        </p:blipFill>
        <p:spPr>
          <a:xfrm>
            <a:off x="4979512" y="385783"/>
            <a:ext cx="5909205" cy="4307001"/>
          </a:xfrm>
          <a:prstGeom prst="rect">
            <a:avLst/>
          </a:prstGeom>
        </p:spPr>
      </p:pic>
      <p:grpSp>
        <p:nvGrpSpPr>
          <p:cNvPr id="7" name="Agrupar 6">
            <a:extLst>
              <a:ext uri="{FF2B5EF4-FFF2-40B4-BE49-F238E27FC236}">
                <a16:creationId xmlns:a16="http://schemas.microsoft.com/office/drawing/2014/main" id="{538C6D48-8C4C-7CB5-BD27-FF3E852E6314}"/>
              </a:ext>
            </a:extLst>
          </p:cNvPr>
          <p:cNvGrpSpPr/>
          <p:nvPr/>
        </p:nvGrpSpPr>
        <p:grpSpPr>
          <a:xfrm>
            <a:off x="5068138" y="5302822"/>
            <a:ext cx="5820579" cy="1169395"/>
            <a:chOff x="667900" y="3626397"/>
            <a:chExt cx="5820579" cy="1169395"/>
          </a:xfrm>
        </p:grpSpPr>
        <p:sp>
          <p:nvSpPr>
            <p:cNvPr id="15" name="CaixaDeTexto 14">
              <a:extLst>
                <a:ext uri="{FF2B5EF4-FFF2-40B4-BE49-F238E27FC236}">
                  <a16:creationId xmlns:a16="http://schemas.microsoft.com/office/drawing/2014/main" id="{DE9BAEC6-C4F1-96D7-2E49-05DB12C37A9D}"/>
                </a:ext>
              </a:extLst>
            </p:cNvPr>
            <p:cNvSpPr txBox="1"/>
            <p:nvPr/>
          </p:nvSpPr>
          <p:spPr>
            <a:xfrm>
              <a:off x="839244" y="4087906"/>
              <a:ext cx="5649235" cy="707886"/>
            </a:xfrm>
            <a:custGeom>
              <a:avLst/>
              <a:gdLst>
                <a:gd name="connsiteX0" fmla="*/ 0 w 5649235"/>
                <a:gd name="connsiteY0" fmla="*/ 0 h 707886"/>
                <a:gd name="connsiteX1" fmla="*/ 5649235 w 5649235"/>
                <a:gd name="connsiteY1" fmla="*/ 0 h 707886"/>
                <a:gd name="connsiteX2" fmla="*/ 5649235 w 5649235"/>
                <a:gd name="connsiteY2" fmla="*/ 707886 h 707886"/>
                <a:gd name="connsiteX3" fmla="*/ 0 w 5649235"/>
                <a:gd name="connsiteY3" fmla="*/ 707886 h 707886"/>
                <a:gd name="connsiteX4" fmla="*/ 0 w 5649235"/>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235" h="707886" fill="none" extrusionOk="0">
                  <a:moveTo>
                    <a:pt x="0" y="0"/>
                  </a:moveTo>
                  <a:cubicBezTo>
                    <a:pt x="2419377" y="-49533"/>
                    <a:pt x="3211531" y="-14809"/>
                    <a:pt x="5649235" y="0"/>
                  </a:cubicBezTo>
                  <a:cubicBezTo>
                    <a:pt x="5646338" y="241872"/>
                    <a:pt x="5601232" y="624090"/>
                    <a:pt x="5649235" y="707886"/>
                  </a:cubicBezTo>
                  <a:cubicBezTo>
                    <a:pt x="4366273" y="659655"/>
                    <a:pt x="1476788" y="792341"/>
                    <a:pt x="0" y="707886"/>
                  </a:cubicBezTo>
                  <a:cubicBezTo>
                    <a:pt x="63689" y="451632"/>
                    <a:pt x="20489" y="177244"/>
                    <a:pt x="0" y="0"/>
                  </a:cubicBezTo>
                  <a:close/>
                </a:path>
                <a:path w="5649235" h="707886" stroke="0" extrusionOk="0">
                  <a:moveTo>
                    <a:pt x="0" y="0"/>
                  </a:moveTo>
                  <a:cubicBezTo>
                    <a:pt x="2354572" y="118645"/>
                    <a:pt x="3853275" y="116012"/>
                    <a:pt x="5649235" y="0"/>
                  </a:cubicBezTo>
                  <a:cubicBezTo>
                    <a:pt x="5605825" y="186738"/>
                    <a:pt x="5703976" y="428844"/>
                    <a:pt x="5649235" y="707886"/>
                  </a:cubicBezTo>
                  <a:cubicBezTo>
                    <a:pt x="3526083" y="842486"/>
                    <a:pt x="1926087"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as relações entre os elementos verbais (palavras) e não verbais (imagens).</a:t>
              </a:r>
            </a:p>
          </p:txBody>
        </p:sp>
        <p:sp>
          <p:nvSpPr>
            <p:cNvPr id="16" name="Pentágono 15">
              <a:extLst>
                <a:ext uri="{FF2B5EF4-FFF2-40B4-BE49-F238E27FC236}">
                  <a16:creationId xmlns:a16="http://schemas.microsoft.com/office/drawing/2014/main" id="{57FB669B-2586-9B9F-5713-B2CAE6D85093}"/>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E97A0035-6CF0-0651-555B-4252F8191900}"/>
              </a:ext>
            </a:extLst>
          </p:cNvPr>
          <p:cNvSpPr txBox="1"/>
          <p:nvPr/>
        </p:nvSpPr>
        <p:spPr>
          <a:xfrm rot="16200000">
            <a:off x="8500084" y="2206273"/>
            <a:ext cx="5008098" cy="230832"/>
          </a:xfrm>
          <a:prstGeom prst="rect">
            <a:avLst/>
          </a:prstGeom>
          <a:noFill/>
        </p:spPr>
        <p:txBody>
          <a:bodyPr wrap="square" rtlCol="0">
            <a:spAutoFit/>
          </a:bodyPr>
          <a:lstStyle/>
          <a:p>
            <a:r>
              <a:rPr lang="en-US" sz="900" b="1" i="0" u="none" strike="noStrike" baseline="0" dirty="0">
                <a:solidFill>
                  <a:srgbClr val="2F2F2E"/>
                </a:solidFill>
                <a:latin typeface="HelveticaLTStd-Cond"/>
              </a:rPr>
              <a:t>WORLD WIDE FUND FOR NATURE - WWF. CRIAÇÃO: SAATCHI &amp; SAATCHI</a:t>
            </a:r>
            <a:endParaRPr lang="pt-BR" sz="900" b="1" dirty="0"/>
          </a:p>
        </p:txBody>
      </p:sp>
    </p:spTree>
    <p:extLst>
      <p:ext uri="{BB962C8B-B14F-4D97-AF65-F5344CB8AC3E}">
        <p14:creationId xmlns:p14="http://schemas.microsoft.com/office/powerpoint/2010/main" val="262797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Prepositions of time (</a:t>
            </a:r>
            <a:r>
              <a:rPr lang="en-US" sz="2400" i="1" dirty="0"/>
              <a:t>in, on, at</a:t>
            </a:r>
            <a:r>
              <a:rPr lang="en-US" sz="2400" dirty="0"/>
              <a:t>)</a:t>
            </a:r>
          </a:p>
        </p:txBody>
      </p:sp>
      <p:graphicFrame>
        <p:nvGraphicFramePr>
          <p:cNvPr id="5" name="Diagrama 4">
            <a:extLst>
              <a:ext uri="{FF2B5EF4-FFF2-40B4-BE49-F238E27FC236}">
                <a16:creationId xmlns:a16="http://schemas.microsoft.com/office/drawing/2014/main" id="{D9FD3872-8B1C-3D7F-7108-3A56A4857E2D}"/>
              </a:ext>
            </a:extLst>
          </p:cNvPr>
          <p:cNvGraphicFramePr/>
          <p:nvPr>
            <p:extLst>
              <p:ext uri="{D42A27DB-BD31-4B8C-83A1-F6EECF244321}">
                <p14:modId xmlns:p14="http://schemas.microsoft.com/office/powerpoint/2010/main" val="2326723284"/>
              </p:ext>
            </p:extLst>
          </p:nvPr>
        </p:nvGraphicFramePr>
        <p:xfrm>
          <a:off x="4783142" y="252781"/>
          <a:ext cx="7230663" cy="619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569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6" name="Espaço Reservado para Conteúdo 2">
            <a:extLst>
              <a:ext uri="{FF2B5EF4-FFF2-40B4-BE49-F238E27FC236}">
                <a16:creationId xmlns:a16="http://schemas.microsoft.com/office/drawing/2014/main" id="{9E62F096-4B2C-53EA-27B5-7DCC274472C1}"/>
              </a:ext>
            </a:extLst>
          </p:cNvPr>
          <p:cNvSpPr txBox="1">
            <a:spLocks/>
          </p:cNvSpPr>
          <p:nvPr/>
        </p:nvSpPr>
        <p:spPr>
          <a:xfrm>
            <a:off x="4929353" y="5998661"/>
            <a:ext cx="7148496" cy="16252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BIOGRAPHY. </a:t>
            </a:r>
            <a:r>
              <a:rPr lang="pt-BR" sz="1200" b="1" dirty="0">
                <a:solidFill>
                  <a:srgbClr val="2F2F2E"/>
                </a:solidFill>
                <a:latin typeface="Helvetica" pitchFamily="2" charset="0"/>
              </a:rPr>
              <a:t>Oprah Winfrey.</a:t>
            </a:r>
            <a:r>
              <a:rPr lang="pt-BR" sz="1200" dirty="0">
                <a:solidFill>
                  <a:srgbClr val="2F2F2E"/>
                </a:solidFill>
                <a:latin typeface="Helvetica" pitchFamily="2" charset="0"/>
              </a:rPr>
              <a:t> 21 mar. 2018. Disponível em: </a:t>
            </a:r>
            <a:r>
              <a:rPr lang="pt-BR" sz="1200" dirty="0" err="1">
                <a:solidFill>
                  <a:srgbClr val="2F2F2E"/>
                </a:solidFill>
                <a:latin typeface="Helvetica" pitchFamily="2" charset="0"/>
              </a:rPr>
              <a:t>www.biography.com</a:t>
            </a:r>
            <a:r>
              <a:rPr lang="pt-BR" sz="1200" dirty="0">
                <a:solidFill>
                  <a:srgbClr val="2F2F2E"/>
                </a:solidFill>
                <a:latin typeface="Helvetica" pitchFamily="2" charset="0"/>
              </a:rPr>
              <a:t>/media-figure/</a:t>
            </a:r>
            <a:r>
              <a:rPr lang="pt-BR" sz="1200" dirty="0" err="1">
                <a:solidFill>
                  <a:srgbClr val="2F2F2E"/>
                </a:solidFill>
                <a:latin typeface="Helvetica" pitchFamily="2" charset="0"/>
              </a:rPr>
              <a:t>oprah-winfrey</a:t>
            </a:r>
            <a:r>
              <a:rPr lang="pt-BR" sz="1200" dirty="0">
                <a:solidFill>
                  <a:srgbClr val="2F2F2E"/>
                </a:solidFill>
                <a:latin typeface="Helvetica" pitchFamily="2" charset="0"/>
              </a:rPr>
              <a:t>. Acesso em: 24 jun. 2022.</a:t>
            </a:r>
          </a:p>
        </p:txBody>
      </p:sp>
      <p:grpSp>
        <p:nvGrpSpPr>
          <p:cNvPr id="9" name="Agrupar 8">
            <a:extLst>
              <a:ext uri="{FF2B5EF4-FFF2-40B4-BE49-F238E27FC236}">
                <a16:creationId xmlns:a16="http://schemas.microsoft.com/office/drawing/2014/main" id="{40513CFA-172E-AF13-1E37-A0FBF50C5BC1}"/>
              </a:ext>
            </a:extLst>
          </p:cNvPr>
          <p:cNvGrpSpPr/>
          <p:nvPr/>
        </p:nvGrpSpPr>
        <p:grpSpPr>
          <a:xfrm>
            <a:off x="386669" y="2890702"/>
            <a:ext cx="3877570" cy="3323831"/>
            <a:chOff x="667900" y="3626397"/>
            <a:chExt cx="3877570" cy="3323831"/>
          </a:xfrm>
        </p:grpSpPr>
        <p:sp>
          <p:nvSpPr>
            <p:cNvPr id="11" name="CaixaDeTexto 10">
              <a:extLst>
                <a:ext uri="{FF2B5EF4-FFF2-40B4-BE49-F238E27FC236}">
                  <a16:creationId xmlns:a16="http://schemas.microsoft.com/office/drawing/2014/main" id="{ADF68C4A-282A-E8EA-1E6D-63EDCE033A20}"/>
                </a:ext>
              </a:extLst>
            </p:cNvPr>
            <p:cNvSpPr txBox="1"/>
            <p:nvPr/>
          </p:nvSpPr>
          <p:spPr>
            <a:xfrm>
              <a:off x="839243" y="4087906"/>
              <a:ext cx="3706227" cy="2862322"/>
            </a:xfrm>
            <a:custGeom>
              <a:avLst/>
              <a:gdLst>
                <a:gd name="connsiteX0" fmla="*/ 0 w 3706227"/>
                <a:gd name="connsiteY0" fmla="*/ 0 h 2862322"/>
                <a:gd name="connsiteX1" fmla="*/ 3706227 w 3706227"/>
                <a:gd name="connsiteY1" fmla="*/ 0 h 2862322"/>
                <a:gd name="connsiteX2" fmla="*/ 3706227 w 3706227"/>
                <a:gd name="connsiteY2" fmla="*/ 2862322 h 2862322"/>
                <a:gd name="connsiteX3" fmla="*/ 0 w 3706227"/>
                <a:gd name="connsiteY3" fmla="*/ 2862322 h 2862322"/>
                <a:gd name="connsiteX4" fmla="*/ 0 w 370622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227" h="2862322" fill="none" extrusionOk="0">
                  <a:moveTo>
                    <a:pt x="0" y="0"/>
                  </a:moveTo>
                  <a:cubicBezTo>
                    <a:pt x="1374769" y="-49533"/>
                    <a:pt x="2289012" y="-14809"/>
                    <a:pt x="3706227" y="0"/>
                  </a:cubicBezTo>
                  <a:cubicBezTo>
                    <a:pt x="3793866" y="1177938"/>
                    <a:pt x="3633548" y="2516856"/>
                    <a:pt x="3706227" y="2862322"/>
                  </a:cubicBezTo>
                  <a:cubicBezTo>
                    <a:pt x="2001865" y="2814091"/>
                    <a:pt x="1481026" y="2946777"/>
                    <a:pt x="0" y="2862322"/>
                  </a:cubicBezTo>
                  <a:cubicBezTo>
                    <a:pt x="-38581" y="2462403"/>
                    <a:pt x="63341" y="1014193"/>
                    <a:pt x="0" y="0"/>
                  </a:cubicBezTo>
                  <a:close/>
                </a:path>
                <a:path w="3706227" h="2862322" stroke="0" extrusionOk="0">
                  <a:moveTo>
                    <a:pt x="0" y="0"/>
                  </a:moveTo>
                  <a:cubicBezTo>
                    <a:pt x="888267" y="118645"/>
                    <a:pt x="2677976" y="116012"/>
                    <a:pt x="3706227" y="0"/>
                  </a:cubicBezTo>
                  <a:cubicBezTo>
                    <a:pt x="3573345" y="618235"/>
                    <a:pt x="3791178" y="2215913"/>
                    <a:pt x="3706227" y="2862322"/>
                  </a:cubicBezTo>
                  <a:cubicBezTo>
                    <a:pt x="2218654" y="2996922"/>
                    <a:pt x="1798915" y="2705126"/>
                    <a:pt x="0" y="2862322"/>
                  </a:cubicBezTo>
                  <a:cubicBezTo>
                    <a:pt x="-20187" y="1490128"/>
                    <a:pt x="-152480" y="5882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visitar um site, observe o menu de navegação e busque prever quais conteúdos serão apresentados em cada </a:t>
              </a:r>
              <a:r>
                <a:rPr lang="pt-BR" sz="2000" i="1" dirty="0"/>
                <a:t>link</a:t>
              </a:r>
              <a:r>
                <a:rPr lang="pt-BR" sz="2000" dirty="0"/>
                <a:t>.</a:t>
              </a:r>
            </a:p>
            <a:p>
              <a:r>
                <a:rPr lang="pt-BR" sz="2000" dirty="0"/>
                <a:t>Observe a reprodução da </a:t>
              </a:r>
              <a:r>
                <a:rPr lang="pt-BR" sz="2000" i="1" dirty="0"/>
                <a:t>webpage</a:t>
              </a:r>
              <a:r>
                <a:rPr lang="pt-BR" sz="2000" dirty="0"/>
                <a:t> e responda: Em qual item do menu de navegação você deveria clicar para encontrar biografias de outras pessoas?</a:t>
              </a:r>
            </a:p>
          </p:txBody>
        </p:sp>
        <p:sp>
          <p:nvSpPr>
            <p:cNvPr id="13" name="Pentágono 12">
              <a:extLst>
                <a:ext uri="{FF2B5EF4-FFF2-40B4-BE49-F238E27FC236}">
                  <a16:creationId xmlns:a16="http://schemas.microsoft.com/office/drawing/2014/main" id="{42ED94E9-F868-2037-3CBD-6888DBC8571F}"/>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4" name="Imagem 3" descr="Interface gráfica do usuário, Texto, Site&#10;&#10;Descrição gerada automaticamente">
            <a:extLst>
              <a:ext uri="{FF2B5EF4-FFF2-40B4-BE49-F238E27FC236}">
                <a16:creationId xmlns:a16="http://schemas.microsoft.com/office/drawing/2014/main" id="{CC55A329-492A-1B5F-306F-90D1D89C34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7973" y="648238"/>
            <a:ext cx="7309876" cy="5350423"/>
          </a:xfrm>
          <a:prstGeom prst="rect">
            <a:avLst/>
          </a:prstGeom>
        </p:spPr>
      </p:pic>
    </p:spTree>
    <p:extLst>
      <p:ext uri="{BB962C8B-B14F-4D97-AF65-F5344CB8AC3E}">
        <p14:creationId xmlns:p14="http://schemas.microsoft.com/office/powerpoint/2010/main" val="668546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Kinds of tv shows</a:t>
            </a:r>
          </a:p>
        </p:txBody>
      </p:sp>
      <p:sp>
        <p:nvSpPr>
          <p:cNvPr id="18" name="CaixaDeTexto 17">
            <a:extLst>
              <a:ext uri="{FF2B5EF4-FFF2-40B4-BE49-F238E27FC236}">
                <a16:creationId xmlns:a16="http://schemas.microsoft.com/office/drawing/2014/main" id="{25E58603-D91C-610B-1351-1C5E4AC68A9A}"/>
              </a:ext>
            </a:extLst>
          </p:cNvPr>
          <p:cNvSpPr txBox="1"/>
          <p:nvPr/>
        </p:nvSpPr>
        <p:spPr>
          <a:xfrm>
            <a:off x="8139377" y="1249562"/>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talk show</a:t>
            </a:r>
          </a:p>
        </p:txBody>
      </p:sp>
      <p:pic>
        <p:nvPicPr>
          <p:cNvPr id="5" name="Imagem 4">
            <a:extLst>
              <a:ext uri="{FF2B5EF4-FFF2-40B4-BE49-F238E27FC236}">
                <a16:creationId xmlns:a16="http://schemas.microsoft.com/office/drawing/2014/main" id="{DDB0FF49-073A-7086-64B6-D73624BF47E3}"/>
              </a:ext>
            </a:extLst>
          </p:cNvPr>
          <p:cNvPicPr>
            <a:picLocks noChangeAspect="1"/>
          </p:cNvPicPr>
          <p:nvPr/>
        </p:nvPicPr>
        <p:blipFill>
          <a:blip r:embed="rId2"/>
          <a:stretch>
            <a:fillRect/>
          </a:stretch>
        </p:blipFill>
        <p:spPr>
          <a:xfrm>
            <a:off x="5497777" y="276127"/>
            <a:ext cx="2641600" cy="1435100"/>
          </a:xfrm>
          <a:prstGeom prst="rect">
            <a:avLst/>
          </a:prstGeom>
        </p:spPr>
      </p:pic>
      <p:pic>
        <p:nvPicPr>
          <p:cNvPr id="7" name="Imagem 6">
            <a:extLst>
              <a:ext uri="{FF2B5EF4-FFF2-40B4-BE49-F238E27FC236}">
                <a16:creationId xmlns:a16="http://schemas.microsoft.com/office/drawing/2014/main" id="{CE8A4851-1A9C-5D01-0FF3-B37055E99DCF}"/>
              </a:ext>
            </a:extLst>
          </p:cNvPr>
          <p:cNvPicPr>
            <a:picLocks noChangeAspect="1"/>
          </p:cNvPicPr>
          <p:nvPr/>
        </p:nvPicPr>
        <p:blipFill>
          <a:blip r:embed="rId3"/>
          <a:stretch>
            <a:fillRect/>
          </a:stretch>
        </p:blipFill>
        <p:spPr>
          <a:xfrm>
            <a:off x="5516827" y="1867680"/>
            <a:ext cx="2603500" cy="1422400"/>
          </a:xfrm>
          <a:prstGeom prst="rect">
            <a:avLst/>
          </a:prstGeom>
        </p:spPr>
      </p:pic>
      <p:pic>
        <p:nvPicPr>
          <p:cNvPr id="9" name="Imagem 8">
            <a:extLst>
              <a:ext uri="{FF2B5EF4-FFF2-40B4-BE49-F238E27FC236}">
                <a16:creationId xmlns:a16="http://schemas.microsoft.com/office/drawing/2014/main" id="{CBABC09F-5FD2-09C8-6A68-B38CC5B0A7F8}"/>
              </a:ext>
            </a:extLst>
          </p:cNvPr>
          <p:cNvPicPr>
            <a:picLocks noChangeAspect="1"/>
          </p:cNvPicPr>
          <p:nvPr/>
        </p:nvPicPr>
        <p:blipFill>
          <a:blip r:embed="rId4"/>
          <a:stretch>
            <a:fillRect/>
          </a:stretch>
        </p:blipFill>
        <p:spPr>
          <a:xfrm>
            <a:off x="5459677" y="3446533"/>
            <a:ext cx="2641600" cy="1447800"/>
          </a:xfrm>
          <a:prstGeom prst="rect">
            <a:avLst/>
          </a:prstGeom>
        </p:spPr>
      </p:pic>
      <p:pic>
        <p:nvPicPr>
          <p:cNvPr id="11" name="Imagem 10">
            <a:extLst>
              <a:ext uri="{FF2B5EF4-FFF2-40B4-BE49-F238E27FC236}">
                <a16:creationId xmlns:a16="http://schemas.microsoft.com/office/drawing/2014/main" id="{52232F69-AADB-93E7-12A6-CF264B1198E7}"/>
              </a:ext>
            </a:extLst>
          </p:cNvPr>
          <p:cNvPicPr>
            <a:picLocks noChangeAspect="1"/>
          </p:cNvPicPr>
          <p:nvPr/>
        </p:nvPicPr>
        <p:blipFill>
          <a:blip r:embed="rId5"/>
          <a:stretch>
            <a:fillRect/>
          </a:stretch>
        </p:blipFill>
        <p:spPr>
          <a:xfrm>
            <a:off x="5478727" y="5050786"/>
            <a:ext cx="2641600" cy="1447800"/>
          </a:xfrm>
          <a:prstGeom prst="rect">
            <a:avLst/>
          </a:prstGeom>
        </p:spPr>
      </p:pic>
      <p:sp>
        <p:nvSpPr>
          <p:cNvPr id="13" name="CaixaDeTexto 12">
            <a:extLst>
              <a:ext uri="{FF2B5EF4-FFF2-40B4-BE49-F238E27FC236}">
                <a16:creationId xmlns:a16="http://schemas.microsoft.com/office/drawing/2014/main" id="{DFE29D0C-7788-210B-9CF9-9FF13CFC34C0}"/>
              </a:ext>
            </a:extLst>
          </p:cNvPr>
          <p:cNvSpPr txBox="1"/>
          <p:nvPr/>
        </p:nvSpPr>
        <p:spPr>
          <a:xfrm>
            <a:off x="8139377" y="2853815"/>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cartoon</a:t>
            </a:r>
          </a:p>
        </p:txBody>
      </p:sp>
      <p:sp>
        <p:nvSpPr>
          <p:cNvPr id="14" name="CaixaDeTexto 13">
            <a:extLst>
              <a:ext uri="{FF2B5EF4-FFF2-40B4-BE49-F238E27FC236}">
                <a16:creationId xmlns:a16="http://schemas.microsoft.com/office/drawing/2014/main" id="{6A0C2129-7E3C-54C0-36D4-7C07011B0BE1}"/>
              </a:ext>
            </a:extLst>
          </p:cNvPr>
          <p:cNvSpPr txBox="1"/>
          <p:nvPr/>
        </p:nvSpPr>
        <p:spPr>
          <a:xfrm>
            <a:off x="8139377" y="4432668"/>
            <a:ext cx="2142555" cy="461665"/>
          </a:xfrm>
          <a:custGeom>
            <a:avLst/>
            <a:gdLst>
              <a:gd name="connsiteX0" fmla="*/ 0 w 2142555"/>
              <a:gd name="connsiteY0" fmla="*/ 0 h 461665"/>
              <a:gd name="connsiteX1" fmla="*/ 2142555 w 2142555"/>
              <a:gd name="connsiteY1" fmla="*/ 0 h 461665"/>
              <a:gd name="connsiteX2" fmla="*/ 2142555 w 2142555"/>
              <a:gd name="connsiteY2" fmla="*/ 461665 h 461665"/>
              <a:gd name="connsiteX3" fmla="*/ 0 w 2142555"/>
              <a:gd name="connsiteY3" fmla="*/ 461665 h 461665"/>
              <a:gd name="connsiteX4" fmla="*/ 0 w 214255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5" h="461665" fill="none" extrusionOk="0">
                <a:moveTo>
                  <a:pt x="0" y="0"/>
                </a:moveTo>
                <a:cubicBezTo>
                  <a:pt x="516133" y="-49533"/>
                  <a:pt x="1231517" y="-14809"/>
                  <a:pt x="2142555" y="0"/>
                </a:cubicBezTo>
                <a:cubicBezTo>
                  <a:pt x="2140407" y="186521"/>
                  <a:pt x="2140262" y="313513"/>
                  <a:pt x="2142555" y="461665"/>
                </a:cubicBezTo>
                <a:cubicBezTo>
                  <a:pt x="1727792" y="413434"/>
                  <a:pt x="926923" y="546120"/>
                  <a:pt x="0" y="461665"/>
                </a:cubicBezTo>
                <a:cubicBezTo>
                  <a:pt x="-3326" y="342772"/>
                  <a:pt x="-14350" y="47724"/>
                  <a:pt x="0" y="0"/>
                </a:cubicBezTo>
                <a:close/>
              </a:path>
              <a:path w="2142555" h="461665" stroke="0" extrusionOk="0">
                <a:moveTo>
                  <a:pt x="0" y="0"/>
                </a:moveTo>
                <a:cubicBezTo>
                  <a:pt x="269341" y="118645"/>
                  <a:pt x="1575790" y="116012"/>
                  <a:pt x="2142555" y="0"/>
                </a:cubicBezTo>
                <a:cubicBezTo>
                  <a:pt x="2161301" y="143527"/>
                  <a:pt x="2115565" y="261265"/>
                  <a:pt x="2142555" y="461665"/>
                </a:cubicBezTo>
                <a:cubicBezTo>
                  <a:pt x="1285338" y="596265"/>
                  <a:pt x="77896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cooking show</a:t>
            </a:r>
          </a:p>
        </p:txBody>
      </p:sp>
      <p:sp>
        <p:nvSpPr>
          <p:cNvPr id="16" name="CaixaDeTexto 15">
            <a:extLst>
              <a:ext uri="{FF2B5EF4-FFF2-40B4-BE49-F238E27FC236}">
                <a16:creationId xmlns:a16="http://schemas.microsoft.com/office/drawing/2014/main" id="{3AB540D5-081B-E068-A91B-08E9B90B38B7}"/>
              </a:ext>
            </a:extLst>
          </p:cNvPr>
          <p:cNvSpPr txBox="1"/>
          <p:nvPr/>
        </p:nvSpPr>
        <p:spPr>
          <a:xfrm>
            <a:off x="8139377" y="6036921"/>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series</a:t>
            </a:r>
          </a:p>
        </p:txBody>
      </p:sp>
      <p:sp>
        <p:nvSpPr>
          <p:cNvPr id="6" name="CaixaDeTexto 5">
            <a:extLst>
              <a:ext uri="{FF2B5EF4-FFF2-40B4-BE49-F238E27FC236}">
                <a16:creationId xmlns:a16="http://schemas.microsoft.com/office/drawing/2014/main" id="{83C87E8F-EB74-4546-9789-CCA9E69AA73F}"/>
              </a:ext>
            </a:extLst>
          </p:cNvPr>
          <p:cNvSpPr txBox="1"/>
          <p:nvPr/>
        </p:nvSpPr>
        <p:spPr>
          <a:xfrm rot="16200000">
            <a:off x="4091274" y="5162057"/>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NETFLIX/KOBAL/</a:t>
            </a:r>
          </a:p>
          <a:p>
            <a:pPr algn="l"/>
            <a:r>
              <a:rPr lang="pt-BR" sz="900" b="1" i="0" u="none" strike="noStrike" baseline="0" dirty="0">
                <a:solidFill>
                  <a:srgbClr val="2F2F2E"/>
                </a:solidFill>
                <a:latin typeface="HelveticaLTStd-Cond"/>
              </a:rPr>
              <a:t>SHUTTERSTOCK.COM</a:t>
            </a:r>
            <a:endParaRPr lang="pt-BR" sz="900" b="1" dirty="0"/>
          </a:p>
        </p:txBody>
      </p:sp>
      <p:sp>
        <p:nvSpPr>
          <p:cNvPr id="8" name="CaixaDeTexto 7">
            <a:extLst>
              <a:ext uri="{FF2B5EF4-FFF2-40B4-BE49-F238E27FC236}">
                <a16:creationId xmlns:a16="http://schemas.microsoft.com/office/drawing/2014/main" id="{E8C3DDB3-BF73-122D-423E-A1F80C3AC321}"/>
              </a:ext>
            </a:extLst>
          </p:cNvPr>
          <p:cNvSpPr txBox="1"/>
          <p:nvPr/>
        </p:nvSpPr>
        <p:spPr>
          <a:xfrm rot="16200000">
            <a:off x="4160524" y="3525920"/>
            <a:ext cx="2405575" cy="2308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TPG /GETTY IMAGES</a:t>
            </a:r>
            <a:endParaRPr lang="pt-BR" sz="900" b="1" dirty="0"/>
          </a:p>
        </p:txBody>
      </p:sp>
      <p:sp>
        <p:nvSpPr>
          <p:cNvPr id="15" name="CaixaDeTexto 14">
            <a:extLst>
              <a:ext uri="{FF2B5EF4-FFF2-40B4-BE49-F238E27FC236}">
                <a16:creationId xmlns:a16="http://schemas.microsoft.com/office/drawing/2014/main" id="{803292F6-7409-8938-1EAF-1295510CA2F6}"/>
              </a:ext>
            </a:extLst>
          </p:cNvPr>
          <p:cNvSpPr txBox="1"/>
          <p:nvPr/>
        </p:nvSpPr>
        <p:spPr>
          <a:xfrm rot="16200000">
            <a:off x="4136324" y="2081123"/>
            <a:ext cx="2253176"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CARTOON NETWORK / </a:t>
            </a:r>
          </a:p>
          <a:p>
            <a:pPr algn="l"/>
            <a:r>
              <a:rPr lang="pt-BR" sz="900" b="1" i="0" u="none" strike="noStrike" baseline="0" dirty="0">
                <a:solidFill>
                  <a:srgbClr val="2F2F2E"/>
                </a:solidFill>
                <a:latin typeface="HelveticaLTStd-Cond"/>
              </a:rPr>
              <a:t>COURTESY: EVERETT</a:t>
            </a:r>
          </a:p>
          <a:p>
            <a:pPr algn="l"/>
            <a:r>
              <a:rPr lang="pt-BR" sz="900" b="1" i="0" u="none" strike="noStrike" baseline="0" dirty="0">
                <a:solidFill>
                  <a:srgbClr val="2F2F2E"/>
                </a:solidFill>
                <a:latin typeface="HelveticaLTStd-Cond"/>
              </a:rPr>
              <a:t>COLLECTION / FOTOARENA</a:t>
            </a:r>
            <a:endParaRPr lang="pt-BR" sz="900" b="1" dirty="0"/>
          </a:p>
        </p:txBody>
      </p:sp>
      <p:sp>
        <p:nvSpPr>
          <p:cNvPr id="17" name="CaixaDeTexto 16">
            <a:extLst>
              <a:ext uri="{FF2B5EF4-FFF2-40B4-BE49-F238E27FC236}">
                <a16:creationId xmlns:a16="http://schemas.microsoft.com/office/drawing/2014/main" id="{11B4A5F5-5485-F48A-4602-3884CDCFED9C}"/>
              </a:ext>
            </a:extLst>
          </p:cNvPr>
          <p:cNvSpPr txBox="1"/>
          <p:nvPr/>
        </p:nvSpPr>
        <p:spPr>
          <a:xfrm rot="16200000">
            <a:off x="4198623" y="405063"/>
            <a:ext cx="2405575" cy="2308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CBS/GETTY IMAGES</a:t>
            </a:r>
            <a:endParaRPr lang="pt-BR" sz="900" b="1" dirty="0"/>
          </a:p>
        </p:txBody>
      </p:sp>
    </p:spTree>
    <p:extLst>
      <p:ext uri="{BB962C8B-B14F-4D97-AF65-F5344CB8AC3E}">
        <p14:creationId xmlns:p14="http://schemas.microsoft.com/office/powerpoint/2010/main" val="1464893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Kinds of tv shows</a:t>
            </a:r>
          </a:p>
        </p:txBody>
      </p:sp>
      <p:sp>
        <p:nvSpPr>
          <p:cNvPr id="18" name="CaixaDeTexto 17">
            <a:extLst>
              <a:ext uri="{FF2B5EF4-FFF2-40B4-BE49-F238E27FC236}">
                <a16:creationId xmlns:a16="http://schemas.microsoft.com/office/drawing/2014/main" id="{25E58603-D91C-610B-1351-1C5E4AC68A9A}"/>
              </a:ext>
            </a:extLst>
          </p:cNvPr>
          <p:cNvSpPr txBox="1"/>
          <p:nvPr/>
        </p:nvSpPr>
        <p:spPr>
          <a:xfrm>
            <a:off x="8139377" y="1249562"/>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game show</a:t>
            </a:r>
          </a:p>
        </p:txBody>
      </p:sp>
      <p:sp>
        <p:nvSpPr>
          <p:cNvPr id="13" name="CaixaDeTexto 12">
            <a:extLst>
              <a:ext uri="{FF2B5EF4-FFF2-40B4-BE49-F238E27FC236}">
                <a16:creationId xmlns:a16="http://schemas.microsoft.com/office/drawing/2014/main" id="{DFE29D0C-7788-210B-9CF9-9FF13CFC34C0}"/>
              </a:ext>
            </a:extLst>
          </p:cNvPr>
          <p:cNvSpPr txBox="1"/>
          <p:nvPr/>
        </p:nvSpPr>
        <p:spPr>
          <a:xfrm>
            <a:off x="8139377" y="2853815"/>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documentary</a:t>
            </a:r>
          </a:p>
        </p:txBody>
      </p:sp>
      <p:sp>
        <p:nvSpPr>
          <p:cNvPr id="14" name="CaixaDeTexto 13">
            <a:extLst>
              <a:ext uri="{FF2B5EF4-FFF2-40B4-BE49-F238E27FC236}">
                <a16:creationId xmlns:a16="http://schemas.microsoft.com/office/drawing/2014/main" id="{6A0C2129-7E3C-54C0-36D4-7C07011B0BE1}"/>
              </a:ext>
            </a:extLst>
          </p:cNvPr>
          <p:cNvSpPr txBox="1"/>
          <p:nvPr/>
        </p:nvSpPr>
        <p:spPr>
          <a:xfrm>
            <a:off x="8139377" y="4432668"/>
            <a:ext cx="2142555" cy="461665"/>
          </a:xfrm>
          <a:custGeom>
            <a:avLst/>
            <a:gdLst>
              <a:gd name="connsiteX0" fmla="*/ 0 w 2142555"/>
              <a:gd name="connsiteY0" fmla="*/ 0 h 461665"/>
              <a:gd name="connsiteX1" fmla="*/ 2142555 w 2142555"/>
              <a:gd name="connsiteY1" fmla="*/ 0 h 461665"/>
              <a:gd name="connsiteX2" fmla="*/ 2142555 w 2142555"/>
              <a:gd name="connsiteY2" fmla="*/ 461665 h 461665"/>
              <a:gd name="connsiteX3" fmla="*/ 0 w 2142555"/>
              <a:gd name="connsiteY3" fmla="*/ 461665 h 461665"/>
              <a:gd name="connsiteX4" fmla="*/ 0 w 214255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5" h="461665" fill="none" extrusionOk="0">
                <a:moveTo>
                  <a:pt x="0" y="0"/>
                </a:moveTo>
                <a:cubicBezTo>
                  <a:pt x="516133" y="-49533"/>
                  <a:pt x="1231517" y="-14809"/>
                  <a:pt x="2142555" y="0"/>
                </a:cubicBezTo>
                <a:cubicBezTo>
                  <a:pt x="2140407" y="186521"/>
                  <a:pt x="2140262" y="313513"/>
                  <a:pt x="2142555" y="461665"/>
                </a:cubicBezTo>
                <a:cubicBezTo>
                  <a:pt x="1727792" y="413434"/>
                  <a:pt x="926923" y="546120"/>
                  <a:pt x="0" y="461665"/>
                </a:cubicBezTo>
                <a:cubicBezTo>
                  <a:pt x="-3326" y="342772"/>
                  <a:pt x="-14350" y="47724"/>
                  <a:pt x="0" y="0"/>
                </a:cubicBezTo>
                <a:close/>
              </a:path>
              <a:path w="2142555" h="461665" stroke="0" extrusionOk="0">
                <a:moveTo>
                  <a:pt x="0" y="0"/>
                </a:moveTo>
                <a:cubicBezTo>
                  <a:pt x="269341" y="118645"/>
                  <a:pt x="1575790" y="116012"/>
                  <a:pt x="2142555" y="0"/>
                </a:cubicBezTo>
                <a:cubicBezTo>
                  <a:pt x="2161301" y="143527"/>
                  <a:pt x="2115565" y="261265"/>
                  <a:pt x="2142555" y="461665"/>
                </a:cubicBezTo>
                <a:cubicBezTo>
                  <a:pt x="1285338" y="596265"/>
                  <a:pt x="77896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news</a:t>
            </a:r>
          </a:p>
        </p:txBody>
      </p:sp>
      <p:sp>
        <p:nvSpPr>
          <p:cNvPr id="16" name="CaixaDeTexto 15">
            <a:extLst>
              <a:ext uri="{FF2B5EF4-FFF2-40B4-BE49-F238E27FC236}">
                <a16:creationId xmlns:a16="http://schemas.microsoft.com/office/drawing/2014/main" id="{3AB540D5-081B-E068-A91B-08E9B90B38B7}"/>
              </a:ext>
            </a:extLst>
          </p:cNvPr>
          <p:cNvSpPr txBox="1"/>
          <p:nvPr/>
        </p:nvSpPr>
        <p:spPr>
          <a:xfrm>
            <a:off x="8139377" y="6036921"/>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soap (opera)</a:t>
            </a:r>
          </a:p>
        </p:txBody>
      </p:sp>
      <p:pic>
        <p:nvPicPr>
          <p:cNvPr id="4" name="Imagem 3">
            <a:extLst>
              <a:ext uri="{FF2B5EF4-FFF2-40B4-BE49-F238E27FC236}">
                <a16:creationId xmlns:a16="http://schemas.microsoft.com/office/drawing/2014/main" id="{94F0A8C7-8A1F-E687-6A13-39863EFEE7B2}"/>
              </a:ext>
            </a:extLst>
          </p:cNvPr>
          <p:cNvPicPr>
            <a:picLocks noChangeAspect="1"/>
          </p:cNvPicPr>
          <p:nvPr/>
        </p:nvPicPr>
        <p:blipFill>
          <a:blip r:embed="rId2"/>
          <a:stretch>
            <a:fillRect/>
          </a:stretch>
        </p:blipFill>
        <p:spPr>
          <a:xfrm>
            <a:off x="5483942" y="263427"/>
            <a:ext cx="2641600" cy="1447800"/>
          </a:xfrm>
          <a:prstGeom prst="rect">
            <a:avLst/>
          </a:prstGeom>
        </p:spPr>
      </p:pic>
      <p:pic>
        <p:nvPicPr>
          <p:cNvPr id="6" name="Imagem 5">
            <a:extLst>
              <a:ext uri="{FF2B5EF4-FFF2-40B4-BE49-F238E27FC236}">
                <a16:creationId xmlns:a16="http://schemas.microsoft.com/office/drawing/2014/main" id="{CC18C665-F5EC-FC42-4037-AC5899FCC6AB}"/>
              </a:ext>
            </a:extLst>
          </p:cNvPr>
          <p:cNvPicPr>
            <a:picLocks noChangeAspect="1"/>
          </p:cNvPicPr>
          <p:nvPr/>
        </p:nvPicPr>
        <p:blipFill>
          <a:blip r:embed="rId3"/>
          <a:stretch>
            <a:fillRect/>
          </a:stretch>
        </p:blipFill>
        <p:spPr>
          <a:xfrm>
            <a:off x="5483942" y="1893080"/>
            <a:ext cx="2628900" cy="1422400"/>
          </a:xfrm>
          <a:prstGeom prst="rect">
            <a:avLst/>
          </a:prstGeom>
        </p:spPr>
      </p:pic>
      <p:pic>
        <p:nvPicPr>
          <p:cNvPr id="8" name="Imagem 7">
            <a:extLst>
              <a:ext uri="{FF2B5EF4-FFF2-40B4-BE49-F238E27FC236}">
                <a16:creationId xmlns:a16="http://schemas.microsoft.com/office/drawing/2014/main" id="{0F05D8C6-F132-A26A-A285-1ADB2DA6BE71}"/>
              </a:ext>
            </a:extLst>
          </p:cNvPr>
          <p:cNvPicPr>
            <a:picLocks noChangeAspect="1"/>
          </p:cNvPicPr>
          <p:nvPr/>
        </p:nvPicPr>
        <p:blipFill>
          <a:blip r:embed="rId4"/>
          <a:stretch>
            <a:fillRect/>
          </a:stretch>
        </p:blipFill>
        <p:spPr>
          <a:xfrm>
            <a:off x="5445842" y="3459233"/>
            <a:ext cx="2667000" cy="1435100"/>
          </a:xfrm>
          <a:prstGeom prst="rect">
            <a:avLst/>
          </a:prstGeom>
        </p:spPr>
      </p:pic>
      <p:pic>
        <p:nvPicPr>
          <p:cNvPr id="15" name="Imagem 14">
            <a:extLst>
              <a:ext uri="{FF2B5EF4-FFF2-40B4-BE49-F238E27FC236}">
                <a16:creationId xmlns:a16="http://schemas.microsoft.com/office/drawing/2014/main" id="{DD6518C9-905B-95F1-8A79-B01387FF5ADA}"/>
              </a:ext>
            </a:extLst>
          </p:cNvPr>
          <p:cNvPicPr>
            <a:picLocks noChangeAspect="1"/>
          </p:cNvPicPr>
          <p:nvPr/>
        </p:nvPicPr>
        <p:blipFill>
          <a:blip r:embed="rId5"/>
          <a:stretch>
            <a:fillRect/>
          </a:stretch>
        </p:blipFill>
        <p:spPr>
          <a:xfrm>
            <a:off x="5445842" y="5076186"/>
            <a:ext cx="2667000" cy="1422400"/>
          </a:xfrm>
          <a:prstGeom prst="rect">
            <a:avLst/>
          </a:prstGeom>
        </p:spPr>
      </p:pic>
      <p:sp>
        <p:nvSpPr>
          <p:cNvPr id="7" name="CaixaDeTexto 6">
            <a:extLst>
              <a:ext uri="{FF2B5EF4-FFF2-40B4-BE49-F238E27FC236}">
                <a16:creationId xmlns:a16="http://schemas.microsoft.com/office/drawing/2014/main" id="{1B2D1DE4-5BB0-C91D-2263-D7475F1B4C9F}"/>
              </a:ext>
            </a:extLst>
          </p:cNvPr>
          <p:cNvSpPr txBox="1"/>
          <p:nvPr/>
        </p:nvSpPr>
        <p:spPr>
          <a:xfrm rot="16200000">
            <a:off x="4353433" y="5470652"/>
            <a:ext cx="1817077"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HTTPS://</a:t>
            </a:r>
          </a:p>
          <a:p>
            <a:pPr algn="l"/>
            <a:r>
              <a:rPr lang="pt-BR" sz="900" b="1" i="0" u="none" strike="noStrike" baseline="0" dirty="0">
                <a:solidFill>
                  <a:srgbClr val="2F2F2E"/>
                </a:solidFill>
                <a:latin typeface="HelveticaLTStd-Cond"/>
              </a:rPr>
              <a:t>WWW.NETFLIX.COM/BR</a:t>
            </a:r>
            <a:endParaRPr lang="pt-BR" sz="900" b="1" dirty="0"/>
          </a:p>
        </p:txBody>
      </p:sp>
      <p:sp>
        <p:nvSpPr>
          <p:cNvPr id="9" name="CaixaDeTexto 8">
            <a:extLst>
              <a:ext uri="{FF2B5EF4-FFF2-40B4-BE49-F238E27FC236}">
                <a16:creationId xmlns:a16="http://schemas.microsoft.com/office/drawing/2014/main" id="{8A1978DF-7582-81BA-B69F-5B8B06270FB0}"/>
              </a:ext>
            </a:extLst>
          </p:cNvPr>
          <p:cNvSpPr txBox="1"/>
          <p:nvPr/>
        </p:nvSpPr>
        <p:spPr>
          <a:xfrm rot="16200000">
            <a:off x="4165739" y="3708503"/>
            <a:ext cx="2405575" cy="2308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SIMONKR /GETTY IMAGES</a:t>
            </a:r>
            <a:endParaRPr lang="pt-BR" sz="900" b="1" dirty="0"/>
          </a:p>
        </p:txBody>
      </p:sp>
      <p:sp>
        <p:nvSpPr>
          <p:cNvPr id="11" name="CaixaDeTexto 10">
            <a:extLst>
              <a:ext uri="{FF2B5EF4-FFF2-40B4-BE49-F238E27FC236}">
                <a16:creationId xmlns:a16="http://schemas.microsoft.com/office/drawing/2014/main" id="{0D1CC3F6-592C-286A-8D61-D359B2E6FAB5}"/>
              </a:ext>
            </a:extLst>
          </p:cNvPr>
          <p:cNvSpPr txBox="1"/>
          <p:nvPr/>
        </p:nvSpPr>
        <p:spPr>
          <a:xfrm rot="16200000">
            <a:off x="4174600" y="1959175"/>
            <a:ext cx="2405575" cy="2308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NZFILM</a:t>
            </a:r>
            <a:endParaRPr lang="pt-BR" sz="900" b="1" dirty="0"/>
          </a:p>
        </p:txBody>
      </p:sp>
      <p:sp>
        <p:nvSpPr>
          <p:cNvPr id="17" name="CaixaDeTexto 16">
            <a:extLst>
              <a:ext uri="{FF2B5EF4-FFF2-40B4-BE49-F238E27FC236}">
                <a16:creationId xmlns:a16="http://schemas.microsoft.com/office/drawing/2014/main" id="{6B6DCBA8-FD3B-ED3D-95BD-EBBB9CFE930B}"/>
              </a:ext>
            </a:extLst>
          </p:cNvPr>
          <p:cNvSpPr txBox="1"/>
          <p:nvPr/>
        </p:nvSpPr>
        <p:spPr>
          <a:xfrm rot="16200000">
            <a:off x="4105349" y="361873"/>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BOB DAEMMRICH / </a:t>
            </a:r>
          </a:p>
          <a:p>
            <a:pPr algn="l"/>
            <a:r>
              <a:rPr lang="pt-BR" sz="900" b="1" i="0" u="none" strike="noStrike" baseline="0" dirty="0">
                <a:solidFill>
                  <a:srgbClr val="2F2F2E"/>
                </a:solidFill>
                <a:latin typeface="HelveticaLTStd-Cond"/>
              </a:rPr>
              <a:t>ALAMY / FOTOARENA</a:t>
            </a:r>
            <a:endParaRPr lang="pt-BR" sz="900" b="1" dirty="0"/>
          </a:p>
        </p:txBody>
      </p:sp>
    </p:spTree>
    <p:extLst>
      <p:ext uri="{BB962C8B-B14F-4D97-AF65-F5344CB8AC3E}">
        <p14:creationId xmlns:p14="http://schemas.microsoft.com/office/powerpoint/2010/main" val="255082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1334813" y="2644316"/>
            <a:ext cx="2672627" cy="995737"/>
          </a:xfrm>
          <a:prstGeom prst="rect">
            <a:avLst/>
          </a:prstGeom>
          <a:solidFill>
            <a:srgbClr val="FFFFFF"/>
          </a:solidFill>
          <a:ln w="31750" cap="sq">
            <a:solidFill>
              <a:srgbClr val="404040"/>
            </a:solidFill>
            <a:miter lim="800000"/>
          </a:ln>
        </p:spPr>
        <p:txBody>
          <a:bodyPr vert="horz" lIns="182880" tIns="182880" rIns="182880" bIns="182880" rtlCol="0" anchor="ctr">
            <a:normAutofit fontScale="77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Simple past (regular verbs)</a:t>
            </a:r>
          </a:p>
        </p:txBody>
      </p:sp>
      <p:grpSp>
        <p:nvGrpSpPr>
          <p:cNvPr id="3" name="Agrupar 2">
            <a:extLst>
              <a:ext uri="{FF2B5EF4-FFF2-40B4-BE49-F238E27FC236}">
                <a16:creationId xmlns:a16="http://schemas.microsoft.com/office/drawing/2014/main" id="{C4F8F246-9203-FD00-8012-8C6EC2EBB09F}"/>
              </a:ext>
            </a:extLst>
          </p:cNvPr>
          <p:cNvGrpSpPr/>
          <p:nvPr/>
        </p:nvGrpSpPr>
        <p:grpSpPr>
          <a:xfrm>
            <a:off x="137753" y="3153960"/>
            <a:ext cx="4407851" cy="3452412"/>
            <a:chOff x="540493" y="3651704"/>
            <a:chExt cx="4004977" cy="3452412"/>
          </a:xfrm>
        </p:grpSpPr>
        <p:sp>
          <p:nvSpPr>
            <p:cNvPr id="6" name="CaixaDeTexto 5">
              <a:extLst>
                <a:ext uri="{FF2B5EF4-FFF2-40B4-BE49-F238E27FC236}">
                  <a16:creationId xmlns:a16="http://schemas.microsoft.com/office/drawing/2014/main" id="{8B0D04D7-9D02-D787-9598-37FF4401FD92}"/>
                </a:ext>
              </a:extLst>
            </p:cNvPr>
            <p:cNvSpPr txBox="1"/>
            <p:nvPr/>
          </p:nvSpPr>
          <p:spPr>
            <a:xfrm>
              <a:off x="652956" y="4087906"/>
              <a:ext cx="3892514" cy="3016210"/>
            </a:xfrm>
            <a:custGeom>
              <a:avLst/>
              <a:gdLst>
                <a:gd name="connsiteX0" fmla="*/ 0 w 3892514"/>
                <a:gd name="connsiteY0" fmla="*/ 0 h 3016210"/>
                <a:gd name="connsiteX1" fmla="*/ 3892514 w 3892514"/>
                <a:gd name="connsiteY1" fmla="*/ 0 h 3016210"/>
                <a:gd name="connsiteX2" fmla="*/ 3892514 w 3892514"/>
                <a:gd name="connsiteY2" fmla="*/ 3016210 h 3016210"/>
                <a:gd name="connsiteX3" fmla="*/ 0 w 3892514"/>
                <a:gd name="connsiteY3" fmla="*/ 3016210 h 3016210"/>
                <a:gd name="connsiteX4" fmla="*/ 0 w 3892514"/>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514" h="3016210" fill="none" extrusionOk="0">
                  <a:moveTo>
                    <a:pt x="0" y="0"/>
                  </a:moveTo>
                  <a:cubicBezTo>
                    <a:pt x="581011" y="-49533"/>
                    <a:pt x="2590313" y="-14809"/>
                    <a:pt x="3892514" y="0"/>
                  </a:cubicBezTo>
                  <a:cubicBezTo>
                    <a:pt x="3980153" y="516574"/>
                    <a:pt x="3819835" y="2643207"/>
                    <a:pt x="3892514" y="3016210"/>
                  </a:cubicBezTo>
                  <a:cubicBezTo>
                    <a:pt x="2879706" y="2967979"/>
                    <a:pt x="1012045" y="3100665"/>
                    <a:pt x="0" y="3016210"/>
                  </a:cubicBezTo>
                  <a:cubicBezTo>
                    <a:pt x="-38581" y="2219146"/>
                    <a:pt x="63341" y="709150"/>
                    <a:pt x="0" y="0"/>
                  </a:cubicBezTo>
                  <a:close/>
                </a:path>
                <a:path w="3892514" h="3016210" stroke="0" extrusionOk="0">
                  <a:moveTo>
                    <a:pt x="0" y="0"/>
                  </a:moveTo>
                  <a:cubicBezTo>
                    <a:pt x="1676207" y="118645"/>
                    <a:pt x="3216181" y="116012"/>
                    <a:pt x="3892514" y="0"/>
                  </a:cubicBezTo>
                  <a:cubicBezTo>
                    <a:pt x="3759632" y="843278"/>
                    <a:pt x="3977465" y="1566943"/>
                    <a:pt x="3892514" y="3016210"/>
                  </a:cubicBezTo>
                  <a:cubicBezTo>
                    <a:pt x="2842483" y="3150810"/>
                    <a:pt x="1260224" y="2859014"/>
                    <a:pt x="0" y="3016210"/>
                  </a:cubicBezTo>
                  <a:cubicBezTo>
                    <a:pt x="-20187" y="1542253"/>
                    <a:pt x="-152480" y="76341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Em verbos terminados  em CVC (consoante, vogal, consoante), como </a:t>
              </a:r>
              <a:r>
                <a:rPr lang="pt-BR" sz="1900" i="1" dirty="0"/>
                <a:t>occur</a:t>
              </a:r>
              <a:r>
                <a:rPr lang="pt-BR" sz="1900" dirty="0"/>
                <a:t>, </a:t>
              </a:r>
              <a:r>
                <a:rPr lang="pt-BR" sz="1900" i="1" dirty="0"/>
                <a:t>plan</a:t>
              </a:r>
              <a:r>
                <a:rPr lang="pt-BR" sz="1900" dirty="0"/>
                <a:t> e </a:t>
              </a:r>
              <a:r>
                <a:rPr lang="pt-BR" sz="1900" i="1" dirty="0"/>
                <a:t>shop</a:t>
              </a:r>
              <a:r>
                <a:rPr lang="pt-BR" sz="1900" dirty="0"/>
                <a:t>, dobramos a última consoante antes de acrescentar </a:t>
              </a:r>
              <a:r>
                <a:rPr lang="pt-BR" sz="1900" b="1" i="1" dirty="0"/>
                <a:t>-ed</a:t>
              </a:r>
              <a:r>
                <a:rPr lang="pt-BR" sz="1900" dirty="0"/>
                <a:t> (</a:t>
              </a:r>
              <a:r>
                <a:rPr lang="pt-BR" sz="1900" i="1" dirty="0"/>
                <a:t>occur</a:t>
              </a:r>
              <a:r>
                <a:rPr lang="pt-BR" sz="1900" b="1" i="1" dirty="0"/>
                <a:t>red</a:t>
              </a:r>
              <a:r>
                <a:rPr lang="pt-BR" sz="1900" i="1" dirty="0"/>
                <a:t>, plan</a:t>
              </a:r>
              <a:r>
                <a:rPr lang="pt-BR" sz="1900" b="1" i="1" dirty="0"/>
                <a:t>ned</a:t>
              </a:r>
              <a:r>
                <a:rPr lang="pt-BR" sz="1900" i="1" dirty="0"/>
                <a:t>, shop</a:t>
              </a:r>
              <a:r>
                <a:rPr lang="pt-BR" sz="1900" b="1" i="1" dirty="0"/>
                <a:t>ped</a:t>
              </a:r>
              <a:r>
                <a:rPr lang="pt-BR" sz="1900" dirty="0"/>
                <a:t>). No entanto, não dobramos a última consoante quando a sílaba tônica é a primeira. Dessa forma, em verbos como </a:t>
              </a:r>
              <a:r>
                <a:rPr lang="pt-BR" sz="1900" i="1" dirty="0"/>
                <a:t>listen</a:t>
              </a:r>
              <a:r>
                <a:rPr lang="pt-BR" sz="1900" dirty="0"/>
                <a:t>, </a:t>
              </a:r>
              <a:r>
                <a:rPr lang="pt-BR" sz="1900" i="1" dirty="0"/>
                <a:t>happen</a:t>
              </a:r>
              <a:r>
                <a:rPr lang="pt-BR" sz="1900" dirty="0"/>
                <a:t> e </a:t>
              </a:r>
              <a:r>
                <a:rPr lang="pt-BR" sz="1900" i="1" dirty="0"/>
                <a:t>offer</a:t>
              </a:r>
              <a:r>
                <a:rPr lang="pt-BR" sz="1900" dirty="0"/>
                <a:t>, apenas acrescentamos </a:t>
              </a:r>
              <a:r>
                <a:rPr lang="pt-BR" sz="1900" b="1" i="1" dirty="0"/>
                <a:t>-ed </a:t>
              </a:r>
              <a:r>
                <a:rPr lang="pt-BR" sz="1900" dirty="0"/>
                <a:t>(</a:t>
              </a:r>
              <a:r>
                <a:rPr lang="pt-BR" sz="1900" i="1" dirty="0"/>
                <a:t>listened</a:t>
              </a:r>
              <a:r>
                <a:rPr lang="pt-BR" sz="1900" dirty="0"/>
                <a:t>, </a:t>
              </a:r>
              <a:r>
                <a:rPr lang="pt-BR" sz="1900" i="1" dirty="0"/>
                <a:t>happened</a:t>
              </a:r>
              <a:r>
                <a:rPr lang="pt-BR" sz="1900" dirty="0"/>
                <a:t>, </a:t>
              </a:r>
              <a:r>
                <a:rPr lang="pt-BR" sz="1900" i="1" dirty="0"/>
                <a:t>offered</a:t>
              </a:r>
              <a:r>
                <a:rPr lang="pt-BR" sz="1900" dirty="0"/>
                <a:t>).</a:t>
              </a:r>
            </a:p>
          </p:txBody>
        </p:sp>
        <p:sp>
          <p:nvSpPr>
            <p:cNvPr id="7" name="Pentágono 6">
              <a:extLst>
                <a:ext uri="{FF2B5EF4-FFF2-40B4-BE49-F238E27FC236}">
                  <a16:creationId xmlns:a16="http://schemas.microsoft.com/office/drawing/2014/main" id="{3B72B1F1-E65A-2A38-F420-1F14CD5505F0}"/>
                </a:ext>
              </a:extLst>
            </p:cNvPr>
            <p:cNvSpPr/>
            <p:nvPr/>
          </p:nvSpPr>
          <p:spPr>
            <a:xfrm rot="21338555">
              <a:off x="540493" y="3651704"/>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pSp>
        <p:nvGrpSpPr>
          <p:cNvPr id="19" name="Agrupar 18">
            <a:extLst>
              <a:ext uri="{FF2B5EF4-FFF2-40B4-BE49-F238E27FC236}">
                <a16:creationId xmlns:a16="http://schemas.microsoft.com/office/drawing/2014/main" id="{E734363E-593E-A182-7A31-FA0F387128EA}"/>
              </a:ext>
            </a:extLst>
          </p:cNvPr>
          <p:cNvGrpSpPr/>
          <p:nvPr/>
        </p:nvGrpSpPr>
        <p:grpSpPr>
          <a:xfrm>
            <a:off x="4915825" y="1456199"/>
            <a:ext cx="6794500" cy="3898900"/>
            <a:chOff x="5025897" y="1479550"/>
            <a:chExt cx="6794500" cy="3898900"/>
          </a:xfrm>
        </p:grpSpPr>
        <p:grpSp>
          <p:nvGrpSpPr>
            <p:cNvPr id="18" name="Agrupar 17">
              <a:extLst>
                <a:ext uri="{FF2B5EF4-FFF2-40B4-BE49-F238E27FC236}">
                  <a16:creationId xmlns:a16="http://schemas.microsoft.com/office/drawing/2014/main" id="{747F6EF9-1CEA-3689-FE04-4522EF997CDC}"/>
                </a:ext>
              </a:extLst>
            </p:cNvPr>
            <p:cNvGrpSpPr/>
            <p:nvPr/>
          </p:nvGrpSpPr>
          <p:grpSpPr>
            <a:xfrm>
              <a:off x="5025897" y="1479550"/>
              <a:ext cx="6794500" cy="3898900"/>
              <a:chOff x="5025897" y="1479550"/>
              <a:chExt cx="6794500" cy="3898900"/>
            </a:xfrm>
          </p:grpSpPr>
          <p:pic>
            <p:nvPicPr>
              <p:cNvPr id="9" name="Imagem 8" descr="Tabela&#10;&#10;Descrição gerada automaticamente">
                <a:extLst>
                  <a:ext uri="{FF2B5EF4-FFF2-40B4-BE49-F238E27FC236}">
                    <a16:creationId xmlns:a16="http://schemas.microsoft.com/office/drawing/2014/main" id="{43A0867E-5743-F30E-1D4C-F2DAA41C5D9B}"/>
                  </a:ext>
                </a:extLst>
              </p:cNvPr>
              <p:cNvPicPr>
                <a:picLocks noChangeAspect="1"/>
              </p:cNvPicPr>
              <p:nvPr/>
            </p:nvPicPr>
            <p:blipFill>
              <a:blip r:embed="rId2"/>
              <a:stretch>
                <a:fillRect/>
              </a:stretch>
            </p:blipFill>
            <p:spPr>
              <a:xfrm>
                <a:off x="5025897" y="1479550"/>
                <a:ext cx="6794500" cy="3898900"/>
              </a:xfrm>
              <a:prstGeom prst="rect">
                <a:avLst/>
              </a:prstGeom>
            </p:spPr>
          </p:pic>
          <p:cxnSp>
            <p:nvCxnSpPr>
              <p:cNvPr id="17" name="Conector Reto 16">
                <a:extLst>
                  <a:ext uri="{FF2B5EF4-FFF2-40B4-BE49-F238E27FC236}">
                    <a16:creationId xmlns:a16="http://schemas.microsoft.com/office/drawing/2014/main" id="{3B79A56B-A313-E510-C99A-84E1C5682CC0}"/>
                  </a:ext>
                </a:extLst>
              </p:cNvPr>
              <p:cNvCxnSpPr/>
              <p:nvPr/>
            </p:nvCxnSpPr>
            <p:spPr>
              <a:xfrm>
                <a:off x="8177048" y="5087757"/>
                <a:ext cx="0" cy="180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CaixaDeTexto 10">
              <a:extLst>
                <a:ext uri="{FF2B5EF4-FFF2-40B4-BE49-F238E27FC236}">
                  <a16:creationId xmlns:a16="http://schemas.microsoft.com/office/drawing/2014/main" id="{57A4B780-D138-CBAC-577D-285813D58E3E}"/>
                </a:ext>
              </a:extLst>
            </p:cNvPr>
            <p:cNvSpPr txBox="1"/>
            <p:nvPr/>
          </p:nvSpPr>
          <p:spPr>
            <a:xfrm>
              <a:off x="7503383" y="2504347"/>
              <a:ext cx="626251" cy="430887"/>
            </a:xfrm>
            <a:custGeom>
              <a:avLst/>
              <a:gdLst>
                <a:gd name="connsiteX0" fmla="*/ 0 w 626251"/>
                <a:gd name="connsiteY0" fmla="*/ 0 h 430887"/>
                <a:gd name="connsiteX1" fmla="*/ 626251 w 626251"/>
                <a:gd name="connsiteY1" fmla="*/ 0 h 430887"/>
                <a:gd name="connsiteX2" fmla="*/ 626251 w 626251"/>
                <a:gd name="connsiteY2" fmla="*/ 430887 h 430887"/>
                <a:gd name="connsiteX3" fmla="*/ 0 w 626251"/>
                <a:gd name="connsiteY3" fmla="*/ 430887 h 430887"/>
                <a:gd name="connsiteX4" fmla="*/ 0 w 626251"/>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51" h="430887" fill="none" extrusionOk="0">
                  <a:moveTo>
                    <a:pt x="0" y="0"/>
                  </a:moveTo>
                  <a:cubicBezTo>
                    <a:pt x="225308" y="-26447"/>
                    <a:pt x="526711" y="25904"/>
                    <a:pt x="626251" y="0"/>
                  </a:cubicBezTo>
                  <a:cubicBezTo>
                    <a:pt x="620103" y="73646"/>
                    <a:pt x="624443" y="310895"/>
                    <a:pt x="626251" y="430887"/>
                  </a:cubicBezTo>
                  <a:cubicBezTo>
                    <a:pt x="360896" y="408328"/>
                    <a:pt x="155782" y="444555"/>
                    <a:pt x="0" y="430887"/>
                  </a:cubicBezTo>
                  <a:cubicBezTo>
                    <a:pt x="28024" y="240886"/>
                    <a:pt x="-20033" y="117543"/>
                    <a:pt x="0" y="0"/>
                  </a:cubicBezTo>
                  <a:close/>
                </a:path>
                <a:path w="626251" h="430887" stroke="0" extrusionOk="0">
                  <a:moveTo>
                    <a:pt x="0" y="0"/>
                  </a:moveTo>
                  <a:cubicBezTo>
                    <a:pt x="195427" y="49990"/>
                    <a:pt x="472548" y="6965"/>
                    <a:pt x="626251" y="0"/>
                  </a:cubicBezTo>
                  <a:cubicBezTo>
                    <a:pt x="595909" y="55302"/>
                    <a:pt x="605323" y="259425"/>
                    <a:pt x="626251" y="430887"/>
                  </a:cubicBezTo>
                  <a:cubicBezTo>
                    <a:pt x="417205" y="467069"/>
                    <a:pt x="147677" y="479836"/>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100" b="1" dirty="0">
                  <a:solidFill>
                    <a:srgbClr val="FF0000"/>
                  </a:solidFill>
                </a:rPr>
                <a:t>ed</a:t>
              </a:r>
            </a:p>
          </p:txBody>
        </p:sp>
      </p:grpSp>
      <p:sp>
        <p:nvSpPr>
          <p:cNvPr id="5" name="CaixaDeTexto 4">
            <a:extLst>
              <a:ext uri="{FF2B5EF4-FFF2-40B4-BE49-F238E27FC236}">
                <a16:creationId xmlns:a16="http://schemas.microsoft.com/office/drawing/2014/main" id="{2BF70325-D4C4-7B4F-1A79-68B83EB8071B}"/>
              </a:ext>
            </a:extLst>
          </p:cNvPr>
          <p:cNvSpPr txBox="1"/>
          <p:nvPr/>
        </p:nvSpPr>
        <p:spPr>
          <a:xfrm>
            <a:off x="7393310" y="3350507"/>
            <a:ext cx="626251" cy="430887"/>
          </a:xfrm>
          <a:custGeom>
            <a:avLst/>
            <a:gdLst>
              <a:gd name="connsiteX0" fmla="*/ 0 w 626251"/>
              <a:gd name="connsiteY0" fmla="*/ 0 h 430887"/>
              <a:gd name="connsiteX1" fmla="*/ 626251 w 626251"/>
              <a:gd name="connsiteY1" fmla="*/ 0 h 430887"/>
              <a:gd name="connsiteX2" fmla="*/ 626251 w 626251"/>
              <a:gd name="connsiteY2" fmla="*/ 430887 h 430887"/>
              <a:gd name="connsiteX3" fmla="*/ 0 w 626251"/>
              <a:gd name="connsiteY3" fmla="*/ 430887 h 430887"/>
              <a:gd name="connsiteX4" fmla="*/ 0 w 626251"/>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51" h="430887" fill="none" extrusionOk="0">
                <a:moveTo>
                  <a:pt x="0" y="0"/>
                </a:moveTo>
                <a:cubicBezTo>
                  <a:pt x="225308" y="-26447"/>
                  <a:pt x="526711" y="25904"/>
                  <a:pt x="626251" y="0"/>
                </a:cubicBezTo>
                <a:cubicBezTo>
                  <a:pt x="620103" y="73646"/>
                  <a:pt x="624443" y="310895"/>
                  <a:pt x="626251" y="430887"/>
                </a:cubicBezTo>
                <a:cubicBezTo>
                  <a:pt x="360896" y="408328"/>
                  <a:pt x="155782" y="444555"/>
                  <a:pt x="0" y="430887"/>
                </a:cubicBezTo>
                <a:cubicBezTo>
                  <a:pt x="28024" y="240886"/>
                  <a:pt x="-20033" y="117543"/>
                  <a:pt x="0" y="0"/>
                </a:cubicBezTo>
                <a:close/>
              </a:path>
              <a:path w="626251" h="430887" stroke="0" extrusionOk="0">
                <a:moveTo>
                  <a:pt x="0" y="0"/>
                </a:moveTo>
                <a:cubicBezTo>
                  <a:pt x="195427" y="49990"/>
                  <a:pt x="472548" y="6965"/>
                  <a:pt x="626251" y="0"/>
                </a:cubicBezTo>
                <a:cubicBezTo>
                  <a:pt x="595909" y="55302"/>
                  <a:pt x="605323" y="259425"/>
                  <a:pt x="626251" y="430887"/>
                </a:cubicBezTo>
                <a:cubicBezTo>
                  <a:pt x="417205" y="467069"/>
                  <a:pt x="147677" y="479836"/>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100" b="1" dirty="0">
                <a:solidFill>
                  <a:srgbClr val="FF0000"/>
                </a:solidFill>
              </a:rPr>
              <a:t>d</a:t>
            </a:r>
          </a:p>
        </p:txBody>
      </p:sp>
      <p:sp>
        <p:nvSpPr>
          <p:cNvPr id="8" name="CaixaDeTexto 7">
            <a:extLst>
              <a:ext uri="{FF2B5EF4-FFF2-40B4-BE49-F238E27FC236}">
                <a16:creationId xmlns:a16="http://schemas.microsoft.com/office/drawing/2014/main" id="{DB53CB7A-4202-922D-C026-5F92A348982F}"/>
              </a:ext>
            </a:extLst>
          </p:cNvPr>
          <p:cNvSpPr txBox="1"/>
          <p:nvPr/>
        </p:nvSpPr>
        <p:spPr>
          <a:xfrm>
            <a:off x="8173329" y="4237113"/>
            <a:ext cx="590842" cy="430887"/>
          </a:xfrm>
          <a:custGeom>
            <a:avLst/>
            <a:gdLst>
              <a:gd name="connsiteX0" fmla="*/ 0 w 590842"/>
              <a:gd name="connsiteY0" fmla="*/ 0 h 430887"/>
              <a:gd name="connsiteX1" fmla="*/ 590842 w 590842"/>
              <a:gd name="connsiteY1" fmla="*/ 0 h 430887"/>
              <a:gd name="connsiteX2" fmla="*/ 590842 w 590842"/>
              <a:gd name="connsiteY2" fmla="*/ 430887 h 430887"/>
              <a:gd name="connsiteX3" fmla="*/ 0 w 590842"/>
              <a:gd name="connsiteY3" fmla="*/ 430887 h 430887"/>
              <a:gd name="connsiteX4" fmla="*/ 0 w 590842"/>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842" h="430887" fill="none" extrusionOk="0">
                <a:moveTo>
                  <a:pt x="0" y="0"/>
                </a:moveTo>
                <a:cubicBezTo>
                  <a:pt x="220326" y="-23644"/>
                  <a:pt x="515607" y="-37377"/>
                  <a:pt x="590842" y="0"/>
                </a:cubicBezTo>
                <a:cubicBezTo>
                  <a:pt x="584694" y="73646"/>
                  <a:pt x="589034" y="310895"/>
                  <a:pt x="590842" y="430887"/>
                </a:cubicBezTo>
                <a:cubicBezTo>
                  <a:pt x="319086" y="428878"/>
                  <a:pt x="153372" y="400963"/>
                  <a:pt x="0" y="430887"/>
                </a:cubicBezTo>
                <a:cubicBezTo>
                  <a:pt x="28024" y="240886"/>
                  <a:pt x="-20033" y="117543"/>
                  <a:pt x="0" y="0"/>
                </a:cubicBezTo>
                <a:close/>
              </a:path>
              <a:path w="590842" h="430887" stroke="0" extrusionOk="0">
                <a:moveTo>
                  <a:pt x="0" y="0"/>
                </a:moveTo>
                <a:cubicBezTo>
                  <a:pt x="192987" y="-21033"/>
                  <a:pt x="398993" y="47499"/>
                  <a:pt x="590842" y="0"/>
                </a:cubicBezTo>
                <a:cubicBezTo>
                  <a:pt x="560500" y="55302"/>
                  <a:pt x="569914" y="259425"/>
                  <a:pt x="590842" y="430887"/>
                </a:cubicBezTo>
                <a:cubicBezTo>
                  <a:pt x="304008" y="380314"/>
                  <a:pt x="91159" y="380703"/>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100" b="1" dirty="0">
                <a:solidFill>
                  <a:srgbClr val="FF0000"/>
                </a:solidFill>
              </a:rPr>
              <a:t>ed</a:t>
            </a:r>
          </a:p>
        </p:txBody>
      </p:sp>
      <p:sp>
        <p:nvSpPr>
          <p:cNvPr id="16" name="CaixaDeTexto 15">
            <a:extLst>
              <a:ext uri="{FF2B5EF4-FFF2-40B4-BE49-F238E27FC236}">
                <a16:creationId xmlns:a16="http://schemas.microsoft.com/office/drawing/2014/main" id="{4ABEE278-AEEE-E3F7-DE79-F9E221D2A5D9}"/>
              </a:ext>
            </a:extLst>
          </p:cNvPr>
          <p:cNvSpPr txBox="1"/>
          <p:nvPr/>
        </p:nvSpPr>
        <p:spPr>
          <a:xfrm>
            <a:off x="7329160" y="4924019"/>
            <a:ext cx="992441" cy="430887"/>
          </a:xfrm>
          <a:custGeom>
            <a:avLst/>
            <a:gdLst>
              <a:gd name="connsiteX0" fmla="*/ 0 w 992441"/>
              <a:gd name="connsiteY0" fmla="*/ 0 h 430887"/>
              <a:gd name="connsiteX1" fmla="*/ 992441 w 992441"/>
              <a:gd name="connsiteY1" fmla="*/ 0 h 430887"/>
              <a:gd name="connsiteX2" fmla="*/ 992441 w 992441"/>
              <a:gd name="connsiteY2" fmla="*/ 430887 h 430887"/>
              <a:gd name="connsiteX3" fmla="*/ 0 w 992441"/>
              <a:gd name="connsiteY3" fmla="*/ 430887 h 430887"/>
              <a:gd name="connsiteX4" fmla="*/ 0 w 992441"/>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441" h="430887" fill="none" extrusionOk="0">
                <a:moveTo>
                  <a:pt x="0" y="0"/>
                </a:moveTo>
                <a:cubicBezTo>
                  <a:pt x="492092" y="42633"/>
                  <a:pt x="544792" y="-76288"/>
                  <a:pt x="992441" y="0"/>
                </a:cubicBezTo>
                <a:cubicBezTo>
                  <a:pt x="986293" y="73646"/>
                  <a:pt x="990633" y="310895"/>
                  <a:pt x="992441" y="430887"/>
                </a:cubicBezTo>
                <a:cubicBezTo>
                  <a:pt x="539287" y="398967"/>
                  <a:pt x="166163" y="475056"/>
                  <a:pt x="0" y="430887"/>
                </a:cubicBezTo>
                <a:cubicBezTo>
                  <a:pt x="28024" y="240886"/>
                  <a:pt x="-20033" y="117543"/>
                  <a:pt x="0" y="0"/>
                </a:cubicBezTo>
                <a:close/>
              </a:path>
              <a:path w="992441" h="430887" stroke="0" extrusionOk="0">
                <a:moveTo>
                  <a:pt x="0" y="0"/>
                </a:moveTo>
                <a:cubicBezTo>
                  <a:pt x="204601" y="41895"/>
                  <a:pt x="624592" y="-37451"/>
                  <a:pt x="992441" y="0"/>
                </a:cubicBezTo>
                <a:cubicBezTo>
                  <a:pt x="962099" y="55302"/>
                  <a:pt x="971513" y="259425"/>
                  <a:pt x="992441" y="430887"/>
                </a:cubicBezTo>
                <a:cubicBezTo>
                  <a:pt x="546967" y="387015"/>
                  <a:pt x="486524" y="345652"/>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100" b="1" dirty="0">
                <a:solidFill>
                  <a:srgbClr val="FF0000"/>
                </a:solidFill>
              </a:rPr>
              <a:t>i </a:t>
            </a:r>
            <a:r>
              <a:rPr lang="pt-BR" dirty="0"/>
              <a:t>+</a:t>
            </a:r>
            <a:r>
              <a:rPr lang="pt-BR" sz="2100" b="1" dirty="0">
                <a:solidFill>
                  <a:srgbClr val="FF0000"/>
                </a:solidFill>
              </a:rPr>
              <a:t> ed</a:t>
            </a:r>
          </a:p>
        </p:txBody>
      </p:sp>
    </p:spTree>
    <p:extLst>
      <p:ext uri="{BB962C8B-B14F-4D97-AF65-F5344CB8AC3E}">
        <p14:creationId xmlns:p14="http://schemas.microsoft.com/office/powerpoint/2010/main" val="244876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644316"/>
            <a:ext cx="3363973" cy="995737"/>
          </a:xfrm>
          <a:prstGeom prst="rect">
            <a:avLst/>
          </a:prstGeom>
          <a:solidFill>
            <a:srgbClr val="FFFFFF"/>
          </a:solidFill>
          <a:ln w="31750" cap="sq">
            <a:solidFill>
              <a:srgbClr val="404040"/>
            </a:solidFill>
            <a:miter lim="800000"/>
          </a:ln>
        </p:spPr>
        <p:txBody>
          <a:bodyPr vert="horz" lIns="182880" tIns="182880" rIns="182880" bIns="182880" rtlCol="0" anchor="ctr">
            <a:normAutofit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Simple past (regular verbs)</a:t>
            </a:r>
          </a:p>
        </p:txBody>
      </p:sp>
      <p:sp>
        <p:nvSpPr>
          <p:cNvPr id="6" name="CaixaDeTexto 5">
            <a:extLst>
              <a:ext uri="{FF2B5EF4-FFF2-40B4-BE49-F238E27FC236}">
                <a16:creationId xmlns:a16="http://schemas.microsoft.com/office/drawing/2014/main" id="{8B0D04D7-9D02-D787-9598-37FF4401FD92}"/>
              </a:ext>
            </a:extLst>
          </p:cNvPr>
          <p:cNvSpPr txBox="1"/>
          <p:nvPr/>
        </p:nvSpPr>
        <p:spPr>
          <a:xfrm>
            <a:off x="7194301" y="655569"/>
            <a:ext cx="2316544" cy="1261884"/>
          </a:xfrm>
          <a:custGeom>
            <a:avLst/>
            <a:gdLst>
              <a:gd name="connsiteX0" fmla="*/ 0 w 2316544"/>
              <a:gd name="connsiteY0" fmla="*/ 0 h 1261884"/>
              <a:gd name="connsiteX1" fmla="*/ 2316544 w 2316544"/>
              <a:gd name="connsiteY1" fmla="*/ 0 h 1261884"/>
              <a:gd name="connsiteX2" fmla="*/ 2316544 w 2316544"/>
              <a:gd name="connsiteY2" fmla="*/ 1261884 h 1261884"/>
              <a:gd name="connsiteX3" fmla="*/ 0 w 2316544"/>
              <a:gd name="connsiteY3" fmla="*/ 1261884 h 1261884"/>
              <a:gd name="connsiteX4" fmla="*/ 0 w 2316544"/>
              <a:gd name="connsiteY4" fmla="*/ 0 h 126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544" h="1261884" fill="none" extrusionOk="0">
                <a:moveTo>
                  <a:pt x="0" y="0"/>
                </a:moveTo>
                <a:cubicBezTo>
                  <a:pt x="319451" y="-49533"/>
                  <a:pt x="1190102" y="-14809"/>
                  <a:pt x="2316544" y="0"/>
                </a:cubicBezTo>
                <a:cubicBezTo>
                  <a:pt x="2253036" y="350002"/>
                  <a:pt x="2324551" y="951931"/>
                  <a:pt x="2316544" y="1261884"/>
                </a:cubicBezTo>
                <a:cubicBezTo>
                  <a:pt x="1308999" y="1213653"/>
                  <a:pt x="667670" y="1346339"/>
                  <a:pt x="0" y="1261884"/>
                </a:cubicBezTo>
                <a:cubicBezTo>
                  <a:pt x="-80585" y="1072235"/>
                  <a:pt x="-30073" y="573986"/>
                  <a:pt x="0" y="0"/>
                </a:cubicBezTo>
                <a:close/>
              </a:path>
              <a:path w="2316544" h="1261884" stroke="0" extrusionOk="0">
                <a:moveTo>
                  <a:pt x="0" y="0"/>
                </a:moveTo>
                <a:cubicBezTo>
                  <a:pt x="1088208" y="118645"/>
                  <a:pt x="2070792" y="116012"/>
                  <a:pt x="2316544" y="0"/>
                </a:cubicBezTo>
                <a:cubicBezTo>
                  <a:pt x="2284748" y="381144"/>
                  <a:pt x="2382966" y="845566"/>
                  <a:pt x="2316544" y="1261884"/>
                </a:cubicBezTo>
                <a:cubicBezTo>
                  <a:pt x="1849023" y="1396484"/>
                  <a:pt x="401783" y="1104688"/>
                  <a:pt x="0" y="1261884"/>
                </a:cubicBezTo>
                <a:cubicBezTo>
                  <a:pt x="-99295" y="974777"/>
                  <a:pt x="46467" y="43074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Há três possibilidades de pronúncia para a terminação </a:t>
            </a:r>
            <a:r>
              <a:rPr lang="pt-BR" sz="1900" b="1" i="1" dirty="0"/>
              <a:t>-ed</a:t>
            </a:r>
            <a:r>
              <a:rPr lang="pt-BR" sz="1900" dirty="0"/>
              <a:t>: </a:t>
            </a:r>
          </a:p>
          <a:p>
            <a:r>
              <a:rPr lang="pt-BR" sz="1900" b="1" dirty="0"/>
              <a:t>/t/</a:t>
            </a:r>
            <a:r>
              <a:rPr lang="pt-BR" sz="1900" dirty="0"/>
              <a:t>, </a:t>
            </a:r>
            <a:r>
              <a:rPr lang="pt-BR" sz="1900" b="1" dirty="0"/>
              <a:t>/d/</a:t>
            </a:r>
            <a:r>
              <a:rPr lang="pt-BR" sz="1900" dirty="0"/>
              <a:t> ou </a:t>
            </a:r>
            <a:r>
              <a:rPr lang="pt-BR" sz="1900" b="1" dirty="0"/>
              <a:t>/ɪd/</a:t>
            </a:r>
            <a:r>
              <a:rPr lang="pt-BR" sz="1900" dirty="0"/>
              <a:t>. </a:t>
            </a:r>
          </a:p>
        </p:txBody>
      </p:sp>
      <p:pic>
        <p:nvPicPr>
          <p:cNvPr id="8" name="Imagem 7" descr="Interface gráfica do usuário, Texto, Aplicativo&#10;&#10;Descrição gerada automaticamente">
            <a:extLst>
              <a:ext uri="{FF2B5EF4-FFF2-40B4-BE49-F238E27FC236}">
                <a16:creationId xmlns:a16="http://schemas.microsoft.com/office/drawing/2014/main" id="{F701B53A-045D-2E13-7493-952026252CA6}"/>
              </a:ext>
            </a:extLst>
          </p:cNvPr>
          <p:cNvPicPr>
            <a:picLocks noChangeAspect="1"/>
          </p:cNvPicPr>
          <p:nvPr/>
        </p:nvPicPr>
        <p:blipFill>
          <a:blip r:embed="rId2"/>
          <a:stretch>
            <a:fillRect/>
          </a:stretch>
        </p:blipFill>
        <p:spPr>
          <a:xfrm>
            <a:off x="6263423" y="2135192"/>
            <a:ext cx="4178300" cy="1346200"/>
          </a:xfrm>
          <a:prstGeom prst="rect">
            <a:avLst/>
          </a:prstGeom>
        </p:spPr>
      </p:pic>
      <p:graphicFrame>
        <p:nvGraphicFramePr>
          <p:cNvPr id="16" name="Tabela 15">
            <a:extLst>
              <a:ext uri="{FF2B5EF4-FFF2-40B4-BE49-F238E27FC236}">
                <a16:creationId xmlns:a16="http://schemas.microsoft.com/office/drawing/2014/main" id="{5276742D-2C18-1F19-1E77-2866546DC155}"/>
              </a:ext>
            </a:extLst>
          </p:cNvPr>
          <p:cNvGraphicFramePr>
            <a:graphicFrameLocks noGrp="1"/>
          </p:cNvGraphicFramePr>
          <p:nvPr>
            <p:extLst>
              <p:ext uri="{D42A27DB-BD31-4B8C-83A1-F6EECF244321}">
                <p14:modId xmlns:p14="http://schemas.microsoft.com/office/powerpoint/2010/main" val="2068859597"/>
              </p:ext>
            </p:extLst>
          </p:nvPr>
        </p:nvGraphicFramePr>
        <p:xfrm>
          <a:off x="5655728" y="3886327"/>
          <a:ext cx="5393690" cy="1631952"/>
        </p:xfrm>
        <a:graphic>
          <a:graphicData uri="http://schemas.openxmlformats.org/drawingml/2006/table">
            <a:tbl>
              <a:tblPr firstRow="1" firstCol="1" bandRow="1">
                <a:tableStyleId>{69012ECD-51FC-41F1-AA8D-1B2483CD663E}</a:tableStyleId>
              </a:tblPr>
              <a:tblGrid>
                <a:gridCol w="1797685">
                  <a:extLst>
                    <a:ext uri="{9D8B030D-6E8A-4147-A177-3AD203B41FA5}">
                      <a16:colId xmlns:a16="http://schemas.microsoft.com/office/drawing/2014/main" val="3404299382"/>
                    </a:ext>
                  </a:extLst>
                </a:gridCol>
                <a:gridCol w="1797685">
                  <a:extLst>
                    <a:ext uri="{9D8B030D-6E8A-4147-A177-3AD203B41FA5}">
                      <a16:colId xmlns:a16="http://schemas.microsoft.com/office/drawing/2014/main" val="4040523113"/>
                    </a:ext>
                  </a:extLst>
                </a:gridCol>
                <a:gridCol w="1798320">
                  <a:extLst>
                    <a:ext uri="{9D8B030D-6E8A-4147-A177-3AD203B41FA5}">
                      <a16:colId xmlns:a16="http://schemas.microsoft.com/office/drawing/2014/main" val="1020340717"/>
                    </a:ext>
                  </a:extLst>
                </a:gridCol>
              </a:tblGrid>
              <a:tr h="0">
                <a:tc>
                  <a:txBody>
                    <a:bodyPr/>
                    <a:lstStyle/>
                    <a:p>
                      <a:pPr algn="ctr">
                        <a:lnSpc>
                          <a:spcPct val="120000"/>
                        </a:lnSpc>
                      </a:pPr>
                      <a:r>
                        <a:rPr lang="pt-BR" sz="2400">
                          <a:effectLst/>
                        </a:rPr>
                        <a:t>/t/</a:t>
                      </a:r>
                      <a:endParaRPr lang="pt-BR" sz="4400" b="1">
                        <a:solidFill>
                          <a:srgbClr val="FF327F"/>
                        </a:solidFill>
                        <a:effectLst/>
                        <a:latin typeface="FrutigerLT-Bold"/>
                        <a:ea typeface="Times New Roman" panose="02020603050405020304" pitchFamily="18" charset="0"/>
                        <a:cs typeface="FrutigerLT-Bold"/>
                      </a:endParaRPr>
                    </a:p>
                  </a:txBody>
                  <a:tcPr marL="68580" marR="68580" marT="0" marB="0"/>
                </a:tc>
                <a:tc>
                  <a:txBody>
                    <a:bodyPr/>
                    <a:lstStyle/>
                    <a:p>
                      <a:pPr algn="ctr">
                        <a:lnSpc>
                          <a:spcPct val="120000"/>
                        </a:lnSpc>
                      </a:pPr>
                      <a:r>
                        <a:rPr lang="pt-BR" sz="2400">
                          <a:effectLst/>
                        </a:rPr>
                        <a:t>/d/</a:t>
                      </a:r>
                      <a:endParaRPr lang="pt-BR" sz="4400" b="1">
                        <a:solidFill>
                          <a:srgbClr val="FF327F"/>
                        </a:solidFill>
                        <a:effectLst/>
                        <a:latin typeface="FrutigerLT-Bold"/>
                        <a:ea typeface="Times New Roman" panose="02020603050405020304" pitchFamily="18" charset="0"/>
                        <a:cs typeface="FrutigerLT-Bold"/>
                      </a:endParaRPr>
                    </a:p>
                  </a:txBody>
                  <a:tcPr marL="68580" marR="68580" marT="0" marB="0"/>
                </a:tc>
                <a:tc>
                  <a:txBody>
                    <a:bodyPr/>
                    <a:lstStyle/>
                    <a:p>
                      <a:pPr algn="ctr">
                        <a:lnSpc>
                          <a:spcPct val="120000"/>
                        </a:lnSpc>
                      </a:pPr>
                      <a:r>
                        <a:rPr lang="pt-BR" sz="2400" dirty="0">
                          <a:effectLst/>
                        </a:rPr>
                        <a:t>/ɪd/</a:t>
                      </a:r>
                      <a:endParaRPr lang="pt-BR" sz="4400" b="1" dirty="0">
                        <a:solidFill>
                          <a:srgbClr val="FF327F"/>
                        </a:solidFill>
                        <a:effectLst/>
                        <a:latin typeface="FrutigerLT-Bold"/>
                        <a:ea typeface="Times New Roman" panose="02020603050405020304" pitchFamily="18" charset="0"/>
                        <a:cs typeface="FrutigerLT-Bold"/>
                      </a:endParaRPr>
                    </a:p>
                  </a:txBody>
                  <a:tcPr marL="68580" marR="68580" marT="0" marB="0"/>
                </a:tc>
                <a:extLst>
                  <a:ext uri="{0D108BD9-81ED-4DB2-BD59-A6C34878D82A}">
                    <a16:rowId xmlns:a16="http://schemas.microsoft.com/office/drawing/2014/main" val="2746449580"/>
                  </a:ext>
                </a:extLst>
              </a:tr>
              <a:tr h="0">
                <a:tc>
                  <a:txBody>
                    <a:bodyPr/>
                    <a:lstStyle/>
                    <a:p>
                      <a:pPr algn="ctr">
                        <a:lnSpc>
                          <a:spcPct val="120000"/>
                        </a:lnSpc>
                      </a:pPr>
                      <a:r>
                        <a:rPr lang="pt-BR" sz="2400" b="0" dirty="0">
                          <a:effectLst/>
                        </a:rPr>
                        <a:t>cooked</a:t>
                      </a:r>
                      <a:endParaRPr lang="pt-BR" sz="2800" b="0" dirty="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a:effectLst/>
                        </a:rPr>
                        <a:t>called</a:t>
                      </a:r>
                      <a:endParaRPr lang="pt-BR" sz="280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a:effectLst/>
                        </a:rPr>
                        <a:t>created</a:t>
                      </a:r>
                      <a:endParaRPr lang="pt-BR" sz="2800">
                        <a:solidFill>
                          <a:srgbClr val="FF00FF"/>
                        </a:solidFill>
                        <a:effectLst/>
                        <a:latin typeface="FrutigerLT-Cn"/>
                        <a:ea typeface="Times New Roman" panose="02020603050405020304" pitchFamily="18" charset="0"/>
                        <a:cs typeface="FrutigerLT-Cn"/>
                      </a:endParaRPr>
                    </a:p>
                  </a:txBody>
                  <a:tcPr marL="68580" marR="68580" marT="0" marB="0"/>
                </a:tc>
                <a:extLst>
                  <a:ext uri="{0D108BD9-81ED-4DB2-BD59-A6C34878D82A}">
                    <a16:rowId xmlns:a16="http://schemas.microsoft.com/office/drawing/2014/main" val="880839232"/>
                  </a:ext>
                </a:extLst>
              </a:tr>
              <a:tr h="0">
                <a:tc>
                  <a:txBody>
                    <a:bodyPr/>
                    <a:lstStyle/>
                    <a:p>
                      <a:pPr algn="ctr">
                        <a:lnSpc>
                          <a:spcPct val="120000"/>
                        </a:lnSpc>
                      </a:pPr>
                      <a:r>
                        <a:rPr lang="pt-BR" sz="2400" b="0" dirty="0">
                          <a:effectLst/>
                        </a:rPr>
                        <a:t>missed</a:t>
                      </a:r>
                      <a:endParaRPr lang="pt-BR" sz="2800" b="0" dirty="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dirty="0">
                          <a:effectLst/>
                        </a:rPr>
                        <a:t>listened</a:t>
                      </a:r>
                      <a:endParaRPr lang="pt-BR" sz="2800" dirty="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a:effectLst/>
                        </a:rPr>
                        <a:t>founded</a:t>
                      </a:r>
                      <a:endParaRPr lang="pt-BR" sz="2800">
                        <a:solidFill>
                          <a:srgbClr val="FF00FF"/>
                        </a:solidFill>
                        <a:effectLst/>
                        <a:latin typeface="FrutigerLT-Cn"/>
                        <a:ea typeface="Times New Roman" panose="02020603050405020304" pitchFamily="18" charset="0"/>
                        <a:cs typeface="FrutigerLT-Cn"/>
                      </a:endParaRPr>
                    </a:p>
                  </a:txBody>
                  <a:tcPr marL="68580" marR="68580" marT="0" marB="0"/>
                </a:tc>
                <a:extLst>
                  <a:ext uri="{0D108BD9-81ED-4DB2-BD59-A6C34878D82A}">
                    <a16:rowId xmlns:a16="http://schemas.microsoft.com/office/drawing/2014/main" val="552668270"/>
                  </a:ext>
                </a:extLst>
              </a:tr>
              <a:tr h="0">
                <a:tc>
                  <a:txBody>
                    <a:bodyPr/>
                    <a:lstStyle/>
                    <a:p>
                      <a:pPr algn="ctr">
                        <a:lnSpc>
                          <a:spcPct val="120000"/>
                        </a:lnSpc>
                      </a:pPr>
                      <a:r>
                        <a:rPr lang="pt-BR" sz="2400" b="0" dirty="0">
                          <a:effectLst/>
                        </a:rPr>
                        <a:t>stopped</a:t>
                      </a:r>
                      <a:endParaRPr lang="pt-BR" sz="2800" b="0" dirty="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a:effectLst/>
                        </a:rPr>
                        <a:t>played</a:t>
                      </a:r>
                      <a:endParaRPr lang="pt-BR" sz="2800">
                        <a:solidFill>
                          <a:srgbClr val="FF00FF"/>
                        </a:solidFill>
                        <a:effectLst/>
                        <a:latin typeface="FrutigerLT-Cn"/>
                        <a:ea typeface="Times New Roman" panose="02020603050405020304" pitchFamily="18" charset="0"/>
                        <a:cs typeface="FrutigerLT-Cn"/>
                      </a:endParaRPr>
                    </a:p>
                  </a:txBody>
                  <a:tcPr marL="68580" marR="68580" marT="0" marB="0"/>
                </a:tc>
                <a:tc>
                  <a:txBody>
                    <a:bodyPr/>
                    <a:lstStyle/>
                    <a:p>
                      <a:pPr algn="ctr">
                        <a:lnSpc>
                          <a:spcPct val="120000"/>
                        </a:lnSpc>
                      </a:pPr>
                      <a:r>
                        <a:rPr lang="pt-BR" sz="2400" dirty="0">
                          <a:effectLst/>
                        </a:rPr>
                        <a:t>painted</a:t>
                      </a:r>
                      <a:endParaRPr lang="pt-BR" sz="2800" dirty="0">
                        <a:solidFill>
                          <a:srgbClr val="FF00FF"/>
                        </a:solidFill>
                        <a:effectLst/>
                        <a:latin typeface="FrutigerLT-Cn"/>
                        <a:ea typeface="Times New Roman" panose="02020603050405020304" pitchFamily="18" charset="0"/>
                        <a:cs typeface="FrutigerLT-Cn"/>
                      </a:endParaRPr>
                    </a:p>
                  </a:txBody>
                  <a:tcPr marL="68580" marR="68580" marT="0" marB="0"/>
                </a:tc>
                <a:extLst>
                  <a:ext uri="{0D108BD9-81ED-4DB2-BD59-A6C34878D82A}">
                    <a16:rowId xmlns:a16="http://schemas.microsoft.com/office/drawing/2014/main" val="3261737936"/>
                  </a:ext>
                </a:extLst>
              </a:tr>
            </a:tbl>
          </a:graphicData>
        </a:graphic>
      </p:graphicFrame>
    </p:spTree>
    <p:extLst>
      <p:ext uri="{BB962C8B-B14F-4D97-AF65-F5344CB8AC3E}">
        <p14:creationId xmlns:p14="http://schemas.microsoft.com/office/powerpoint/2010/main" val="4243569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pic>
        <p:nvPicPr>
          <p:cNvPr id="3" name="Imagem 2">
            <a:extLst>
              <a:ext uri="{FF2B5EF4-FFF2-40B4-BE49-F238E27FC236}">
                <a16:creationId xmlns:a16="http://schemas.microsoft.com/office/drawing/2014/main" id="{FA0DC1FE-672B-9165-3822-B57E426CB5C1}"/>
              </a:ext>
            </a:extLst>
          </p:cNvPr>
          <p:cNvPicPr>
            <a:picLocks noChangeAspect="1"/>
          </p:cNvPicPr>
          <p:nvPr/>
        </p:nvPicPr>
        <p:blipFill>
          <a:blip r:embed="rId2"/>
          <a:stretch>
            <a:fillRect/>
          </a:stretch>
        </p:blipFill>
        <p:spPr>
          <a:xfrm>
            <a:off x="4669313" y="643467"/>
            <a:ext cx="1755362" cy="3001103"/>
          </a:xfrm>
          <a:prstGeom prst="rect">
            <a:avLst/>
          </a:prstGeom>
        </p:spPr>
      </p:pic>
      <p:pic>
        <p:nvPicPr>
          <p:cNvPr id="11" name="Imagem 10">
            <a:extLst>
              <a:ext uri="{FF2B5EF4-FFF2-40B4-BE49-F238E27FC236}">
                <a16:creationId xmlns:a16="http://schemas.microsoft.com/office/drawing/2014/main" id="{4949FBEA-3DBB-0A1B-C515-AD5F5A1CF0FC}"/>
              </a:ext>
            </a:extLst>
          </p:cNvPr>
          <p:cNvPicPr>
            <a:picLocks noChangeAspect="1"/>
          </p:cNvPicPr>
          <p:nvPr/>
        </p:nvPicPr>
        <p:blipFill>
          <a:blip r:embed="rId3"/>
          <a:stretch>
            <a:fillRect/>
          </a:stretch>
        </p:blipFill>
        <p:spPr>
          <a:xfrm>
            <a:off x="6465855" y="3289009"/>
            <a:ext cx="1755362" cy="3001103"/>
          </a:xfrm>
          <a:prstGeom prst="rect">
            <a:avLst/>
          </a:prstGeom>
        </p:spPr>
      </p:pic>
      <p:pic>
        <p:nvPicPr>
          <p:cNvPr id="19" name="Imagem 18">
            <a:extLst>
              <a:ext uri="{FF2B5EF4-FFF2-40B4-BE49-F238E27FC236}">
                <a16:creationId xmlns:a16="http://schemas.microsoft.com/office/drawing/2014/main" id="{395A8657-20EB-26A4-F1E5-44656B284317}"/>
              </a:ext>
            </a:extLst>
          </p:cNvPr>
          <p:cNvPicPr>
            <a:picLocks noChangeAspect="1"/>
          </p:cNvPicPr>
          <p:nvPr/>
        </p:nvPicPr>
        <p:blipFill>
          <a:blip r:embed="rId4"/>
          <a:stretch>
            <a:fillRect/>
          </a:stretch>
        </p:blipFill>
        <p:spPr>
          <a:xfrm>
            <a:off x="8075942" y="625648"/>
            <a:ext cx="1755362" cy="3001103"/>
          </a:xfrm>
          <a:prstGeom prst="rect">
            <a:avLst/>
          </a:prstGeom>
        </p:spPr>
      </p:pic>
      <p:pic>
        <p:nvPicPr>
          <p:cNvPr id="21" name="Imagem 20">
            <a:extLst>
              <a:ext uri="{FF2B5EF4-FFF2-40B4-BE49-F238E27FC236}">
                <a16:creationId xmlns:a16="http://schemas.microsoft.com/office/drawing/2014/main" id="{81A07C78-0744-D87E-5131-D7415C9BF6F6}"/>
              </a:ext>
            </a:extLst>
          </p:cNvPr>
          <p:cNvPicPr>
            <a:picLocks noChangeAspect="1"/>
          </p:cNvPicPr>
          <p:nvPr/>
        </p:nvPicPr>
        <p:blipFill>
          <a:blip r:embed="rId5"/>
          <a:stretch>
            <a:fillRect/>
          </a:stretch>
        </p:blipFill>
        <p:spPr>
          <a:xfrm>
            <a:off x="10034082" y="3289009"/>
            <a:ext cx="1755362" cy="3001103"/>
          </a:xfrm>
          <a:prstGeom prst="rect">
            <a:avLst/>
          </a:prstGeom>
        </p:spPr>
      </p:pic>
      <p:sp>
        <p:nvSpPr>
          <p:cNvPr id="14" name="CaixaDeTexto 13">
            <a:extLst>
              <a:ext uri="{FF2B5EF4-FFF2-40B4-BE49-F238E27FC236}">
                <a16:creationId xmlns:a16="http://schemas.microsoft.com/office/drawing/2014/main" id="{F3CB2A60-4CB0-F35C-1309-50477BA9050B}"/>
              </a:ext>
            </a:extLst>
          </p:cNvPr>
          <p:cNvSpPr txBox="1"/>
          <p:nvPr/>
        </p:nvSpPr>
        <p:spPr>
          <a:xfrm>
            <a:off x="6273933" y="432519"/>
            <a:ext cx="1989405" cy="1938992"/>
          </a:xfrm>
          <a:custGeom>
            <a:avLst/>
            <a:gdLst>
              <a:gd name="connsiteX0" fmla="*/ 0 w 1989405"/>
              <a:gd name="connsiteY0" fmla="*/ 0 h 1938992"/>
              <a:gd name="connsiteX1" fmla="*/ 1989405 w 1989405"/>
              <a:gd name="connsiteY1" fmla="*/ 0 h 1938992"/>
              <a:gd name="connsiteX2" fmla="*/ 1989405 w 1989405"/>
              <a:gd name="connsiteY2" fmla="*/ 1938992 h 1938992"/>
              <a:gd name="connsiteX3" fmla="*/ 0 w 1989405"/>
              <a:gd name="connsiteY3" fmla="*/ 1938992 h 1938992"/>
              <a:gd name="connsiteX4" fmla="*/ 0 w 198940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5" h="1938992" fill="none" extrusionOk="0">
                <a:moveTo>
                  <a:pt x="0" y="0"/>
                </a:moveTo>
                <a:cubicBezTo>
                  <a:pt x="525144" y="-49533"/>
                  <a:pt x="1460711" y="-14809"/>
                  <a:pt x="1989405" y="0"/>
                </a:cubicBezTo>
                <a:cubicBezTo>
                  <a:pt x="2077044" y="752559"/>
                  <a:pt x="1916726" y="1500896"/>
                  <a:pt x="1989405" y="1938992"/>
                </a:cubicBezTo>
                <a:cubicBezTo>
                  <a:pt x="1126939" y="1890761"/>
                  <a:pt x="977981" y="2023447"/>
                  <a:pt x="0" y="1938992"/>
                </a:cubicBezTo>
                <a:cubicBezTo>
                  <a:pt x="-38581" y="1336146"/>
                  <a:pt x="63341" y="257688"/>
                  <a:pt x="0" y="0"/>
                </a:cubicBezTo>
                <a:close/>
              </a:path>
              <a:path w="1989405" h="1938992" stroke="0" extrusionOk="0">
                <a:moveTo>
                  <a:pt x="0" y="0"/>
                </a:moveTo>
                <a:cubicBezTo>
                  <a:pt x="403077" y="118645"/>
                  <a:pt x="1336236" y="116012"/>
                  <a:pt x="1989405" y="0"/>
                </a:cubicBezTo>
                <a:cubicBezTo>
                  <a:pt x="1856523" y="562170"/>
                  <a:pt x="2074356" y="1716516"/>
                  <a:pt x="1989405" y="1938992"/>
                </a:cubicBezTo>
                <a:cubicBezTo>
                  <a:pt x="1091533" y="2073592"/>
                  <a:pt x="759240" y="1781796"/>
                  <a:pt x="0" y="1938992"/>
                </a:cubicBezTo>
                <a:cubicBezTo>
                  <a:pt x="-20187" y="1693620"/>
                  <a:pt x="-152480" y="828865"/>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Alice Braga</a:t>
            </a:r>
            <a:r>
              <a:rPr lang="pt-BR" sz="2000" dirty="0"/>
              <a:t>, actress and producer known for starring in successful movies and series.</a:t>
            </a:r>
          </a:p>
        </p:txBody>
      </p:sp>
      <p:sp>
        <p:nvSpPr>
          <p:cNvPr id="22" name="CaixaDeTexto 21">
            <a:extLst>
              <a:ext uri="{FF2B5EF4-FFF2-40B4-BE49-F238E27FC236}">
                <a16:creationId xmlns:a16="http://schemas.microsoft.com/office/drawing/2014/main" id="{27D91F8A-BC32-38F8-BB44-FB6822488739}"/>
              </a:ext>
            </a:extLst>
          </p:cNvPr>
          <p:cNvSpPr txBox="1"/>
          <p:nvPr/>
        </p:nvSpPr>
        <p:spPr>
          <a:xfrm>
            <a:off x="9691585" y="571776"/>
            <a:ext cx="2076671" cy="2246769"/>
          </a:xfrm>
          <a:custGeom>
            <a:avLst/>
            <a:gdLst>
              <a:gd name="connsiteX0" fmla="*/ 0 w 2076671"/>
              <a:gd name="connsiteY0" fmla="*/ 0 h 2246769"/>
              <a:gd name="connsiteX1" fmla="*/ 2076671 w 2076671"/>
              <a:gd name="connsiteY1" fmla="*/ 0 h 2246769"/>
              <a:gd name="connsiteX2" fmla="*/ 2076671 w 2076671"/>
              <a:gd name="connsiteY2" fmla="*/ 2246769 h 2246769"/>
              <a:gd name="connsiteX3" fmla="*/ 0 w 2076671"/>
              <a:gd name="connsiteY3" fmla="*/ 2246769 h 2246769"/>
              <a:gd name="connsiteX4" fmla="*/ 0 w 207667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71" h="2246769" fill="none" extrusionOk="0">
                <a:moveTo>
                  <a:pt x="0" y="0"/>
                </a:moveTo>
                <a:cubicBezTo>
                  <a:pt x="589274" y="-49533"/>
                  <a:pt x="1660864" y="-14809"/>
                  <a:pt x="2076671" y="0"/>
                </a:cubicBezTo>
                <a:cubicBezTo>
                  <a:pt x="2164310" y="709360"/>
                  <a:pt x="2003992" y="1654734"/>
                  <a:pt x="2076671" y="2246769"/>
                </a:cubicBezTo>
                <a:cubicBezTo>
                  <a:pt x="1737428" y="2198538"/>
                  <a:pt x="531500" y="2331224"/>
                  <a:pt x="0" y="2246769"/>
                </a:cubicBezTo>
                <a:cubicBezTo>
                  <a:pt x="-38581" y="1920957"/>
                  <a:pt x="63341" y="953370"/>
                  <a:pt x="0" y="0"/>
                </a:cubicBezTo>
                <a:close/>
              </a:path>
              <a:path w="2076671" h="2246769" stroke="0" extrusionOk="0">
                <a:moveTo>
                  <a:pt x="0" y="0"/>
                </a:moveTo>
                <a:cubicBezTo>
                  <a:pt x="925742" y="118645"/>
                  <a:pt x="1315990" y="116012"/>
                  <a:pt x="2076671" y="0"/>
                </a:cubicBezTo>
                <a:cubicBezTo>
                  <a:pt x="1943789" y="629768"/>
                  <a:pt x="2161622" y="1685603"/>
                  <a:pt x="2076671" y="2246769"/>
                </a:cubicBezTo>
                <a:cubicBezTo>
                  <a:pt x="1781886" y="2381369"/>
                  <a:pt x="1023752" y="2089573"/>
                  <a:pt x="0" y="2246769"/>
                </a:cubicBezTo>
                <a:cubicBezTo>
                  <a:pt x="-20187" y="1576725"/>
                  <a:pt x="-152480" y="995154"/>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Ingrid Silva</a:t>
            </a:r>
            <a:r>
              <a:rPr lang="pt-BR" sz="2000" dirty="0"/>
              <a:t>, ballet dancer who currently performs with the Dance Theatre of Harlem in New York City.</a:t>
            </a:r>
          </a:p>
        </p:txBody>
      </p:sp>
      <p:sp>
        <p:nvSpPr>
          <p:cNvPr id="23" name="CaixaDeTexto 22">
            <a:extLst>
              <a:ext uri="{FF2B5EF4-FFF2-40B4-BE49-F238E27FC236}">
                <a16:creationId xmlns:a16="http://schemas.microsoft.com/office/drawing/2014/main" id="{C4BDB593-8EFB-1B0B-5B69-B337BDFD1876}"/>
              </a:ext>
            </a:extLst>
          </p:cNvPr>
          <p:cNvSpPr txBox="1"/>
          <p:nvPr/>
        </p:nvSpPr>
        <p:spPr>
          <a:xfrm>
            <a:off x="4623668" y="5019241"/>
            <a:ext cx="2128708" cy="1631216"/>
          </a:xfrm>
          <a:custGeom>
            <a:avLst/>
            <a:gdLst>
              <a:gd name="connsiteX0" fmla="*/ 0 w 2128708"/>
              <a:gd name="connsiteY0" fmla="*/ 0 h 1631216"/>
              <a:gd name="connsiteX1" fmla="*/ 2128708 w 2128708"/>
              <a:gd name="connsiteY1" fmla="*/ 0 h 1631216"/>
              <a:gd name="connsiteX2" fmla="*/ 2128708 w 2128708"/>
              <a:gd name="connsiteY2" fmla="*/ 1631216 h 1631216"/>
              <a:gd name="connsiteX3" fmla="*/ 0 w 2128708"/>
              <a:gd name="connsiteY3" fmla="*/ 1631216 h 1631216"/>
              <a:gd name="connsiteX4" fmla="*/ 0 w 2128708"/>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708" h="1631216" fill="none" extrusionOk="0">
                <a:moveTo>
                  <a:pt x="0" y="0"/>
                </a:moveTo>
                <a:cubicBezTo>
                  <a:pt x="611033" y="-49533"/>
                  <a:pt x="1333872" y="-14809"/>
                  <a:pt x="2128708" y="0"/>
                </a:cubicBezTo>
                <a:cubicBezTo>
                  <a:pt x="2098535" y="683410"/>
                  <a:pt x="2258771" y="853905"/>
                  <a:pt x="2128708" y="1631216"/>
                </a:cubicBezTo>
                <a:cubicBezTo>
                  <a:pt x="1279686" y="1582985"/>
                  <a:pt x="344604" y="1715671"/>
                  <a:pt x="0" y="1631216"/>
                </a:cubicBezTo>
                <a:cubicBezTo>
                  <a:pt x="52306" y="936493"/>
                  <a:pt x="-35816" y="351411"/>
                  <a:pt x="0" y="0"/>
                </a:cubicBezTo>
                <a:close/>
              </a:path>
              <a:path w="2128708" h="1631216" stroke="0" extrusionOk="0">
                <a:moveTo>
                  <a:pt x="0" y="0"/>
                </a:moveTo>
                <a:cubicBezTo>
                  <a:pt x="820770" y="118645"/>
                  <a:pt x="1756970" y="116012"/>
                  <a:pt x="2128708" y="0"/>
                </a:cubicBezTo>
                <a:cubicBezTo>
                  <a:pt x="2097066" y="320625"/>
                  <a:pt x="2156524" y="1228454"/>
                  <a:pt x="2128708" y="1631216"/>
                </a:cubicBezTo>
                <a:cubicBezTo>
                  <a:pt x="1221325" y="1765816"/>
                  <a:pt x="971438" y="1474020"/>
                  <a:pt x="0" y="1631216"/>
                </a:cubicBezTo>
                <a:cubicBezTo>
                  <a:pt x="-27276" y="1257373"/>
                  <a:pt x="24246" y="171394"/>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Gilberto Gil</a:t>
            </a:r>
            <a:r>
              <a:rPr lang="pt-BR" sz="2000" dirty="0"/>
              <a:t>, singer and</a:t>
            </a:r>
          </a:p>
          <a:p>
            <a:pPr algn="ctr"/>
            <a:r>
              <a:rPr lang="pt-BR" sz="2000" dirty="0"/>
              <a:t>songwriter known for </a:t>
            </a:r>
            <a:r>
              <a:rPr lang="pt-BR" sz="2000" dirty="0" err="1"/>
              <a:t>his</a:t>
            </a:r>
            <a:r>
              <a:rPr lang="pt-BR" sz="2000" dirty="0"/>
              <a:t> musical innovation.</a:t>
            </a:r>
          </a:p>
        </p:txBody>
      </p:sp>
      <p:sp>
        <p:nvSpPr>
          <p:cNvPr id="24" name="CaixaDeTexto 23">
            <a:extLst>
              <a:ext uri="{FF2B5EF4-FFF2-40B4-BE49-F238E27FC236}">
                <a16:creationId xmlns:a16="http://schemas.microsoft.com/office/drawing/2014/main" id="{5E2EA745-DC91-645E-BA98-DC2AAD1FBDE3}"/>
              </a:ext>
            </a:extLst>
          </p:cNvPr>
          <p:cNvSpPr txBox="1"/>
          <p:nvPr/>
        </p:nvSpPr>
        <p:spPr>
          <a:xfrm>
            <a:off x="8236234" y="4395665"/>
            <a:ext cx="2076671" cy="2246769"/>
          </a:xfrm>
          <a:custGeom>
            <a:avLst/>
            <a:gdLst>
              <a:gd name="connsiteX0" fmla="*/ 0 w 2076671"/>
              <a:gd name="connsiteY0" fmla="*/ 0 h 2246769"/>
              <a:gd name="connsiteX1" fmla="*/ 2076671 w 2076671"/>
              <a:gd name="connsiteY1" fmla="*/ 0 h 2246769"/>
              <a:gd name="connsiteX2" fmla="*/ 2076671 w 2076671"/>
              <a:gd name="connsiteY2" fmla="*/ 2246769 h 2246769"/>
              <a:gd name="connsiteX3" fmla="*/ 0 w 2076671"/>
              <a:gd name="connsiteY3" fmla="*/ 2246769 h 2246769"/>
              <a:gd name="connsiteX4" fmla="*/ 0 w 207667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71" h="2246769" fill="none" extrusionOk="0">
                <a:moveTo>
                  <a:pt x="0" y="0"/>
                </a:moveTo>
                <a:cubicBezTo>
                  <a:pt x="589274" y="-49533"/>
                  <a:pt x="1660864" y="-14809"/>
                  <a:pt x="2076671" y="0"/>
                </a:cubicBezTo>
                <a:cubicBezTo>
                  <a:pt x="2164310" y="709360"/>
                  <a:pt x="2003992" y="1654734"/>
                  <a:pt x="2076671" y="2246769"/>
                </a:cubicBezTo>
                <a:cubicBezTo>
                  <a:pt x="1737428" y="2198538"/>
                  <a:pt x="531500" y="2331224"/>
                  <a:pt x="0" y="2246769"/>
                </a:cubicBezTo>
                <a:cubicBezTo>
                  <a:pt x="-38581" y="1920957"/>
                  <a:pt x="63341" y="953370"/>
                  <a:pt x="0" y="0"/>
                </a:cubicBezTo>
                <a:close/>
              </a:path>
              <a:path w="2076671" h="2246769" stroke="0" extrusionOk="0">
                <a:moveTo>
                  <a:pt x="0" y="0"/>
                </a:moveTo>
                <a:cubicBezTo>
                  <a:pt x="925742" y="118645"/>
                  <a:pt x="1315990" y="116012"/>
                  <a:pt x="2076671" y="0"/>
                </a:cubicBezTo>
                <a:cubicBezTo>
                  <a:pt x="1943789" y="629768"/>
                  <a:pt x="2161622" y="1685603"/>
                  <a:pt x="2076671" y="2246769"/>
                </a:cubicBezTo>
                <a:cubicBezTo>
                  <a:pt x="1781886" y="2381369"/>
                  <a:pt x="1023752" y="2089573"/>
                  <a:pt x="0" y="2246769"/>
                </a:cubicBezTo>
                <a:cubicBezTo>
                  <a:pt x="-20187" y="1576725"/>
                  <a:pt x="-152480" y="995154"/>
                  <a:pt x="0" y="0"/>
                </a:cubicBezTo>
                <a:close/>
              </a:path>
            </a:pathLst>
          </a:custGeom>
          <a:solidFill>
            <a:schemeClr val="bg1">
              <a:lumMod val="95000"/>
            </a:schemeClr>
          </a:solidFill>
          <a:ln w="3175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Miguel </a:t>
            </a:r>
            <a:r>
              <a:rPr lang="pt-BR" sz="2000" b="1" dirty="0" err="1"/>
              <a:t>Nicolelis</a:t>
            </a:r>
            <a:r>
              <a:rPr lang="pt-BR" sz="2000" dirty="0"/>
              <a:t>,</a:t>
            </a:r>
          </a:p>
          <a:p>
            <a:pPr algn="ctr"/>
            <a:r>
              <a:rPr lang="pt-BR" sz="2000" dirty="0"/>
              <a:t>neuroscientist best known for </a:t>
            </a:r>
            <a:r>
              <a:rPr lang="pt-BR" sz="2000" dirty="0" err="1"/>
              <a:t>his</a:t>
            </a:r>
            <a:r>
              <a:rPr lang="pt-BR" sz="2000" dirty="0"/>
              <a:t> pioneering</a:t>
            </a:r>
          </a:p>
          <a:p>
            <a:pPr algn="ctr"/>
            <a:r>
              <a:rPr lang="pt-BR" sz="2000" dirty="0"/>
              <a:t>work in “reading monkey thought”.</a:t>
            </a:r>
          </a:p>
        </p:txBody>
      </p:sp>
      <p:sp>
        <p:nvSpPr>
          <p:cNvPr id="26" name="CaixaDeTexto 25">
            <a:extLst>
              <a:ext uri="{FF2B5EF4-FFF2-40B4-BE49-F238E27FC236}">
                <a16:creationId xmlns:a16="http://schemas.microsoft.com/office/drawing/2014/main" id="{CBABCC86-41EF-FD62-6714-60D7E3905961}"/>
              </a:ext>
            </a:extLst>
          </p:cNvPr>
          <p:cNvSpPr txBox="1"/>
          <p:nvPr/>
        </p:nvSpPr>
        <p:spPr>
          <a:xfrm>
            <a:off x="206517" y="2637691"/>
            <a:ext cx="4261623" cy="3970318"/>
          </a:xfrm>
          <a:prstGeom prst="rect">
            <a:avLst/>
          </a:prstGeom>
          <a:solidFill>
            <a:schemeClr val="bg2"/>
          </a:solidFill>
        </p:spPr>
        <p:txBody>
          <a:bodyPr wrap="square">
            <a:spAutoFit/>
          </a:bodyPr>
          <a:lstStyle/>
          <a:p>
            <a:pPr marL="285750" indent="-285750">
              <a:buFont typeface="Arial" panose="020B0604020202020204" pitchFamily="34" charset="0"/>
              <a:buChar char="•"/>
            </a:pPr>
            <a:r>
              <a:rPr lang="pt-BR" dirty="0">
                <a:solidFill>
                  <a:srgbClr val="2F2F2E"/>
                </a:solidFill>
                <a:effectLst/>
                <a:latin typeface="+mj-lt"/>
              </a:rPr>
              <a:t>Você conhece essas personalidades brasileiras? Qual delas não é da indústria do entretenimento?</a:t>
            </a:r>
          </a:p>
          <a:p>
            <a:pPr marL="285750" indent="-285750">
              <a:buFont typeface="Arial" panose="020B0604020202020204" pitchFamily="34" charset="0"/>
              <a:buChar char="•"/>
            </a:pPr>
            <a:endParaRPr lang="pt-BR" dirty="0">
              <a:solidFill>
                <a:srgbClr val="2F2F2E"/>
              </a:solidFill>
              <a:effectLst/>
              <a:latin typeface="+mj-lt"/>
            </a:endParaRPr>
          </a:p>
          <a:p>
            <a:pPr marL="285750" indent="-285750">
              <a:buFont typeface="Arial" panose="020B0604020202020204" pitchFamily="34" charset="0"/>
              <a:buChar char="•"/>
            </a:pPr>
            <a:r>
              <a:rPr lang="pt-BR" dirty="0">
                <a:solidFill>
                  <a:srgbClr val="2F2F2E"/>
                </a:solidFill>
                <a:effectLst/>
                <a:latin typeface="+mj-lt"/>
              </a:rPr>
              <a:t>Na sua opinião, como essas quatro personalidades podem influenciar a vida das pessoas? Você gostaria de ter uma influência positiva na vida de outras pessoas? Em caso afirmativo, como?</a:t>
            </a:r>
          </a:p>
          <a:p>
            <a:pPr marL="285750" indent="-285750">
              <a:buFont typeface="Arial" panose="020B0604020202020204" pitchFamily="34" charset="0"/>
              <a:buChar char="•"/>
            </a:pPr>
            <a:endParaRPr lang="pt-BR" dirty="0">
              <a:solidFill>
                <a:srgbClr val="2F2F2E"/>
              </a:solidFill>
              <a:effectLst/>
              <a:latin typeface="+mj-lt"/>
            </a:endParaRPr>
          </a:p>
          <a:p>
            <a:pPr marL="285750" indent="-285750">
              <a:buFont typeface="Arial" panose="020B0604020202020204" pitchFamily="34" charset="0"/>
              <a:buChar char="•"/>
            </a:pPr>
            <a:r>
              <a:rPr lang="pt-BR" dirty="0">
                <a:solidFill>
                  <a:srgbClr val="2F2F2E"/>
                </a:solidFill>
                <a:effectLst/>
                <a:latin typeface="+mj-lt"/>
              </a:rPr>
              <a:t>Você se lembra de outras personalidades brasileiras que são internacionalmente famosas/influentes? O que as tornou conhecidas?</a:t>
            </a:r>
          </a:p>
        </p:txBody>
      </p:sp>
      <p:sp>
        <p:nvSpPr>
          <p:cNvPr id="4" name="CaixaDeTexto 3">
            <a:extLst>
              <a:ext uri="{FF2B5EF4-FFF2-40B4-BE49-F238E27FC236}">
                <a16:creationId xmlns:a16="http://schemas.microsoft.com/office/drawing/2014/main" id="{D8D3C72D-4987-DC65-940B-EF20A7CFDD2F}"/>
              </a:ext>
            </a:extLst>
          </p:cNvPr>
          <p:cNvSpPr txBox="1"/>
          <p:nvPr/>
        </p:nvSpPr>
        <p:spPr>
          <a:xfrm rot="16200000">
            <a:off x="9073839" y="3459904"/>
            <a:ext cx="573452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KEVIN WINTER/GETTY IMAGES; ANGELA ZAREMBA; HANNES MAGERSTAEDT/GETTY IMAGES; FÁBIO BERRIEL / FUTURA PRESS</a:t>
            </a:r>
            <a:endParaRPr lang="pt-BR" sz="900" b="1" dirty="0"/>
          </a:p>
        </p:txBody>
      </p:sp>
    </p:spTree>
    <p:extLst>
      <p:ext uri="{BB962C8B-B14F-4D97-AF65-F5344CB8AC3E}">
        <p14:creationId xmlns:p14="http://schemas.microsoft.com/office/powerpoint/2010/main" val="3387631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163989" y="5496559"/>
            <a:ext cx="6518315"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14 MINI </a:t>
            </a:r>
            <a:r>
              <a:rPr lang="pt-BR" sz="1200" dirty="0" err="1">
                <a:solidFill>
                  <a:srgbClr val="2F2F2E"/>
                </a:solidFill>
                <a:latin typeface="Helvetica" pitchFamily="2" charset="0"/>
              </a:rPr>
              <a:t>essays</a:t>
            </a:r>
            <a:r>
              <a:rPr lang="pt-BR" sz="1200" dirty="0">
                <a:solidFill>
                  <a:srgbClr val="2F2F2E"/>
                </a:solidFill>
                <a:latin typeface="Helvetica" pitchFamily="2" charset="0"/>
              </a:rPr>
              <a:t> that prove the </a:t>
            </a:r>
            <a:r>
              <a:rPr lang="pt-BR" sz="1200" dirty="0" err="1">
                <a:solidFill>
                  <a:srgbClr val="2F2F2E"/>
                </a:solidFill>
                <a:latin typeface="Helvetica" pitchFamily="2" charset="0"/>
              </a:rPr>
              <a:t>meaning</a:t>
            </a:r>
            <a:r>
              <a:rPr lang="pt-BR" sz="1200" dirty="0">
                <a:solidFill>
                  <a:srgbClr val="2F2F2E"/>
                </a:solidFill>
                <a:latin typeface="Helvetica" pitchFamily="2" charset="0"/>
              </a:rPr>
              <a:t> of </a:t>
            </a:r>
            <a:r>
              <a:rPr lang="pt-BR" sz="1200" dirty="0" err="1">
                <a:solidFill>
                  <a:srgbClr val="2F2F2E"/>
                </a:solidFill>
                <a:latin typeface="Helvetica" pitchFamily="2" charset="0"/>
              </a:rPr>
              <a:t>love</a:t>
            </a:r>
            <a:r>
              <a:rPr lang="pt-BR" sz="1200" dirty="0">
                <a:solidFill>
                  <a:srgbClr val="2F2F2E"/>
                </a:solidFill>
                <a:latin typeface="Helvetica" pitchFamily="2" charset="0"/>
              </a:rPr>
              <a:t> in 100 words or </a:t>
            </a:r>
            <a:r>
              <a:rPr lang="pt-BR" sz="1200" dirty="0" err="1">
                <a:solidFill>
                  <a:srgbClr val="2F2F2E"/>
                </a:solidFill>
                <a:latin typeface="Helvetica" pitchFamily="2" charset="0"/>
              </a:rPr>
              <a:t>less</a:t>
            </a:r>
            <a:r>
              <a:rPr lang="pt-BR" sz="1200" dirty="0">
                <a:solidFill>
                  <a:srgbClr val="2F2F2E"/>
                </a:solidFill>
                <a:latin typeface="Helvetica" pitchFamily="2" charset="0"/>
              </a:rPr>
              <a:t>. </a:t>
            </a:r>
            <a:r>
              <a:rPr lang="pt-BR" sz="1200" b="1" dirty="0" err="1">
                <a:solidFill>
                  <a:srgbClr val="2F2F2E"/>
                </a:solidFill>
                <a:latin typeface="Helvetica" pitchFamily="2" charset="0"/>
              </a:rPr>
              <a:t>Reader's</a:t>
            </a:r>
            <a:r>
              <a:rPr lang="pt-BR" sz="1200" b="1" dirty="0">
                <a:solidFill>
                  <a:srgbClr val="2F2F2E"/>
                </a:solidFill>
                <a:latin typeface="Helvetica" pitchFamily="2" charset="0"/>
              </a:rPr>
              <a:t> </a:t>
            </a:r>
            <a:r>
              <a:rPr lang="pt-BR" sz="1200" b="1" dirty="0" err="1">
                <a:solidFill>
                  <a:srgbClr val="2F2F2E"/>
                </a:solidFill>
                <a:latin typeface="Helvetica" pitchFamily="2" charset="0"/>
              </a:rPr>
              <a:t>Digest</a:t>
            </a:r>
            <a:r>
              <a:rPr lang="pt-BR" sz="1200" dirty="0">
                <a:solidFill>
                  <a:srgbClr val="2F2F2E"/>
                </a:solidFill>
                <a:latin typeface="Helvetica" pitchFamily="2" charset="0"/>
              </a:rPr>
              <a:t>, 14 fev. 2019. Disponível em: </a:t>
            </a:r>
            <a:r>
              <a:rPr lang="pt-BR" sz="1200" dirty="0" err="1">
                <a:solidFill>
                  <a:srgbClr val="2F2F2E"/>
                </a:solidFill>
                <a:latin typeface="Helvetica" pitchFamily="2" charset="0"/>
              </a:rPr>
              <a:t>www.rd.com</a:t>
            </a:r>
            <a:r>
              <a:rPr lang="pt-BR" sz="1200" dirty="0">
                <a:solidFill>
                  <a:srgbClr val="2F2F2E"/>
                </a:solidFill>
                <a:latin typeface="Helvetica" pitchFamily="2" charset="0"/>
              </a:rPr>
              <a:t>/</a:t>
            </a:r>
            <a:r>
              <a:rPr lang="pt-BR" sz="1200" dirty="0" err="1">
                <a:solidFill>
                  <a:srgbClr val="2F2F2E"/>
                </a:solidFill>
                <a:latin typeface="Helvetica" pitchFamily="2" charset="0"/>
              </a:rPr>
              <a:t>article</a:t>
            </a:r>
            <a:r>
              <a:rPr lang="pt-BR" sz="1200" dirty="0">
                <a:solidFill>
                  <a:srgbClr val="2F2F2E"/>
                </a:solidFill>
                <a:latin typeface="Helvetica" pitchFamily="2" charset="0"/>
              </a:rPr>
              <a:t>/100-word-love-stories/. Acesso em: 16 jun. 2022.</a:t>
            </a:r>
          </a:p>
        </p:txBody>
      </p:sp>
      <p:sp>
        <p:nvSpPr>
          <p:cNvPr id="6" name="CaixaDeTexto 5">
            <a:extLst>
              <a:ext uri="{FF2B5EF4-FFF2-40B4-BE49-F238E27FC236}">
                <a16:creationId xmlns:a16="http://schemas.microsoft.com/office/drawing/2014/main" id="{33BADC9C-6C4E-C448-04B9-32CC221DE980}"/>
              </a:ext>
            </a:extLst>
          </p:cNvPr>
          <p:cNvSpPr txBox="1"/>
          <p:nvPr/>
        </p:nvSpPr>
        <p:spPr>
          <a:xfrm>
            <a:off x="5163990" y="1382286"/>
            <a:ext cx="6518315" cy="4093428"/>
          </a:xfrm>
          <a:prstGeom prst="rect">
            <a:avLst/>
          </a:prstGeom>
          <a:solidFill>
            <a:schemeClr val="bg2"/>
          </a:solidFill>
          <a:ln>
            <a:solidFill>
              <a:schemeClr val="tx2"/>
            </a:solidFill>
          </a:ln>
        </p:spPr>
        <p:txBody>
          <a:bodyPr wrap="square">
            <a:spAutoFit/>
          </a:bodyPr>
          <a:lstStyle/>
          <a:p>
            <a:r>
              <a:rPr lang="en-US" sz="2000" b="1" dirty="0">
                <a:solidFill>
                  <a:srgbClr val="2F2F2E"/>
                </a:solidFill>
                <a:effectLst/>
                <a:latin typeface="+mj-lt"/>
              </a:rPr>
              <a:t>A MUTUAL CALLING</a:t>
            </a:r>
          </a:p>
          <a:p>
            <a:r>
              <a:rPr lang="en-US" sz="2000" i="1" dirty="0">
                <a:solidFill>
                  <a:srgbClr val="2F2F2E"/>
                </a:solidFill>
                <a:effectLst/>
                <a:latin typeface="+mj-lt"/>
              </a:rPr>
              <a:t>by Lauren </a:t>
            </a:r>
            <a:r>
              <a:rPr lang="en-US" sz="2000" i="1" dirty="0" err="1">
                <a:solidFill>
                  <a:srgbClr val="2F2F2E"/>
                </a:solidFill>
                <a:effectLst/>
                <a:latin typeface="+mj-lt"/>
              </a:rPr>
              <a:t>Belski</a:t>
            </a:r>
            <a:r>
              <a:rPr lang="en-US" sz="2000" i="1" dirty="0">
                <a:solidFill>
                  <a:srgbClr val="2F2F2E"/>
                </a:solidFill>
                <a:effectLst/>
                <a:latin typeface="+mj-lt"/>
              </a:rPr>
              <a:t>, New York, New York</a:t>
            </a:r>
          </a:p>
          <a:p>
            <a:endParaRPr lang="en-US" sz="2000" dirty="0">
              <a:solidFill>
                <a:srgbClr val="2F2F2E"/>
              </a:solidFill>
              <a:effectLst/>
              <a:latin typeface="+mj-lt"/>
            </a:endParaRPr>
          </a:p>
          <a:p>
            <a:r>
              <a:rPr lang="en-US" sz="2000" dirty="0">
                <a:solidFill>
                  <a:srgbClr val="2F2F2E"/>
                </a:solidFill>
                <a:effectLst/>
                <a:latin typeface="+mj-lt"/>
              </a:rPr>
              <a:t>Brian and I have been married three years, but we’ve been together ten. We met as AmeriCorps volunteers on the Pine Ridge Indian Reservation in Porcupine, South Dakota – a tucked-away place with a scattered population of 1,000. He taught computers and played guitar. I taught English and wrote poetry. In the volunteer house, we courted each other by making a phone out of tin cans and a string. I still remember his voice in my ear. Automatic goose bumps. A year later, our mothers discovered we were born in the same hospital in New Jersey, 1,600 miles away.</a:t>
            </a:r>
          </a:p>
        </p:txBody>
      </p:sp>
    </p:spTree>
    <p:extLst>
      <p:ext uri="{BB962C8B-B14F-4D97-AF65-F5344CB8AC3E}">
        <p14:creationId xmlns:p14="http://schemas.microsoft.com/office/powerpoint/2010/main" val="278571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6</a:t>
            </a:r>
          </a:p>
        </p:txBody>
      </p:sp>
      <p:pic>
        <p:nvPicPr>
          <p:cNvPr id="3" name="Imagem 2">
            <a:extLst>
              <a:ext uri="{FF2B5EF4-FFF2-40B4-BE49-F238E27FC236}">
                <a16:creationId xmlns:a16="http://schemas.microsoft.com/office/drawing/2014/main" id="{A2FE94C4-73DE-DCD2-DE1E-D12B266AB1B1}"/>
              </a:ext>
            </a:extLst>
          </p:cNvPr>
          <p:cNvPicPr>
            <a:picLocks noChangeAspect="1"/>
          </p:cNvPicPr>
          <p:nvPr/>
        </p:nvPicPr>
        <p:blipFill>
          <a:blip r:embed="rId2"/>
          <a:stretch>
            <a:fillRect/>
          </a:stretch>
        </p:blipFill>
        <p:spPr>
          <a:xfrm>
            <a:off x="5323553" y="875913"/>
            <a:ext cx="6184850" cy="1977811"/>
          </a:xfrm>
          <a:prstGeom prst="rect">
            <a:avLst/>
          </a:prstGeom>
        </p:spPr>
      </p:pic>
      <p:pic>
        <p:nvPicPr>
          <p:cNvPr id="4" name="Imagem 3">
            <a:extLst>
              <a:ext uri="{FF2B5EF4-FFF2-40B4-BE49-F238E27FC236}">
                <a16:creationId xmlns:a16="http://schemas.microsoft.com/office/drawing/2014/main" id="{BD846F96-F485-8A3C-0886-1EF1C122E799}"/>
              </a:ext>
            </a:extLst>
          </p:cNvPr>
          <p:cNvPicPr>
            <a:picLocks noChangeAspect="1"/>
          </p:cNvPicPr>
          <p:nvPr/>
        </p:nvPicPr>
        <p:blipFill>
          <a:blip r:embed="rId3"/>
          <a:stretch>
            <a:fillRect/>
          </a:stretch>
        </p:blipFill>
        <p:spPr>
          <a:xfrm>
            <a:off x="5054746" y="3289241"/>
            <a:ext cx="3218133" cy="2028094"/>
          </a:xfrm>
          <a:prstGeom prst="rect">
            <a:avLst/>
          </a:prstGeom>
        </p:spPr>
      </p:pic>
      <p:pic>
        <p:nvPicPr>
          <p:cNvPr id="5" name="Imagem 4">
            <a:extLst>
              <a:ext uri="{FF2B5EF4-FFF2-40B4-BE49-F238E27FC236}">
                <a16:creationId xmlns:a16="http://schemas.microsoft.com/office/drawing/2014/main" id="{CF2D0FFF-1215-92EE-ECE8-976544846007}"/>
              </a:ext>
            </a:extLst>
          </p:cNvPr>
          <p:cNvPicPr>
            <a:picLocks noChangeAspect="1"/>
          </p:cNvPicPr>
          <p:nvPr/>
        </p:nvPicPr>
        <p:blipFill>
          <a:blip r:embed="rId4"/>
          <a:stretch>
            <a:fillRect/>
          </a:stretch>
        </p:blipFill>
        <p:spPr>
          <a:xfrm>
            <a:off x="8573413" y="3289241"/>
            <a:ext cx="3201372" cy="2011333"/>
          </a:xfrm>
          <a:prstGeom prst="rect">
            <a:avLst/>
          </a:prstGeom>
        </p:spPr>
      </p:pic>
      <p:sp>
        <p:nvSpPr>
          <p:cNvPr id="7" name="CaixaDeTexto 6">
            <a:extLst>
              <a:ext uri="{FF2B5EF4-FFF2-40B4-BE49-F238E27FC236}">
                <a16:creationId xmlns:a16="http://schemas.microsoft.com/office/drawing/2014/main" id="{0FF3B987-E26E-F1ED-58D1-68135B3AAD8C}"/>
              </a:ext>
            </a:extLst>
          </p:cNvPr>
          <p:cNvSpPr txBox="1"/>
          <p:nvPr/>
        </p:nvSpPr>
        <p:spPr>
          <a:xfrm>
            <a:off x="5323553" y="2854998"/>
            <a:ext cx="6184849" cy="400110"/>
          </a:xfrm>
          <a:custGeom>
            <a:avLst/>
            <a:gdLst>
              <a:gd name="connsiteX0" fmla="*/ 0 w 6184849"/>
              <a:gd name="connsiteY0" fmla="*/ 0 h 400110"/>
              <a:gd name="connsiteX1" fmla="*/ 6184849 w 6184849"/>
              <a:gd name="connsiteY1" fmla="*/ 0 h 400110"/>
              <a:gd name="connsiteX2" fmla="*/ 6184849 w 6184849"/>
              <a:gd name="connsiteY2" fmla="*/ 400110 h 400110"/>
              <a:gd name="connsiteX3" fmla="*/ 0 w 6184849"/>
              <a:gd name="connsiteY3" fmla="*/ 400110 h 400110"/>
              <a:gd name="connsiteX4" fmla="*/ 0 w 6184849"/>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849" h="400110" fill="none" extrusionOk="0">
                <a:moveTo>
                  <a:pt x="0" y="0"/>
                </a:moveTo>
                <a:cubicBezTo>
                  <a:pt x="1245095" y="-49533"/>
                  <a:pt x="3799990" y="-14809"/>
                  <a:pt x="6184849" y="0"/>
                </a:cubicBezTo>
                <a:cubicBezTo>
                  <a:pt x="6167405" y="188354"/>
                  <a:pt x="6218257" y="268442"/>
                  <a:pt x="6184849" y="400110"/>
                </a:cubicBezTo>
                <a:cubicBezTo>
                  <a:pt x="3852782" y="351879"/>
                  <a:pt x="1028694" y="484565"/>
                  <a:pt x="0" y="400110"/>
                </a:cubicBezTo>
                <a:cubicBezTo>
                  <a:pt x="6807" y="313366"/>
                  <a:pt x="-28259" y="156545"/>
                  <a:pt x="0" y="0"/>
                </a:cubicBezTo>
                <a:close/>
              </a:path>
              <a:path w="6184849" h="400110" stroke="0" extrusionOk="0">
                <a:moveTo>
                  <a:pt x="0" y="0"/>
                </a:moveTo>
                <a:cubicBezTo>
                  <a:pt x="1518996" y="118645"/>
                  <a:pt x="5019073" y="116012"/>
                  <a:pt x="6184849" y="0"/>
                </a:cubicBezTo>
                <a:cubicBezTo>
                  <a:pt x="6155886" y="83683"/>
                  <a:pt x="6154740" y="323643"/>
                  <a:pt x="6184849" y="400110"/>
                </a:cubicBezTo>
                <a:cubicBezTo>
                  <a:pt x="4152828" y="534710"/>
                  <a:pt x="2378507" y="242914"/>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Lauren and Brian met as AmeriCorps volunteers.</a:t>
            </a:r>
          </a:p>
        </p:txBody>
      </p:sp>
      <p:sp>
        <p:nvSpPr>
          <p:cNvPr id="9" name="CaixaDeTexto 8">
            <a:extLst>
              <a:ext uri="{FF2B5EF4-FFF2-40B4-BE49-F238E27FC236}">
                <a16:creationId xmlns:a16="http://schemas.microsoft.com/office/drawing/2014/main" id="{C17D211B-F0FE-F918-35D3-4FEFD5FA7FF8}"/>
              </a:ext>
            </a:extLst>
          </p:cNvPr>
          <p:cNvSpPr txBox="1"/>
          <p:nvPr/>
        </p:nvSpPr>
        <p:spPr>
          <a:xfrm>
            <a:off x="5054746" y="5317335"/>
            <a:ext cx="3092426" cy="1323439"/>
          </a:xfrm>
          <a:custGeom>
            <a:avLst/>
            <a:gdLst>
              <a:gd name="connsiteX0" fmla="*/ 0 w 3092426"/>
              <a:gd name="connsiteY0" fmla="*/ 0 h 1323439"/>
              <a:gd name="connsiteX1" fmla="*/ 3092426 w 3092426"/>
              <a:gd name="connsiteY1" fmla="*/ 0 h 1323439"/>
              <a:gd name="connsiteX2" fmla="*/ 3092426 w 3092426"/>
              <a:gd name="connsiteY2" fmla="*/ 1323439 h 1323439"/>
              <a:gd name="connsiteX3" fmla="*/ 0 w 3092426"/>
              <a:gd name="connsiteY3" fmla="*/ 1323439 h 1323439"/>
              <a:gd name="connsiteX4" fmla="*/ 0 w 3092426"/>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1323439" fill="none" extrusionOk="0">
                <a:moveTo>
                  <a:pt x="0" y="0"/>
                </a:moveTo>
                <a:cubicBezTo>
                  <a:pt x="933497" y="-49533"/>
                  <a:pt x="2250835" y="-14809"/>
                  <a:pt x="3092426" y="0"/>
                </a:cubicBezTo>
                <a:cubicBezTo>
                  <a:pt x="3128257" y="344707"/>
                  <a:pt x="3066485" y="675326"/>
                  <a:pt x="3092426" y="1323439"/>
                </a:cubicBezTo>
                <a:cubicBezTo>
                  <a:pt x="2309092" y="1275208"/>
                  <a:pt x="720352" y="1407894"/>
                  <a:pt x="0" y="1323439"/>
                </a:cubicBezTo>
                <a:cubicBezTo>
                  <a:pt x="-47073" y="1053495"/>
                  <a:pt x="-117899" y="591620"/>
                  <a:pt x="0" y="0"/>
                </a:cubicBezTo>
                <a:close/>
              </a:path>
              <a:path w="3092426" h="1323439" stroke="0" extrusionOk="0">
                <a:moveTo>
                  <a:pt x="0" y="0"/>
                </a:moveTo>
                <a:cubicBezTo>
                  <a:pt x="1209327" y="118645"/>
                  <a:pt x="2234577" y="116012"/>
                  <a:pt x="3092426" y="0"/>
                </a:cubicBezTo>
                <a:cubicBezTo>
                  <a:pt x="3004611" y="535917"/>
                  <a:pt x="3180311" y="914339"/>
                  <a:pt x="3092426" y="1323439"/>
                </a:cubicBezTo>
                <a:cubicBezTo>
                  <a:pt x="2608500" y="1458039"/>
                  <a:pt x="835314"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Lauren and Brian courted each other by making a phone out of tin cans and a string.</a:t>
            </a:r>
          </a:p>
        </p:txBody>
      </p:sp>
      <p:sp>
        <p:nvSpPr>
          <p:cNvPr id="11" name="CaixaDeTexto 10">
            <a:extLst>
              <a:ext uri="{FF2B5EF4-FFF2-40B4-BE49-F238E27FC236}">
                <a16:creationId xmlns:a16="http://schemas.microsoft.com/office/drawing/2014/main" id="{25B054C0-0DB4-C722-88C2-209197E56A79}"/>
              </a:ext>
            </a:extLst>
          </p:cNvPr>
          <p:cNvSpPr txBox="1"/>
          <p:nvPr/>
        </p:nvSpPr>
        <p:spPr>
          <a:xfrm>
            <a:off x="8699122" y="5334707"/>
            <a:ext cx="3092426" cy="1323439"/>
          </a:xfrm>
          <a:custGeom>
            <a:avLst/>
            <a:gdLst>
              <a:gd name="connsiteX0" fmla="*/ 0 w 3092426"/>
              <a:gd name="connsiteY0" fmla="*/ 0 h 1323439"/>
              <a:gd name="connsiteX1" fmla="*/ 3092426 w 3092426"/>
              <a:gd name="connsiteY1" fmla="*/ 0 h 1323439"/>
              <a:gd name="connsiteX2" fmla="*/ 3092426 w 3092426"/>
              <a:gd name="connsiteY2" fmla="*/ 1323439 h 1323439"/>
              <a:gd name="connsiteX3" fmla="*/ 0 w 3092426"/>
              <a:gd name="connsiteY3" fmla="*/ 1323439 h 1323439"/>
              <a:gd name="connsiteX4" fmla="*/ 0 w 3092426"/>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1323439" fill="none" extrusionOk="0">
                <a:moveTo>
                  <a:pt x="0" y="0"/>
                </a:moveTo>
                <a:cubicBezTo>
                  <a:pt x="933497" y="-49533"/>
                  <a:pt x="2250835" y="-14809"/>
                  <a:pt x="3092426" y="0"/>
                </a:cubicBezTo>
                <a:cubicBezTo>
                  <a:pt x="3128257" y="344707"/>
                  <a:pt x="3066485" y="675326"/>
                  <a:pt x="3092426" y="1323439"/>
                </a:cubicBezTo>
                <a:cubicBezTo>
                  <a:pt x="2309092" y="1275208"/>
                  <a:pt x="720352" y="1407894"/>
                  <a:pt x="0" y="1323439"/>
                </a:cubicBezTo>
                <a:cubicBezTo>
                  <a:pt x="-47073" y="1053495"/>
                  <a:pt x="-117899" y="591620"/>
                  <a:pt x="0" y="0"/>
                </a:cubicBezTo>
                <a:close/>
              </a:path>
              <a:path w="3092426" h="1323439" stroke="0" extrusionOk="0">
                <a:moveTo>
                  <a:pt x="0" y="0"/>
                </a:moveTo>
                <a:cubicBezTo>
                  <a:pt x="1209327" y="118645"/>
                  <a:pt x="2234577" y="116012"/>
                  <a:pt x="3092426" y="0"/>
                </a:cubicBezTo>
                <a:cubicBezTo>
                  <a:pt x="3004611" y="535917"/>
                  <a:pt x="3180311" y="914339"/>
                  <a:pt x="3092426" y="1323439"/>
                </a:cubicBezTo>
                <a:cubicBezTo>
                  <a:pt x="2608500" y="1458039"/>
                  <a:pt x="835314"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Lauren and Brian’s mothers discovered they were born in the same hospital.</a:t>
            </a:r>
          </a:p>
        </p:txBody>
      </p:sp>
      <p:sp>
        <p:nvSpPr>
          <p:cNvPr id="13" name="CaixaDeTexto 12">
            <a:extLst>
              <a:ext uri="{FF2B5EF4-FFF2-40B4-BE49-F238E27FC236}">
                <a16:creationId xmlns:a16="http://schemas.microsoft.com/office/drawing/2014/main" id="{81B7B867-FEB4-DCC2-7200-D652C571AB91}"/>
              </a:ext>
            </a:extLst>
          </p:cNvPr>
          <p:cNvSpPr txBox="1"/>
          <p:nvPr/>
        </p:nvSpPr>
        <p:spPr>
          <a:xfrm>
            <a:off x="5189780" y="210151"/>
            <a:ext cx="6518315" cy="707886"/>
          </a:xfrm>
          <a:prstGeom prst="rect">
            <a:avLst/>
          </a:prstGeom>
          <a:solidFill>
            <a:schemeClr val="bg2"/>
          </a:solidFill>
          <a:ln>
            <a:solidFill>
              <a:schemeClr val="tx2"/>
            </a:solidFill>
          </a:ln>
        </p:spPr>
        <p:txBody>
          <a:bodyPr wrap="square">
            <a:spAutoFit/>
          </a:bodyPr>
          <a:lstStyle/>
          <a:p>
            <a:r>
              <a:rPr lang="en-US" sz="2000" b="1" dirty="0">
                <a:solidFill>
                  <a:srgbClr val="2F2F2E"/>
                </a:solidFill>
                <a:effectLst/>
                <a:latin typeface="+mj-lt"/>
              </a:rPr>
              <a:t>A MUTUAL CALLING</a:t>
            </a:r>
          </a:p>
          <a:p>
            <a:r>
              <a:rPr lang="en-US" sz="2000" i="1" dirty="0">
                <a:solidFill>
                  <a:srgbClr val="2F2F2E"/>
                </a:solidFill>
                <a:effectLst/>
                <a:latin typeface="+mj-lt"/>
              </a:rPr>
              <a:t>by Lauren </a:t>
            </a:r>
            <a:r>
              <a:rPr lang="en-US" sz="2000" i="1" dirty="0" err="1">
                <a:solidFill>
                  <a:srgbClr val="2F2F2E"/>
                </a:solidFill>
                <a:effectLst/>
                <a:latin typeface="+mj-lt"/>
              </a:rPr>
              <a:t>Belski</a:t>
            </a:r>
            <a:r>
              <a:rPr lang="en-US" sz="2000" i="1" dirty="0">
                <a:solidFill>
                  <a:srgbClr val="2F2F2E"/>
                </a:solidFill>
                <a:effectLst/>
                <a:latin typeface="+mj-lt"/>
              </a:rPr>
              <a:t>, New York, New York</a:t>
            </a:r>
          </a:p>
        </p:txBody>
      </p:sp>
      <p:sp>
        <p:nvSpPr>
          <p:cNvPr id="6" name="CaixaDeTexto 5">
            <a:extLst>
              <a:ext uri="{FF2B5EF4-FFF2-40B4-BE49-F238E27FC236}">
                <a16:creationId xmlns:a16="http://schemas.microsoft.com/office/drawing/2014/main" id="{C6BBF783-02B8-7F1E-7757-AEF73DD0A631}"/>
              </a:ext>
            </a:extLst>
          </p:cNvPr>
          <p:cNvSpPr txBox="1"/>
          <p:nvPr/>
        </p:nvSpPr>
        <p:spPr>
          <a:xfrm rot="16200000">
            <a:off x="10274107" y="4920980"/>
            <a:ext cx="3193366"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ILUSTRAÇÕES: GALVÃO BERTAZZI</a:t>
            </a:r>
            <a:endParaRPr lang="pt-BR" sz="1000" b="1" dirty="0"/>
          </a:p>
        </p:txBody>
      </p:sp>
    </p:spTree>
    <p:extLst>
      <p:ext uri="{BB962C8B-B14F-4D97-AF65-F5344CB8AC3E}">
        <p14:creationId xmlns:p14="http://schemas.microsoft.com/office/powerpoint/2010/main" val="2225096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163990" y="5167938"/>
            <a:ext cx="6518315"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14 MINI </a:t>
            </a:r>
            <a:r>
              <a:rPr lang="pt-BR" sz="1200" dirty="0" err="1">
                <a:solidFill>
                  <a:srgbClr val="2F2F2E"/>
                </a:solidFill>
                <a:latin typeface="Helvetica" pitchFamily="2" charset="0"/>
              </a:rPr>
              <a:t>essays</a:t>
            </a:r>
            <a:r>
              <a:rPr lang="pt-BR" sz="1200" dirty="0">
                <a:solidFill>
                  <a:srgbClr val="2F2F2E"/>
                </a:solidFill>
                <a:latin typeface="Helvetica" pitchFamily="2" charset="0"/>
              </a:rPr>
              <a:t> that prove the </a:t>
            </a:r>
            <a:r>
              <a:rPr lang="pt-BR" sz="1200" dirty="0" err="1">
                <a:solidFill>
                  <a:srgbClr val="2F2F2E"/>
                </a:solidFill>
                <a:latin typeface="Helvetica" pitchFamily="2" charset="0"/>
              </a:rPr>
              <a:t>meaning</a:t>
            </a:r>
            <a:r>
              <a:rPr lang="pt-BR" sz="1200" dirty="0">
                <a:solidFill>
                  <a:srgbClr val="2F2F2E"/>
                </a:solidFill>
                <a:latin typeface="Helvetica" pitchFamily="2" charset="0"/>
              </a:rPr>
              <a:t> of </a:t>
            </a:r>
            <a:r>
              <a:rPr lang="pt-BR" sz="1200" dirty="0" err="1">
                <a:solidFill>
                  <a:srgbClr val="2F2F2E"/>
                </a:solidFill>
                <a:latin typeface="Helvetica" pitchFamily="2" charset="0"/>
              </a:rPr>
              <a:t>love</a:t>
            </a:r>
            <a:r>
              <a:rPr lang="pt-BR" sz="1200" dirty="0">
                <a:solidFill>
                  <a:srgbClr val="2F2F2E"/>
                </a:solidFill>
                <a:latin typeface="Helvetica" pitchFamily="2" charset="0"/>
              </a:rPr>
              <a:t> in 100 words or </a:t>
            </a:r>
            <a:r>
              <a:rPr lang="pt-BR" sz="1200" dirty="0" err="1">
                <a:solidFill>
                  <a:srgbClr val="2F2F2E"/>
                </a:solidFill>
                <a:latin typeface="Helvetica" pitchFamily="2" charset="0"/>
              </a:rPr>
              <a:t>less</a:t>
            </a:r>
            <a:r>
              <a:rPr lang="pt-BR" sz="1200" dirty="0">
                <a:solidFill>
                  <a:srgbClr val="2F2F2E"/>
                </a:solidFill>
                <a:latin typeface="Helvetica" pitchFamily="2" charset="0"/>
              </a:rPr>
              <a:t>. </a:t>
            </a:r>
            <a:r>
              <a:rPr lang="pt-BR" sz="1200" b="1" dirty="0" err="1">
                <a:solidFill>
                  <a:srgbClr val="2F2F2E"/>
                </a:solidFill>
                <a:latin typeface="Helvetica" pitchFamily="2" charset="0"/>
              </a:rPr>
              <a:t>Reader's</a:t>
            </a:r>
            <a:r>
              <a:rPr lang="pt-BR" sz="1200" b="1" dirty="0">
                <a:solidFill>
                  <a:srgbClr val="2F2F2E"/>
                </a:solidFill>
                <a:latin typeface="Helvetica" pitchFamily="2" charset="0"/>
              </a:rPr>
              <a:t> </a:t>
            </a:r>
            <a:r>
              <a:rPr lang="pt-BR" sz="1200" b="1" dirty="0" err="1">
                <a:solidFill>
                  <a:srgbClr val="2F2F2E"/>
                </a:solidFill>
                <a:latin typeface="Helvetica" pitchFamily="2" charset="0"/>
              </a:rPr>
              <a:t>Digest</a:t>
            </a:r>
            <a:r>
              <a:rPr lang="pt-BR" sz="1200" dirty="0">
                <a:solidFill>
                  <a:srgbClr val="2F2F2E"/>
                </a:solidFill>
                <a:latin typeface="Helvetica" pitchFamily="2" charset="0"/>
              </a:rPr>
              <a:t>, 14 fev. 2019. Disponível em: </a:t>
            </a:r>
            <a:r>
              <a:rPr lang="pt-BR" sz="1200" dirty="0" err="1">
                <a:solidFill>
                  <a:srgbClr val="2F2F2E"/>
                </a:solidFill>
                <a:latin typeface="Helvetica" pitchFamily="2" charset="0"/>
              </a:rPr>
              <a:t>www.rd.com</a:t>
            </a:r>
            <a:r>
              <a:rPr lang="pt-BR" sz="1200" dirty="0">
                <a:solidFill>
                  <a:srgbClr val="2F2F2E"/>
                </a:solidFill>
                <a:latin typeface="Helvetica" pitchFamily="2" charset="0"/>
              </a:rPr>
              <a:t>/</a:t>
            </a:r>
            <a:r>
              <a:rPr lang="pt-BR" sz="1200" dirty="0" err="1">
                <a:solidFill>
                  <a:srgbClr val="2F2F2E"/>
                </a:solidFill>
                <a:latin typeface="Helvetica" pitchFamily="2" charset="0"/>
              </a:rPr>
              <a:t>article</a:t>
            </a:r>
            <a:r>
              <a:rPr lang="pt-BR" sz="1200" dirty="0">
                <a:solidFill>
                  <a:srgbClr val="2F2F2E"/>
                </a:solidFill>
                <a:latin typeface="Helvetica" pitchFamily="2" charset="0"/>
              </a:rPr>
              <a:t>/100-word-love-stories/. Acesso em: 16 jun. 2022.</a:t>
            </a:r>
          </a:p>
        </p:txBody>
      </p:sp>
      <p:sp>
        <p:nvSpPr>
          <p:cNvPr id="6" name="CaixaDeTexto 5">
            <a:extLst>
              <a:ext uri="{FF2B5EF4-FFF2-40B4-BE49-F238E27FC236}">
                <a16:creationId xmlns:a16="http://schemas.microsoft.com/office/drawing/2014/main" id="{33BADC9C-6C4E-C448-04B9-32CC221DE980}"/>
              </a:ext>
            </a:extLst>
          </p:cNvPr>
          <p:cNvSpPr txBox="1"/>
          <p:nvPr/>
        </p:nvSpPr>
        <p:spPr>
          <a:xfrm>
            <a:off x="5163990" y="1382286"/>
            <a:ext cx="6518315" cy="3785652"/>
          </a:xfrm>
          <a:prstGeom prst="rect">
            <a:avLst/>
          </a:prstGeom>
          <a:solidFill>
            <a:schemeClr val="bg2"/>
          </a:solidFill>
          <a:ln>
            <a:solidFill>
              <a:schemeClr val="tx2"/>
            </a:solidFill>
          </a:ln>
        </p:spPr>
        <p:txBody>
          <a:bodyPr wrap="square">
            <a:spAutoFit/>
          </a:bodyPr>
          <a:lstStyle/>
          <a:p>
            <a:r>
              <a:rPr lang="en-US" sz="2000" b="1" dirty="0">
                <a:solidFill>
                  <a:srgbClr val="2F2F2E"/>
                </a:solidFill>
                <a:effectLst/>
                <a:latin typeface="+mj-lt"/>
              </a:rPr>
              <a:t>LOVE BOAT REUNION</a:t>
            </a:r>
          </a:p>
          <a:p>
            <a:r>
              <a:rPr lang="en-US" sz="2000" dirty="0">
                <a:solidFill>
                  <a:srgbClr val="2F2F2E"/>
                </a:solidFill>
                <a:effectLst/>
                <a:latin typeface="+mj-lt"/>
              </a:rPr>
              <a:t>by </a:t>
            </a:r>
            <a:r>
              <a:rPr lang="en-US" sz="2000" i="1" dirty="0">
                <a:solidFill>
                  <a:srgbClr val="2F2F2E"/>
                </a:solidFill>
                <a:effectLst/>
                <a:latin typeface="+mj-lt"/>
              </a:rPr>
              <a:t>Rick </a:t>
            </a:r>
            <a:r>
              <a:rPr lang="en-US" sz="2000" i="1" dirty="0" err="1">
                <a:solidFill>
                  <a:srgbClr val="2F2F2E"/>
                </a:solidFill>
                <a:effectLst/>
                <a:latin typeface="+mj-lt"/>
              </a:rPr>
              <a:t>Bennette</a:t>
            </a:r>
            <a:r>
              <a:rPr lang="en-US" sz="2000" i="1" dirty="0">
                <a:solidFill>
                  <a:srgbClr val="2F2F2E"/>
                </a:solidFill>
                <a:effectLst/>
                <a:latin typeface="+mj-lt"/>
              </a:rPr>
              <a:t>, Tequesta, Florida</a:t>
            </a:r>
          </a:p>
          <a:p>
            <a:endParaRPr lang="en-US" sz="2000" i="1" dirty="0">
              <a:solidFill>
                <a:srgbClr val="2F2F2E"/>
              </a:solidFill>
              <a:effectLst/>
              <a:latin typeface="+mj-lt"/>
            </a:endParaRPr>
          </a:p>
          <a:p>
            <a:r>
              <a:rPr lang="en-US" sz="2000" dirty="0">
                <a:solidFill>
                  <a:srgbClr val="2F2F2E"/>
                </a:solidFill>
                <a:effectLst/>
                <a:latin typeface="+mj-lt"/>
              </a:rPr>
              <a:t>The moment I met Denise aboard the Love Boat, I knew she was someone special. She became my first love, but we lived 90 miles apart. After the cruise, we maintained our love affair</a:t>
            </a:r>
          </a:p>
          <a:p>
            <a:r>
              <a:rPr lang="en-US" sz="2000" dirty="0">
                <a:solidFill>
                  <a:srgbClr val="2F2F2E"/>
                </a:solidFill>
                <a:effectLst/>
                <a:latin typeface="+mj-lt"/>
              </a:rPr>
              <a:t>through handwritten letters. Eventually, geography took its toll. We went on to separate lives, yet I thought about her quite often. Thirty years later, we reunited in Grand Central Station. I</a:t>
            </a:r>
            <a:r>
              <a:rPr lang="en-US" sz="2000" dirty="0">
                <a:solidFill>
                  <a:srgbClr val="2F2F2E"/>
                </a:solidFill>
                <a:latin typeface="+mj-lt"/>
              </a:rPr>
              <a:t> </a:t>
            </a:r>
            <a:r>
              <a:rPr lang="en-US" sz="2000" dirty="0">
                <a:solidFill>
                  <a:srgbClr val="2F2F2E"/>
                </a:solidFill>
                <a:effectLst/>
                <a:latin typeface="+mj-lt"/>
              </a:rPr>
              <a:t>hired a violinist to play our love song as we held each other for the first time in three decades. After wishing to be with her all those years apart, we finally married.</a:t>
            </a:r>
          </a:p>
        </p:txBody>
      </p:sp>
    </p:spTree>
    <p:extLst>
      <p:ext uri="{BB962C8B-B14F-4D97-AF65-F5344CB8AC3E}">
        <p14:creationId xmlns:p14="http://schemas.microsoft.com/office/powerpoint/2010/main" val="147255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sp>
        <p:nvSpPr>
          <p:cNvPr id="5" name="Espaço Reservado para Conteúdo 2">
            <a:extLst>
              <a:ext uri="{FF2B5EF4-FFF2-40B4-BE49-F238E27FC236}">
                <a16:creationId xmlns:a16="http://schemas.microsoft.com/office/drawing/2014/main" id="{81099E63-4B35-6BF9-8F89-BB1913C9B77F}"/>
              </a:ext>
            </a:extLst>
          </p:cNvPr>
          <p:cNvSpPr txBox="1">
            <a:spLocks/>
          </p:cNvSpPr>
          <p:nvPr/>
        </p:nvSpPr>
        <p:spPr>
          <a:xfrm>
            <a:off x="5024821" y="4615956"/>
            <a:ext cx="4342257"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GRAIMES, Nicola. </a:t>
            </a:r>
            <a:r>
              <a:rPr lang="pt-BR" sz="1200" b="1" dirty="0">
                <a:solidFill>
                  <a:srgbClr val="2F2F2E"/>
                </a:solidFill>
                <a:latin typeface="Helvetica" pitchFamily="2" charset="0"/>
              </a:rPr>
              <a:t>Kids’ </a:t>
            </a:r>
            <a:r>
              <a:rPr lang="pt-BR" sz="1200" b="1" dirty="0" err="1">
                <a:solidFill>
                  <a:srgbClr val="2F2F2E"/>
                </a:solidFill>
                <a:latin typeface="Helvetica" pitchFamily="2" charset="0"/>
              </a:rPr>
              <a:t>fun</a:t>
            </a:r>
            <a:r>
              <a:rPr lang="pt-BR" sz="1200" b="1" dirty="0">
                <a:solidFill>
                  <a:srgbClr val="2F2F2E"/>
                </a:solidFill>
                <a:latin typeface="Helvetica" pitchFamily="2" charset="0"/>
              </a:rPr>
              <a:t> &amp; </a:t>
            </a:r>
            <a:r>
              <a:rPr lang="pt-BR" sz="1200" b="1" dirty="0" err="1">
                <a:solidFill>
                  <a:srgbClr val="2F2F2E"/>
                </a:solidFill>
                <a:latin typeface="Helvetica" pitchFamily="2" charset="0"/>
              </a:rPr>
              <a:t>healthy</a:t>
            </a:r>
            <a:r>
              <a:rPr lang="pt-BR" sz="1200" b="1" dirty="0">
                <a:solidFill>
                  <a:srgbClr val="2F2F2E"/>
                </a:solidFill>
                <a:latin typeface="Helvetica" pitchFamily="2" charset="0"/>
              </a:rPr>
              <a:t> </a:t>
            </a:r>
            <a:r>
              <a:rPr lang="pt-BR" sz="1200" b="1" dirty="0" err="1">
                <a:solidFill>
                  <a:srgbClr val="2F2F2E"/>
                </a:solidFill>
                <a:latin typeface="Helvetica" pitchFamily="2" charset="0"/>
              </a:rPr>
              <a:t>cookbook</a:t>
            </a:r>
            <a:r>
              <a:rPr lang="pt-BR" sz="1200" b="1" dirty="0">
                <a:solidFill>
                  <a:srgbClr val="2F2F2E"/>
                </a:solidFill>
                <a:latin typeface="Helvetica" pitchFamily="2" charset="0"/>
              </a:rPr>
              <a:t>. </a:t>
            </a:r>
            <a:r>
              <a:rPr lang="pt-BR" sz="1200" dirty="0">
                <a:solidFill>
                  <a:srgbClr val="2F2F2E"/>
                </a:solidFill>
                <a:latin typeface="Helvetica" pitchFamily="2" charset="0"/>
              </a:rPr>
              <a:t>Nova York: DK </a:t>
            </a:r>
            <a:r>
              <a:rPr lang="pt-BR" sz="1200" dirty="0" err="1">
                <a:solidFill>
                  <a:srgbClr val="2F2F2E"/>
                </a:solidFill>
                <a:latin typeface="Helvetica" pitchFamily="2" charset="0"/>
              </a:rPr>
              <a:t>Publishing</a:t>
            </a:r>
            <a:r>
              <a:rPr lang="pt-BR" sz="1200" dirty="0">
                <a:solidFill>
                  <a:srgbClr val="2F2F2E"/>
                </a:solidFill>
                <a:latin typeface="Helvetica" pitchFamily="2" charset="0"/>
              </a:rPr>
              <a:t>, 2007. p. 8.</a:t>
            </a:r>
            <a:endParaRPr lang="pt-BR" sz="1200" dirty="0"/>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133135" cy="2400501"/>
            <a:chOff x="667900" y="3626397"/>
            <a:chExt cx="3133135" cy="240050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938992"/>
            </a:xfrm>
            <a:custGeom>
              <a:avLst/>
              <a:gdLst>
                <a:gd name="connsiteX0" fmla="*/ 0 w 2961791"/>
                <a:gd name="connsiteY0" fmla="*/ 0 h 1938992"/>
                <a:gd name="connsiteX1" fmla="*/ 2961791 w 2961791"/>
                <a:gd name="connsiteY1" fmla="*/ 0 h 1938992"/>
                <a:gd name="connsiteX2" fmla="*/ 2961791 w 2961791"/>
                <a:gd name="connsiteY2" fmla="*/ 1938992 h 1938992"/>
                <a:gd name="connsiteX3" fmla="*/ 0 w 2961791"/>
                <a:gd name="connsiteY3" fmla="*/ 1938992 h 1938992"/>
                <a:gd name="connsiteX4" fmla="*/ 0 w 296179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938992" fill="none" extrusionOk="0">
                  <a:moveTo>
                    <a:pt x="0" y="0"/>
                  </a:moveTo>
                  <a:cubicBezTo>
                    <a:pt x="300348" y="-49533"/>
                    <a:pt x="2220568" y="-14809"/>
                    <a:pt x="2961791" y="0"/>
                  </a:cubicBezTo>
                  <a:cubicBezTo>
                    <a:pt x="3049430" y="752559"/>
                    <a:pt x="2889112" y="1500896"/>
                    <a:pt x="2961791" y="1938992"/>
                  </a:cubicBezTo>
                  <a:cubicBezTo>
                    <a:pt x="2134064" y="1890761"/>
                    <a:pt x="613343" y="2023447"/>
                    <a:pt x="0" y="1938992"/>
                  </a:cubicBezTo>
                  <a:cubicBezTo>
                    <a:pt x="-38581" y="1336146"/>
                    <a:pt x="63341" y="257688"/>
                    <a:pt x="0" y="0"/>
                  </a:cubicBezTo>
                  <a:close/>
                </a:path>
                <a:path w="2961791" h="1938992" stroke="0" extrusionOk="0">
                  <a:moveTo>
                    <a:pt x="0" y="0"/>
                  </a:moveTo>
                  <a:cubicBezTo>
                    <a:pt x="1330620" y="118645"/>
                    <a:pt x="1822767" y="116012"/>
                    <a:pt x="2961791" y="0"/>
                  </a:cubicBezTo>
                  <a:cubicBezTo>
                    <a:pt x="2828909" y="562170"/>
                    <a:pt x="3046742" y="1716516"/>
                    <a:pt x="2961791" y="1938992"/>
                  </a:cubicBezTo>
                  <a:cubicBezTo>
                    <a:pt x="1938139" y="2073592"/>
                    <a:pt x="735825"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Ative seu conhecimento</a:t>
              </a:r>
            </a:p>
            <a:p>
              <a:r>
                <a:rPr lang="pt-BR" sz="2000" dirty="0"/>
                <a:t>prévio sobre o tema do</a:t>
              </a:r>
            </a:p>
            <a:p>
              <a:r>
                <a:rPr lang="pt-BR" sz="2000" dirty="0"/>
                <a:t>texto para favorecer o estabelecimento de</a:t>
              </a:r>
            </a:p>
            <a:p>
              <a:r>
                <a:rPr lang="pt-BR" sz="2000" dirty="0"/>
                <a:t>hipóteses sobre o que</a:t>
              </a:r>
            </a:p>
            <a:p>
              <a:r>
                <a:rPr lang="pt-BR" sz="2000" dirty="0"/>
                <a:t>será lido.</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18" name="Imagem 17">
            <a:extLst>
              <a:ext uri="{FF2B5EF4-FFF2-40B4-BE49-F238E27FC236}">
                <a16:creationId xmlns:a16="http://schemas.microsoft.com/office/drawing/2014/main" id="{A4C28207-B185-38E8-B0BD-FF0D531F3FD4}"/>
              </a:ext>
            </a:extLst>
          </p:cNvPr>
          <p:cNvPicPr>
            <a:picLocks noChangeAspect="1"/>
          </p:cNvPicPr>
          <p:nvPr/>
        </p:nvPicPr>
        <p:blipFill>
          <a:blip r:embed="rId2"/>
          <a:stretch>
            <a:fillRect/>
          </a:stretch>
        </p:blipFill>
        <p:spPr>
          <a:xfrm>
            <a:off x="5024821" y="643467"/>
            <a:ext cx="4445000" cy="3886200"/>
          </a:xfrm>
          <a:prstGeom prst="rect">
            <a:avLst/>
          </a:prstGeom>
        </p:spPr>
      </p:pic>
      <p:sp>
        <p:nvSpPr>
          <p:cNvPr id="19" name="CaixaDeTexto 18">
            <a:extLst>
              <a:ext uri="{FF2B5EF4-FFF2-40B4-BE49-F238E27FC236}">
                <a16:creationId xmlns:a16="http://schemas.microsoft.com/office/drawing/2014/main" id="{3B7AF631-36F0-11C2-FCD9-9492A1D61FC8}"/>
              </a:ext>
            </a:extLst>
          </p:cNvPr>
          <p:cNvSpPr txBox="1"/>
          <p:nvPr/>
        </p:nvSpPr>
        <p:spPr>
          <a:xfrm>
            <a:off x="5842849" y="1240066"/>
            <a:ext cx="3487748" cy="3139321"/>
          </a:xfrm>
          <a:prstGeom prst="rect">
            <a:avLst/>
          </a:prstGeom>
          <a:solidFill>
            <a:schemeClr val="bg1">
              <a:alpha val="81095"/>
            </a:schemeClr>
          </a:solidFill>
        </p:spPr>
        <p:txBody>
          <a:bodyPr wrap="square" rtlCol="0">
            <a:spAutoFit/>
          </a:bodyPr>
          <a:lstStyle/>
          <a:p>
            <a:pPr algn="ctr"/>
            <a:r>
              <a:rPr lang="en-US" b="1" dirty="0">
                <a:solidFill>
                  <a:srgbClr val="2F2F2E"/>
                </a:solidFill>
                <a:effectLst/>
                <a:latin typeface="+mj-lt"/>
              </a:rPr>
              <a:t>Why are fruits and vegetables</a:t>
            </a:r>
          </a:p>
          <a:p>
            <a:pPr algn="ctr"/>
            <a:r>
              <a:rPr lang="en-US" b="1" dirty="0">
                <a:solidFill>
                  <a:srgbClr val="2F2F2E"/>
                </a:solidFill>
                <a:effectLst/>
                <a:latin typeface="+mj-lt"/>
              </a:rPr>
              <a:t>good for you?</a:t>
            </a:r>
          </a:p>
          <a:p>
            <a:pPr algn="just"/>
            <a:r>
              <a:rPr lang="en-US" dirty="0">
                <a:solidFill>
                  <a:srgbClr val="2F2F2E"/>
                </a:solidFill>
                <a:effectLst/>
                <a:latin typeface="+mj-lt"/>
              </a:rPr>
              <a:t>Fruits and vegetables are good for you</a:t>
            </a:r>
            <a:r>
              <a:rPr lang="en-US" dirty="0">
                <a:solidFill>
                  <a:srgbClr val="2F2F2E"/>
                </a:solidFill>
                <a:latin typeface="+mj-lt"/>
              </a:rPr>
              <a:t> </a:t>
            </a:r>
            <a:r>
              <a:rPr lang="en-US" dirty="0">
                <a:solidFill>
                  <a:srgbClr val="2F2F2E"/>
                </a:solidFill>
                <a:effectLst/>
                <a:latin typeface="+mj-lt"/>
              </a:rPr>
              <a:t>because they provide </a:t>
            </a:r>
            <a:r>
              <a:rPr lang="en-US" dirty="0">
                <a:solidFill>
                  <a:srgbClr val="2F2F2E"/>
                </a:solidFill>
                <a:effectLst/>
                <a:highlight>
                  <a:srgbClr val="FFFF00"/>
                </a:highlight>
                <a:latin typeface="+mj-lt"/>
              </a:rPr>
              <a:t>important vitamins</a:t>
            </a:r>
            <a:r>
              <a:rPr lang="en-US" dirty="0">
                <a:solidFill>
                  <a:srgbClr val="2F2F2E"/>
                </a:solidFill>
                <a:effectLst/>
                <a:latin typeface="+mj-lt"/>
              </a:rPr>
              <a:t>, minerals, fiber, and natural plant compounds</a:t>
            </a:r>
          </a:p>
          <a:p>
            <a:pPr algn="just"/>
            <a:r>
              <a:rPr lang="en-US" dirty="0">
                <a:solidFill>
                  <a:srgbClr val="2F2F2E"/>
                </a:solidFill>
                <a:effectLst/>
                <a:latin typeface="+mj-lt"/>
              </a:rPr>
              <a:t>known as phytochemicals. As well as their</a:t>
            </a:r>
            <a:r>
              <a:rPr lang="en-US" dirty="0">
                <a:solidFill>
                  <a:srgbClr val="2F2F2E"/>
                </a:solidFill>
                <a:latin typeface="+mj-lt"/>
              </a:rPr>
              <a:t> </a:t>
            </a:r>
            <a:r>
              <a:rPr lang="en-US" dirty="0">
                <a:solidFill>
                  <a:srgbClr val="2F2F2E"/>
                </a:solidFill>
                <a:effectLst/>
                <a:highlight>
                  <a:srgbClr val="FFFF00"/>
                </a:highlight>
                <a:latin typeface="+mj-lt"/>
              </a:rPr>
              <a:t>health</a:t>
            </a:r>
            <a:r>
              <a:rPr lang="en-US" dirty="0">
                <a:solidFill>
                  <a:srgbClr val="2F2F2E"/>
                </a:solidFill>
                <a:effectLst/>
                <a:latin typeface="+mj-lt"/>
              </a:rPr>
              <a:t> benefits, these phytochemicals are responsible for the color, taste and smell of a fruit or vegetable.</a:t>
            </a:r>
          </a:p>
        </p:txBody>
      </p:sp>
      <p:grpSp>
        <p:nvGrpSpPr>
          <p:cNvPr id="6" name="Agrupar 5">
            <a:extLst>
              <a:ext uri="{FF2B5EF4-FFF2-40B4-BE49-F238E27FC236}">
                <a16:creationId xmlns:a16="http://schemas.microsoft.com/office/drawing/2014/main" id="{C85E22AF-04F2-9EDF-E22A-28651BB58B81}"/>
              </a:ext>
            </a:extLst>
          </p:cNvPr>
          <p:cNvGrpSpPr/>
          <p:nvPr/>
        </p:nvGrpSpPr>
        <p:grpSpPr>
          <a:xfrm>
            <a:off x="9330597" y="3915516"/>
            <a:ext cx="2485619" cy="2441469"/>
            <a:chOff x="667900" y="3626397"/>
            <a:chExt cx="3133135" cy="2242411"/>
          </a:xfrm>
        </p:grpSpPr>
        <p:sp>
          <p:nvSpPr>
            <p:cNvPr id="7" name="CaixaDeTexto 6">
              <a:extLst>
                <a:ext uri="{FF2B5EF4-FFF2-40B4-BE49-F238E27FC236}">
                  <a16:creationId xmlns:a16="http://schemas.microsoft.com/office/drawing/2014/main" id="{07300944-E92A-BACB-9C6C-4D27781DC56C}"/>
                </a:ext>
              </a:extLst>
            </p:cNvPr>
            <p:cNvSpPr txBox="1"/>
            <p:nvPr/>
          </p:nvSpPr>
          <p:spPr>
            <a:xfrm>
              <a:off x="839244" y="4087906"/>
              <a:ext cx="2961791" cy="1780902"/>
            </a:xfrm>
            <a:custGeom>
              <a:avLst/>
              <a:gdLst>
                <a:gd name="connsiteX0" fmla="*/ 0 w 2961791"/>
                <a:gd name="connsiteY0" fmla="*/ 0 h 1780902"/>
                <a:gd name="connsiteX1" fmla="*/ 2961791 w 2961791"/>
                <a:gd name="connsiteY1" fmla="*/ 0 h 1780902"/>
                <a:gd name="connsiteX2" fmla="*/ 2961791 w 2961791"/>
                <a:gd name="connsiteY2" fmla="*/ 1780902 h 1780902"/>
                <a:gd name="connsiteX3" fmla="*/ 0 w 2961791"/>
                <a:gd name="connsiteY3" fmla="*/ 1780902 h 1780902"/>
                <a:gd name="connsiteX4" fmla="*/ 0 w 2961791"/>
                <a:gd name="connsiteY4" fmla="*/ 0 h 1780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780902" fill="none" extrusionOk="0">
                  <a:moveTo>
                    <a:pt x="0" y="0"/>
                  </a:moveTo>
                  <a:cubicBezTo>
                    <a:pt x="300348" y="-49533"/>
                    <a:pt x="2220568" y="-14809"/>
                    <a:pt x="2961791" y="0"/>
                  </a:cubicBezTo>
                  <a:cubicBezTo>
                    <a:pt x="2907330" y="626479"/>
                    <a:pt x="2960978" y="1481434"/>
                    <a:pt x="2961791" y="1780902"/>
                  </a:cubicBezTo>
                  <a:cubicBezTo>
                    <a:pt x="2134064" y="1732671"/>
                    <a:pt x="613343" y="1865357"/>
                    <a:pt x="0" y="1780902"/>
                  </a:cubicBezTo>
                  <a:cubicBezTo>
                    <a:pt x="-103553" y="1062478"/>
                    <a:pt x="-64020" y="310963"/>
                    <a:pt x="0" y="0"/>
                  </a:cubicBezTo>
                  <a:close/>
                </a:path>
                <a:path w="2961791" h="1780902" stroke="0" extrusionOk="0">
                  <a:moveTo>
                    <a:pt x="0" y="0"/>
                  </a:moveTo>
                  <a:cubicBezTo>
                    <a:pt x="1330620" y="118645"/>
                    <a:pt x="1822767" y="116012"/>
                    <a:pt x="2961791" y="0"/>
                  </a:cubicBezTo>
                  <a:cubicBezTo>
                    <a:pt x="2989000" y="681380"/>
                    <a:pt x="2954817" y="1112427"/>
                    <a:pt x="2961791" y="1780902"/>
                  </a:cubicBezTo>
                  <a:cubicBezTo>
                    <a:pt x="1938139" y="1915502"/>
                    <a:pt x="735825" y="1623706"/>
                    <a:pt x="0" y="1780902"/>
                  </a:cubicBezTo>
                  <a:cubicBezTo>
                    <a:pt x="-49026" y="1328838"/>
                    <a:pt x="-94440" y="237386"/>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Busque inferir o significado de</a:t>
              </a:r>
            </a:p>
            <a:p>
              <a:r>
                <a:rPr lang="pt-BR" sz="2000" dirty="0"/>
                <a:t>palavras-chave a partir da observação do contexto em que elas são utilizadas.</a:t>
              </a:r>
            </a:p>
          </p:txBody>
        </p:sp>
        <p:sp>
          <p:nvSpPr>
            <p:cNvPr id="8" name="Pentágono 7">
              <a:extLst>
                <a:ext uri="{FF2B5EF4-FFF2-40B4-BE49-F238E27FC236}">
                  <a16:creationId xmlns:a16="http://schemas.microsoft.com/office/drawing/2014/main" id="{3EE1FC33-F139-F364-974C-827686B00F89}"/>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pSp>
        <p:nvGrpSpPr>
          <p:cNvPr id="10" name="Agrupar 9">
            <a:extLst>
              <a:ext uri="{FF2B5EF4-FFF2-40B4-BE49-F238E27FC236}">
                <a16:creationId xmlns:a16="http://schemas.microsoft.com/office/drawing/2014/main" id="{22CACDF6-FC00-7CA4-3998-2EFA93FEEA6F}"/>
              </a:ext>
            </a:extLst>
          </p:cNvPr>
          <p:cNvGrpSpPr/>
          <p:nvPr/>
        </p:nvGrpSpPr>
        <p:grpSpPr>
          <a:xfrm>
            <a:off x="9295185" y="430644"/>
            <a:ext cx="2521031" cy="3016054"/>
            <a:chOff x="667900" y="3626397"/>
            <a:chExt cx="2521031" cy="3016054"/>
          </a:xfrm>
        </p:grpSpPr>
        <p:sp>
          <p:nvSpPr>
            <p:cNvPr id="15" name="CaixaDeTexto 14">
              <a:extLst>
                <a:ext uri="{FF2B5EF4-FFF2-40B4-BE49-F238E27FC236}">
                  <a16:creationId xmlns:a16="http://schemas.microsoft.com/office/drawing/2014/main" id="{3050FA4C-50B5-DBCF-2C14-213BC4B4971A}"/>
                </a:ext>
              </a:extLst>
            </p:cNvPr>
            <p:cNvSpPr txBox="1"/>
            <p:nvPr/>
          </p:nvSpPr>
          <p:spPr>
            <a:xfrm>
              <a:off x="839244" y="4087906"/>
              <a:ext cx="2349687" cy="2554545"/>
            </a:xfrm>
            <a:custGeom>
              <a:avLst/>
              <a:gdLst>
                <a:gd name="connsiteX0" fmla="*/ 0 w 2349687"/>
                <a:gd name="connsiteY0" fmla="*/ 0 h 2554545"/>
                <a:gd name="connsiteX1" fmla="*/ 2349687 w 2349687"/>
                <a:gd name="connsiteY1" fmla="*/ 0 h 2554545"/>
                <a:gd name="connsiteX2" fmla="*/ 2349687 w 2349687"/>
                <a:gd name="connsiteY2" fmla="*/ 2554545 h 2554545"/>
                <a:gd name="connsiteX3" fmla="*/ 0 w 2349687"/>
                <a:gd name="connsiteY3" fmla="*/ 2554545 h 2554545"/>
                <a:gd name="connsiteX4" fmla="*/ 0 w 2349687"/>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687" h="2554545" fill="none" extrusionOk="0">
                  <a:moveTo>
                    <a:pt x="0" y="0"/>
                  </a:moveTo>
                  <a:cubicBezTo>
                    <a:pt x="942081" y="-49533"/>
                    <a:pt x="1772364" y="-14809"/>
                    <a:pt x="2349687" y="0"/>
                  </a:cubicBezTo>
                  <a:cubicBezTo>
                    <a:pt x="2437326" y="1036536"/>
                    <a:pt x="2277008" y="1402784"/>
                    <a:pt x="2349687" y="2554545"/>
                  </a:cubicBezTo>
                  <a:cubicBezTo>
                    <a:pt x="1464686" y="2506314"/>
                    <a:pt x="1049709" y="2639000"/>
                    <a:pt x="0" y="2554545"/>
                  </a:cubicBezTo>
                  <a:cubicBezTo>
                    <a:pt x="-38581" y="1545173"/>
                    <a:pt x="63341" y="1130980"/>
                    <a:pt x="0" y="0"/>
                  </a:cubicBezTo>
                  <a:close/>
                </a:path>
                <a:path w="2349687" h="2554545" stroke="0" extrusionOk="0">
                  <a:moveTo>
                    <a:pt x="0" y="0"/>
                  </a:moveTo>
                  <a:cubicBezTo>
                    <a:pt x="803423" y="118645"/>
                    <a:pt x="1619397" y="116012"/>
                    <a:pt x="2349687" y="0"/>
                  </a:cubicBezTo>
                  <a:cubicBezTo>
                    <a:pt x="2216805" y="1203191"/>
                    <a:pt x="2434638" y="1803708"/>
                    <a:pt x="2349687" y="2554545"/>
                  </a:cubicBezTo>
                  <a:cubicBezTo>
                    <a:pt x="2082271" y="2689145"/>
                    <a:pt x="1045812"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no vocabulário já</a:t>
              </a:r>
            </a:p>
            <a:p>
              <a:r>
                <a:rPr lang="pt-BR" sz="2000" dirty="0"/>
                <a:t>conhecido e em</a:t>
              </a:r>
            </a:p>
            <a:p>
              <a:r>
                <a:rPr lang="pt-BR" sz="2000" dirty="0"/>
                <a:t>palavras parecidas com o português para ajudar você na</a:t>
              </a:r>
            </a:p>
            <a:p>
              <a:r>
                <a:rPr lang="pt-BR" sz="2000" dirty="0"/>
                <a:t>compreensão do texto.</a:t>
              </a:r>
            </a:p>
          </p:txBody>
        </p:sp>
        <p:sp>
          <p:nvSpPr>
            <p:cNvPr id="16" name="Pentágono 15">
              <a:extLst>
                <a:ext uri="{FF2B5EF4-FFF2-40B4-BE49-F238E27FC236}">
                  <a16:creationId xmlns:a16="http://schemas.microsoft.com/office/drawing/2014/main" id="{67974409-6158-1FEF-C9A0-D09DDCB341A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8628875B-A61D-82B7-2A7B-B01B51F540E9}"/>
              </a:ext>
            </a:extLst>
          </p:cNvPr>
          <p:cNvSpPr txBox="1"/>
          <p:nvPr/>
        </p:nvSpPr>
        <p:spPr>
          <a:xfrm rot="16200000">
            <a:off x="3249973" y="2864916"/>
            <a:ext cx="3271248"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ROMARIOIEN/SHUTTERSTOCK.COM</a:t>
            </a:r>
            <a:endParaRPr lang="pt-BR" sz="900" b="1" dirty="0"/>
          </a:p>
        </p:txBody>
      </p:sp>
    </p:spTree>
    <p:extLst>
      <p:ext uri="{BB962C8B-B14F-4D97-AF65-F5344CB8AC3E}">
        <p14:creationId xmlns:p14="http://schemas.microsoft.com/office/powerpoint/2010/main" val="145813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6</a:t>
            </a:r>
          </a:p>
        </p:txBody>
      </p:sp>
      <p:sp>
        <p:nvSpPr>
          <p:cNvPr id="9" name="CaixaDeTexto 8">
            <a:extLst>
              <a:ext uri="{FF2B5EF4-FFF2-40B4-BE49-F238E27FC236}">
                <a16:creationId xmlns:a16="http://schemas.microsoft.com/office/drawing/2014/main" id="{C17D211B-F0FE-F918-35D3-4FEFD5FA7FF8}"/>
              </a:ext>
            </a:extLst>
          </p:cNvPr>
          <p:cNvSpPr txBox="1"/>
          <p:nvPr/>
        </p:nvSpPr>
        <p:spPr>
          <a:xfrm>
            <a:off x="5211885" y="5592465"/>
            <a:ext cx="3092426" cy="1015663"/>
          </a:xfrm>
          <a:custGeom>
            <a:avLst/>
            <a:gdLst>
              <a:gd name="connsiteX0" fmla="*/ 0 w 3092426"/>
              <a:gd name="connsiteY0" fmla="*/ 0 h 1015663"/>
              <a:gd name="connsiteX1" fmla="*/ 3092426 w 3092426"/>
              <a:gd name="connsiteY1" fmla="*/ 0 h 1015663"/>
              <a:gd name="connsiteX2" fmla="*/ 3092426 w 3092426"/>
              <a:gd name="connsiteY2" fmla="*/ 1015663 h 1015663"/>
              <a:gd name="connsiteX3" fmla="*/ 0 w 3092426"/>
              <a:gd name="connsiteY3" fmla="*/ 1015663 h 1015663"/>
              <a:gd name="connsiteX4" fmla="*/ 0 w 309242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1015663" fill="none" extrusionOk="0">
                <a:moveTo>
                  <a:pt x="0" y="0"/>
                </a:moveTo>
                <a:cubicBezTo>
                  <a:pt x="933497" y="-49533"/>
                  <a:pt x="2250835" y="-14809"/>
                  <a:pt x="3092426" y="0"/>
                </a:cubicBezTo>
                <a:cubicBezTo>
                  <a:pt x="3007178" y="249582"/>
                  <a:pt x="3173233" y="889491"/>
                  <a:pt x="3092426" y="1015663"/>
                </a:cubicBezTo>
                <a:cubicBezTo>
                  <a:pt x="2309092" y="967432"/>
                  <a:pt x="720352" y="1100118"/>
                  <a:pt x="0" y="1015663"/>
                </a:cubicBezTo>
                <a:cubicBezTo>
                  <a:pt x="46534" y="691205"/>
                  <a:pt x="35510" y="501986"/>
                  <a:pt x="0" y="0"/>
                </a:cubicBezTo>
                <a:close/>
              </a:path>
              <a:path w="3092426" h="1015663" stroke="0" extrusionOk="0">
                <a:moveTo>
                  <a:pt x="0" y="0"/>
                </a:moveTo>
                <a:cubicBezTo>
                  <a:pt x="1209327" y="118645"/>
                  <a:pt x="2234577" y="116012"/>
                  <a:pt x="3092426" y="0"/>
                </a:cubicBezTo>
                <a:cubicBezTo>
                  <a:pt x="3061312" y="243736"/>
                  <a:pt x="3032196" y="806251"/>
                  <a:pt x="3092426" y="1015663"/>
                </a:cubicBezTo>
                <a:cubicBezTo>
                  <a:pt x="2608500" y="1150263"/>
                  <a:pt x="835314"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Rick and Denise reunited in Grand Central Station.</a:t>
            </a:r>
          </a:p>
        </p:txBody>
      </p:sp>
      <p:sp>
        <p:nvSpPr>
          <p:cNvPr id="11" name="CaixaDeTexto 10">
            <a:extLst>
              <a:ext uri="{FF2B5EF4-FFF2-40B4-BE49-F238E27FC236}">
                <a16:creationId xmlns:a16="http://schemas.microsoft.com/office/drawing/2014/main" id="{25B054C0-0DB4-C722-88C2-209197E56A79}"/>
              </a:ext>
            </a:extLst>
          </p:cNvPr>
          <p:cNvSpPr txBox="1"/>
          <p:nvPr/>
        </p:nvSpPr>
        <p:spPr>
          <a:xfrm>
            <a:off x="8562988" y="5888831"/>
            <a:ext cx="3092426" cy="707886"/>
          </a:xfrm>
          <a:custGeom>
            <a:avLst/>
            <a:gdLst>
              <a:gd name="connsiteX0" fmla="*/ 0 w 3092426"/>
              <a:gd name="connsiteY0" fmla="*/ 0 h 707886"/>
              <a:gd name="connsiteX1" fmla="*/ 3092426 w 3092426"/>
              <a:gd name="connsiteY1" fmla="*/ 0 h 707886"/>
              <a:gd name="connsiteX2" fmla="*/ 3092426 w 3092426"/>
              <a:gd name="connsiteY2" fmla="*/ 707886 h 707886"/>
              <a:gd name="connsiteX3" fmla="*/ 0 w 3092426"/>
              <a:gd name="connsiteY3" fmla="*/ 707886 h 707886"/>
              <a:gd name="connsiteX4" fmla="*/ 0 w 309242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707886" fill="none" extrusionOk="0">
                <a:moveTo>
                  <a:pt x="0" y="0"/>
                </a:moveTo>
                <a:cubicBezTo>
                  <a:pt x="933497" y="-49533"/>
                  <a:pt x="2250835" y="-14809"/>
                  <a:pt x="3092426" y="0"/>
                </a:cubicBezTo>
                <a:cubicBezTo>
                  <a:pt x="3089529" y="241872"/>
                  <a:pt x="3044423" y="624090"/>
                  <a:pt x="3092426" y="707886"/>
                </a:cubicBezTo>
                <a:cubicBezTo>
                  <a:pt x="2309092" y="659655"/>
                  <a:pt x="720352" y="792341"/>
                  <a:pt x="0" y="707886"/>
                </a:cubicBezTo>
                <a:cubicBezTo>
                  <a:pt x="63689" y="451632"/>
                  <a:pt x="20489" y="177244"/>
                  <a:pt x="0" y="0"/>
                </a:cubicBezTo>
                <a:close/>
              </a:path>
              <a:path w="3092426" h="707886" stroke="0" extrusionOk="0">
                <a:moveTo>
                  <a:pt x="0" y="0"/>
                </a:moveTo>
                <a:cubicBezTo>
                  <a:pt x="1209327" y="118645"/>
                  <a:pt x="2234577" y="116012"/>
                  <a:pt x="3092426" y="0"/>
                </a:cubicBezTo>
                <a:cubicBezTo>
                  <a:pt x="3049016" y="186738"/>
                  <a:pt x="3147167" y="428844"/>
                  <a:pt x="3092426" y="707886"/>
                </a:cubicBezTo>
                <a:cubicBezTo>
                  <a:pt x="2608500" y="842486"/>
                  <a:pt x="835314"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Rick and Denise finally married.</a:t>
            </a:r>
          </a:p>
        </p:txBody>
      </p:sp>
      <p:sp>
        <p:nvSpPr>
          <p:cNvPr id="6" name="CaixaDeTexto 5">
            <a:extLst>
              <a:ext uri="{FF2B5EF4-FFF2-40B4-BE49-F238E27FC236}">
                <a16:creationId xmlns:a16="http://schemas.microsoft.com/office/drawing/2014/main" id="{EE7A2931-499F-00F5-94D7-A69E548E91E4}"/>
              </a:ext>
            </a:extLst>
          </p:cNvPr>
          <p:cNvSpPr txBox="1"/>
          <p:nvPr/>
        </p:nvSpPr>
        <p:spPr>
          <a:xfrm>
            <a:off x="5190881" y="2742098"/>
            <a:ext cx="3092426" cy="707886"/>
          </a:xfrm>
          <a:custGeom>
            <a:avLst/>
            <a:gdLst>
              <a:gd name="connsiteX0" fmla="*/ 0 w 3092426"/>
              <a:gd name="connsiteY0" fmla="*/ 0 h 707886"/>
              <a:gd name="connsiteX1" fmla="*/ 3092426 w 3092426"/>
              <a:gd name="connsiteY1" fmla="*/ 0 h 707886"/>
              <a:gd name="connsiteX2" fmla="*/ 3092426 w 3092426"/>
              <a:gd name="connsiteY2" fmla="*/ 707886 h 707886"/>
              <a:gd name="connsiteX3" fmla="*/ 0 w 3092426"/>
              <a:gd name="connsiteY3" fmla="*/ 707886 h 707886"/>
              <a:gd name="connsiteX4" fmla="*/ 0 w 309242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707886" fill="none" extrusionOk="0">
                <a:moveTo>
                  <a:pt x="0" y="0"/>
                </a:moveTo>
                <a:cubicBezTo>
                  <a:pt x="933497" y="-49533"/>
                  <a:pt x="2250835" y="-14809"/>
                  <a:pt x="3092426" y="0"/>
                </a:cubicBezTo>
                <a:cubicBezTo>
                  <a:pt x="3089529" y="241872"/>
                  <a:pt x="3044423" y="624090"/>
                  <a:pt x="3092426" y="707886"/>
                </a:cubicBezTo>
                <a:cubicBezTo>
                  <a:pt x="2309092" y="659655"/>
                  <a:pt x="720352" y="792341"/>
                  <a:pt x="0" y="707886"/>
                </a:cubicBezTo>
                <a:cubicBezTo>
                  <a:pt x="63689" y="451632"/>
                  <a:pt x="20489" y="177244"/>
                  <a:pt x="0" y="0"/>
                </a:cubicBezTo>
                <a:close/>
              </a:path>
              <a:path w="3092426" h="707886" stroke="0" extrusionOk="0">
                <a:moveTo>
                  <a:pt x="0" y="0"/>
                </a:moveTo>
                <a:cubicBezTo>
                  <a:pt x="1209327" y="118645"/>
                  <a:pt x="2234577" y="116012"/>
                  <a:pt x="3092426" y="0"/>
                </a:cubicBezTo>
                <a:cubicBezTo>
                  <a:pt x="3049016" y="186738"/>
                  <a:pt x="3147167" y="428844"/>
                  <a:pt x="3092426" y="707886"/>
                </a:cubicBezTo>
                <a:cubicBezTo>
                  <a:pt x="2608500" y="842486"/>
                  <a:pt x="835314"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Rick met Denise aboard the Love Boat.</a:t>
            </a:r>
          </a:p>
        </p:txBody>
      </p:sp>
      <p:sp>
        <p:nvSpPr>
          <p:cNvPr id="8" name="CaixaDeTexto 7">
            <a:extLst>
              <a:ext uri="{FF2B5EF4-FFF2-40B4-BE49-F238E27FC236}">
                <a16:creationId xmlns:a16="http://schemas.microsoft.com/office/drawing/2014/main" id="{73AFAB52-63A8-CFA4-B4D8-1F8C047E2804}"/>
              </a:ext>
            </a:extLst>
          </p:cNvPr>
          <p:cNvSpPr txBox="1"/>
          <p:nvPr/>
        </p:nvSpPr>
        <p:spPr>
          <a:xfrm>
            <a:off x="8562988" y="2739373"/>
            <a:ext cx="3092426" cy="1323439"/>
          </a:xfrm>
          <a:custGeom>
            <a:avLst/>
            <a:gdLst>
              <a:gd name="connsiteX0" fmla="*/ 0 w 3092426"/>
              <a:gd name="connsiteY0" fmla="*/ 0 h 1323439"/>
              <a:gd name="connsiteX1" fmla="*/ 3092426 w 3092426"/>
              <a:gd name="connsiteY1" fmla="*/ 0 h 1323439"/>
              <a:gd name="connsiteX2" fmla="*/ 3092426 w 3092426"/>
              <a:gd name="connsiteY2" fmla="*/ 1323439 h 1323439"/>
              <a:gd name="connsiteX3" fmla="*/ 0 w 3092426"/>
              <a:gd name="connsiteY3" fmla="*/ 1323439 h 1323439"/>
              <a:gd name="connsiteX4" fmla="*/ 0 w 3092426"/>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26" h="1323439" fill="none" extrusionOk="0">
                <a:moveTo>
                  <a:pt x="0" y="0"/>
                </a:moveTo>
                <a:cubicBezTo>
                  <a:pt x="933497" y="-49533"/>
                  <a:pt x="2250835" y="-14809"/>
                  <a:pt x="3092426" y="0"/>
                </a:cubicBezTo>
                <a:cubicBezTo>
                  <a:pt x="3128257" y="344707"/>
                  <a:pt x="3066485" y="675326"/>
                  <a:pt x="3092426" y="1323439"/>
                </a:cubicBezTo>
                <a:cubicBezTo>
                  <a:pt x="2309092" y="1275208"/>
                  <a:pt x="720352" y="1407894"/>
                  <a:pt x="0" y="1323439"/>
                </a:cubicBezTo>
                <a:cubicBezTo>
                  <a:pt x="-47073" y="1053495"/>
                  <a:pt x="-117899" y="591620"/>
                  <a:pt x="0" y="0"/>
                </a:cubicBezTo>
                <a:close/>
              </a:path>
              <a:path w="3092426" h="1323439" stroke="0" extrusionOk="0">
                <a:moveTo>
                  <a:pt x="0" y="0"/>
                </a:moveTo>
                <a:cubicBezTo>
                  <a:pt x="1209327" y="118645"/>
                  <a:pt x="2234577" y="116012"/>
                  <a:pt x="3092426" y="0"/>
                </a:cubicBezTo>
                <a:cubicBezTo>
                  <a:pt x="3004611" y="535917"/>
                  <a:pt x="3180311" y="914339"/>
                  <a:pt x="3092426" y="1323439"/>
                </a:cubicBezTo>
                <a:cubicBezTo>
                  <a:pt x="2608500" y="1458039"/>
                  <a:pt x="835314"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Rick and Denise maintained their love</a:t>
            </a:r>
          </a:p>
          <a:p>
            <a:pPr algn="ctr"/>
            <a:r>
              <a:rPr lang="en-US" sz="2000" b="1" dirty="0"/>
              <a:t>affair through handwritten letters.</a:t>
            </a:r>
          </a:p>
        </p:txBody>
      </p:sp>
      <p:pic>
        <p:nvPicPr>
          <p:cNvPr id="13" name="Imagem 12">
            <a:extLst>
              <a:ext uri="{FF2B5EF4-FFF2-40B4-BE49-F238E27FC236}">
                <a16:creationId xmlns:a16="http://schemas.microsoft.com/office/drawing/2014/main" id="{2881983F-67C6-F871-F5D4-B94D5C1F54FC}"/>
              </a:ext>
            </a:extLst>
          </p:cNvPr>
          <p:cNvPicPr>
            <a:picLocks noChangeAspect="1"/>
          </p:cNvPicPr>
          <p:nvPr/>
        </p:nvPicPr>
        <p:blipFill>
          <a:blip r:embed="rId2"/>
          <a:stretch>
            <a:fillRect/>
          </a:stretch>
        </p:blipFill>
        <p:spPr>
          <a:xfrm>
            <a:off x="5350821" y="896971"/>
            <a:ext cx="2779164" cy="1846800"/>
          </a:xfrm>
          <a:prstGeom prst="rect">
            <a:avLst/>
          </a:prstGeom>
        </p:spPr>
      </p:pic>
      <p:pic>
        <p:nvPicPr>
          <p:cNvPr id="14" name="Imagem 13">
            <a:extLst>
              <a:ext uri="{FF2B5EF4-FFF2-40B4-BE49-F238E27FC236}">
                <a16:creationId xmlns:a16="http://schemas.microsoft.com/office/drawing/2014/main" id="{D15CB250-930A-E4AD-2C84-6C608E262E19}"/>
              </a:ext>
            </a:extLst>
          </p:cNvPr>
          <p:cNvPicPr>
            <a:picLocks noChangeAspect="1"/>
          </p:cNvPicPr>
          <p:nvPr/>
        </p:nvPicPr>
        <p:blipFill>
          <a:blip r:embed="rId3"/>
          <a:stretch>
            <a:fillRect/>
          </a:stretch>
        </p:blipFill>
        <p:spPr>
          <a:xfrm>
            <a:off x="8727398" y="896971"/>
            <a:ext cx="2763603" cy="1842402"/>
          </a:xfrm>
          <a:prstGeom prst="rect">
            <a:avLst/>
          </a:prstGeom>
        </p:spPr>
      </p:pic>
      <p:pic>
        <p:nvPicPr>
          <p:cNvPr id="15" name="Imagem 14">
            <a:extLst>
              <a:ext uri="{FF2B5EF4-FFF2-40B4-BE49-F238E27FC236}">
                <a16:creationId xmlns:a16="http://schemas.microsoft.com/office/drawing/2014/main" id="{878C0D96-8E65-CB16-9BFF-CCBD7008E7B9}"/>
              </a:ext>
            </a:extLst>
          </p:cNvPr>
          <p:cNvPicPr>
            <a:picLocks noChangeAspect="1"/>
          </p:cNvPicPr>
          <p:nvPr/>
        </p:nvPicPr>
        <p:blipFill>
          <a:blip r:embed="rId4"/>
          <a:stretch>
            <a:fillRect/>
          </a:stretch>
        </p:blipFill>
        <p:spPr>
          <a:xfrm>
            <a:off x="5376297" y="3744613"/>
            <a:ext cx="2763602" cy="1847852"/>
          </a:xfrm>
          <a:prstGeom prst="rect">
            <a:avLst/>
          </a:prstGeom>
        </p:spPr>
      </p:pic>
      <p:pic>
        <p:nvPicPr>
          <p:cNvPr id="16" name="Imagem 15">
            <a:extLst>
              <a:ext uri="{FF2B5EF4-FFF2-40B4-BE49-F238E27FC236}">
                <a16:creationId xmlns:a16="http://schemas.microsoft.com/office/drawing/2014/main" id="{F7E7973E-CF5F-44C3-C214-000D5A18B1DE}"/>
              </a:ext>
            </a:extLst>
          </p:cNvPr>
          <p:cNvPicPr>
            <a:picLocks noChangeAspect="1"/>
          </p:cNvPicPr>
          <p:nvPr/>
        </p:nvPicPr>
        <p:blipFill>
          <a:blip r:embed="rId5"/>
          <a:stretch>
            <a:fillRect/>
          </a:stretch>
        </p:blipFill>
        <p:spPr>
          <a:xfrm>
            <a:off x="8770222" y="4083169"/>
            <a:ext cx="2677956" cy="1785304"/>
          </a:xfrm>
          <a:prstGeom prst="rect">
            <a:avLst/>
          </a:prstGeom>
        </p:spPr>
      </p:pic>
      <p:sp>
        <p:nvSpPr>
          <p:cNvPr id="17" name="CaixaDeTexto 16">
            <a:extLst>
              <a:ext uri="{FF2B5EF4-FFF2-40B4-BE49-F238E27FC236}">
                <a16:creationId xmlns:a16="http://schemas.microsoft.com/office/drawing/2014/main" id="{B3D3C211-4DB1-0B46-2026-F94B4A87EA5C}"/>
              </a:ext>
            </a:extLst>
          </p:cNvPr>
          <p:cNvSpPr txBox="1"/>
          <p:nvPr/>
        </p:nvSpPr>
        <p:spPr>
          <a:xfrm>
            <a:off x="5163990" y="186360"/>
            <a:ext cx="6518315" cy="707886"/>
          </a:xfrm>
          <a:prstGeom prst="rect">
            <a:avLst/>
          </a:prstGeom>
          <a:solidFill>
            <a:schemeClr val="bg2"/>
          </a:solidFill>
          <a:ln>
            <a:solidFill>
              <a:schemeClr val="tx2"/>
            </a:solidFill>
          </a:ln>
        </p:spPr>
        <p:txBody>
          <a:bodyPr wrap="square">
            <a:spAutoFit/>
          </a:bodyPr>
          <a:lstStyle/>
          <a:p>
            <a:r>
              <a:rPr lang="en-US" sz="2000" b="1" dirty="0">
                <a:solidFill>
                  <a:srgbClr val="2F2F2E"/>
                </a:solidFill>
                <a:effectLst/>
                <a:latin typeface="+mj-lt"/>
              </a:rPr>
              <a:t>LOVE BOAT REUNION</a:t>
            </a:r>
          </a:p>
          <a:p>
            <a:r>
              <a:rPr lang="en-US" sz="2000" dirty="0">
                <a:solidFill>
                  <a:srgbClr val="2F2F2E"/>
                </a:solidFill>
                <a:effectLst/>
                <a:latin typeface="+mj-lt"/>
              </a:rPr>
              <a:t>by </a:t>
            </a:r>
            <a:r>
              <a:rPr lang="en-US" sz="2000" i="1" dirty="0">
                <a:solidFill>
                  <a:srgbClr val="2F2F2E"/>
                </a:solidFill>
                <a:effectLst/>
                <a:latin typeface="+mj-lt"/>
              </a:rPr>
              <a:t>Rick </a:t>
            </a:r>
            <a:r>
              <a:rPr lang="en-US" sz="2000" i="1" dirty="0" err="1">
                <a:solidFill>
                  <a:srgbClr val="2F2F2E"/>
                </a:solidFill>
                <a:effectLst/>
                <a:latin typeface="+mj-lt"/>
              </a:rPr>
              <a:t>Bennette</a:t>
            </a:r>
            <a:r>
              <a:rPr lang="en-US" sz="2000" i="1" dirty="0">
                <a:solidFill>
                  <a:srgbClr val="2F2F2E"/>
                </a:solidFill>
                <a:effectLst/>
                <a:latin typeface="+mj-lt"/>
              </a:rPr>
              <a:t>, Tequesta, Florida</a:t>
            </a:r>
          </a:p>
        </p:txBody>
      </p:sp>
      <p:sp>
        <p:nvSpPr>
          <p:cNvPr id="3" name="CaixaDeTexto 2">
            <a:extLst>
              <a:ext uri="{FF2B5EF4-FFF2-40B4-BE49-F238E27FC236}">
                <a16:creationId xmlns:a16="http://schemas.microsoft.com/office/drawing/2014/main" id="{E94C956E-4F5A-56B2-6289-2B8B1D8134E9}"/>
              </a:ext>
            </a:extLst>
          </p:cNvPr>
          <p:cNvSpPr txBox="1"/>
          <p:nvPr/>
        </p:nvSpPr>
        <p:spPr>
          <a:xfrm rot="16200000">
            <a:off x="10136091" y="4852710"/>
            <a:ext cx="3193366"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ILUSTRAÇÕES: GALVÃO BERTAZZI</a:t>
            </a:r>
            <a:endParaRPr lang="pt-BR" sz="1000" b="1" dirty="0"/>
          </a:p>
        </p:txBody>
      </p:sp>
    </p:spTree>
    <p:extLst>
      <p:ext uri="{BB962C8B-B14F-4D97-AF65-F5344CB8AC3E}">
        <p14:creationId xmlns:p14="http://schemas.microsoft.com/office/powerpoint/2010/main" val="1143447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25" name="Título 1">
            <a:extLst>
              <a:ext uri="{FF2B5EF4-FFF2-40B4-BE49-F238E27FC236}">
                <a16:creationId xmlns:a16="http://schemas.microsoft.com/office/drawing/2014/main" id="{00CD555E-2B31-7964-5897-E453C037586F}"/>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Simple past (irregular verbs)</a:t>
            </a:r>
          </a:p>
        </p:txBody>
      </p:sp>
      <p:grpSp>
        <p:nvGrpSpPr>
          <p:cNvPr id="26" name="Agrupar 25">
            <a:extLst>
              <a:ext uri="{FF2B5EF4-FFF2-40B4-BE49-F238E27FC236}">
                <a16:creationId xmlns:a16="http://schemas.microsoft.com/office/drawing/2014/main" id="{D1E047A2-34BE-4518-E20C-89A91183322E}"/>
              </a:ext>
            </a:extLst>
          </p:cNvPr>
          <p:cNvGrpSpPr/>
          <p:nvPr/>
        </p:nvGrpSpPr>
        <p:grpSpPr>
          <a:xfrm>
            <a:off x="460852" y="4125349"/>
            <a:ext cx="3546589" cy="2089184"/>
            <a:chOff x="474502" y="2893601"/>
            <a:chExt cx="3546589" cy="2089184"/>
          </a:xfrm>
        </p:grpSpPr>
        <p:sp>
          <p:nvSpPr>
            <p:cNvPr id="27" name="CaixaDeTexto 26">
              <a:extLst>
                <a:ext uri="{FF2B5EF4-FFF2-40B4-BE49-F238E27FC236}">
                  <a16:creationId xmlns:a16="http://schemas.microsoft.com/office/drawing/2014/main" id="{C4F12C82-E628-BB14-D3D4-57BE86360AC0}"/>
                </a:ext>
              </a:extLst>
            </p:cNvPr>
            <p:cNvSpPr txBox="1"/>
            <p:nvPr/>
          </p:nvSpPr>
          <p:spPr>
            <a:xfrm>
              <a:off x="649740" y="3351569"/>
              <a:ext cx="3371351" cy="1631216"/>
            </a:xfrm>
            <a:custGeom>
              <a:avLst/>
              <a:gdLst>
                <a:gd name="connsiteX0" fmla="*/ 0 w 3371351"/>
                <a:gd name="connsiteY0" fmla="*/ 0 h 1631216"/>
                <a:gd name="connsiteX1" fmla="*/ 3371351 w 3371351"/>
                <a:gd name="connsiteY1" fmla="*/ 0 h 1631216"/>
                <a:gd name="connsiteX2" fmla="*/ 3371351 w 3371351"/>
                <a:gd name="connsiteY2" fmla="*/ 1631216 h 1631216"/>
                <a:gd name="connsiteX3" fmla="*/ 0 w 3371351"/>
                <a:gd name="connsiteY3" fmla="*/ 1631216 h 1631216"/>
                <a:gd name="connsiteX4" fmla="*/ 0 w 337135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351" h="1631216" fill="none" extrusionOk="0">
                  <a:moveTo>
                    <a:pt x="0" y="0"/>
                  </a:moveTo>
                  <a:cubicBezTo>
                    <a:pt x="670277" y="-49533"/>
                    <a:pt x="1856627" y="-14809"/>
                    <a:pt x="3371351" y="0"/>
                  </a:cubicBezTo>
                  <a:cubicBezTo>
                    <a:pt x="3341178" y="683410"/>
                    <a:pt x="3501414" y="853905"/>
                    <a:pt x="3371351" y="1631216"/>
                  </a:cubicBezTo>
                  <a:cubicBezTo>
                    <a:pt x="1944128" y="1582985"/>
                    <a:pt x="1660230" y="1715671"/>
                    <a:pt x="0" y="1631216"/>
                  </a:cubicBezTo>
                  <a:cubicBezTo>
                    <a:pt x="52306" y="936493"/>
                    <a:pt x="-35816" y="351411"/>
                    <a:pt x="0" y="0"/>
                  </a:cubicBezTo>
                  <a:close/>
                </a:path>
                <a:path w="3371351" h="1631216" stroke="0" extrusionOk="0">
                  <a:moveTo>
                    <a:pt x="0" y="0"/>
                  </a:moveTo>
                  <a:cubicBezTo>
                    <a:pt x="1101385" y="118645"/>
                    <a:pt x="2553488" y="116012"/>
                    <a:pt x="3371351" y="0"/>
                  </a:cubicBezTo>
                  <a:cubicBezTo>
                    <a:pt x="3339709" y="320625"/>
                    <a:pt x="3399167" y="1228454"/>
                    <a:pt x="3371351" y="1631216"/>
                  </a:cubicBezTo>
                  <a:cubicBezTo>
                    <a:pt x="2262923" y="1765816"/>
                    <a:pt x="1003958"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Para ajudar você na fixação de verbos regulares e irregulares</a:t>
              </a:r>
            </a:p>
            <a:p>
              <a:r>
                <a:rPr lang="pt-BR" sz="2000" dirty="0"/>
                <a:t>no </a:t>
              </a:r>
              <a:r>
                <a:rPr lang="pt-BR" sz="2000" i="1" dirty="0"/>
                <a:t>simple past</a:t>
              </a:r>
              <a:r>
                <a:rPr lang="pt-BR" sz="2000" dirty="0"/>
                <a:t>, organize-os em uma tabela como as apresentadas aqui.</a:t>
              </a:r>
            </a:p>
          </p:txBody>
        </p:sp>
        <p:sp>
          <p:nvSpPr>
            <p:cNvPr id="28" name="Pentágono 27">
              <a:extLst>
                <a:ext uri="{FF2B5EF4-FFF2-40B4-BE49-F238E27FC236}">
                  <a16:creationId xmlns:a16="http://schemas.microsoft.com/office/drawing/2014/main" id="{13F5F03C-B057-0DC2-8DBB-3FA6BCD8F370}"/>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5" name="Imagem 4" descr="Tabela&#10;&#10;Descrição gerada automaticamente">
            <a:extLst>
              <a:ext uri="{FF2B5EF4-FFF2-40B4-BE49-F238E27FC236}">
                <a16:creationId xmlns:a16="http://schemas.microsoft.com/office/drawing/2014/main" id="{1DE5184C-FDFC-5E08-41CC-2753C14617E4}"/>
              </a:ext>
            </a:extLst>
          </p:cNvPr>
          <p:cNvPicPr>
            <a:picLocks noChangeAspect="1"/>
          </p:cNvPicPr>
          <p:nvPr/>
        </p:nvPicPr>
        <p:blipFill>
          <a:blip r:embed="rId2"/>
          <a:stretch>
            <a:fillRect/>
          </a:stretch>
        </p:blipFill>
        <p:spPr>
          <a:xfrm>
            <a:off x="5104206" y="1147756"/>
            <a:ext cx="6714929" cy="1745567"/>
          </a:xfrm>
          <a:prstGeom prst="rect">
            <a:avLst/>
          </a:prstGeom>
        </p:spPr>
      </p:pic>
      <p:pic>
        <p:nvPicPr>
          <p:cNvPr id="7" name="Imagem 6" descr="Tabela&#10;&#10;Descrição gerada automaticamente">
            <a:extLst>
              <a:ext uri="{FF2B5EF4-FFF2-40B4-BE49-F238E27FC236}">
                <a16:creationId xmlns:a16="http://schemas.microsoft.com/office/drawing/2014/main" id="{91111831-BFF4-F39C-D80F-CA431ED16778}"/>
              </a:ext>
            </a:extLst>
          </p:cNvPr>
          <p:cNvPicPr>
            <a:picLocks noChangeAspect="1"/>
          </p:cNvPicPr>
          <p:nvPr/>
        </p:nvPicPr>
        <p:blipFill>
          <a:blip r:embed="rId3"/>
          <a:stretch>
            <a:fillRect/>
          </a:stretch>
        </p:blipFill>
        <p:spPr>
          <a:xfrm>
            <a:off x="5098514" y="3429000"/>
            <a:ext cx="6730653" cy="2248793"/>
          </a:xfrm>
          <a:prstGeom prst="rect">
            <a:avLst/>
          </a:prstGeom>
        </p:spPr>
      </p:pic>
    </p:spTree>
    <p:extLst>
      <p:ext uri="{BB962C8B-B14F-4D97-AF65-F5344CB8AC3E}">
        <p14:creationId xmlns:p14="http://schemas.microsoft.com/office/powerpoint/2010/main" val="3595258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7</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007809" y="6057887"/>
            <a:ext cx="6830675" cy="11926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KIDS HEALTH. </a:t>
            </a:r>
            <a:r>
              <a:rPr lang="pt-BR" sz="1200" dirty="0" err="1">
                <a:solidFill>
                  <a:srgbClr val="2F2F2E"/>
                </a:solidFill>
                <a:latin typeface="Helvetica" pitchFamily="2" charset="0"/>
              </a:rPr>
              <a:t>Volunteering</a:t>
            </a:r>
            <a:r>
              <a:rPr lang="pt-BR" sz="1200" dirty="0">
                <a:solidFill>
                  <a:srgbClr val="2F2F2E"/>
                </a:solidFill>
                <a:latin typeface="Helvetica" pitchFamily="2" charset="0"/>
              </a:rPr>
              <a:t>. 1995-2022. Disponível em: https://web.archive.org/web/20220205040925/https://kidshealth.org/</a:t>
            </a:r>
            <a:r>
              <a:rPr lang="pt-BR" sz="1200" dirty="0" err="1">
                <a:solidFill>
                  <a:srgbClr val="2F2F2E"/>
                </a:solidFill>
                <a:latin typeface="Helvetica" pitchFamily="2" charset="0"/>
              </a:rPr>
              <a:t>en</a:t>
            </a:r>
            <a:r>
              <a:rPr lang="pt-BR" sz="1200" dirty="0">
                <a:solidFill>
                  <a:srgbClr val="2F2F2E"/>
                </a:solidFill>
                <a:latin typeface="Helvetica" pitchFamily="2" charset="0"/>
              </a:rPr>
              <a:t>/</a:t>
            </a:r>
            <a:r>
              <a:rPr lang="pt-BR" sz="1200" dirty="0" err="1">
                <a:solidFill>
                  <a:srgbClr val="2F2F2E"/>
                </a:solidFill>
                <a:latin typeface="Helvetica" pitchFamily="2" charset="0"/>
              </a:rPr>
              <a:t>teens</a:t>
            </a:r>
            <a:r>
              <a:rPr lang="pt-BR" sz="1200" dirty="0">
                <a:solidFill>
                  <a:srgbClr val="2F2F2E"/>
                </a:solidFill>
                <a:latin typeface="Helvetica" pitchFamily="2" charset="0"/>
              </a:rPr>
              <a:t>/volunteering.html. Acesso em: 5 fev. 2022.</a:t>
            </a:r>
          </a:p>
        </p:txBody>
      </p:sp>
      <p:pic>
        <p:nvPicPr>
          <p:cNvPr id="11" name="Imagem 10" descr="Interface gráfica do usuário, Texto, Aplicativo&#10;&#10;Descrição gerada automaticamente">
            <a:extLst>
              <a:ext uri="{FF2B5EF4-FFF2-40B4-BE49-F238E27FC236}">
                <a16:creationId xmlns:a16="http://schemas.microsoft.com/office/drawing/2014/main" id="{7A876242-50BF-14DF-F279-CED15715AA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3977" y="192604"/>
            <a:ext cx="7038340" cy="5865283"/>
          </a:xfrm>
          <a:prstGeom prst="rect">
            <a:avLst/>
          </a:prstGeom>
        </p:spPr>
      </p:pic>
      <p:grpSp>
        <p:nvGrpSpPr>
          <p:cNvPr id="13" name="Agrupar 12">
            <a:extLst>
              <a:ext uri="{FF2B5EF4-FFF2-40B4-BE49-F238E27FC236}">
                <a16:creationId xmlns:a16="http://schemas.microsoft.com/office/drawing/2014/main" id="{981B0919-33B7-B408-ECAD-77F408ADB0B9}"/>
              </a:ext>
            </a:extLst>
          </p:cNvPr>
          <p:cNvGrpSpPr/>
          <p:nvPr/>
        </p:nvGrpSpPr>
        <p:grpSpPr>
          <a:xfrm>
            <a:off x="460852" y="3570163"/>
            <a:ext cx="3546589" cy="1781407"/>
            <a:chOff x="474502" y="2893601"/>
            <a:chExt cx="3546589" cy="1781407"/>
          </a:xfrm>
        </p:grpSpPr>
        <p:sp>
          <p:nvSpPr>
            <p:cNvPr id="14" name="CaixaDeTexto 13">
              <a:extLst>
                <a:ext uri="{FF2B5EF4-FFF2-40B4-BE49-F238E27FC236}">
                  <a16:creationId xmlns:a16="http://schemas.microsoft.com/office/drawing/2014/main" id="{E62530DC-A28A-CBD0-50AD-C7B339873A56}"/>
                </a:ext>
              </a:extLst>
            </p:cNvPr>
            <p:cNvSpPr txBox="1"/>
            <p:nvPr/>
          </p:nvSpPr>
          <p:spPr>
            <a:xfrm>
              <a:off x="649740" y="3351569"/>
              <a:ext cx="3371351" cy="1323439"/>
            </a:xfrm>
            <a:custGeom>
              <a:avLst/>
              <a:gdLst>
                <a:gd name="connsiteX0" fmla="*/ 0 w 3371351"/>
                <a:gd name="connsiteY0" fmla="*/ 0 h 1323439"/>
                <a:gd name="connsiteX1" fmla="*/ 3371351 w 3371351"/>
                <a:gd name="connsiteY1" fmla="*/ 0 h 1323439"/>
                <a:gd name="connsiteX2" fmla="*/ 3371351 w 3371351"/>
                <a:gd name="connsiteY2" fmla="*/ 1323439 h 1323439"/>
                <a:gd name="connsiteX3" fmla="*/ 0 w 3371351"/>
                <a:gd name="connsiteY3" fmla="*/ 1323439 h 1323439"/>
                <a:gd name="connsiteX4" fmla="*/ 0 w 337135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351" h="1323439" fill="none" extrusionOk="0">
                  <a:moveTo>
                    <a:pt x="0" y="0"/>
                  </a:moveTo>
                  <a:cubicBezTo>
                    <a:pt x="670277" y="-49533"/>
                    <a:pt x="1856627" y="-14809"/>
                    <a:pt x="3371351" y="0"/>
                  </a:cubicBezTo>
                  <a:cubicBezTo>
                    <a:pt x="3407182" y="344707"/>
                    <a:pt x="3345410" y="675326"/>
                    <a:pt x="3371351" y="1323439"/>
                  </a:cubicBezTo>
                  <a:cubicBezTo>
                    <a:pt x="1944128" y="1275208"/>
                    <a:pt x="1660230" y="1407894"/>
                    <a:pt x="0" y="1323439"/>
                  </a:cubicBezTo>
                  <a:cubicBezTo>
                    <a:pt x="-47073" y="1053495"/>
                    <a:pt x="-117899" y="591620"/>
                    <a:pt x="0" y="0"/>
                  </a:cubicBezTo>
                  <a:close/>
                </a:path>
                <a:path w="3371351" h="1323439" stroke="0" extrusionOk="0">
                  <a:moveTo>
                    <a:pt x="0" y="0"/>
                  </a:moveTo>
                  <a:cubicBezTo>
                    <a:pt x="1101385" y="118645"/>
                    <a:pt x="2553488" y="116012"/>
                    <a:pt x="3371351" y="0"/>
                  </a:cubicBezTo>
                  <a:cubicBezTo>
                    <a:pt x="3283536" y="535917"/>
                    <a:pt x="3459236" y="914339"/>
                    <a:pt x="3371351" y="1323439"/>
                  </a:cubicBezTo>
                  <a:cubicBezTo>
                    <a:pt x="2262923" y="1458039"/>
                    <a:pt x="1003958"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Preste atenção ao título e aos</a:t>
              </a:r>
            </a:p>
            <a:p>
              <a:r>
                <a:rPr lang="pt-BR" sz="2000" dirty="0"/>
                <a:t>subtítulos para compreender melhor a organização das</a:t>
              </a:r>
            </a:p>
            <a:p>
              <a:r>
                <a:rPr lang="pt-BR" sz="2000" dirty="0"/>
                <a:t>ideias no texto.</a:t>
              </a:r>
            </a:p>
          </p:txBody>
        </p:sp>
        <p:sp>
          <p:nvSpPr>
            <p:cNvPr id="15" name="Pentágono 14">
              <a:extLst>
                <a:ext uri="{FF2B5EF4-FFF2-40B4-BE49-F238E27FC236}">
                  <a16:creationId xmlns:a16="http://schemas.microsoft.com/office/drawing/2014/main" id="{EA5DC13B-E7B4-A18A-F63F-861B272020CF}"/>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877656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7</a:t>
            </a:r>
          </a:p>
        </p:txBody>
      </p:sp>
      <p:sp>
        <p:nvSpPr>
          <p:cNvPr id="3" name="Título 1">
            <a:extLst>
              <a:ext uri="{FF2B5EF4-FFF2-40B4-BE49-F238E27FC236}">
                <a16:creationId xmlns:a16="http://schemas.microsoft.com/office/drawing/2014/main" id="{2694F45D-3BAD-3E00-B323-D959E3343135}"/>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Household chores</a:t>
            </a:r>
          </a:p>
        </p:txBody>
      </p:sp>
      <p:sp>
        <p:nvSpPr>
          <p:cNvPr id="4" name="CaixaDeTexto 3">
            <a:extLst>
              <a:ext uri="{FF2B5EF4-FFF2-40B4-BE49-F238E27FC236}">
                <a16:creationId xmlns:a16="http://schemas.microsoft.com/office/drawing/2014/main" id="{70199334-8A59-2A06-7F16-45518F210294}"/>
              </a:ext>
            </a:extLst>
          </p:cNvPr>
          <p:cNvSpPr txBox="1"/>
          <p:nvPr/>
        </p:nvSpPr>
        <p:spPr>
          <a:xfrm>
            <a:off x="5129322" y="1781515"/>
            <a:ext cx="2897834" cy="830997"/>
          </a:xfrm>
          <a:custGeom>
            <a:avLst/>
            <a:gdLst>
              <a:gd name="connsiteX0" fmla="*/ 0 w 2897834"/>
              <a:gd name="connsiteY0" fmla="*/ 0 h 830997"/>
              <a:gd name="connsiteX1" fmla="*/ 2897834 w 2897834"/>
              <a:gd name="connsiteY1" fmla="*/ 0 h 830997"/>
              <a:gd name="connsiteX2" fmla="*/ 2897834 w 2897834"/>
              <a:gd name="connsiteY2" fmla="*/ 830997 h 830997"/>
              <a:gd name="connsiteX3" fmla="*/ 0 w 2897834"/>
              <a:gd name="connsiteY3" fmla="*/ 830997 h 830997"/>
              <a:gd name="connsiteX4" fmla="*/ 0 w 2897834"/>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830997" fill="none" extrusionOk="0">
                <a:moveTo>
                  <a:pt x="0" y="0"/>
                </a:moveTo>
                <a:cubicBezTo>
                  <a:pt x="725081" y="-49533"/>
                  <a:pt x="1800587" y="-14809"/>
                  <a:pt x="2897834" y="0"/>
                </a:cubicBezTo>
                <a:cubicBezTo>
                  <a:pt x="2862446" y="192764"/>
                  <a:pt x="2895541" y="611841"/>
                  <a:pt x="2897834" y="830997"/>
                </a:cubicBezTo>
                <a:cubicBezTo>
                  <a:pt x="2316579" y="782766"/>
                  <a:pt x="782793" y="915452"/>
                  <a:pt x="0" y="830997"/>
                </a:cubicBezTo>
                <a:cubicBezTo>
                  <a:pt x="63154" y="451589"/>
                  <a:pt x="-14350" y="374090"/>
                  <a:pt x="0" y="0"/>
                </a:cubicBezTo>
                <a:close/>
              </a:path>
              <a:path w="2897834" h="830997" stroke="0" extrusionOk="0">
                <a:moveTo>
                  <a:pt x="0" y="0"/>
                </a:moveTo>
                <a:cubicBezTo>
                  <a:pt x="1253047" y="118645"/>
                  <a:pt x="2421489" y="116012"/>
                  <a:pt x="2897834" y="0"/>
                </a:cubicBezTo>
                <a:cubicBezTo>
                  <a:pt x="2899960" y="113011"/>
                  <a:pt x="2937324" y="601367"/>
                  <a:pt x="2897834" y="830997"/>
                </a:cubicBezTo>
                <a:cubicBezTo>
                  <a:pt x="2555081" y="965597"/>
                  <a:pt x="434605"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cooking/ </a:t>
            </a:r>
          </a:p>
          <a:p>
            <a:pPr algn="ctr"/>
            <a:r>
              <a:rPr lang="en-US" sz="2400" b="1" dirty="0"/>
              <a:t>preparing a recipe</a:t>
            </a:r>
          </a:p>
        </p:txBody>
      </p:sp>
      <p:sp>
        <p:nvSpPr>
          <p:cNvPr id="5" name="CaixaDeTexto 4">
            <a:extLst>
              <a:ext uri="{FF2B5EF4-FFF2-40B4-BE49-F238E27FC236}">
                <a16:creationId xmlns:a16="http://schemas.microsoft.com/office/drawing/2014/main" id="{07485063-5B09-D63C-0C62-D0A905815580}"/>
              </a:ext>
            </a:extLst>
          </p:cNvPr>
          <p:cNvSpPr txBox="1"/>
          <p:nvPr/>
        </p:nvSpPr>
        <p:spPr>
          <a:xfrm>
            <a:off x="5146266" y="4081495"/>
            <a:ext cx="2897834" cy="461665"/>
          </a:xfrm>
          <a:custGeom>
            <a:avLst/>
            <a:gdLst>
              <a:gd name="connsiteX0" fmla="*/ 0 w 2897834"/>
              <a:gd name="connsiteY0" fmla="*/ 0 h 461665"/>
              <a:gd name="connsiteX1" fmla="*/ 2897834 w 2897834"/>
              <a:gd name="connsiteY1" fmla="*/ 0 h 461665"/>
              <a:gd name="connsiteX2" fmla="*/ 2897834 w 2897834"/>
              <a:gd name="connsiteY2" fmla="*/ 461665 h 461665"/>
              <a:gd name="connsiteX3" fmla="*/ 0 w 2897834"/>
              <a:gd name="connsiteY3" fmla="*/ 461665 h 461665"/>
              <a:gd name="connsiteX4" fmla="*/ 0 w 289783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61665" fill="none" extrusionOk="0">
                <a:moveTo>
                  <a:pt x="0" y="0"/>
                </a:moveTo>
                <a:cubicBezTo>
                  <a:pt x="725081" y="-49533"/>
                  <a:pt x="1800587" y="-14809"/>
                  <a:pt x="2897834" y="0"/>
                </a:cubicBezTo>
                <a:cubicBezTo>
                  <a:pt x="2895686" y="186521"/>
                  <a:pt x="2895541" y="313513"/>
                  <a:pt x="2897834" y="461665"/>
                </a:cubicBezTo>
                <a:cubicBezTo>
                  <a:pt x="2316579" y="413434"/>
                  <a:pt x="782793" y="546120"/>
                  <a:pt x="0" y="461665"/>
                </a:cubicBezTo>
                <a:cubicBezTo>
                  <a:pt x="-3326" y="342772"/>
                  <a:pt x="-14350" y="47724"/>
                  <a:pt x="0" y="0"/>
                </a:cubicBezTo>
                <a:close/>
              </a:path>
              <a:path w="2897834" h="461665" stroke="0" extrusionOk="0">
                <a:moveTo>
                  <a:pt x="0" y="0"/>
                </a:moveTo>
                <a:cubicBezTo>
                  <a:pt x="1253047" y="118645"/>
                  <a:pt x="2421489" y="116012"/>
                  <a:pt x="2897834" y="0"/>
                </a:cubicBezTo>
                <a:cubicBezTo>
                  <a:pt x="2916580" y="143527"/>
                  <a:pt x="2870844" y="261265"/>
                  <a:pt x="2897834" y="461665"/>
                </a:cubicBezTo>
                <a:cubicBezTo>
                  <a:pt x="2555081" y="596265"/>
                  <a:pt x="43460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making the bed</a:t>
            </a:r>
          </a:p>
        </p:txBody>
      </p:sp>
      <p:sp>
        <p:nvSpPr>
          <p:cNvPr id="8" name="CaixaDeTexto 7">
            <a:extLst>
              <a:ext uri="{FF2B5EF4-FFF2-40B4-BE49-F238E27FC236}">
                <a16:creationId xmlns:a16="http://schemas.microsoft.com/office/drawing/2014/main" id="{7317211F-6C6E-D651-CA34-34059C3496A8}"/>
              </a:ext>
            </a:extLst>
          </p:cNvPr>
          <p:cNvSpPr txBox="1"/>
          <p:nvPr/>
        </p:nvSpPr>
        <p:spPr>
          <a:xfrm>
            <a:off x="5146266" y="6043434"/>
            <a:ext cx="2897834" cy="461665"/>
          </a:xfrm>
          <a:custGeom>
            <a:avLst/>
            <a:gdLst>
              <a:gd name="connsiteX0" fmla="*/ 0 w 2897834"/>
              <a:gd name="connsiteY0" fmla="*/ 0 h 461665"/>
              <a:gd name="connsiteX1" fmla="*/ 2897834 w 2897834"/>
              <a:gd name="connsiteY1" fmla="*/ 0 h 461665"/>
              <a:gd name="connsiteX2" fmla="*/ 2897834 w 2897834"/>
              <a:gd name="connsiteY2" fmla="*/ 461665 h 461665"/>
              <a:gd name="connsiteX3" fmla="*/ 0 w 2897834"/>
              <a:gd name="connsiteY3" fmla="*/ 461665 h 461665"/>
              <a:gd name="connsiteX4" fmla="*/ 0 w 289783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61665" fill="none" extrusionOk="0">
                <a:moveTo>
                  <a:pt x="0" y="0"/>
                </a:moveTo>
                <a:cubicBezTo>
                  <a:pt x="725081" y="-49533"/>
                  <a:pt x="1800587" y="-14809"/>
                  <a:pt x="2897834" y="0"/>
                </a:cubicBezTo>
                <a:cubicBezTo>
                  <a:pt x="2895686" y="186521"/>
                  <a:pt x="2895541" y="313513"/>
                  <a:pt x="2897834" y="461665"/>
                </a:cubicBezTo>
                <a:cubicBezTo>
                  <a:pt x="2316579" y="413434"/>
                  <a:pt x="782793" y="546120"/>
                  <a:pt x="0" y="461665"/>
                </a:cubicBezTo>
                <a:cubicBezTo>
                  <a:pt x="-3326" y="342772"/>
                  <a:pt x="-14350" y="47724"/>
                  <a:pt x="0" y="0"/>
                </a:cubicBezTo>
                <a:close/>
              </a:path>
              <a:path w="2897834" h="461665" stroke="0" extrusionOk="0">
                <a:moveTo>
                  <a:pt x="0" y="0"/>
                </a:moveTo>
                <a:cubicBezTo>
                  <a:pt x="1253047" y="118645"/>
                  <a:pt x="2421489" y="116012"/>
                  <a:pt x="2897834" y="0"/>
                </a:cubicBezTo>
                <a:cubicBezTo>
                  <a:pt x="2916580" y="143527"/>
                  <a:pt x="2870844" y="261265"/>
                  <a:pt x="2897834" y="461665"/>
                </a:cubicBezTo>
                <a:cubicBezTo>
                  <a:pt x="2555081" y="596265"/>
                  <a:pt x="43460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sweeping the floor</a:t>
            </a:r>
          </a:p>
        </p:txBody>
      </p:sp>
      <p:sp>
        <p:nvSpPr>
          <p:cNvPr id="11" name="CaixaDeTexto 10">
            <a:extLst>
              <a:ext uri="{FF2B5EF4-FFF2-40B4-BE49-F238E27FC236}">
                <a16:creationId xmlns:a16="http://schemas.microsoft.com/office/drawing/2014/main" id="{A0F5303D-044F-277F-1C60-BACF4FF1D2DB}"/>
              </a:ext>
            </a:extLst>
          </p:cNvPr>
          <p:cNvSpPr txBox="1"/>
          <p:nvPr/>
        </p:nvSpPr>
        <p:spPr>
          <a:xfrm>
            <a:off x="8819138" y="1756203"/>
            <a:ext cx="2897834" cy="430887"/>
          </a:xfrm>
          <a:custGeom>
            <a:avLst/>
            <a:gdLst>
              <a:gd name="connsiteX0" fmla="*/ 0 w 2897834"/>
              <a:gd name="connsiteY0" fmla="*/ 0 h 430887"/>
              <a:gd name="connsiteX1" fmla="*/ 2897834 w 2897834"/>
              <a:gd name="connsiteY1" fmla="*/ 0 h 430887"/>
              <a:gd name="connsiteX2" fmla="*/ 2897834 w 2897834"/>
              <a:gd name="connsiteY2" fmla="*/ 430887 h 430887"/>
              <a:gd name="connsiteX3" fmla="*/ 0 w 2897834"/>
              <a:gd name="connsiteY3" fmla="*/ 430887 h 430887"/>
              <a:gd name="connsiteX4" fmla="*/ 0 w 289783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30887" fill="none" extrusionOk="0">
                <a:moveTo>
                  <a:pt x="0" y="0"/>
                </a:moveTo>
                <a:cubicBezTo>
                  <a:pt x="725081" y="-49533"/>
                  <a:pt x="1800587" y="-14809"/>
                  <a:pt x="2897834" y="0"/>
                </a:cubicBezTo>
                <a:cubicBezTo>
                  <a:pt x="2891686" y="73646"/>
                  <a:pt x="2896026" y="310895"/>
                  <a:pt x="2897834" y="430887"/>
                </a:cubicBezTo>
                <a:cubicBezTo>
                  <a:pt x="2316579" y="382656"/>
                  <a:pt x="782793" y="515342"/>
                  <a:pt x="0" y="430887"/>
                </a:cubicBezTo>
                <a:cubicBezTo>
                  <a:pt x="28024" y="240886"/>
                  <a:pt x="-20033" y="117543"/>
                  <a:pt x="0" y="0"/>
                </a:cubicBezTo>
                <a:close/>
              </a:path>
              <a:path w="2897834" h="430887" stroke="0" extrusionOk="0">
                <a:moveTo>
                  <a:pt x="0" y="0"/>
                </a:moveTo>
                <a:cubicBezTo>
                  <a:pt x="1253047" y="118645"/>
                  <a:pt x="2421489" y="116012"/>
                  <a:pt x="2897834" y="0"/>
                </a:cubicBezTo>
                <a:cubicBezTo>
                  <a:pt x="2867492" y="55302"/>
                  <a:pt x="2876906" y="259425"/>
                  <a:pt x="2897834" y="430887"/>
                </a:cubicBezTo>
                <a:cubicBezTo>
                  <a:pt x="2555081" y="565487"/>
                  <a:pt x="434605"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200" b="1" dirty="0"/>
              <a:t>taking out the trash</a:t>
            </a:r>
          </a:p>
        </p:txBody>
      </p:sp>
      <p:sp>
        <p:nvSpPr>
          <p:cNvPr id="13" name="CaixaDeTexto 12">
            <a:extLst>
              <a:ext uri="{FF2B5EF4-FFF2-40B4-BE49-F238E27FC236}">
                <a16:creationId xmlns:a16="http://schemas.microsoft.com/office/drawing/2014/main" id="{0129DD71-C20D-3842-2809-00B116CD8AF2}"/>
              </a:ext>
            </a:extLst>
          </p:cNvPr>
          <p:cNvSpPr txBox="1"/>
          <p:nvPr/>
        </p:nvSpPr>
        <p:spPr>
          <a:xfrm>
            <a:off x="8903382" y="3726802"/>
            <a:ext cx="2818404" cy="430887"/>
          </a:xfrm>
          <a:custGeom>
            <a:avLst/>
            <a:gdLst>
              <a:gd name="connsiteX0" fmla="*/ 0 w 2818404"/>
              <a:gd name="connsiteY0" fmla="*/ 0 h 430887"/>
              <a:gd name="connsiteX1" fmla="*/ 2818404 w 2818404"/>
              <a:gd name="connsiteY1" fmla="*/ 0 h 430887"/>
              <a:gd name="connsiteX2" fmla="*/ 2818404 w 2818404"/>
              <a:gd name="connsiteY2" fmla="*/ 430887 h 430887"/>
              <a:gd name="connsiteX3" fmla="*/ 0 w 2818404"/>
              <a:gd name="connsiteY3" fmla="*/ 430887 h 430887"/>
              <a:gd name="connsiteX4" fmla="*/ 0 w 281840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404" h="430887" fill="none" extrusionOk="0">
                <a:moveTo>
                  <a:pt x="0" y="0"/>
                </a:moveTo>
                <a:cubicBezTo>
                  <a:pt x="1196723" y="-49533"/>
                  <a:pt x="2312696" y="-14809"/>
                  <a:pt x="2818404" y="0"/>
                </a:cubicBezTo>
                <a:cubicBezTo>
                  <a:pt x="2812256" y="73646"/>
                  <a:pt x="2816596" y="310895"/>
                  <a:pt x="2818404" y="430887"/>
                </a:cubicBezTo>
                <a:cubicBezTo>
                  <a:pt x="2350571" y="382656"/>
                  <a:pt x="1221959" y="515342"/>
                  <a:pt x="0" y="430887"/>
                </a:cubicBezTo>
                <a:cubicBezTo>
                  <a:pt x="28024" y="240886"/>
                  <a:pt x="-20033" y="117543"/>
                  <a:pt x="0" y="0"/>
                </a:cubicBezTo>
                <a:close/>
              </a:path>
              <a:path w="2818404" h="430887" stroke="0" extrusionOk="0">
                <a:moveTo>
                  <a:pt x="0" y="0"/>
                </a:moveTo>
                <a:cubicBezTo>
                  <a:pt x="870361" y="118645"/>
                  <a:pt x="2306020" y="116012"/>
                  <a:pt x="2818404" y="0"/>
                </a:cubicBezTo>
                <a:cubicBezTo>
                  <a:pt x="2788062" y="55302"/>
                  <a:pt x="2797476" y="259425"/>
                  <a:pt x="2818404" y="430887"/>
                </a:cubicBezTo>
                <a:cubicBezTo>
                  <a:pt x="1963415" y="565487"/>
                  <a:pt x="937570"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200" b="1" dirty="0"/>
              <a:t>washing the dishes</a:t>
            </a:r>
          </a:p>
        </p:txBody>
      </p:sp>
      <p:sp>
        <p:nvSpPr>
          <p:cNvPr id="14" name="CaixaDeTexto 13">
            <a:extLst>
              <a:ext uri="{FF2B5EF4-FFF2-40B4-BE49-F238E27FC236}">
                <a16:creationId xmlns:a16="http://schemas.microsoft.com/office/drawing/2014/main" id="{90CCE7BD-B4D7-2EB1-0C05-2C651DA59047}"/>
              </a:ext>
            </a:extLst>
          </p:cNvPr>
          <p:cNvSpPr txBox="1"/>
          <p:nvPr/>
        </p:nvSpPr>
        <p:spPr>
          <a:xfrm>
            <a:off x="8898569" y="5671741"/>
            <a:ext cx="2818403" cy="830997"/>
          </a:xfrm>
          <a:custGeom>
            <a:avLst/>
            <a:gdLst>
              <a:gd name="connsiteX0" fmla="*/ 0 w 2818403"/>
              <a:gd name="connsiteY0" fmla="*/ 0 h 830997"/>
              <a:gd name="connsiteX1" fmla="*/ 2818403 w 2818403"/>
              <a:gd name="connsiteY1" fmla="*/ 0 h 830997"/>
              <a:gd name="connsiteX2" fmla="*/ 2818403 w 2818403"/>
              <a:gd name="connsiteY2" fmla="*/ 830997 h 830997"/>
              <a:gd name="connsiteX3" fmla="*/ 0 w 2818403"/>
              <a:gd name="connsiteY3" fmla="*/ 830997 h 830997"/>
              <a:gd name="connsiteX4" fmla="*/ 0 w 2818403"/>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403" h="830997" fill="none" extrusionOk="0">
                <a:moveTo>
                  <a:pt x="0" y="0"/>
                </a:moveTo>
                <a:cubicBezTo>
                  <a:pt x="1197663" y="-49533"/>
                  <a:pt x="2313870" y="-14809"/>
                  <a:pt x="2818403" y="0"/>
                </a:cubicBezTo>
                <a:cubicBezTo>
                  <a:pt x="2783015" y="192764"/>
                  <a:pt x="2816110" y="611841"/>
                  <a:pt x="2818403" y="830997"/>
                </a:cubicBezTo>
                <a:cubicBezTo>
                  <a:pt x="2349564" y="782766"/>
                  <a:pt x="1221600" y="915452"/>
                  <a:pt x="0" y="830997"/>
                </a:cubicBezTo>
                <a:cubicBezTo>
                  <a:pt x="63154" y="451589"/>
                  <a:pt x="-14350" y="374090"/>
                  <a:pt x="0" y="0"/>
                </a:cubicBezTo>
                <a:close/>
              </a:path>
              <a:path w="2818403" h="830997" stroke="0" extrusionOk="0">
                <a:moveTo>
                  <a:pt x="0" y="0"/>
                </a:moveTo>
                <a:cubicBezTo>
                  <a:pt x="870531" y="118645"/>
                  <a:pt x="2306544" y="116012"/>
                  <a:pt x="2818403" y="0"/>
                </a:cubicBezTo>
                <a:cubicBezTo>
                  <a:pt x="2820529" y="113011"/>
                  <a:pt x="2857893" y="601367"/>
                  <a:pt x="2818403" y="830997"/>
                </a:cubicBezTo>
                <a:cubicBezTo>
                  <a:pt x="1962663" y="965597"/>
                  <a:pt x="936365"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watering the plants</a:t>
            </a:r>
          </a:p>
        </p:txBody>
      </p:sp>
      <p:pic>
        <p:nvPicPr>
          <p:cNvPr id="22" name="Imagem 21">
            <a:extLst>
              <a:ext uri="{FF2B5EF4-FFF2-40B4-BE49-F238E27FC236}">
                <a16:creationId xmlns:a16="http://schemas.microsoft.com/office/drawing/2014/main" id="{1C235949-9B97-F7EF-E490-A39624F56AB7}"/>
              </a:ext>
            </a:extLst>
          </p:cNvPr>
          <p:cNvPicPr>
            <a:picLocks noChangeAspect="1"/>
          </p:cNvPicPr>
          <p:nvPr/>
        </p:nvPicPr>
        <p:blipFill>
          <a:blip r:embed="rId2"/>
          <a:stretch>
            <a:fillRect/>
          </a:stretch>
        </p:blipFill>
        <p:spPr>
          <a:xfrm>
            <a:off x="5563362" y="299034"/>
            <a:ext cx="2067147" cy="1457169"/>
          </a:xfrm>
          <a:prstGeom prst="rect">
            <a:avLst/>
          </a:prstGeom>
        </p:spPr>
      </p:pic>
      <p:pic>
        <p:nvPicPr>
          <p:cNvPr id="23" name="Imagem 22">
            <a:extLst>
              <a:ext uri="{FF2B5EF4-FFF2-40B4-BE49-F238E27FC236}">
                <a16:creationId xmlns:a16="http://schemas.microsoft.com/office/drawing/2014/main" id="{950C8985-1108-3116-DF98-1F15EE7E07ED}"/>
              </a:ext>
            </a:extLst>
          </p:cNvPr>
          <p:cNvPicPr>
            <a:picLocks noChangeAspect="1"/>
          </p:cNvPicPr>
          <p:nvPr/>
        </p:nvPicPr>
        <p:blipFill>
          <a:blip r:embed="rId3"/>
          <a:stretch>
            <a:fillRect/>
          </a:stretch>
        </p:blipFill>
        <p:spPr>
          <a:xfrm>
            <a:off x="5563362" y="2637824"/>
            <a:ext cx="2084091" cy="1457169"/>
          </a:xfrm>
          <a:prstGeom prst="rect">
            <a:avLst/>
          </a:prstGeom>
        </p:spPr>
      </p:pic>
      <p:pic>
        <p:nvPicPr>
          <p:cNvPr id="25" name="Imagem 24">
            <a:extLst>
              <a:ext uri="{FF2B5EF4-FFF2-40B4-BE49-F238E27FC236}">
                <a16:creationId xmlns:a16="http://schemas.microsoft.com/office/drawing/2014/main" id="{FE21228E-85FC-D006-F989-490DD6C19546}"/>
              </a:ext>
            </a:extLst>
          </p:cNvPr>
          <p:cNvPicPr>
            <a:picLocks noChangeAspect="1"/>
          </p:cNvPicPr>
          <p:nvPr/>
        </p:nvPicPr>
        <p:blipFill>
          <a:blip r:embed="rId4"/>
          <a:stretch>
            <a:fillRect/>
          </a:stretch>
        </p:blipFill>
        <p:spPr>
          <a:xfrm>
            <a:off x="5580306" y="4582574"/>
            <a:ext cx="2068670" cy="1429569"/>
          </a:xfrm>
          <a:prstGeom prst="rect">
            <a:avLst/>
          </a:prstGeom>
        </p:spPr>
      </p:pic>
      <p:pic>
        <p:nvPicPr>
          <p:cNvPr id="26" name="Imagem 25">
            <a:extLst>
              <a:ext uri="{FF2B5EF4-FFF2-40B4-BE49-F238E27FC236}">
                <a16:creationId xmlns:a16="http://schemas.microsoft.com/office/drawing/2014/main" id="{3D571F6E-DFF6-7F52-9DA8-C981D1820576}"/>
              </a:ext>
            </a:extLst>
          </p:cNvPr>
          <p:cNvPicPr>
            <a:picLocks noChangeAspect="1"/>
          </p:cNvPicPr>
          <p:nvPr/>
        </p:nvPicPr>
        <p:blipFill>
          <a:blip r:embed="rId5"/>
          <a:stretch>
            <a:fillRect/>
          </a:stretch>
        </p:blipFill>
        <p:spPr>
          <a:xfrm>
            <a:off x="9242953" y="299034"/>
            <a:ext cx="2050203" cy="1433475"/>
          </a:xfrm>
          <a:prstGeom prst="rect">
            <a:avLst/>
          </a:prstGeom>
        </p:spPr>
      </p:pic>
      <p:pic>
        <p:nvPicPr>
          <p:cNvPr id="27" name="Imagem 26">
            <a:extLst>
              <a:ext uri="{FF2B5EF4-FFF2-40B4-BE49-F238E27FC236}">
                <a16:creationId xmlns:a16="http://schemas.microsoft.com/office/drawing/2014/main" id="{075DEF3F-7EBF-E294-A68F-2D9F1723C041}"/>
              </a:ext>
            </a:extLst>
          </p:cNvPr>
          <p:cNvPicPr>
            <a:picLocks noChangeAspect="1"/>
          </p:cNvPicPr>
          <p:nvPr/>
        </p:nvPicPr>
        <p:blipFill>
          <a:blip r:embed="rId6"/>
          <a:stretch>
            <a:fillRect/>
          </a:stretch>
        </p:blipFill>
        <p:spPr>
          <a:xfrm>
            <a:off x="9273721" y="2223072"/>
            <a:ext cx="2067147" cy="1469212"/>
          </a:xfrm>
          <a:prstGeom prst="rect">
            <a:avLst/>
          </a:prstGeom>
        </p:spPr>
      </p:pic>
      <p:pic>
        <p:nvPicPr>
          <p:cNvPr id="28" name="Imagem 27">
            <a:extLst>
              <a:ext uri="{FF2B5EF4-FFF2-40B4-BE49-F238E27FC236}">
                <a16:creationId xmlns:a16="http://schemas.microsoft.com/office/drawing/2014/main" id="{FBC021DC-FBB2-B6A9-C400-3C91E0D0BB10}"/>
              </a:ext>
            </a:extLst>
          </p:cNvPr>
          <p:cNvPicPr>
            <a:picLocks noChangeAspect="1"/>
          </p:cNvPicPr>
          <p:nvPr/>
        </p:nvPicPr>
        <p:blipFill>
          <a:blip r:embed="rId7"/>
          <a:stretch>
            <a:fillRect/>
          </a:stretch>
        </p:blipFill>
        <p:spPr>
          <a:xfrm>
            <a:off x="9291405" y="4189969"/>
            <a:ext cx="2042358" cy="1439695"/>
          </a:xfrm>
          <a:prstGeom prst="rect">
            <a:avLst/>
          </a:prstGeom>
        </p:spPr>
      </p:pic>
      <p:sp>
        <p:nvSpPr>
          <p:cNvPr id="6" name="CaixaDeTexto 5">
            <a:extLst>
              <a:ext uri="{FF2B5EF4-FFF2-40B4-BE49-F238E27FC236}">
                <a16:creationId xmlns:a16="http://schemas.microsoft.com/office/drawing/2014/main" id="{03E1A462-CF08-1EF0-C4D4-EC5EFED00A84}"/>
              </a:ext>
            </a:extLst>
          </p:cNvPr>
          <p:cNvSpPr txBox="1"/>
          <p:nvPr/>
        </p:nvSpPr>
        <p:spPr>
          <a:xfrm rot="16200000">
            <a:off x="7707553" y="4066301"/>
            <a:ext cx="279947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GONZALO BELL/</a:t>
            </a:r>
          </a:p>
          <a:p>
            <a:r>
              <a:rPr lang="pt-BR" sz="900" b="1" i="0" u="none" strike="noStrike" baseline="0" dirty="0">
                <a:solidFill>
                  <a:srgbClr val="2F2F2E"/>
                </a:solidFill>
                <a:latin typeface="HelveticaLTStd-Cond"/>
              </a:rPr>
              <a:t>SHUTTERSTOCK.COM</a:t>
            </a:r>
            <a:endParaRPr lang="pt-BR" sz="900" b="1" dirty="0"/>
          </a:p>
        </p:txBody>
      </p:sp>
      <p:sp>
        <p:nvSpPr>
          <p:cNvPr id="7" name="CaixaDeTexto 6">
            <a:extLst>
              <a:ext uri="{FF2B5EF4-FFF2-40B4-BE49-F238E27FC236}">
                <a16:creationId xmlns:a16="http://schemas.microsoft.com/office/drawing/2014/main" id="{6951D198-A754-CD9C-3B98-F96B2EC15C82}"/>
              </a:ext>
            </a:extLst>
          </p:cNvPr>
          <p:cNvSpPr txBox="1"/>
          <p:nvPr/>
        </p:nvSpPr>
        <p:spPr>
          <a:xfrm rot="16200000">
            <a:off x="7659063" y="1936037"/>
            <a:ext cx="2799471" cy="507831"/>
          </a:xfrm>
          <a:prstGeom prst="rect">
            <a:avLst/>
          </a:prstGeom>
          <a:noFill/>
        </p:spPr>
        <p:txBody>
          <a:bodyPr wrap="square" rtlCol="0">
            <a:spAutoFit/>
          </a:bodyPr>
          <a:lstStyle/>
          <a:p>
            <a:pPr algn="l"/>
            <a:r>
              <a:rPr lang="en-US" sz="900" b="1" i="0" u="none" strike="noStrike" baseline="0" dirty="0">
                <a:solidFill>
                  <a:srgbClr val="2F2F2E"/>
                </a:solidFill>
                <a:latin typeface="HelveticaLTStd-Cond"/>
              </a:rPr>
              <a:t>JOHN GIUSTINA/ </a:t>
            </a:r>
          </a:p>
          <a:p>
            <a:pPr algn="l"/>
            <a:r>
              <a:rPr lang="en-US" sz="900" b="1" i="0" u="none" strike="noStrike" baseline="0" dirty="0">
                <a:solidFill>
                  <a:srgbClr val="2F2F2E"/>
                </a:solidFill>
                <a:latin typeface="HelveticaLTStd-Cond"/>
              </a:rPr>
              <a:t>THE IMAGE BANK/</a:t>
            </a:r>
          </a:p>
          <a:p>
            <a:pPr algn="l"/>
            <a:r>
              <a:rPr lang="pt-BR" sz="900" b="1" i="0" u="none" strike="noStrike" baseline="0" dirty="0">
                <a:solidFill>
                  <a:srgbClr val="2F2F2E"/>
                </a:solidFill>
                <a:latin typeface="HelveticaLTStd-Cond"/>
              </a:rPr>
              <a:t>GETTY IMAGES</a:t>
            </a:r>
            <a:endParaRPr lang="pt-BR" sz="900" b="1" dirty="0"/>
          </a:p>
        </p:txBody>
      </p:sp>
      <p:sp>
        <p:nvSpPr>
          <p:cNvPr id="9" name="CaixaDeTexto 8">
            <a:extLst>
              <a:ext uri="{FF2B5EF4-FFF2-40B4-BE49-F238E27FC236}">
                <a16:creationId xmlns:a16="http://schemas.microsoft.com/office/drawing/2014/main" id="{C76BC479-0C06-7D8B-913C-C5ECFB05D872}"/>
              </a:ext>
            </a:extLst>
          </p:cNvPr>
          <p:cNvSpPr txBox="1"/>
          <p:nvPr/>
        </p:nvSpPr>
        <p:spPr>
          <a:xfrm rot="16200000">
            <a:off x="3978794" y="4443387"/>
            <a:ext cx="279947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SYDA PRODUCTIONS/</a:t>
            </a:r>
          </a:p>
          <a:p>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718DF201-338D-3042-0579-ADBC8E1AA542}"/>
              </a:ext>
            </a:extLst>
          </p:cNvPr>
          <p:cNvSpPr txBox="1"/>
          <p:nvPr/>
        </p:nvSpPr>
        <p:spPr>
          <a:xfrm rot="16200000">
            <a:off x="4002938" y="178938"/>
            <a:ext cx="279947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BEARFOTOS/</a:t>
            </a:r>
          </a:p>
          <a:p>
            <a:r>
              <a:rPr lang="pt-BR" sz="900" b="1" i="0" u="none" strike="noStrike" baseline="0" dirty="0">
                <a:solidFill>
                  <a:srgbClr val="2F2F2E"/>
                </a:solidFill>
                <a:latin typeface="HelveticaLTStd-Cond"/>
              </a:rPr>
              <a:t>SHUTTERSTOCK.COM</a:t>
            </a:r>
            <a:endParaRPr lang="pt-BR" sz="900" b="1" dirty="0"/>
          </a:p>
        </p:txBody>
      </p:sp>
      <p:sp>
        <p:nvSpPr>
          <p:cNvPr id="16" name="CaixaDeTexto 15">
            <a:extLst>
              <a:ext uri="{FF2B5EF4-FFF2-40B4-BE49-F238E27FC236}">
                <a16:creationId xmlns:a16="http://schemas.microsoft.com/office/drawing/2014/main" id="{E01C980A-85F9-0724-4489-4970D2061EE1}"/>
              </a:ext>
            </a:extLst>
          </p:cNvPr>
          <p:cNvSpPr txBox="1"/>
          <p:nvPr/>
        </p:nvSpPr>
        <p:spPr>
          <a:xfrm rot="16200000">
            <a:off x="4390170" y="2984663"/>
            <a:ext cx="1976719" cy="369332"/>
          </a:xfrm>
          <a:prstGeom prst="rect">
            <a:avLst/>
          </a:prstGeom>
          <a:noFill/>
        </p:spPr>
        <p:txBody>
          <a:bodyPr wrap="square" rtlCol="0">
            <a:spAutoFit/>
          </a:bodyPr>
          <a:lstStyle/>
          <a:p>
            <a:r>
              <a:rPr lang="en-US" sz="900" b="1" i="0" u="none" strike="noStrike" baseline="0" dirty="0">
                <a:solidFill>
                  <a:srgbClr val="2F2F2E"/>
                </a:solidFill>
                <a:latin typeface="HelveticaLTStd-Cond"/>
              </a:rPr>
              <a:t>KATE_SEPT2004/E+/</a:t>
            </a:r>
          </a:p>
          <a:p>
            <a:r>
              <a:rPr lang="en-US" sz="900" b="1" i="0" u="none" strike="noStrike" baseline="0" dirty="0">
                <a:solidFill>
                  <a:srgbClr val="2F2F2E"/>
                </a:solidFill>
                <a:latin typeface="HelveticaLTStd-Cond"/>
              </a:rPr>
              <a:t>GETTY IMAGES</a:t>
            </a:r>
            <a:endParaRPr lang="pt-BR" sz="900" b="1" dirty="0"/>
          </a:p>
        </p:txBody>
      </p:sp>
      <p:sp>
        <p:nvSpPr>
          <p:cNvPr id="17" name="CaixaDeTexto 16">
            <a:extLst>
              <a:ext uri="{FF2B5EF4-FFF2-40B4-BE49-F238E27FC236}">
                <a16:creationId xmlns:a16="http://schemas.microsoft.com/office/drawing/2014/main" id="{6215BBE1-AFCB-459A-D6DC-C36023399065}"/>
              </a:ext>
            </a:extLst>
          </p:cNvPr>
          <p:cNvSpPr txBox="1"/>
          <p:nvPr/>
        </p:nvSpPr>
        <p:spPr>
          <a:xfrm rot="16200000">
            <a:off x="8138895" y="693436"/>
            <a:ext cx="1888683"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GORODENKOFF/</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1182630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7</a:t>
            </a:r>
            <a:endParaRPr lang="pt-BR" dirty="0">
              <a:solidFill>
                <a:schemeClr val="bg1"/>
              </a:solidFill>
            </a:endParaRPr>
          </a:p>
        </p:txBody>
      </p:sp>
      <p:sp>
        <p:nvSpPr>
          <p:cNvPr id="3" name="Título 1">
            <a:extLst>
              <a:ext uri="{FF2B5EF4-FFF2-40B4-BE49-F238E27FC236}">
                <a16:creationId xmlns:a16="http://schemas.microsoft.com/office/drawing/2014/main" id="{2694F45D-3BAD-3E00-B323-D959E3343135}"/>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LINKING WORDS</a:t>
            </a:r>
          </a:p>
        </p:txBody>
      </p:sp>
      <p:sp>
        <p:nvSpPr>
          <p:cNvPr id="7" name="CaixaDeTexto 6">
            <a:extLst>
              <a:ext uri="{FF2B5EF4-FFF2-40B4-BE49-F238E27FC236}">
                <a16:creationId xmlns:a16="http://schemas.microsoft.com/office/drawing/2014/main" id="{50B58B0C-2364-927F-C0E8-428CA951BEDD}"/>
              </a:ext>
            </a:extLst>
          </p:cNvPr>
          <p:cNvSpPr txBox="1"/>
          <p:nvPr/>
        </p:nvSpPr>
        <p:spPr>
          <a:xfrm>
            <a:off x="5002030" y="605009"/>
            <a:ext cx="6842235" cy="6032421"/>
          </a:xfrm>
          <a:prstGeom prst="rect">
            <a:avLst/>
          </a:prstGeom>
          <a:noFill/>
        </p:spPr>
        <p:txBody>
          <a:bodyPr wrap="square">
            <a:spAutoFit/>
          </a:bodyPr>
          <a:lstStyle/>
          <a:p>
            <a:pPr>
              <a:spcAft>
                <a:spcPts val="600"/>
              </a:spcAft>
            </a:pPr>
            <a:r>
              <a:rPr lang="pt-BR" sz="2400" dirty="0">
                <a:effectLst/>
                <a:latin typeface="+mj-lt"/>
              </a:rPr>
              <a:t>I. “</a:t>
            </a:r>
            <a:r>
              <a:rPr lang="pt-BR" sz="2400" b="1" dirty="0">
                <a:effectLst/>
                <a:latin typeface="+mj-lt"/>
              </a:rPr>
              <a:t>If</a:t>
            </a:r>
            <a:r>
              <a:rPr lang="pt-BR" sz="2400" dirty="0">
                <a:effectLst/>
                <a:latin typeface="+mj-lt"/>
              </a:rPr>
              <a:t> you’re feeling frustrated or overwhelmed </a:t>
            </a:r>
            <a:r>
              <a:rPr lang="pt-BR" sz="2400" dirty="0" err="1">
                <a:effectLst/>
                <a:latin typeface="+mj-lt"/>
              </a:rPr>
              <a:t>by</a:t>
            </a:r>
            <a:r>
              <a:rPr lang="pt-BR" sz="2400" dirty="0">
                <a:effectLst/>
                <a:latin typeface="+mj-lt"/>
              </a:rPr>
              <a:t> the news of a disaster (…).”</a:t>
            </a:r>
          </a:p>
          <a:p>
            <a:pPr>
              <a:spcAft>
                <a:spcPts val="600"/>
              </a:spcAft>
            </a:pPr>
            <a:endParaRPr lang="pt-BR" sz="2400" dirty="0">
              <a:effectLst/>
              <a:latin typeface="+mj-lt"/>
            </a:endParaRPr>
          </a:p>
          <a:p>
            <a:pPr>
              <a:spcAft>
                <a:spcPts val="600"/>
              </a:spcAft>
            </a:pPr>
            <a:r>
              <a:rPr lang="pt-BR" sz="2400" dirty="0">
                <a:effectLst/>
                <a:latin typeface="+mj-lt"/>
              </a:rPr>
              <a:t>II. “If you’d like to support a cause </a:t>
            </a:r>
            <a:r>
              <a:rPr lang="pt-BR" sz="2400" b="1" dirty="0">
                <a:effectLst/>
                <a:latin typeface="+mj-lt"/>
              </a:rPr>
              <a:t>but</a:t>
            </a:r>
            <a:r>
              <a:rPr lang="pt-BR" sz="2400" dirty="0">
                <a:effectLst/>
                <a:latin typeface="+mj-lt"/>
              </a:rPr>
              <a:t> can’t afford to donate money (…).”</a:t>
            </a:r>
          </a:p>
          <a:p>
            <a:pPr>
              <a:spcAft>
                <a:spcPts val="600"/>
              </a:spcAft>
            </a:pPr>
            <a:endParaRPr lang="pt-BR" sz="2400" dirty="0">
              <a:effectLst/>
              <a:latin typeface="+mj-lt"/>
            </a:endParaRPr>
          </a:p>
          <a:p>
            <a:pPr>
              <a:spcAft>
                <a:spcPts val="600"/>
              </a:spcAft>
            </a:pPr>
            <a:r>
              <a:rPr lang="pt-BR" sz="2400" dirty="0">
                <a:effectLst/>
                <a:latin typeface="+mj-lt"/>
              </a:rPr>
              <a:t>III. “</a:t>
            </a:r>
            <a:r>
              <a:rPr lang="pt-BR" sz="2400" b="1" dirty="0">
                <a:effectLst/>
                <a:latin typeface="+mj-lt"/>
              </a:rPr>
              <a:t>So</a:t>
            </a:r>
            <a:r>
              <a:rPr lang="pt-BR" sz="2400" dirty="0">
                <a:effectLst/>
                <a:latin typeface="+mj-lt"/>
              </a:rPr>
              <a:t> how do you go about it?”</a:t>
            </a:r>
          </a:p>
          <a:p>
            <a:pPr>
              <a:spcAft>
                <a:spcPts val="600"/>
              </a:spcAft>
            </a:pPr>
            <a:endParaRPr lang="pt-BR" sz="2400" dirty="0">
              <a:effectLst/>
              <a:latin typeface="+mj-lt"/>
            </a:endParaRPr>
          </a:p>
          <a:p>
            <a:pPr>
              <a:spcAft>
                <a:spcPts val="600"/>
              </a:spcAft>
            </a:pPr>
            <a:r>
              <a:rPr lang="pt-BR" sz="2400" dirty="0">
                <a:effectLst/>
                <a:latin typeface="+mj-lt"/>
              </a:rPr>
              <a:t>IV. “Become a Big Brother </a:t>
            </a:r>
            <a:r>
              <a:rPr lang="pt-BR" sz="2400" b="1" dirty="0">
                <a:effectLst/>
                <a:latin typeface="+mj-lt"/>
              </a:rPr>
              <a:t>or</a:t>
            </a:r>
            <a:r>
              <a:rPr lang="pt-BR" sz="2400" dirty="0">
                <a:effectLst/>
                <a:latin typeface="+mj-lt"/>
              </a:rPr>
              <a:t> Big Sister (…).”</a:t>
            </a:r>
          </a:p>
          <a:p>
            <a:pPr>
              <a:spcAft>
                <a:spcPts val="600"/>
              </a:spcAft>
            </a:pPr>
            <a:endParaRPr lang="pt-BR" sz="2400" dirty="0">
              <a:effectLst/>
              <a:latin typeface="+mj-lt"/>
            </a:endParaRPr>
          </a:p>
          <a:p>
            <a:pPr>
              <a:spcAft>
                <a:spcPts val="600"/>
              </a:spcAft>
            </a:pPr>
            <a:r>
              <a:rPr lang="pt-BR" sz="2400" dirty="0">
                <a:effectLst/>
                <a:latin typeface="+mj-lt"/>
              </a:rPr>
              <a:t>V. “(…) to keep the cats </a:t>
            </a:r>
            <a:r>
              <a:rPr lang="pt-BR" sz="2400" b="1" dirty="0">
                <a:effectLst/>
                <a:latin typeface="+mj-lt"/>
              </a:rPr>
              <a:t>and</a:t>
            </a:r>
            <a:r>
              <a:rPr lang="pt-BR" sz="2400" dirty="0">
                <a:effectLst/>
                <a:latin typeface="+mj-lt"/>
              </a:rPr>
              <a:t> dogs happy and well exercised.”</a:t>
            </a:r>
          </a:p>
          <a:p>
            <a:pPr>
              <a:spcAft>
                <a:spcPts val="600"/>
              </a:spcAft>
            </a:pPr>
            <a:endParaRPr lang="pt-BR" sz="2400" dirty="0">
              <a:effectLst/>
              <a:latin typeface="+mj-lt"/>
            </a:endParaRPr>
          </a:p>
          <a:p>
            <a:pPr>
              <a:spcAft>
                <a:spcPts val="600"/>
              </a:spcAft>
            </a:pPr>
            <a:r>
              <a:rPr lang="pt-BR" sz="2400" dirty="0">
                <a:effectLst/>
                <a:latin typeface="+mj-lt"/>
              </a:rPr>
              <a:t>VI. “(…) </a:t>
            </a:r>
            <a:r>
              <a:rPr lang="pt-BR" sz="2400" b="1" dirty="0">
                <a:effectLst/>
                <a:latin typeface="+mj-lt"/>
              </a:rPr>
              <a:t>because</a:t>
            </a:r>
            <a:r>
              <a:rPr lang="pt-BR" sz="2400" dirty="0">
                <a:effectLst/>
                <a:latin typeface="+mj-lt"/>
              </a:rPr>
              <a:t> people really depend on you.”</a:t>
            </a:r>
          </a:p>
        </p:txBody>
      </p:sp>
      <p:sp>
        <p:nvSpPr>
          <p:cNvPr id="9" name="CaixaDeTexto 8">
            <a:extLst>
              <a:ext uri="{FF2B5EF4-FFF2-40B4-BE49-F238E27FC236}">
                <a16:creationId xmlns:a16="http://schemas.microsoft.com/office/drawing/2014/main" id="{3F0B09A0-183B-888B-A307-EC459C04C84E}"/>
              </a:ext>
            </a:extLst>
          </p:cNvPr>
          <p:cNvSpPr txBox="1"/>
          <p:nvPr/>
        </p:nvSpPr>
        <p:spPr>
          <a:xfrm>
            <a:off x="5002030" y="197188"/>
            <a:ext cx="1481960" cy="430887"/>
          </a:xfrm>
          <a:custGeom>
            <a:avLst/>
            <a:gdLst>
              <a:gd name="connsiteX0" fmla="*/ 0 w 1481960"/>
              <a:gd name="connsiteY0" fmla="*/ 0 h 430887"/>
              <a:gd name="connsiteX1" fmla="*/ 1481960 w 1481960"/>
              <a:gd name="connsiteY1" fmla="*/ 0 h 430887"/>
              <a:gd name="connsiteX2" fmla="*/ 1481960 w 1481960"/>
              <a:gd name="connsiteY2" fmla="*/ 430887 h 430887"/>
              <a:gd name="connsiteX3" fmla="*/ 0 w 1481960"/>
              <a:gd name="connsiteY3" fmla="*/ 430887 h 430887"/>
              <a:gd name="connsiteX4" fmla="*/ 0 w 1481960"/>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960" h="430887" fill="none" extrusionOk="0">
                <a:moveTo>
                  <a:pt x="0" y="0"/>
                </a:moveTo>
                <a:cubicBezTo>
                  <a:pt x="616239" y="133083"/>
                  <a:pt x="876843" y="76587"/>
                  <a:pt x="1481960" y="0"/>
                </a:cubicBezTo>
                <a:cubicBezTo>
                  <a:pt x="1475812" y="73646"/>
                  <a:pt x="1480152" y="310895"/>
                  <a:pt x="1481960" y="430887"/>
                </a:cubicBezTo>
                <a:cubicBezTo>
                  <a:pt x="1063280" y="364672"/>
                  <a:pt x="600695" y="376775"/>
                  <a:pt x="0" y="430887"/>
                </a:cubicBezTo>
                <a:cubicBezTo>
                  <a:pt x="28024" y="240886"/>
                  <a:pt x="-20033" y="117543"/>
                  <a:pt x="0" y="0"/>
                </a:cubicBezTo>
                <a:close/>
              </a:path>
              <a:path w="1481960" h="430887" stroke="0" extrusionOk="0">
                <a:moveTo>
                  <a:pt x="0" y="0"/>
                </a:moveTo>
                <a:cubicBezTo>
                  <a:pt x="244549" y="12423"/>
                  <a:pt x="1204377" y="90151"/>
                  <a:pt x="1481960" y="0"/>
                </a:cubicBezTo>
                <a:cubicBezTo>
                  <a:pt x="1451618" y="55302"/>
                  <a:pt x="1461032" y="259425"/>
                  <a:pt x="1481960" y="430887"/>
                </a:cubicBezTo>
                <a:cubicBezTo>
                  <a:pt x="943465" y="476430"/>
                  <a:pt x="660254" y="463719"/>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condição</a:t>
            </a:r>
          </a:p>
        </p:txBody>
      </p:sp>
      <p:sp>
        <p:nvSpPr>
          <p:cNvPr id="15" name="CaixaDeTexto 14">
            <a:extLst>
              <a:ext uri="{FF2B5EF4-FFF2-40B4-BE49-F238E27FC236}">
                <a16:creationId xmlns:a16="http://schemas.microsoft.com/office/drawing/2014/main" id="{C35614BF-F2E6-7A9E-D3C9-8F3B21DDBC20}"/>
              </a:ext>
            </a:extLst>
          </p:cNvPr>
          <p:cNvSpPr txBox="1"/>
          <p:nvPr/>
        </p:nvSpPr>
        <p:spPr>
          <a:xfrm>
            <a:off x="8802412" y="1542999"/>
            <a:ext cx="1481960" cy="430887"/>
          </a:xfrm>
          <a:custGeom>
            <a:avLst/>
            <a:gdLst>
              <a:gd name="connsiteX0" fmla="*/ 0 w 1481960"/>
              <a:gd name="connsiteY0" fmla="*/ 0 h 430887"/>
              <a:gd name="connsiteX1" fmla="*/ 1481960 w 1481960"/>
              <a:gd name="connsiteY1" fmla="*/ 0 h 430887"/>
              <a:gd name="connsiteX2" fmla="*/ 1481960 w 1481960"/>
              <a:gd name="connsiteY2" fmla="*/ 430887 h 430887"/>
              <a:gd name="connsiteX3" fmla="*/ 0 w 1481960"/>
              <a:gd name="connsiteY3" fmla="*/ 430887 h 430887"/>
              <a:gd name="connsiteX4" fmla="*/ 0 w 1481960"/>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960" h="430887" fill="none" extrusionOk="0">
                <a:moveTo>
                  <a:pt x="0" y="0"/>
                </a:moveTo>
                <a:cubicBezTo>
                  <a:pt x="616239" y="133083"/>
                  <a:pt x="876843" y="76587"/>
                  <a:pt x="1481960" y="0"/>
                </a:cubicBezTo>
                <a:cubicBezTo>
                  <a:pt x="1475812" y="73646"/>
                  <a:pt x="1480152" y="310895"/>
                  <a:pt x="1481960" y="430887"/>
                </a:cubicBezTo>
                <a:cubicBezTo>
                  <a:pt x="1063280" y="364672"/>
                  <a:pt x="600695" y="376775"/>
                  <a:pt x="0" y="430887"/>
                </a:cubicBezTo>
                <a:cubicBezTo>
                  <a:pt x="28024" y="240886"/>
                  <a:pt x="-20033" y="117543"/>
                  <a:pt x="0" y="0"/>
                </a:cubicBezTo>
                <a:close/>
              </a:path>
              <a:path w="1481960" h="430887" stroke="0" extrusionOk="0">
                <a:moveTo>
                  <a:pt x="0" y="0"/>
                </a:moveTo>
                <a:cubicBezTo>
                  <a:pt x="244549" y="12423"/>
                  <a:pt x="1204377" y="90151"/>
                  <a:pt x="1481960" y="0"/>
                </a:cubicBezTo>
                <a:cubicBezTo>
                  <a:pt x="1451618" y="55302"/>
                  <a:pt x="1461032" y="259425"/>
                  <a:pt x="1481960" y="430887"/>
                </a:cubicBezTo>
                <a:cubicBezTo>
                  <a:pt x="943465" y="476430"/>
                  <a:pt x="660254" y="463719"/>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oposição</a:t>
            </a:r>
          </a:p>
        </p:txBody>
      </p:sp>
      <p:sp>
        <p:nvSpPr>
          <p:cNvPr id="16" name="CaixaDeTexto 15">
            <a:extLst>
              <a:ext uri="{FF2B5EF4-FFF2-40B4-BE49-F238E27FC236}">
                <a16:creationId xmlns:a16="http://schemas.microsoft.com/office/drawing/2014/main" id="{EE77F934-AAB5-BF3E-6A28-CC5CA73E0720}"/>
              </a:ext>
            </a:extLst>
          </p:cNvPr>
          <p:cNvSpPr txBox="1"/>
          <p:nvPr/>
        </p:nvSpPr>
        <p:spPr>
          <a:xfrm>
            <a:off x="5002030" y="2689180"/>
            <a:ext cx="1608084" cy="430887"/>
          </a:xfrm>
          <a:custGeom>
            <a:avLst/>
            <a:gdLst>
              <a:gd name="connsiteX0" fmla="*/ 0 w 1608084"/>
              <a:gd name="connsiteY0" fmla="*/ 0 h 430887"/>
              <a:gd name="connsiteX1" fmla="*/ 1608084 w 1608084"/>
              <a:gd name="connsiteY1" fmla="*/ 0 h 430887"/>
              <a:gd name="connsiteX2" fmla="*/ 1608084 w 1608084"/>
              <a:gd name="connsiteY2" fmla="*/ 430887 h 430887"/>
              <a:gd name="connsiteX3" fmla="*/ 0 w 1608084"/>
              <a:gd name="connsiteY3" fmla="*/ 430887 h 430887"/>
              <a:gd name="connsiteX4" fmla="*/ 0 w 160808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4" h="430887" fill="none" extrusionOk="0">
                <a:moveTo>
                  <a:pt x="0" y="0"/>
                </a:moveTo>
                <a:cubicBezTo>
                  <a:pt x="251249" y="19745"/>
                  <a:pt x="915644" y="-138620"/>
                  <a:pt x="1608084" y="0"/>
                </a:cubicBezTo>
                <a:cubicBezTo>
                  <a:pt x="1601936" y="73646"/>
                  <a:pt x="1606276" y="310895"/>
                  <a:pt x="1608084" y="430887"/>
                </a:cubicBezTo>
                <a:cubicBezTo>
                  <a:pt x="1163354" y="347639"/>
                  <a:pt x="537338" y="314135"/>
                  <a:pt x="0" y="430887"/>
                </a:cubicBezTo>
                <a:cubicBezTo>
                  <a:pt x="28024" y="240886"/>
                  <a:pt x="-20033" y="117543"/>
                  <a:pt x="0" y="0"/>
                </a:cubicBezTo>
                <a:close/>
              </a:path>
              <a:path w="1608084" h="430887" stroke="0" extrusionOk="0">
                <a:moveTo>
                  <a:pt x="0" y="0"/>
                </a:moveTo>
                <a:cubicBezTo>
                  <a:pt x="509550" y="52350"/>
                  <a:pt x="876884" y="-142291"/>
                  <a:pt x="1608084" y="0"/>
                </a:cubicBezTo>
                <a:cubicBezTo>
                  <a:pt x="1577742" y="55302"/>
                  <a:pt x="1587156" y="259425"/>
                  <a:pt x="1608084" y="430887"/>
                </a:cubicBezTo>
                <a:cubicBezTo>
                  <a:pt x="1056361" y="498889"/>
                  <a:pt x="192605" y="293294"/>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conclusão</a:t>
            </a:r>
          </a:p>
        </p:txBody>
      </p:sp>
      <p:sp>
        <p:nvSpPr>
          <p:cNvPr id="17" name="CaixaDeTexto 16">
            <a:extLst>
              <a:ext uri="{FF2B5EF4-FFF2-40B4-BE49-F238E27FC236}">
                <a16:creationId xmlns:a16="http://schemas.microsoft.com/office/drawing/2014/main" id="{EF598AAE-E911-AE08-6E7A-AC5975786193}"/>
              </a:ext>
            </a:extLst>
          </p:cNvPr>
          <p:cNvSpPr txBox="1"/>
          <p:nvPr/>
        </p:nvSpPr>
        <p:spPr>
          <a:xfrm>
            <a:off x="7648679" y="3671588"/>
            <a:ext cx="1776250" cy="430887"/>
          </a:xfrm>
          <a:custGeom>
            <a:avLst/>
            <a:gdLst>
              <a:gd name="connsiteX0" fmla="*/ 0 w 1776250"/>
              <a:gd name="connsiteY0" fmla="*/ 0 h 430887"/>
              <a:gd name="connsiteX1" fmla="*/ 1776250 w 1776250"/>
              <a:gd name="connsiteY1" fmla="*/ 0 h 430887"/>
              <a:gd name="connsiteX2" fmla="*/ 1776250 w 1776250"/>
              <a:gd name="connsiteY2" fmla="*/ 430887 h 430887"/>
              <a:gd name="connsiteX3" fmla="*/ 0 w 1776250"/>
              <a:gd name="connsiteY3" fmla="*/ 430887 h 430887"/>
              <a:gd name="connsiteX4" fmla="*/ 0 w 1776250"/>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250" h="430887" fill="none" extrusionOk="0">
                <a:moveTo>
                  <a:pt x="0" y="0"/>
                </a:moveTo>
                <a:cubicBezTo>
                  <a:pt x="225888" y="123580"/>
                  <a:pt x="1504054" y="-6772"/>
                  <a:pt x="1776250" y="0"/>
                </a:cubicBezTo>
                <a:cubicBezTo>
                  <a:pt x="1770102" y="73646"/>
                  <a:pt x="1774442" y="310895"/>
                  <a:pt x="1776250" y="430887"/>
                </a:cubicBezTo>
                <a:cubicBezTo>
                  <a:pt x="1411545" y="400619"/>
                  <a:pt x="499553" y="393855"/>
                  <a:pt x="0" y="430887"/>
                </a:cubicBezTo>
                <a:cubicBezTo>
                  <a:pt x="28024" y="240886"/>
                  <a:pt x="-20033" y="117543"/>
                  <a:pt x="0" y="0"/>
                </a:cubicBezTo>
                <a:close/>
              </a:path>
              <a:path w="1776250" h="430887" stroke="0" extrusionOk="0">
                <a:moveTo>
                  <a:pt x="0" y="0"/>
                </a:moveTo>
                <a:cubicBezTo>
                  <a:pt x="723937" y="21833"/>
                  <a:pt x="1204731" y="57925"/>
                  <a:pt x="1776250" y="0"/>
                </a:cubicBezTo>
                <a:cubicBezTo>
                  <a:pt x="1745908" y="55302"/>
                  <a:pt x="1755322" y="259425"/>
                  <a:pt x="1776250" y="430887"/>
                </a:cubicBezTo>
                <a:cubicBezTo>
                  <a:pt x="1548355" y="398925"/>
                  <a:pt x="701482" y="331329"/>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alternativa</a:t>
            </a:r>
          </a:p>
        </p:txBody>
      </p:sp>
      <p:sp>
        <p:nvSpPr>
          <p:cNvPr id="18" name="CaixaDeTexto 17">
            <a:extLst>
              <a:ext uri="{FF2B5EF4-FFF2-40B4-BE49-F238E27FC236}">
                <a16:creationId xmlns:a16="http://schemas.microsoft.com/office/drawing/2014/main" id="{F751DBF9-08F2-2825-2F67-914D70C86FF1}"/>
              </a:ext>
            </a:extLst>
          </p:cNvPr>
          <p:cNvSpPr txBox="1"/>
          <p:nvPr/>
        </p:nvSpPr>
        <p:spPr>
          <a:xfrm>
            <a:off x="7845078" y="4577561"/>
            <a:ext cx="1156137" cy="430887"/>
          </a:xfrm>
          <a:custGeom>
            <a:avLst/>
            <a:gdLst>
              <a:gd name="connsiteX0" fmla="*/ 0 w 1156137"/>
              <a:gd name="connsiteY0" fmla="*/ 0 h 430887"/>
              <a:gd name="connsiteX1" fmla="*/ 1156137 w 1156137"/>
              <a:gd name="connsiteY1" fmla="*/ 0 h 430887"/>
              <a:gd name="connsiteX2" fmla="*/ 1156137 w 1156137"/>
              <a:gd name="connsiteY2" fmla="*/ 430887 h 430887"/>
              <a:gd name="connsiteX3" fmla="*/ 0 w 1156137"/>
              <a:gd name="connsiteY3" fmla="*/ 430887 h 430887"/>
              <a:gd name="connsiteX4" fmla="*/ 0 w 1156137"/>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137" h="430887" fill="none" extrusionOk="0">
                <a:moveTo>
                  <a:pt x="0" y="0"/>
                </a:moveTo>
                <a:cubicBezTo>
                  <a:pt x="460873" y="12961"/>
                  <a:pt x="697084" y="42886"/>
                  <a:pt x="1156137" y="0"/>
                </a:cubicBezTo>
                <a:cubicBezTo>
                  <a:pt x="1149989" y="73646"/>
                  <a:pt x="1154329" y="310895"/>
                  <a:pt x="1156137" y="430887"/>
                </a:cubicBezTo>
                <a:cubicBezTo>
                  <a:pt x="594097" y="507442"/>
                  <a:pt x="537408" y="418950"/>
                  <a:pt x="0" y="430887"/>
                </a:cubicBezTo>
                <a:cubicBezTo>
                  <a:pt x="28024" y="240886"/>
                  <a:pt x="-20033" y="117543"/>
                  <a:pt x="0" y="0"/>
                </a:cubicBezTo>
                <a:close/>
              </a:path>
              <a:path w="1156137" h="430887" stroke="0" extrusionOk="0">
                <a:moveTo>
                  <a:pt x="0" y="0"/>
                </a:moveTo>
                <a:cubicBezTo>
                  <a:pt x="469026" y="57156"/>
                  <a:pt x="976063" y="20124"/>
                  <a:pt x="1156137" y="0"/>
                </a:cubicBezTo>
                <a:cubicBezTo>
                  <a:pt x="1125795" y="55302"/>
                  <a:pt x="1135209" y="259425"/>
                  <a:pt x="1156137" y="430887"/>
                </a:cubicBezTo>
                <a:cubicBezTo>
                  <a:pt x="605515" y="429314"/>
                  <a:pt x="505675" y="442134"/>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adição</a:t>
            </a:r>
          </a:p>
        </p:txBody>
      </p:sp>
      <p:sp>
        <p:nvSpPr>
          <p:cNvPr id="19" name="CaixaDeTexto 18">
            <a:extLst>
              <a:ext uri="{FF2B5EF4-FFF2-40B4-BE49-F238E27FC236}">
                <a16:creationId xmlns:a16="http://schemas.microsoft.com/office/drawing/2014/main" id="{21303AE9-16AC-B10E-F002-C79E9A1386F6}"/>
              </a:ext>
            </a:extLst>
          </p:cNvPr>
          <p:cNvSpPr txBox="1"/>
          <p:nvPr/>
        </p:nvSpPr>
        <p:spPr>
          <a:xfrm>
            <a:off x="6095999" y="5790190"/>
            <a:ext cx="1093973" cy="430887"/>
          </a:xfrm>
          <a:custGeom>
            <a:avLst/>
            <a:gdLst>
              <a:gd name="connsiteX0" fmla="*/ 0 w 1093973"/>
              <a:gd name="connsiteY0" fmla="*/ 0 h 430887"/>
              <a:gd name="connsiteX1" fmla="*/ 1093973 w 1093973"/>
              <a:gd name="connsiteY1" fmla="*/ 0 h 430887"/>
              <a:gd name="connsiteX2" fmla="*/ 1093973 w 1093973"/>
              <a:gd name="connsiteY2" fmla="*/ 430887 h 430887"/>
              <a:gd name="connsiteX3" fmla="*/ 0 w 1093973"/>
              <a:gd name="connsiteY3" fmla="*/ 430887 h 430887"/>
              <a:gd name="connsiteX4" fmla="*/ 0 w 1093973"/>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73" h="430887" fill="none" extrusionOk="0">
                <a:moveTo>
                  <a:pt x="0" y="0"/>
                </a:moveTo>
                <a:cubicBezTo>
                  <a:pt x="280139" y="-98405"/>
                  <a:pt x="579621" y="-80653"/>
                  <a:pt x="1093973" y="0"/>
                </a:cubicBezTo>
                <a:cubicBezTo>
                  <a:pt x="1087825" y="73646"/>
                  <a:pt x="1092165" y="310895"/>
                  <a:pt x="1093973" y="430887"/>
                </a:cubicBezTo>
                <a:cubicBezTo>
                  <a:pt x="880732" y="468075"/>
                  <a:pt x="386444" y="376935"/>
                  <a:pt x="0" y="430887"/>
                </a:cubicBezTo>
                <a:cubicBezTo>
                  <a:pt x="28024" y="240886"/>
                  <a:pt x="-20033" y="117543"/>
                  <a:pt x="0" y="0"/>
                </a:cubicBezTo>
                <a:close/>
              </a:path>
              <a:path w="1093973" h="430887" stroke="0" extrusionOk="0">
                <a:moveTo>
                  <a:pt x="0" y="0"/>
                </a:moveTo>
                <a:cubicBezTo>
                  <a:pt x="480346" y="-4140"/>
                  <a:pt x="798888" y="-1066"/>
                  <a:pt x="1093973" y="0"/>
                </a:cubicBezTo>
                <a:cubicBezTo>
                  <a:pt x="1063631" y="55302"/>
                  <a:pt x="1073045" y="259425"/>
                  <a:pt x="1093973" y="430887"/>
                </a:cubicBezTo>
                <a:cubicBezTo>
                  <a:pt x="975624" y="435328"/>
                  <a:pt x="411337" y="516048"/>
                  <a:pt x="0" y="430887"/>
                </a:cubicBezTo>
                <a:cubicBezTo>
                  <a:pt x="25360" y="256255"/>
                  <a:pt x="33137" y="169977"/>
                  <a:pt x="0" y="0"/>
                </a:cubicBezTo>
                <a:close/>
              </a:path>
            </a:pathLst>
          </a:custGeom>
          <a:solidFill>
            <a:schemeClr val="bg2">
              <a:lumMod val="9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causa</a:t>
            </a:r>
          </a:p>
        </p:txBody>
      </p:sp>
      <p:grpSp>
        <p:nvGrpSpPr>
          <p:cNvPr id="20" name="Agrupar 19">
            <a:extLst>
              <a:ext uri="{FF2B5EF4-FFF2-40B4-BE49-F238E27FC236}">
                <a16:creationId xmlns:a16="http://schemas.microsoft.com/office/drawing/2014/main" id="{022FC97D-5333-BD18-7039-A914C6EDB3FF}"/>
              </a:ext>
            </a:extLst>
          </p:cNvPr>
          <p:cNvGrpSpPr/>
          <p:nvPr/>
        </p:nvGrpSpPr>
        <p:grpSpPr>
          <a:xfrm>
            <a:off x="441434" y="3866250"/>
            <a:ext cx="3546589" cy="2704737"/>
            <a:chOff x="474502" y="2893601"/>
            <a:chExt cx="3546589" cy="2704737"/>
          </a:xfrm>
        </p:grpSpPr>
        <p:sp>
          <p:nvSpPr>
            <p:cNvPr id="21" name="CaixaDeTexto 20">
              <a:extLst>
                <a:ext uri="{FF2B5EF4-FFF2-40B4-BE49-F238E27FC236}">
                  <a16:creationId xmlns:a16="http://schemas.microsoft.com/office/drawing/2014/main" id="{FD369330-3660-4261-CE56-55AB2A82AD1E}"/>
                </a:ext>
              </a:extLst>
            </p:cNvPr>
            <p:cNvSpPr txBox="1"/>
            <p:nvPr/>
          </p:nvSpPr>
          <p:spPr>
            <a:xfrm>
              <a:off x="649740" y="3351569"/>
              <a:ext cx="3371351" cy="2246769"/>
            </a:xfrm>
            <a:custGeom>
              <a:avLst/>
              <a:gdLst>
                <a:gd name="connsiteX0" fmla="*/ 0 w 3371351"/>
                <a:gd name="connsiteY0" fmla="*/ 0 h 2246769"/>
                <a:gd name="connsiteX1" fmla="*/ 3371351 w 3371351"/>
                <a:gd name="connsiteY1" fmla="*/ 0 h 2246769"/>
                <a:gd name="connsiteX2" fmla="*/ 3371351 w 3371351"/>
                <a:gd name="connsiteY2" fmla="*/ 2246769 h 2246769"/>
                <a:gd name="connsiteX3" fmla="*/ 0 w 3371351"/>
                <a:gd name="connsiteY3" fmla="*/ 2246769 h 2246769"/>
                <a:gd name="connsiteX4" fmla="*/ 0 w 337135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351" h="2246769" fill="none" extrusionOk="0">
                  <a:moveTo>
                    <a:pt x="0" y="0"/>
                  </a:moveTo>
                  <a:cubicBezTo>
                    <a:pt x="670277" y="-49533"/>
                    <a:pt x="1856627" y="-14809"/>
                    <a:pt x="3371351" y="0"/>
                  </a:cubicBezTo>
                  <a:cubicBezTo>
                    <a:pt x="3458990" y="709360"/>
                    <a:pt x="3298672" y="1654734"/>
                    <a:pt x="3371351" y="2246769"/>
                  </a:cubicBezTo>
                  <a:cubicBezTo>
                    <a:pt x="1944128" y="2198538"/>
                    <a:pt x="1660230" y="2331224"/>
                    <a:pt x="0" y="2246769"/>
                  </a:cubicBezTo>
                  <a:cubicBezTo>
                    <a:pt x="-38581" y="1920957"/>
                    <a:pt x="63341" y="953370"/>
                    <a:pt x="0" y="0"/>
                  </a:cubicBezTo>
                  <a:close/>
                </a:path>
                <a:path w="3371351" h="2246769" stroke="0" extrusionOk="0">
                  <a:moveTo>
                    <a:pt x="0" y="0"/>
                  </a:moveTo>
                  <a:cubicBezTo>
                    <a:pt x="1101385" y="118645"/>
                    <a:pt x="2553488" y="116012"/>
                    <a:pt x="3371351" y="0"/>
                  </a:cubicBezTo>
                  <a:cubicBezTo>
                    <a:pt x="3238469" y="629768"/>
                    <a:pt x="3456302" y="1685603"/>
                    <a:pt x="3371351" y="2246769"/>
                  </a:cubicBezTo>
                  <a:cubicBezTo>
                    <a:pt x="2262923" y="2381369"/>
                    <a:pt x="1003958"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Conectores ou palavras de ligação (</a:t>
              </a:r>
              <a:r>
                <a:rPr lang="pt-BR" sz="2000" i="1" dirty="0"/>
                <a:t>linking words</a:t>
              </a:r>
              <a:r>
                <a:rPr lang="pt-BR" sz="2000" dirty="0"/>
                <a:t>, em inglês) são palavras utilizadas para unir palavras ou orações. Ao ler um texto, busque</a:t>
              </a:r>
            </a:p>
            <a:p>
              <a:r>
                <a:rPr lang="pt-BR" sz="2000" dirty="0"/>
                <a:t>identificar quais palavras ou orações os conectores ligam.</a:t>
              </a:r>
            </a:p>
          </p:txBody>
        </p:sp>
        <p:sp>
          <p:nvSpPr>
            <p:cNvPr id="24" name="Pentágono 23">
              <a:extLst>
                <a:ext uri="{FF2B5EF4-FFF2-40B4-BE49-F238E27FC236}">
                  <a16:creationId xmlns:a16="http://schemas.microsoft.com/office/drawing/2014/main" id="{F66D7DFE-3351-33A5-95E4-7C8DBEDA0471}"/>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790960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7</a:t>
            </a:r>
          </a:p>
        </p:txBody>
      </p:sp>
      <p:sp>
        <p:nvSpPr>
          <p:cNvPr id="4" name="Título 1">
            <a:extLst>
              <a:ext uri="{FF2B5EF4-FFF2-40B4-BE49-F238E27FC236}">
                <a16:creationId xmlns:a16="http://schemas.microsoft.com/office/drawing/2014/main" id="{3461D550-49EE-3BDA-A50A-12F40651556C}"/>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PAST CONTINUOUS</a:t>
            </a:r>
          </a:p>
        </p:txBody>
      </p:sp>
      <p:pic>
        <p:nvPicPr>
          <p:cNvPr id="5" name="Imagem 4">
            <a:extLst>
              <a:ext uri="{FF2B5EF4-FFF2-40B4-BE49-F238E27FC236}">
                <a16:creationId xmlns:a16="http://schemas.microsoft.com/office/drawing/2014/main" id="{5A1AE5AD-8B48-BFB5-78EF-466666E43261}"/>
              </a:ext>
            </a:extLst>
          </p:cNvPr>
          <p:cNvPicPr>
            <a:picLocks noChangeAspect="1"/>
          </p:cNvPicPr>
          <p:nvPr/>
        </p:nvPicPr>
        <p:blipFill>
          <a:blip r:embed="rId2"/>
          <a:stretch>
            <a:fillRect/>
          </a:stretch>
        </p:blipFill>
        <p:spPr>
          <a:xfrm>
            <a:off x="5128045" y="890792"/>
            <a:ext cx="6663777" cy="2124186"/>
          </a:xfrm>
          <a:prstGeom prst="rect">
            <a:avLst/>
          </a:prstGeom>
        </p:spPr>
      </p:pic>
      <p:sp>
        <p:nvSpPr>
          <p:cNvPr id="11" name="CaixaDeTexto 10">
            <a:extLst>
              <a:ext uri="{FF2B5EF4-FFF2-40B4-BE49-F238E27FC236}">
                <a16:creationId xmlns:a16="http://schemas.microsoft.com/office/drawing/2014/main" id="{BA84E5B8-6D4E-00F9-DF72-11C11D038017}"/>
              </a:ext>
            </a:extLst>
          </p:cNvPr>
          <p:cNvSpPr txBox="1"/>
          <p:nvPr/>
        </p:nvSpPr>
        <p:spPr>
          <a:xfrm>
            <a:off x="6130869" y="4374927"/>
            <a:ext cx="4654297" cy="1015663"/>
          </a:xfrm>
          <a:custGeom>
            <a:avLst/>
            <a:gdLst>
              <a:gd name="connsiteX0" fmla="*/ 0 w 4654297"/>
              <a:gd name="connsiteY0" fmla="*/ 0 h 1015663"/>
              <a:gd name="connsiteX1" fmla="*/ 4654297 w 4654297"/>
              <a:gd name="connsiteY1" fmla="*/ 0 h 1015663"/>
              <a:gd name="connsiteX2" fmla="*/ 4654297 w 4654297"/>
              <a:gd name="connsiteY2" fmla="*/ 1015663 h 1015663"/>
              <a:gd name="connsiteX3" fmla="*/ 0 w 4654297"/>
              <a:gd name="connsiteY3" fmla="*/ 1015663 h 1015663"/>
              <a:gd name="connsiteX4" fmla="*/ 0 w 4654297"/>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297" h="1015663" extrusionOk="0">
                <a:moveTo>
                  <a:pt x="0" y="0"/>
                </a:moveTo>
                <a:cubicBezTo>
                  <a:pt x="986709" y="118645"/>
                  <a:pt x="2990814" y="116012"/>
                  <a:pt x="4654297" y="0"/>
                </a:cubicBezTo>
                <a:cubicBezTo>
                  <a:pt x="4623183" y="243736"/>
                  <a:pt x="4594067" y="806251"/>
                  <a:pt x="4654297" y="1015663"/>
                </a:cubicBezTo>
                <a:cubicBezTo>
                  <a:pt x="2469811" y="1150263"/>
                  <a:pt x="1281923" y="858467"/>
                  <a:pt x="0" y="1015663"/>
                </a:cubicBezTo>
                <a:cubicBezTo>
                  <a:pt x="-5118" y="569580"/>
                  <a:pt x="57277" y="186099"/>
                  <a:pt x="0" y="0"/>
                </a:cubicBezTo>
                <a:close/>
              </a:path>
            </a:pathLst>
          </a:custGeom>
          <a:noFill/>
          <a:ln w="31750">
            <a:solidFill>
              <a:schemeClr val="tx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r"/>
            <a:r>
              <a:rPr lang="pt-BR" sz="2000" b="1" dirty="0">
                <a:solidFill>
                  <a:schemeClr val="accent1"/>
                </a:solidFill>
              </a:rPr>
              <a:t>Dave came over </a:t>
            </a:r>
          </a:p>
          <a:p>
            <a:pPr algn="r"/>
            <a:r>
              <a:rPr lang="pt-BR" sz="2000" b="1" dirty="0"/>
              <a:t>while</a:t>
            </a:r>
          </a:p>
          <a:p>
            <a:pPr algn="r"/>
            <a:r>
              <a:rPr lang="pt-BR" sz="2000" b="1" dirty="0">
                <a:solidFill>
                  <a:srgbClr val="FF9300"/>
                </a:solidFill>
              </a:rPr>
              <a:t>I was putting the bags in the garage.</a:t>
            </a:r>
          </a:p>
        </p:txBody>
      </p:sp>
      <p:sp>
        <p:nvSpPr>
          <p:cNvPr id="13" name="CaixaDeTexto 12">
            <a:extLst>
              <a:ext uri="{FF2B5EF4-FFF2-40B4-BE49-F238E27FC236}">
                <a16:creationId xmlns:a16="http://schemas.microsoft.com/office/drawing/2014/main" id="{E7CF010D-4435-90FA-12FD-DBFB5B1F17A9}"/>
              </a:ext>
            </a:extLst>
          </p:cNvPr>
          <p:cNvSpPr txBox="1"/>
          <p:nvPr/>
        </p:nvSpPr>
        <p:spPr>
          <a:xfrm>
            <a:off x="9304336" y="3461308"/>
            <a:ext cx="2487486" cy="707886"/>
          </a:xfrm>
          <a:custGeom>
            <a:avLst/>
            <a:gdLst>
              <a:gd name="connsiteX0" fmla="*/ 0 w 2487486"/>
              <a:gd name="connsiteY0" fmla="*/ 0 h 707886"/>
              <a:gd name="connsiteX1" fmla="*/ 2487486 w 2487486"/>
              <a:gd name="connsiteY1" fmla="*/ 0 h 707886"/>
              <a:gd name="connsiteX2" fmla="*/ 2487486 w 2487486"/>
              <a:gd name="connsiteY2" fmla="*/ 707886 h 707886"/>
              <a:gd name="connsiteX3" fmla="*/ 0 w 2487486"/>
              <a:gd name="connsiteY3" fmla="*/ 707886 h 707886"/>
              <a:gd name="connsiteX4" fmla="*/ 0 w 248748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486" h="707886" fill="none" extrusionOk="0">
                <a:moveTo>
                  <a:pt x="0" y="0"/>
                </a:moveTo>
                <a:cubicBezTo>
                  <a:pt x="792991" y="-49533"/>
                  <a:pt x="1734135" y="-14809"/>
                  <a:pt x="2487486" y="0"/>
                </a:cubicBezTo>
                <a:cubicBezTo>
                  <a:pt x="2484589" y="241872"/>
                  <a:pt x="2439483" y="624090"/>
                  <a:pt x="2487486" y="707886"/>
                </a:cubicBezTo>
                <a:cubicBezTo>
                  <a:pt x="1610068" y="659655"/>
                  <a:pt x="727574" y="792341"/>
                  <a:pt x="0" y="707886"/>
                </a:cubicBezTo>
                <a:cubicBezTo>
                  <a:pt x="63689" y="451632"/>
                  <a:pt x="20489" y="177244"/>
                  <a:pt x="0" y="0"/>
                </a:cubicBezTo>
                <a:close/>
              </a:path>
              <a:path w="2487486" h="707886" stroke="0" extrusionOk="0">
                <a:moveTo>
                  <a:pt x="0" y="0"/>
                </a:moveTo>
                <a:cubicBezTo>
                  <a:pt x="510958" y="118645"/>
                  <a:pt x="1549766" y="116012"/>
                  <a:pt x="2487486" y="0"/>
                </a:cubicBezTo>
                <a:cubicBezTo>
                  <a:pt x="2444076" y="186738"/>
                  <a:pt x="2542227" y="428844"/>
                  <a:pt x="2487486" y="707886"/>
                </a:cubicBezTo>
                <a:cubicBezTo>
                  <a:pt x="1961204" y="842486"/>
                  <a:pt x="1207627"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err="1">
                <a:solidFill>
                  <a:schemeClr val="accent1"/>
                </a:solidFill>
              </a:rPr>
              <a:t>shorter</a:t>
            </a:r>
            <a:r>
              <a:rPr lang="pt-BR" sz="2000" b="1" dirty="0">
                <a:solidFill>
                  <a:schemeClr val="accent1"/>
                </a:solidFill>
              </a:rPr>
              <a:t> action</a:t>
            </a:r>
          </a:p>
          <a:p>
            <a:pPr algn="ctr"/>
            <a:r>
              <a:rPr lang="pt-BR" sz="2000" b="1" dirty="0">
                <a:solidFill>
                  <a:schemeClr val="accent1"/>
                </a:solidFill>
              </a:rPr>
              <a:t>(Simple Past)</a:t>
            </a:r>
          </a:p>
        </p:txBody>
      </p:sp>
      <p:sp>
        <p:nvSpPr>
          <p:cNvPr id="14" name="CaixaDeTexto 13">
            <a:extLst>
              <a:ext uri="{FF2B5EF4-FFF2-40B4-BE49-F238E27FC236}">
                <a16:creationId xmlns:a16="http://schemas.microsoft.com/office/drawing/2014/main" id="{A2912E53-34BA-B74E-6285-8DA73F377B5E}"/>
              </a:ext>
            </a:extLst>
          </p:cNvPr>
          <p:cNvSpPr txBox="1"/>
          <p:nvPr/>
        </p:nvSpPr>
        <p:spPr>
          <a:xfrm>
            <a:off x="9304336" y="5590246"/>
            <a:ext cx="2487486" cy="707886"/>
          </a:xfrm>
          <a:custGeom>
            <a:avLst/>
            <a:gdLst>
              <a:gd name="connsiteX0" fmla="*/ 0 w 2487486"/>
              <a:gd name="connsiteY0" fmla="*/ 0 h 707886"/>
              <a:gd name="connsiteX1" fmla="*/ 2487486 w 2487486"/>
              <a:gd name="connsiteY1" fmla="*/ 0 h 707886"/>
              <a:gd name="connsiteX2" fmla="*/ 2487486 w 2487486"/>
              <a:gd name="connsiteY2" fmla="*/ 707886 h 707886"/>
              <a:gd name="connsiteX3" fmla="*/ 0 w 2487486"/>
              <a:gd name="connsiteY3" fmla="*/ 707886 h 707886"/>
              <a:gd name="connsiteX4" fmla="*/ 0 w 248748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486" h="707886" fill="none" extrusionOk="0">
                <a:moveTo>
                  <a:pt x="0" y="0"/>
                </a:moveTo>
                <a:cubicBezTo>
                  <a:pt x="792991" y="-49533"/>
                  <a:pt x="1734135" y="-14809"/>
                  <a:pt x="2487486" y="0"/>
                </a:cubicBezTo>
                <a:cubicBezTo>
                  <a:pt x="2484589" y="241872"/>
                  <a:pt x="2439483" y="624090"/>
                  <a:pt x="2487486" y="707886"/>
                </a:cubicBezTo>
                <a:cubicBezTo>
                  <a:pt x="1610068" y="659655"/>
                  <a:pt x="727574" y="792341"/>
                  <a:pt x="0" y="707886"/>
                </a:cubicBezTo>
                <a:cubicBezTo>
                  <a:pt x="63689" y="451632"/>
                  <a:pt x="20489" y="177244"/>
                  <a:pt x="0" y="0"/>
                </a:cubicBezTo>
                <a:close/>
              </a:path>
              <a:path w="2487486" h="707886" stroke="0" extrusionOk="0">
                <a:moveTo>
                  <a:pt x="0" y="0"/>
                </a:moveTo>
                <a:cubicBezTo>
                  <a:pt x="510958" y="118645"/>
                  <a:pt x="1549766" y="116012"/>
                  <a:pt x="2487486" y="0"/>
                </a:cubicBezTo>
                <a:cubicBezTo>
                  <a:pt x="2444076" y="186738"/>
                  <a:pt x="2542227" y="428844"/>
                  <a:pt x="2487486" y="707886"/>
                </a:cubicBezTo>
                <a:cubicBezTo>
                  <a:pt x="1961204" y="842486"/>
                  <a:pt x="1207627"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9300"/>
                </a:solidFill>
              </a:rPr>
              <a:t>long action</a:t>
            </a:r>
          </a:p>
          <a:p>
            <a:pPr algn="ctr"/>
            <a:r>
              <a:rPr lang="pt-BR" sz="2000" b="1" dirty="0">
                <a:solidFill>
                  <a:srgbClr val="FF9300"/>
                </a:solidFill>
              </a:rPr>
              <a:t>(Past Continuous)</a:t>
            </a:r>
          </a:p>
        </p:txBody>
      </p:sp>
      <p:sp>
        <p:nvSpPr>
          <p:cNvPr id="3" name="CaixaDeTexto 2">
            <a:extLst>
              <a:ext uri="{FF2B5EF4-FFF2-40B4-BE49-F238E27FC236}">
                <a16:creationId xmlns:a16="http://schemas.microsoft.com/office/drawing/2014/main" id="{9AC02F3A-F457-02C5-8590-BB2F69E18D81}"/>
              </a:ext>
            </a:extLst>
          </p:cNvPr>
          <p:cNvSpPr txBox="1"/>
          <p:nvPr/>
        </p:nvSpPr>
        <p:spPr>
          <a:xfrm rot="16200000">
            <a:off x="10476759" y="1505199"/>
            <a:ext cx="2799471"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SCOTT DIKKERS</a:t>
            </a:r>
            <a:endParaRPr lang="pt-BR" sz="900" b="1" dirty="0"/>
          </a:p>
        </p:txBody>
      </p:sp>
    </p:spTree>
    <p:extLst>
      <p:ext uri="{BB962C8B-B14F-4D97-AF65-F5344CB8AC3E}">
        <p14:creationId xmlns:p14="http://schemas.microsoft.com/office/powerpoint/2010/main" val="1348669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4768513" y="5573220"/>
            <a:ext cx="7271067" cy="10448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PRESS TRUST OF INDIA. </a:t>
            </a:r>
            <a:r>
              <a:rPr lang="pt-BR" sz="1200" b="1" dirty="0">
                <a:solidFill>
                  <a:srgbClr val="2F2F2E"/>
                </a:solidFill>
                <a:latin typeface="Helvetica" pitchFamily="2" charset="0"/>
              </a:rPr>
              <a:t>Meet the </a:t>
            </a:r>
            <a:r>
              <a:rPr lang="pt-BR" sz="1200" b="1" dirty="0" err="1">
                <a:solidFill>
                  <a:srgbClr val="2F2F2E"/>
                </a:solidFill>
                <a:latin typeface="Helvetica" pitchFamily="2" charset="0"/>
              </a:rPr>
              <a:t>artist</a:t>
            </a:r>
            <a:r>
              <a:rPr lang="pt-BR" sz="1200" b="1" dirty="0">
                <a:solidFill>
                  <a:srgbClr val="2F2F2E"/>
                </a:solidFill>
                <a:latin typeface="Helvetica" pitchFamily="2" charset="0"/>
              </a:rPr>
              <a:t> who </a:t>
            </a:r>
            <a:r>
              <a:rPr lang="pt-BR" sz="1200" b="1" dirty="0" err="1">
                <a:solidFill>
                  <a:srgbClr val="2F2F2E"/>
                </a:solidFill>
                <a:latin typeface="Helvetica" pitchFamily="2" charset="0"/>
              </a:rPr>
              <a:t>paints</a:t>
            </a:r>
            <a:r>
              <a:rPr lang="pt-BR" sz="1200" b="1" dirty="0">
                <a:solidFill>
                  <a:srgbClr val="2F2F2E"/>
                </a:solidFill>
                <a:latin typeface="Helvetica" pitchFamily="2" charset="0"/>
              </a:rPr>
              <a:t> with her toes and mouth. </a:t>
            </a:r>
            <a:r>
              <a:rPr lang="pt-BR" sz="1200" dirty="0" err="1">
                <a:solidFill>
                  <a:srgbClr val="2F2F2E"/>
                </a:solidFill>
                <a:latin typeface="Helvetica" pitchFamily="2" charset="0"/>
              </a:rPr>
              <a:t>HerStory</a:t>
            </a:r>
            <a:r>
              <a:rPr lang="pt-BR" sz="1200" dirty="0">
                <a:solidFill>
                  <a:srgbClr val="2F2F2E"/>
                </a:solidFill>
                <a:latin typeface="Helvetica" pitchFamily="2" charset="0"/>
              </a:rPr>
              <a:t>, 2 set. 2019. Disponível em: https://</a:t>
            </a:r>
            <a:r>
              <a:rPr lang="pt-BR" sz="1200" dirty="0" err="1">
                <a:solidFill>
                  <a:srgbClr val="2F2F2E"/>
                </a:solidFill>
                <a:latin typeface="Helvetica" pitchFamily="2" charset="0"/>
              </a:rPr>
              <a:t>yourstory.com</a:t>
            </a:r>
            <a:r>
              <a:rPr lang="pt-BR" sz="1200" dirty="0">
                <a:solidFill>
                  <a:srgbClr val="2F2F2E"/>
                </a:solidFill>
                <a:latin typeface="Helvetica" pitchFamily="2" charset="0"/>
              </a:rPr>
              <a:t>/2016/08/</a:t>
            </a:r>
            <a:r>
              <a:rPr lang="pt-BR" sz="1200" dirty="0" err="1">
                <a:solidFill>
                  <a:srgbClr val="2F2F2E"/>
                </a:solidFill>
                <a:latin typeface="Helvetica" pitchFamily="2" charset="0"/>
              </a:rPr>
              <a:t>sheela-sharma</a:t>
            </a:r>
            <a:r>
              <a:rPr lang="pt-BR" sz="1200" dirty="0">
                <a:solidFill>
                  <a:srgbClr val="2F2F2E"/>
                </a:solidFill>
                <a:latin typeface="Helvetica" pitchFamily="2" charset="0"/>
              </a:rPr>
              <a:t>/</a:t>
            </a:r>
            <a:r>
              <a:rPr lang="pt-BR" sz="1200" dirty="0" err="1">
                <a:solidFill>
                  <a:srgbClr val="2F2F2E"/>
                </a:solidFill>
                <a:latin typeface="Helvetica" pitchFamily="2" charset="0"/>
              </a:rPr>
              <a:t>amp</a:t>
            </a:r>
            <a:r>
              <a:rPr lang="pt-BR" sz="1200" dirty="0">
                <a:solidFill>
                  <a:srgbClr val="2F2F2E"/>
                </a:solidFill>
                <a:latin typeface="Helvetica" pitchFamily="2" charset="0"/>
              </a:rPr>
              <a:t>. Acesso em: 21 jun. 2022.</a:t>
            </a:r>
          </a:p>
        </p:txBody>
      </p:sp>
      <p:pic>
        <p:nvPicPr>
          <p:cNvPr id="6" name="Imagem 5" descr="Interface gráfica do usuário, Texto, Aplicativo, Email&#10;&#10;Descrição gerada automaticamente">
            <a:extLst>
              <a:ext uri="{FF2B5EF4-FFF2-40B4-BE49-F238E27FC236}">
                <a16:creationId xmlns:a16="http://schemas.microsoft.com/office/drawing/2014/main" id="{058354A0-4B87-24F4-9374-BD30C0F01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9704" y="1284780"/>
            <a:ext cx="7349876" cy="4288440"/>
          </a:xfrm>
          <a:prstGeom prst="rect">
            <a:avLst/>
          </a:prstGeom>
        </p:spPr>
      </p:pic>
      <p:grpSp>
        <p:nvGrpSpPr>
          <p:cNvPr id="9" name="Agrupar 8">
            <a:extLst>
              <a:ext uri="{FF2B5EF4-FFF2-40B4-BE49-F238E27FC236}">
                <a16:creationId xmlns:a16="http://schemas.microsoft.com/office/drawing/2014/main" id="{D9233157-5D86-0ABA-ECBB-020CDB021F3F}"/>
              </a:ext>
            </a:extLst>
          </p:cNvPr>
          <p:cNvGrpSpPr/>
          <p:nvPr/>
        </p:nvGrpSpPr>
        <p:grpSpPr>
          <a:xfrm>
            <a:off x="460852" y="3262387"/>
            <a:ext cx="3546589" cy="2396960"/>
            <a:chOff x="474502" y="2893601"/>
            <a:chExt cx="3546589" cy="2396960"/>
          </a:xfrm>
        </p:grpSpPr>
        <p:sp>
          <p:nvSpPr>
            <p:cNvPr id="11" name="CaixaDeTexto 10">
              <a:extLst>
                <a:ext uri="{FF2B5EF4-FFF2-40B4-BE49-F238E27FC236}">
                  <a16:creationId xmlns:a16="http://schemas.microsoft.com/office/drawing/2014/main" id="{3134FB02-6D55-5D66-00CF-D5B394ABCB89}"/>
                </a:ext>
              </a:extLst>
            </p:cNvPr>
            <p:cNvSpPr txBox="1"/>
            <p:nvPr/>
          </p:nvSpPr>
          <p:spPr>
            <a:xfrm>
              <a:off x="649740" y="3351569"/>
              <a:ext cx="3371351" cy="1938992"/>
            </a:xfrm>
            <a:custGeom>
              <a:avLst/>
              <a:gdLst>
                <a:gd name="connsiteX0" fmla="*/ 0 w 3371351"/>
                <a:gd name="connsiteY0" fmla="*/ 0 h 1938992"/>
                <a:gd name="connsiteX1" fmla="*/ 3371351 w 3371351"/>
                <a:gd name="connsiteY1" fmla="*/ 0 h 1938992"/>
                <a:gd name="connsiteX2" fmla="*/ 3371351 w 3371351"/>
                <a:gd name="connsiteY2" fmla="*/ 1938992 h 1938992"/>
                <a:gd name="connsiteX3" fmla="*/ 0 w 3371351"/>
                <a:gd name="connsiteY3" fmla="*/ 1938992 h 1938992"/>
                <a:gd name="connsiteX4" fmla="*/ 0 w 337135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351" h="1938992" fill="none" extrusionOk="0">
                  <a:moveTo>
                    <a:pt x="0" y="0"/>
                  </a:moveTo>
                  <a:cubicBezTo>
                    <a:pt x="670277" y="-49533"/>
                    <a:pt x="1856627" y="-14809"/>
                    <a:pt x="3371351" y="0"/>
                  </a:cubicBezTo>
                  <a:cubicBezTo>
                    <a:pt x="3458990" y="752559"/>
                    <a:pt x="3298672" y="1500896"/>
                    <a:pt x="3371351" y="1938992"/>
                  </a:cubicBezTo>
                  <a:cubicBezTo>
                    <a:pt x="1944128" y="1890761"/>
                    <a:pt x="1660230" y="2023447"/>
                    <a:pt x="0" y="1938992"/>
                  </a:cubicBezTo>
                  <a:cubicBezTo>
                    <a:pt x="-38581" y="1336146"/>
                    <a:pt x="63341" y="257688"/>
                    <a:pt x="0" y="0"/>
                  </a:cubicBezTo>
                  <a:close/>
                </a:path>
                <a:path w="3371351" h="1938992" stroke="0" extrusionOk="0">
                  <a:moveTo>
                    <a:pt x="0" y="0"/>
                  </a:moveTo>
                  <a:cubicBezTo>
                    <a:pt x="1101385" y="118645"/>
                    <a:pt x="2553488" y="116012"/>
                    <a:pt x="3371351" y="0"/>
                  </a:cubicBezTo>
                  <a:cubicBezTo>
                    <a:pt x="3238469" y="562170"/>
                    <a:pt x="3456302" y="1716516"/>
                    <a:pt x="3371351" y="1938992"/>
                  </a:cubicBezTo>
                  <a:cubicBezTo>
                    <a:pt x="2262923" y="2073592"/>
                    <a:pt x="1003958"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Procure observar o título, as</a:t>
              </a:r>
            </a:p>
            <a:p>
              <a:r>
                <a:rPr lang="pt-BR" sz="2000" dirty="0"/>
                <a:t>primeiras e as últimas frases</a:t>
              </a:r>
            </a:p>
            <a:p>
              <a:r>
                <a:rPr lang="pt-BR" sz="2000" dirty="0"/>
                <a:t>dos parágrafos e palavras-chave repetidas para ajudar</a:t>
              </a:r>
            </a:p>
            <a:p>
              <a:r>
                <a:rPr lang="pt-BR" sz="2000" dirty="0"/>
                <a:t>você a antecipar o sentido</a:t>
              </a:r>
            </a:p>
            <a:p>
              <a:r>
                <a:rPr lang="pt-BR" sz="2000" dirty="0"/>
                <a:t>global do texto.</a:t>
              </a:r>
            </a:p>
          </p:txBody>
        </p:sp>
        <p:sp>
          <p:nvSpPr>
            <p:cNvPr id="13" name="Pentágono 12">
              <a:extLst>
                <a:ext uri="{FF2B5EF4-FFF2-40B4-BE49-F238E27FC236}">
                  <a16:creationId xmlns:a16="http://schemas.microsoft.com/office/drawing/2014/main" id="{CEA74156-B0FB-214B-EBF4-0E0E3A8555CD}"/>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406494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abilities</a:t>
            </a:r>
          </a:p>
        </p:txBody>
      </p:sp>
      <p:sp>
        <p:nvSpPr>
          <p:cNvPr id="3" name="CaixaDeTexto 2">
            <a:extLst>
              <a:ext uri="{FF2B5EF4-FFF2-40B4-BE49-F238E27FC236}">
                <a16:creationId xmlns:a16="http://schemas.microsoft.com/office/drawing/2014/main" id="{8CEFF1FB-7D8D-5668-A498-051C84F686CB}"/>
              </a:ext>
            </a:extLst>
          </p:cNvPr>
          <p:cNvSpPr txBox="1"/>
          <p:nvPr/>
        </p:nvSpPr>
        <p:spPr>
          <a:xfrm>
            <a:off x="5739681" y="17710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cook</a:t>
            </a:r>
          </a:p>
        </p:txBody>
      </p:sp>
      <p:sp>
        <p:nvSpPr>
          <p:cNvPr id="9" name="CaixaDeTexto 8">
            <a:extLst>
              <a:ext uri="{FF2B5EF4-FFF2-40B4-BE49-F238E27FC236}">
                <a16:creationId xmlns:a16="http://schemas.microsoft.com/office/drawing/2014/main" id="{0877E5AA-5003-1A46-8BE5-DB586F1A5069}"/>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dance</a:t>
            </a:r>
          </a:p>
        </p:txBody>
      </p:sp>
      <p:sp>
        <p:nvSpPr>
          <p:cNvPr id="19" name="CaixaDeTexto 18">
            <a:extLst>
              <a:ext uri="{FF2B5EF4-FFF2-40B4-BE49-F238E27FC236}">
                <a16:creationId xmlns:a16="http://schemas.microsoft.com/office/drawing/2014/main" id="{9DD7D459-E6B6-216D-933C-AEE1D839E129}"/>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draw</a:t>
            </a:r>
          </a:p>
        </p:txBody>
      </p:sp>
      <p:sp>
        <p:nvSpPr>
          <p:cNvPr id="20" name="CaixaDeTexto 19">
            <a:extLst>
              <a:ext uri="{FF2B5EF4-FFF2-40B4-BE49-F238E27FC236}">
                <a16:creationId xmlns:a16="http://schemas.microsoft.com/office/drawing/2014/main" id="{A19E15C9-513F-0A43-D92C-D3A60B0E8E5D}"/>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fly a kite</a:t>
            </a:r>
          </a:p>
        </p:txBody>
      </p:sp>
      <p:sp>
        <p:nvSpPr>
          <p:cNvPr id="21" name="CaixaDeTexto 20">
            <a:extLst>
              <a:ext uri="{FF2B5EF4-FFF2-40B4-BE49-F238E27FC236}">
                <a16:creationId xmlns:a16="http://schemas.microsoft.com/office/drawing/2014/main" id="{511713F9-475E-71CD-2FB2-A50EB9F87C72}"/>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paint</a:t>
            </a:r>
          </a:p>
        </p:txBody>
      </p:sp>
      <p:sp>
        <p:nvSpPr>
          <p:cNvPr id="22" name="CaixaDeTexto 21">
            <a:extLst>
              <a:ext uri="{FF2B5EF4-FFF2-40B4-BE49-F238E27FC236}">
                <a16:creationId xmlns:a16="http://schemas.microsoft.com/office/drawing/2014/main" id="{E017474E-46DB-4ED2-B0A7-DE963B6DEDEB}"/>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 soccer</a:t>
            </a:r>
          </a:p>
        </p:txBody>
      </p:sp>
      <p:pic>
        <p:nvPicPr>
          <p:cNvPr id="29" name="Imagem 28">
            <a:extLst>
              <a:ext uri="{FF2B5EF4-FFF2-40B4-BE49-F238E27FC236}">
                <a16:creationId xmlns:a16="http://schemas.microsoft.com/office/drawing/2014/main" id="{3AB699AF-0501-40C7-82B2-33C355E6C328}"/>
              </a:ext>
            </a:extLst>
          </p:cNvPr>
          <p:cNvPicPr>
            <a:picLocks noChangeAspect="1"/>
          </p:cNvPicPr>
          <p:nvPr/>
        </p:nvPicPr>
        <p:blipFill>
          <a:blip r:embed="rId2"/>
          <a:stretch>
            <a:fillRect/>
          </a:stretch>
        </p:blipFill>
        <p:spPr>
          <a:xfrm>
            <a:off x="9135377" y="2641361"/>
            <a:ext cx="1729450" cy="1180682"/>
          </a:xfrm>
          <a:prstGeom prst="rect">
            <a:avLst/>
          </a:prstGeom>
        </p:spPr>
      </p:pic>
      <p:pic>
        <p:nvPicPr>
          <p:cNvPr id="30" name="Imagem 29">
            <a:extLst>
              <a:ext uri="{FF2B5EF4-FFF2-40B4-BE49-F238E27FC236}">
                <a16:creationId xmlns:a16="http://schemas.microsoft.com/office/drawing/2014/main" id="{E96FFBFE-FF9F-8A11-0D1B-DDA397241109}"/>
              </a:ext>
            </a:extLst>
          </p:cNvPr>
          <p:cNvPicPr>
            <a:picLocks noChangeAspect="1"/>
          </p:cNvPicPr>
          <p:nvPr/>
        </p:nvPicPr>
        <p:blipFill>
          <a:blip r:embed="rId3"/>
          <a:stretch>
            <a:fillRect/>
          </a:stretch>
        </p:blipFill>
        <p:spPr>
          <a:xfrm>
            <a:off x="5977526" y="4684955"/>
            <a:ext cx="1729450" cy="1164053"/>
          </a:xfrm>
          <a:prstGeom prst="rect">
            <a:avLst/>
          </a:prstGeom>
        </p:spPr>
      </p:pic>
      <p:pic>
        <p:nvPicPr>
          <p:cNvPr id="31" name="Imagem 30">
            <a:extLst>
              <a:ext uri="{FF2B5EF4-FFF2-40B4-BE49-F238E27FC236}">
                <a16:creationId xmlns:a16="http://schemas.microsoft.com/office/drawing/2014/main" id="{90BF7DB9-B510-8AA9-0E98-5B1F93FE8544}"/>
              </a:ext>
            </a:extLst>
          </p:cNvPr>
          <p:cNvPicPr>
            <a:picLocks noChangeAspect="1"/>
          </p:cNvPicPr>
          <p:nvPr/>
        </p:nvPicPr>
        <p:blipFill>
          <a:blip r:embed="rId4"/>
          <a:stretch>
            <a:fillRect/>
          </a:stretch>
        </p:blipFill>
        <p:spPr>
          <a:xfrm>
            <a:off x="5977526" y="245954"/>
            <a:ext cx="1643346" cy="1512460"/>
          </a:xfrm>
          <a:prstGeom prst="rect">
            <a:avLst/>
          </a:prstGeom>
        </p:spPr>
      </p:pic>
      <p:pic>
        <p:nvPicPr>
          <p:cNvPr id="32" name="Imagem 31">
            <a:extLst>
              <a:ext uri="{FF2B5EF4-FFF2-40B4-BE49-F238E27FC236}">
                <a16:creationId xmlns:a16="http://schemas.microsoft.com/office/drawing/2014/main" id="{D4879207-89D5-D708-3886-5534303B45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69934" y="4378757"/>
            <a:ext cx="1879114" cy="1470251"/>
          </a:xfrm>
          <a:prstGeom prst="rect">
            <a:avLst/>
          </a:prstGeom>
        </p:spPr>
      </p:pic>
      <p:pic>
        <p:nvPicPr>
          <p:cNvPr id="33" name="Imagem 32">
            <a:extLst>
              <a:ext uri="{FF2B5EF4-FFF2-40B4-BE49-F238E27FC236}">
                <a16:creationId xmlns:a16="http://schemas.microsoft.com/office/drawing/2014/main" id="{EA0D9199-A29A-A87A-ED18-49C391AD1143}"/>
              </a:ext>
            </a:extLst>
          </p:cNvPr>
          <p:cNvPicPr>
            <a:picLocks noChangeAspect="1"/>
          </p:cNvPicPr>
          <p:nvPr/>
        </p:nvPicPr>
        <p:blipFill>
          <a:blip r:embed="rId6"/>
          <a:stretch>
            <a:fillRect/>
          </a:stretch>
        </p:blipFill>
        <p:spPr>
          <a:xfrm>
            <a:off x="5977526" y="2309583"/>
            <a:ext cx="1643346" cy="1512460"/>
          </a:xfrm>
          <a:prstGeom prst="rect">
            <a:avLst/>
          </a:prstGeom>
        </p:spPr>
      </p:pic>
      <p:pic>
        <p:nvPicPr>
          <p:cNvPr id="34" name="Imagem 33">
            <a:extLst>
              <a:ext uri="{FF2B5EF4-FFF2-40B4-BE49-F238E27FC236}">
                <a16:creationId xmlns:a16="http://schemas.microsoft.com/office/drawing/2014/main" id="{E3BE24B5-C5E3-D446-ED57-F9B0D17F7F34}"/>
              </a:ext>
            </a:extLst>
          </p:cNvPr>
          <p:cNvPicPr>
            <a:picLocks noChangeAspect="1"/>
          </p:cNvPicPr>
          <p:nvPr/>
        </p:nvPicPr>
        <p:blipFill>
          <a:blip r:embed="rId7"/>
          <a:stretch>
            <a:fillRect/>
          </a:stretch>
        </p:blipFill>
        <p:spPr>
          <a:xfrm>
            <a:off x="9096697" y="259349"/>
            <a:ext cx="1643346" cy="1512460"/>
          </a:xfrm>
          <a:prstGeom prst="rect">
            <a:avLst/>
          </a:prstGeom>
        </p:spPr>
      </p:pic>
      <p:sp>
        <p:nvSpPr>
          <p:cNvPr id="5" name="CaixaDeTexto 4">
            <a:extLst>
              <a:ext uri="{FF2B5EF4-FFF2-40B4-BE49-F238E27FC236}">
                <a16:creationId xmlns:a16="http://schemas.microsoft.com/office/drawing/2014/main" id="{C7BC370B-F5F8-5C33-BF44-3E809E8DE188}"/>
              </a:ext>
            </a:extLst>
          </p:cNvPr>
          <p:cNvSpPr txBox="1"/>
          <p:nvPr/>
        </p:nvSpPr>
        <p:spPr>
          <a:xfrm rot="16200000">
            <a:off x="7923023" y="4773103"/>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FOTOKOSTIC/</a:t>
            </a:r>
          </a:p>
          <a:p>
            <a:r>
              <a:rPr lang="pt-BR" sz="900" b="1" i="0" u="none" strike="noStrike" baseline="0" dirty="0">
                <a:solidFill>
                  <a:srgbClr val="2F2F2E"/>
                </a:solidFill>
                <a:latin typeface="HelveticaLTStd-Cond"/>
              </a:rPr>
              <a:t>SHUTTERSTOCK.COM</a:t>
            </a:r>
            <a:endParaRPr lang="pt-BR" sz="900" b="1" dirty="0"/>
          </a:p>
        </p:txBody>
      </p:sp>
      <p:sp>
        <p:nvSpPr>
          <p:cNvPr id="6" name="CaixaDeTexto 5">
            <a:extLst>
              <a:ext uri="{FF2B5EF4-FFF2-40B4-BE49-F238E27FC236}">
                <a16:creationId xmlns:a16="http://schemas.microsoft.com/office/drawing/2014/main" id="{1C04FC92-A8C3-A4F0-0C91-3D960367535E}"/>
              </a:ext>
            </a:extLst>
          </p:cNvPr>
          <p:cNvSpPr txBox="1"/>
          <p:nvPr/>
        </p:nvSpPr>
        <p:spPr>
          <a:xfrm rot="16200000">
            <a:off x="7970687" y="2756711"/>
            <a:ext cx="1983544"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IMAGES PRODUCTS/</a:t>
            </a:r>
          </a:p>
          <a:p>
            <a:pPr algn="l"/>
            <a:r>
              <a:rPr lang="pt-BR" sz="900" b="1" i="0" u="none" strike="noStrike" baseline="0" dirty="0">
                <a:solidFill>
                  <a:srgbClr val="2F2F2E"/>
                </a:solidFill>
                <a:latin typeface="HelveticaLTStd-Cond"/>
              </a:rPr>
              <a:t>SHUTTERSTOCK.COM</a:t>
            </a:r>
            <a:endParaRPr lang="pt-BR" sz="900" b="1" dirty="0"/>
          </a:p>
        </p:txBody>
      </p:sp>
      <p:sp>
        <p:nvSpPr>
          <p:cNvPr id="7" name="CaixaDeTexto 6">
            <a:extLst>
              <a:ext uri="{FF2B5EF4-FFF2-40B4-BE49-F238E27FC236}">
                <a16:creationId xmlns:a16="http://schemas.microsoft.com/office/drawing/2014/main" id="{37E4D3E2-137A-8C8B-DDBE-3CC891573703}"/>
              </a:ext>
            </a:extLst>
          </p:cNvPr>
          <p:cNvSpPr txBox="1"/>
          <p:nvPr/>
        </p:nvSpPr>
        <p:spPr>
          <a:xfrm rot="16200000">
            <a:off x="7958939" y="659907"/>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HAPPY TOGETHER/</a:t>
            </a:r>
          </a:p>
          <a:p>
            <a:r>
              <a:rPr lang="pt-BR" sz="900" b="1" i="0" u="none" strike="noStrike" baseline="0" dirty="0">
                <a:solidFill>
                  <a:srgbClr val="2F2F2E"/>
                </a:solidFill>
                <a:latin typeface="HelveticaLTStd-Cond"/>
              </a:rPr>
              <a:t>SHUTTERSTOCK.COM</a:t>
            </a:r>
            <a:endParaRPr lang="pt-BR" sz="900" b="1" dirty="0"/>
          </a:p>
        </p:txBody>
      </p:sp>
      <p:sp>
        <p:nvSpPr>
          <p:cNvPr id="8" name="CaixaDeTexto 7">
            <a:extLst>
              <a:ext uri="{FF2B5EF4-FFF2-40B4-BE49-F238E27FC236}">
                <a16:creationId xmlns:a16="http://schemas.microsoft.com/office/drawing/2014/main" id="{5F48148A-DEC4-85C8-610C-DBC9F4FFCABC}"/>
              </a:ext>
            </a:extLst>
          </p:cNvPr>
          <p:cNvSpPr txBox="1"/>
          <p:nvPr/>
        </p:nvSpPr>
        <p:spPr>
          <a:xfrm rot="16200000">
            <a:off x="4812978" y="4799171"/>
            <a:ext cx="1983544"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AFRICA STUDIO/</a:t>
            </a:r>
          </a:p>
          <a:p>
            <a:pPr algn="l"/>
            <a:r>
              <a:rPr lang="pt-BR" sz="900" b="1" i="0" u="none" strike="noStrike" baseline="0" dirty="0">
                <a:solidFill>
                  <a:srgbClr val="2F2F2E"/>
                </a:solidFill>
                <a:latin typeface="HelveticaLTStd-Cond"/>
              </a:rPr>
              <a:t>SHUTTERSTOCK.COM</a:t>
            </a:r>
            <a:endParaRPr lang="pt-BR" sz="900" b="1" dirty="0"/>
          </a:p>
        </p:txBody>
      </p:sp>
      <p:sp>
        <p:nvSpPr>
          <p:cNvPr id="11" name="CaixaDeTexto 10">
            <a:extLst>
              <a:ext uri="{FF2B5EF4-FFF2-40B4-BE49-F238E27FC236}">
                <a16:creationId xmlns:a16="http://schemas.microsoft.com/office/drawing/2014/main" id="{F685C5A6-4230-6A6A-BBB0-125731B7FADD}"/>
              </a:ext>
            </a:extLst>
          </p:cNvPr>
          <p:cNvSpPr txBox="1"/>
          <p:nvPr/>
        </p:nvSpPr>
        <p:spPr>
          <a:xfrm rot="16200000">
            <a:off x="4801088" y="2643451"/>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ALINA REYNBAKH/</a:t>
            </a:r>
          </a:p>
          <a:p>
            <a:r>
              <a:rPr lang="pt-BR" sz="900" b="1" i="0" u="none" strike="noStrike" baseline="0" dirty="0">
                <a:solidFill>
                  <a:srgbClr val="2F2F2E"/>
                </a:solidFill>
                <a:latin typeface="HelveticaLTStd-Cond"/>
              </a:rPr>
              <a:t>SHUTTERSTOCK.COM</a:t>
            </a:r>
            <a:endParaRPr lang="pt-BR" sz="900" b="1" dirty="0"/>
          </a:p>
        </p:txBody>
      </p:sp>
      <p:sp>
        <p:nvSpPr>
          <p:cNvPr id="13" name="CaixaDeTexto 12">
            <a:extLst>
              <a:ext uri="{FF2B5EF4-FFF2-40B4-BE49-F238E27FC236}">
                <a16:creationId xmlns:a16="http://schemas.microsoft.com/office/drawing/2014/main" id="{63827BF4-A23C-8D46-B9EE-24F2570D291F}"/>
              </a:ext>
            </a:extLst>
          </p:cNvPr>
          <p:cNvSpPr txBox="1"/>
          <p:nvPr/>
        </p:nvSpPr>
        <p:spPr>
          <a:xfrm rot="16200000">
            <a:off x="4774875" y="659907"/>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ROCKETCLIPS, INC./</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338008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abilities</a:t>
            </a:r>
          </a:p>
        </p:txBody>
      </p:sp>
      <p:sp>
        <p:nvSpPr>
          <p:cNvPr id="3" name="CaixaDeTexto 2">
            <a:extLst>
              <a:ext uri="{FF2B5EF4-FFF2-40B4-BE49-F238E27FC236}">
                <a16:creationId xmlns:a16="http://schemas.microsoft.com/office/drawing/2014/main" id="{9748CF88-8F92-2A4E-8730-3C1613624068}"/>
              </a:ext>
            </a:extLst>
          </p:cNvPr>
          <p:cNvSpPr txBox="1"/>
          <p:nvPr/>
        </p:nvSpPr>
        <p:spPr>
          <a:xfrm>
            <a:off x="5739681" y="1771005"/>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 the guitar</a:t>
            </a:r>
          </a:p>
        </p:txBody>
      </p:sp>
      <p:sp>
        <p:nvSpPr>
          <p:cNvPr id="5" name="CaixaDeTexto 4">
            <a:extLst>
              <a:ext uri="{FF2B5EF4-FFF2-40B4-BE49-F238E27FC236}">
                <a16:creationId xmlns:a16="http://schemas.microsoft.com/office/drawing/2014/main" id="{FF3C3DA0-98FF-C152-EEB1-B9E0AAAEFCAB}"/>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ride a bike</a:t>
            </a:r>
          </a:p>
        </p:txBody>
      </p:sp>
      <p:sp>
        <p:nvSpPr>
          <p:cNvPr id="6" name="CaixaDeTexto 5">
            <a:extLst>
              <a:ext uri="{FF2B5EF4-FFF2-40B4-BE49-F238E27FC236}">
                <a16:creationId xmlns:a16="http://schemas.microsoft.com/office/drawing/2014/main" id="{0DF401E1-4DF9-2B30-4303-48423C55DBE5}"/>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sing</a:t>
            </a:r>
          </a:p>
        </p:txBody>
      </p:sp>
      <p:sp>
        <p:nvSpPr>
          <p:cNvPr id="7" name="CaixaDeTexto 6">
            <a:extLst>
              <a:ext uri="{FF2B5EF4-FFF2-40B4-BE49-F238E27FC236}">
                <a16:creationId xmlns:a16="http://schemas.microsoft.com/office/drawing/2014/main" id="{54C48FF3-6217-4CC3-23B3-D73E32662602}"/>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speak English</a:t>
            </a:r>
          </a:p>
        </p:txBody>
      </p:sp>
      <p:sp>
        <p:nvSpPr>
          <p:cNvPr id="8" name="CaixaDeTexto 7">
            <a:extLst>
              <a:ext uri="{FF2B5EF4-FFF2-40B4-BE49-F238E27FC236}">
                <a16:creationId xmlns:a16="http://schemas.microsoft.com/office/drawing/2014/main" id="{5EA324CF-0E11-3084-080D-0C90462404C8}"/>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a:t>
            </a:r>
          </a:p>
        </p:txBody>
      </p:sp>
      <p:sp>
        <p:nvSpPr>
          <p:cNvPr id="9" name="CaixaDeTexto 8">
            <a:extLst>
              <a:ext uri="{FF2B5EF4-FFF2-40B4-BE49-F238E27FC236}">
                <a16:creationId xmlns:a16="http://schemas.microsoft.com/office/drawing/2014/main" id="{C5BA1B48-1FEB-3D62-D8DD-615FFF75871A}"/>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whistle</a:t>
            </a:r>
          </a:p>
        </p:txBody>
      </p:sp>
      <p:pic>
        <p:nvPicPr>
          <p:cNvPr id="11" name="Imagem 10">
            <a:extLst>
              <a:ext uri="{FF2B5EF4-FFF2-40B4-BE49-F238E27FC236}">
                <a16:creationId xmlns:a16="http://schemas.microsoft.com/office/drawing/2014/main" id="{55548F8F-EF4F-3D97-0E84-680FB38DF0D2}"/>
              </a:ext>
            </a:extLst>
          </p:cNvPr>
          <p:cNvPicPr>
            <a:picLocks noChangeAspect="1"/>
          </p:cNvPicPr>
          <p:nvPr/>
        </p:nvPicPr>
        <p:blipFill>
          <a:blip r:embed="rId2"/>
          <a:stretch>
            <a:fillRect/>
          </a:stretch>
        </p:blipFill>
        <p:spPr>
          <a:xfrm>
            <a:off x="9024252" y="4683577"/>
            <a:ext cx="1778743" cy="1153779"/>
          </a:xfrm>
          <a:prstGeom prst="rect">
            <a:avLst/>
          </a:prstGeom>
        </p:spPr>
      </p:pic>
      <p:pic>
        <p:nvPicPr>
          <p:cNvPr id="13" name="Imagem 12">
            <a:extLst>
              <a:ext uri="{FF2B5EF4-FFF2-40B4-BE49-F238E27FC236}">
                <a16:creationId xmlns:a16="http://schemas.microsoft.com/office/drawing/2014/main" id="{488EECD5-E1DD-D932-03D8-496808BB4566}"/>
              </a:ext>
            </a:extLst>
          </p:cNvPr>
          <p:cNvPicPr>
            <a:picLocks noChangeAspect="1"/>
          </p:cNvPicPr>
          <p:nvPr/>
        </p:nvPicPr>
        <p:blipFill>
          <a:blip r:embed="rId3"/>
          <a:stretch>
            <a:fillRect/>
          </a:stretch>
        </p:blipFill>
        <p:spPr>
          <a:xfrm>
            <a:off x="5957915" y="4667552"/>
            <a:ext cx="1762718" cy="1169804"/>
          </a:xfrm>
          <a:prstGeom prst="rect">
            <a:avLst/>
          </a:prstGeom>
        </p:spPr>
      </p:pic>
      <p:pic>
        <p:nvPicPr>
          <p:cNvPr id="14" name="Imagem 13">
            <a:extLst>
              <a:ext uri="{FF2B5EF4-FFF2-40B4-BE49-F238E27FC236}">
                <a16:creationId xmlns:a16="http://schemas.microsoft.com/office/drawing/2014/main" id="{E7B65AA4-A0E3-D003-B66D-F3DF7F4910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5403" y="2453297"/>
            <a:ext cx="1618496" cy="1363487"/>
          </a:xfrm>
          <a:prstGeom prst="rect">
            <a:avLst/>
          </a:prstGeom>
        </p:spPr>
      </p:pic>
      <p:pic>
        <p:nvPicPr>
          <p:cNvPr id="15" name="Imagem 14">
            <a:extLst>
              <a:ext uri="{FF2B5EF4-FFF2-40B4-BE49-F238E27FC236}">
                <a16:creationId xmlns:a16="http://schemas.microsoft.com/office/drawing/2014/main" id="{C228649C-8690-5A45-A30A-47783CA81E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24252" y="2407669"/>
            <a:ext cx="1810792" cy="1406837"/>
          </a:xfrm>
          <a:prstGeom prst="rect">
            <a:avLst/>
          </a:prstGeom>
        </p:spPr>
      </p:pic>
      <p:pic>
        <p:nvPicPr>
          <p:cNvPr id="16" name="Imagem 15">
            <a:extLst>
              <a:ext uri="{FF2B5EF4-FFF2-40B4-BE49-F238E27FC236}">
                <a16:creationId xmlns:a16="http://schemas.microsoft.com/office/drawing/2014/main" id="{0E35086F-3224-BFFF-3341-4C2563D3AB72}"/>
              </a:ext>
            </a:extLst>
          </p:cNvPr>
          <p:cNvPicPr>
            <a:picLocks noChangeAspect="1"/>
          </p:cNvPicPr>
          <p:nvPr/>
        </p:nvPicPr>
        <p:blipFill>
          <a:blip r:embed="rId6"/>
          <a:stretch>
            <a:fillRect/>
          </a:stretch>
        </p:blipFill>
        <p:spPr>
          <a:xfrm>
            <a:off x="5981952" y="68426"/>
            <a:ext cx="1714644" cy="1666570"/>
          </a:xfrm>
          <a:prstGeom prst="rect">
            <a:avLst/>
          </a:prstGeom>
        </p:spPr>
      </p:pic>
      <p:pic>
        <p:nvPicPr>
          <p:cNvPr id="17" name="Imagem 16">
            <a:extLst>
              <a:ext uri="{FF2B5EF4-FFF2-40B4-BE49-F238E27FC236}">
                <a16:creationId xmlns:a16="http://schemas.microsoft.com/office/drawing/2014/main" id="{AA557367-C721-7281-23D7-9CA4A542E5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24252" y="223318"/>
            <a:ext cx="1810792" cy="1532128"/>
          </a:xfrm>
          <a:prstGeom prst="rect">
            <a:avLst/>
          </a:prstGeom>
        </p:spPr>
      </p:pic>
      <p:sp>
        <p:nvSpPr>
          <p:cNvPr id="19" name="CaixaDeTexto 18">
            <a:extLst>
              <a:ext uri="{FF2B5EF4-FFF2-40B4-BE49-F238E27FC236}">
                <a16:creationId xmlns:a16="http://schemas.microsoft.com/office/drawing/2014/main" id="{55DD8493-95B7-F542-BA4D-3833A5CA53A2}"/>
              </a:ext>
            </a:extLst>
          </p:cNvPr>
          <p:cNvSpPr txBox="1"/>
          <p:nvPr/>
        </p:nvSpPr>
        <p:spPr>
          <a:xfrm rot="16200000">
            <a:off x="7758674" y="4682456"/>
            <a:ext cx="2040728"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MARLON </a:t>
            </a:r>
          </a:p>
          <a:p>
            <a:pPr algn="l"/>
            <a:r>
              <a:rPr lang="pt-BR" sz="900" b="1" i="0" u="none" strike="noStrike" baseline="0" dirty="0">
                <a:solidFill>
                  <a:srgbClr val="2F2F2E"/>
                </a:solidFill>
                <a:latin typeface="HelveticaLTStd-Cond"/>
              </a:rPr>
              <a:t>LOPEZ MMG1 DESIGN/</a:t>
            </a:r>
          </a:p>
          <a:p>
            <a:pPr algn="l"/>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5AC64336-4AA4-5C3C-B94F-92025BB2CF25}"/>
              </a:ext>
            </a:extLst>
          </p:cNvPr>
          <p:cNvSpPr txBox="1"/>
          <p:nvPr/>
        </p:nvSpPr>
        <p:spPr>
          <a:xfrm rot="16200000">
            <a:off x="7856515" y="2681227"/>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CESAR DINIZ/</a:t>
            </a:r>
          </a:p>
          <a:p>
            <a:r>
              <a:rPr lang="pt-BR" sz="900" b="1" i="0" u="none" strike="noStrike" baseline="0" dirty="0">
                <a:solidFill>
                  <a:srgbClr val="2F2F2E"/>
                </a:solidFill>
                <a:latin typeface="HelveticaLTStd-Cond"/>
              </a:rPr>
              <a:t>PULSAR IMAGENS</a:t>
            </a:r>
            <a:endParaRPr lang="pt-BR" sz="900" b="1" dirty="0"/>
          </a:p>
        </p:txBody>
      </p:sp>
      <p:sp>
        <p:nvSpPr>
          <p:cNvPr id="21" name="CaixaDeTexto 20">
            <a:extLst>
              <a:ext uri="{FF2B5EF4-FFF2-40B4-BE49-F238E27FC236}">
                <a16:creationId xmlns:a16="http://schemas.microsoft.com/office/drawing/2014/main" id="{D8050A99-2D95-C04E-0E83-A132F6A62929}"/>
              </a:ext>
            </a:extLst>
          </p:cNvPr>
          <p:cNvSpPr txBox="1"/>
          <p:nvPr/>
        </p:nvSpPr>
        <p:spPr>
          <a:xfrm rot="16200000">
            <a:off x="7856515" y="619324"/>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FLAMINGO IMAGES/</a:t>
            </a:r>
          </a:p>
          <a:p>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4F560270-4BFE-9114-1368-040124BD328A}"/>
              </a:ext>
            </a:extLst>
          </p:cNvPr>
          <p:cNvSpPr txBox="1"/>
          <p:nvPr/>
        </p:nvSpPr>
        <p:spPr>
          <a:xfrm rot="16200000">
            <a:off x="4805514" y="4820068"/>
            <a:ext cx="19835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2P2PLAY/</a:t>
            </a:r>
          </a:p>
          <a:p>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4FD0BF51-32EF-0F9F-8D34-FC2E3500AA9E}"/>
              </a:ext>
            </a:extLst>
          </p:cNvPr>
          <p:cNvSpPr txBox="1"/>
          <p:nvPr/>
        </p:nvSpPr>
        <p:spPr>
          <a:xfrm rot="16200000">
            <a:off x="4812978" y="2739569"/>
            <a:ext cx="1983544"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JACEK CHABRASZEWSKI/</a:t>
            </a:r>
          </a:p>
          <a:p>
            <a:pPr algn="l"/>
            <a:r>
              <a:rPr lang="pt-BR" sz="900" b="1" i="0" u="none" strike="noStrike" baseline="0" dirty="0">
                <a:solidFill>
                  <a:srgbClr val="2F2F2E"/>
                </a:solidFill>
                <a:latin typeface="HelveticaLTStd-Cond"/>
              </a:rPr>
              <a:t>SHUTTERSTOCK.COM</a:t>
            </a:r>
            <a:endParaRPr lang="pt-BR" sz="900" b="1" dirty="0"/>
          </a:p>
        </p:txBody>
      </p:sp>
      <p:pic>
        <p:nvPicPr>
          <p:cNvPr id="25" name="Imagem 24">
            <a:extLst>
              <a:ext uri="{FF2B5EF4-FFF2-40B4-BE49-F238E27FC236}">
                <a16:creationId xmlns:a16="http://schemas.microsoft.com/office/drawing/2014/main" id="{F7D31CBF-670C-8E4B-C48E-7D77352A87DB}"/>
              </a:ext>
            </a:extLst>
          </p:cNvPr>
          <p:cNvPicPr>
            <a:picLocks noChangeAspect="1"/>
          </p:cNvPicPr>
          <p:nvPr/>
        </p:nvPicPr>
        <p:blipFill>
          <a:blip r:embed="rId8"/>
          <a:stretch>
            <a:fillRect/>
          </a:stretch>
        </p:blipFill>
        <p:spPr>
          <a:xfrm>
            <a:off x="5589883" y="394866"/>
            <a:ext cx="368032" cy="1400896"/>
          </a:xfrm>
          <a:prstGeom prst="rect">
            <a:avLst/>
          </a:prstGeom>
        </p:spPr>
      </p:pic>
    </p:spTree>
    <p:extLst>
      <p:ext uri="{BB962C8B-B14F-4D97-AF65-F5344CB8AC3E}">
        <p14:creationId xmlns:p14="http://schemas.microsoft.com/office/powerpoint/2010/main" val="508706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abilities</a:t>
            </a:r>
          </a:p>
        </p:txBody>
      </p:sp>
      <p:grpSp>
        <p:nvGrpSpPr>
          <p:cNvPr id="5" name="Agrupar 4">
            <a:extLst>
              <a:ext uri="{FF2B5EF4-FFF2-40B4-BE49-F238E27FC236}">
                <a16:creationId xmlns:a16="http://schemas.microsoft.com/office/drawing/2014/main" id="{D06325D5-C5F0-9072-E562-6D15AFE25AEC}"/>
              </a:ext>
            </a:extLst>
          </p:cNvPr>
          <p:cNvGrpSpPr/>
          <p:nvPr/>
        </p:nvGrpSpPr>
        <p:grpSpPr>
          <a:xfrm>
            <a:off x="145812" y="3501769"/>
            <a:ext cx="4266859" cy="3036535"/>
            <a:chOff x="169703" y="2869579"/>
            <a:chExt cx="4266859" cy="3036535"/>
          </a:xfrm>
        </p:grpSpPr>
        <p:sp>
          <p:nvSpPr>
            <p:cNvPr id="6" name="CaixaDeTexto 5">
              <a:extLst>
                <a:ext uri="{FF2B5EF4-FFF2-40B4-BE49-F238E27FC236}">
                  <a16:creationId xmlns:a16="http://schemas.microsoft.com/office/drawing/2014/main" id="{78EBEB11-A5E4-E14B-461A-03C2A7DBCD96}"/>
                </a:ext>
              </a:extLst>
            </p:cNvPr>
            <p:cNvSpPr txBox="1"/>
            <p:nvPr/>
          </p:nvSpPr>
          <p:spPr>
            <a:xfrm>
              <a:off x="262127" y="3351569"/>
              <a:ext cx="4174435" cy="2554545"/>
            </a:xfrm>
            <a:custGeom>
              <a:avLst/>
              <a:gdLst>
                <a:gd name="connsiteX0" fmla="*/ 0 w 4174435"/>
                <a:gd name="connsiteY0" fmla="*/ 0 h 2554545"/>
                <a:gd name="connsiteX1" fmla="*/ 4174435 w 4174435"/>
                <a:gd name="connsiteY1" fmla="*/ 0 h 2554545"/>
                <a:gd name="connsiteX2" fmla="*/ 4174435 w 4174435"/>
                <a:gd name="connsiteY2" fmla="*/ 2554545 h 2554545"/>
                <a:gd name="connsiteX3" fmla="*/ 0 w 4174435"/>
                <a:gd name="connsiteY3" fmla="*/ 2554545 h 2554545"/>
                <a:gd name="connsiteX4" fmla="*/ 0 w 417443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435" h="2554545" fill="none" extrusionOk="0">
                  <a:moveTo>
                    <a:pt x="0" y="0"/>
                  </a:moveTo>
                  <a:cubicBezTo>
                    <a:pt x="701512" y="-49533"/>
                    <a:pt x="3433256" y="-14809"/>
                    <a:pt x="4174435" y="0"/>
                  </a:cubicBezTo>
                  <a:cubicBezTo>
                    <a:pt x="4262074" y="1036536"/>
                    <a:pt x="4101756" y="1402784"/>
                    <a:pt x="4174435" y="2554545"/>
                  </a:cubicBezTo>
                  <a:cubicBezTo>
                    <a:pt x="2989598" y="2506314"/>
                    <a:pt x="869598" y="2639000"/>
                    <a:pt x="0" y="2554545"/>
                  </a:cubicBezTo>
                  <a:cubicBezTo>
                    <a:pt x="-38581" y="1545173"/>
                    <a:pt x="63341" y="1130980"/>
                    <a:pt x="0" y="0"/>
                  </a:cubicBezTo>
                  <a:close/>
                </a:path>
                <a:path w="4174435" h="2554545" stroke="0" extrusionOk="0">
                  <a:moveTo>
                    <a:pt x="0" y="0"/>
                  </a:moveTo>
                  <a:cubicBezTo>
                    <a:pt x="2037007" y="118645"/>
                    <a:pt x="3205530" y="116012"/>
                    <a:pt x="4174435" y="0"/>
                  </a:cubicBezTo>
                  <a:cubicBezTo>
                    <a:pt x="4041553" y="1203191"/>
                    <a:pt x="4259386" y="1803708"/>
                    <a:pt x="4174435" y="2554545"/>
                  </a:cubicBezTo>
                  <a:cubicBezTo>
                    <a:pt x="2729168" y="2689145"/>
                    <a:pt x="1779372"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Estude combinações possíveis de palavras que costumam ser usadas</a:t>
              </a:r>
            </a:p>
            <a:p>
              <a:r>
                <a:rPr lang="pt-BR" sz="2000" dirty="0"/>
                <a:t>em inglês para aumentar seu vocabulário e utilize-as em seus textos. Organizar palavras e</a:t>
              </a:r>
            </a:p>
            <a:p>
              <a:r>
                <a:rPr lang="pt-BR" sz="2000" dirty="0"/>
                <a:t>expressões por campo semântico também pode ajudar você a ampliar</a:t>
              </a:r>
            </a:p>
            <a:p>
              <a:r>
                <a:rPr lang="pt-BR" sz="2000" dirty="0"/>
                <a:t>e fixar o vocabulário aprendido.</a:t>
              </a:r>
            </a:p>
          </p:txBody>
        </p:sp>
        <p:sp>
          <p:nvSpPr>
            <p:cNvPr id="7" name="Pentágono 6">
              <a:extLst>
                <a:ext uri="{FF2B5EF4-FFF2-40B4-BE49-F238E27FC236}">
                  <a16:creationId xmlns:a16="http://schemas.microsoft.com/office/drawing/2014/main" id="{A40ED5F4-9DE6-50BC-807A-E5B203CBBF2E}"/>
                </a:ext>
              </a:extLst>
            </p:cNvPr>
            <p:cNvSpPr/>
            <p:nvPr/>
          </p:nvSpPr>
          <p:spPr>
            <a:xfrm rot="21338555">
              <a:off x="169703" y="2869579"/>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8" name="Imagem 7" descr="Diagrama&#10;&#10;Descrição gerada automaticamente">
            <a:extLst>
              <a:ext uri="{FF2B5EF4-FFF2-40B4-BE49-F238E27FC236}">
                <a16:creationId xmlns:a16="http://schemas.microsoft.com/office/drawing/2014/main" id="{2D776A0E-C4B3-A37E-B8F9-FC2621F02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2532" y="1192664"/>
            <a:ext cx="6938870" cy="4472671"/>
          </a:xfrm>
          <a:prstGeom prst="rect">
            <a:avLst/>
          </a:prstGeom>
        </p:spPr>
      </p:pic>
      <p:sp>
        <p:nvSpPr>
          <p:cNvPr id="11" name="CaixaDeTexto 10">
            <a:extLst>
              <a:ext uri="{FF2B5EF4-FFF2-40B4-BE49-F238E27FC236}">
                <a16:creationId xmlns:a16="http://schemas.microsoft.com/office/drawing/2014/main" id="{2B2BEB87-F028-961B-D1C1-3A5C2C1BE42E}"/>
              </a:ext>
            </a:extLst>
          </p:cNvPr>
          <p:cNvSpPr txBox="1"/>
          <p:nvPr/>
        </p:nvSpPr>
        <p:spPr>
          <a:xfrm>
            <a:off x="6453350" y="2034896"/>
            <a:ext cx="1608083" cy="400110"/>
          </a:xfrm>
          <a:custGeom>
            <a:avLst/>
            <a:gdLst>
              <a:gd name="connsiteX0" fmla="*/ 0 w 1608083"/>
              <a:gd name="connsiteY0" fmla="*/ 0 h 400110"/>
              <a:gd name="connsiteX1" fmla="*/ 1608083 w 1608083"/>
              <a:gd name="connsiteY1" fmla="*/ 0 h 400110"/>
              <a:gd name="connsiteX2" fmla="*/ 1608083 w 1608083"/>
              <a:gd name="connsiteY2" fmla="*/ 400110 h 400110"/>
              <a:gd name="connsiteX3" fmla="*/ 0 w 1608083"/>
              <a:gd name="connsiteY3" fmla="*/ 400110 h 400110"/>
              <a:gd name="connsiteX4" fmla="*/ 0 w 160808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3" h="400110" fill="none" extrusionOk="0">
                <a:moveTo>
                  <a:pt x="0" y="0"/>
                </a:moveTo>
                <a:cubicBezTo>
                  <a:pt x="252897" y="20427"/>
                  <a:pt x="917702" y="-136800"/>
                  <a:pt x="1608083" y="0"/>
                </a:cubicBezTo>
                <a:cubicBezTo>
                  <a:pt x="1590639" y="188354"/>
                  <a:pt x="1641491" y="268442"/>
                  <a:pt x="1608083" y="400110"/>
                </a:cubicBezTo>
                <a:cubicBezTo>
                  <a:pt x="1161591" y="316839"/>
                  <a:pt x="536709" y="282540"/>
                  <a:pt x="0" y="400110"/>
                </a:cubicBezTo>
                <a:cubicBezTo>
                  <a:pt x="6807" y="313366"/>
                  <a:pt x="-28259" y="156545"/>
                  <a:pt x="0" y="0"/>
                </a:cubicBezTo>
                <a:close/>
              </a:path>
              <a:path w="1608083" h="400110" stroke="0" extrusionOk="0">
                <a:moveTo>
                  <a:pt x="0" y="0"/>
                </a:moveTo>
                <a:cubicBezTo>
                  <a:pt x="509849" y="53126"/>
                  <a:pt x="877803" y="-141285"/>
                  <a:pt x="1608083" y="0"/>
                </a:cubicBezTo>
                <a:cubicBezTo>
                  <a:pt x="1579120" y="83683"/>
                  <a:pt x="1577974" y="323643"/>
                  <a:pt x="1608083" y="400110"/>
                </a:cubicBezTo>
                <a:cubicBezTo>
                  <a:pt x="1055044" y="467160"/>
                  <a:pt x="190494" y="261901"/>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the tango</a:t>
            </a:r>
          </a:p>
        </p:txBody>
      </p:sp>
      <p:sp>
        <p:nvSpPr>
          <p:cNvPr id="13" name="CaixaDeTexto 12">
            <a:extLst>
              <a:ext uri="{FF2B5EF4-FFF2-40B4-BE49-F238E27FC236}">
                <a16:creationId xmlns:a16="http://schemas.microsoft.com/office/drawing/2014/main" id="{F29B6231-69E8-4214-233A-323F729571D8}"/>
              </a:ext>
            </a:extLst>
          </p:cNvPr>
          <p:cNvSpPr txBox="1"/>
          <p:nvPr/>
        </p:nvSpPr>
        <p:spPr>
          <a:xfrm>
            <a:off x="6453349" y="3538664"/>
            <a:ext cx="1608083" cy="400110"/>
          </a:xfrm>
          <a:custGeom>
            <a:avLst/>
            <a:gdLst>
              <a:gd name="connsiteX0" fmla="*/ 0 w 1608083"/>
              <a:gd name="connsiteY0" fmla="*/ 0 h 400110"/>
              <a:gd name="connsiteX1" fmla="*/ 1608083 w 1608083"/>
              <a:gd name="connsiteY1" fmla="*/ 0 h 400110"/>
              <a:gd name="connsiteX2" fmla="*/ 1608083 w 1608083"/>
              <a:gd name="connsiteY2" fmla="*/ 400110 h 400110"/>
              <a:gd name="connsiteX3" fmla="*/ 0 w 1608083"/>
              <a:gd name="connsiteY3" fmla="*/ 400110 h 400110"/>
              <a:gd name="connsiteX4" fmla="*/ 0 w 160808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3" h="400110" fill="none" extrusionOk="0">
                <a:moveTo>
                  <a:pt x="0" y="0"/>
                </a:moveTo>
                <a:cubicBezTo>
                  <a:pt x="252897" y="20427"/>
                  <a:pt x="917702" y="-136800"/>
                  <a:pt x="1608083" y="0"/>
                </a:cubicBezTo>
                <a:cubicBezTo>
                  <a:pt x="1590639" y="188354"/>
                  <a:pt x="1641491" y="268442"/>
                  <a:pt x="1608083" y="400110"/>
                </a:cubicBezTo>
                <a:cubicBezTo>
                  <a:pt x="1161591" y="316839"/>
                  <a:pt x="536709" y="282540"/>
                  <a:pt x="0" y="400110"/>
                </a:cubicBezTo>
                <a:cubicBezTo>
                  <a:pt x="6807" y="313366"/>
                  <a:pt x="-28259" y="156545"/>
                  <a:pt x="0" y="0"/>
                </a:cubicBezTo>
                <a:close/>
              </a:path>
              <a:path w="1608083" h="400110" stroke="0" extrusionOk="0">
                <a:moveTo>
                  <a:pt x="0" y="0"/>
                </a:moveTo>
                <a:cubicBezTo>
                  <a:pt x="509849" y="53126"/>
                  <a:pt x="877803" y="-141285"/>
                  <a:pt x="1608083" y="0"/>
                </a:cubicBezTo>
                <a:cubicBezTo>
                  <a:pt x="1579120" y="83683"/>
                  <a:pt x="1577974" y="323643"/>
                  <a:pt x="1608083" y="400110"/>
                </a:cubicBezTo>
                <a:cubicBezTo>
                  <a:pt x="1055044" y="467160"/>
                  <a:pt x="190494" y="261901"/>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a picture</a:t>
            </a:r>
          </a:p>
        </p:txBody>
      </p:sp>
      <p:sp>
        <p:nvSpPr>
          <p:cNvPr id="14" name="CaixaDeTexto 13">
            <a:extLst>
              <a:ext uri="{FF2B5EF4-FFF2-40B4-BE49-F238E27FC236}">
                <a16:creationId xmlns:a16="http://schemas.microsoft.com/office/drawing/2014/main" id="{8801AA00-3C2F-4932-FFB4-B515DF00002B}"/>
              </a:ext>
            </a:extLst>
          </p:cNvPr>
          <p:cNvSpPr txBox="1"/>
          <p:nvPr/>
        </p:nvSpPr>
        <p:spPr>
          <a:xfrm>
            <a:off x="6453348" y="5042432"/>
            <a:ext cx="1608083" cy="400110"/>
          </a:xfrm>
          <a:custGeom>
            <a:avLst/>
            <a:gdLst>
              <a:gd name="connsiteX0" fmla="*/ 0 w 1608083"/>
              <a:gd name="connsiteY0" fmla="*/ 0 h 400110"/>
              <a:gd name="connsiteX1" fmla="*/ 1608083 w 1608083"/>
              <a:gd name="connsiteY1" fmla="*/ 0 h 400110"/>
              <a:gd name="connsiteX2" fmla="*/ 1608083 w 1608083"/>
              <a:gd name="connsiteY2" fmla="*/ 400110 h 400110"/>
              <a:gd name="connsiteX3" fmla="*/ 0 w 1608083"/>
              <a:gd name="connsiteY3" fmla="*/ 400110 h 400110"/>
              <a:gd name="connsiteX4" fmla="*/ 0 w 160808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3" h="400110" fill="none" extrusionOk="0">
                <a:moveTo>
                  <a:pt x="0" y="0"/>
                </a:moveTo>
                <a:cubicBezTo>
                  <a:pt x="252897" y="20427"/>
                  <a:pt x="917702" y="-136800"/>
                  <a:pt x="1608083" y="0"/>
                </a:cubicBezTo>
                <a:cubicBezTo>
                  <a:pt x="1590639" y="188354"/>
                  <a:pt x="1641491" y="268442"/>
                  <a:pt x="1608083" y="400110"/>
                </a:cubicBezTo>
                <a:cubicBezTo>
                  <a:pt x="1161591" y="316839"/>
                  <a:pt x="536709" y="282540"/>
                  <a:pt x="0" y="400110"/>
                </a:cubicBezTo>
                <a:cubicBezTo>
                  <a:pt x="6807" y="313366"/>
                  <a:pt x="-28259" y="156545"/>
                  <a:pt x="0" y="0"/>
                </a:cubicBezTo>
                <a:close/>
              </a:path>
              <a:path w="1608083" h="400110" stroke="0" extrusionOk="0">
                <a:moveTo>
                  <a:pt x="0" y="0"/>
                </a:moveTo>
                <a:cubicBezTo>
                  <a:pt x="509849" y="53126"/>
                  <a:pt x="877803" y="-141285"/>
                  <a:pt x="1608083" y="0"/>
                </a:cubicBezTo>
                <a:cubicBezTo>
                  <a:pt x="1579120" y="83683"/>
                  <a:pt x="1577974" y="323643"/>
                  <a:pt x="1608083" y="400110"/>
                </a:cubicBezTo>
                <a:cubicBezTo>
                  <a:pt x="1055044" y="467160"/>
                  <a:pt x="190494" y="261901"/>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the piano</a:t>
            </a:r>
          </a:p>
        </p:txBody>
      </p:sp>
      <p:sp>
        <p:nvSpPr>
          <p:cNvPr id="15" name="CaixaDeTexto 14">
            <a:extLst>
              <a:ext uri="{FF2B5EF4-FFF2-40B4-BE49-F238E27FC236}">
                <a16:creationId xmlns:a16="http://schemas.microsoft.com/office/drawing/2014/main" id="{90DCC7AD-D72F-D55D-6B5A-CB38BCAC5782}"/>
              </a:ext>
            </a:extLst>
          </p:cNvPr>
          <p:cNvSpPr txBox="1"/>
          <p:nvPr/>
        </p:nvSpPr>
        <p:spPr>
          <a:xfrm>
            <a:off x="10103302" y="2034896"/>
            <a:ext cx="1608083" cy="400110"/>
          </a:xfrm>
          <a:custGeom>
            <a:avLst/>
            <a:gdLst>
              <a:gd name="connsiteX0" fmla="*/ 0 w 1608083"/>
              <a:gd name="connsiteY0" fmla="*/ 0 h 400110"/>
              <a:gd name="connsiteX1" fmla="*/ 1608083 w 1608083"/>
              <a:gd name="connsiteY1" fmla="*/ 0 h 400110"/>
              <a:gd name="connsiteX2" fmla="*/ 1608083 w 1608083"/>
              <a:gd name="connsiteY2" fmla="*/ 400110 h 400110"/>
              <a:gd name="connsiteX3" fmla="*/ 0 w 1608083"/>
              <a:gd name="connsiteY3" fmla="*/ 400110 h 400110"/>
              <a:gd name="connsiteX4" fmla="*/ 0 w 160808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3" h="400110" fill="none" extrusionOk="0">
                <a:moveTo>
                  <a:pt x="0" y="0"/>
                </a:moveTo>
                <a:cubicBezTo>
                  <a:pt x="252897" y="20427"/>
                  <a:pt x="917702" y="-136800"/>
                  <a:pt x="1608083" y="0"/>
                </a:cubicBezTo>
                <a:cubicBezTo>
                  <a:pt x="1590639" y="188354"/>
                  <a:pt x="1641491" y="268442"/>
                  <a:pt x="1608083" y="400110"/>
                </a:cubicBezTo>
                <a:cubicBezTo>
                  <a:pt x="1161591" y="316839"/>
                  <a:pt x="536709" y="282540"/>
                  <a:pt x="0" y="400110"/>
                </a:cubicBezTo>
                <a:cubicBezTo>
                  <a:pt x="6807" y="313366"/>
                  <a:pt x="-28259" y="156545"/>
                  <a:pt x="0" y="0"/>
                </a:cubicBezTo>
                <a:close/>
              </a:path>
              <a:path w="1608083" h="400110" stroke="0" extrusionOk="0">
                <a:moveTo>
                  <a:pt x="0" y="0"/>
                </a:moveTo>
                <a:cubicBezTo>
                  <a:pt x="509849" y="53126"/>
                  <a:pt x="877803" y="-141285"/>
                  <a:pt x="1608083" y="0"/>
                </a:cubicBezTo>
                <a:cubicBezTo>
                  <a:pt x="1579120" y="83683"/>
                  <a:pt x="1577974" y="323643"/>
                  <a:pt x="1608083" y="400110"/>
                </a:cubicBezTo>
                <a:cubicBezTo>
                  <a:pt x="1055044" y="467160"/>
                  <a:pt x="190494" y="261901"/>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a horse</a:t>
            </a:r>
          </a:p>
        </p:txBody>
      </p:sp>
      <p:sp>
        <p:nvSpPr>
          <p:cNvPr id="16" name="CaixaDeTexto 15">
            <a:extLst>
              <a:ext uri="{FF2B5EF4-FFF2-40B4-BE49-F238E27FC236}">
                <a16:creationId xmlns:a16="http://schemas.microsoft.com/office/drawing/2014/main" id="{9F4EFDA7-133A-D0FE-AF0E-96D578912D86}"/>
              </a:ext>
            </a:extLst>
          </p:cNvPr>
          <p:cNvSpPr txBox="1"/>
          <p:nvPr/>
        </p:nvSpPr>
        <p:spPr>
          <a:xfrm>
            <a:off x="9983733" y="3561747"/>
            <a:ext cx="1727652" cy="338554"/>
          </a:xfrm>
          <a:custGeom>
            <a:avLst/>
            <a:gdLst>
              <a:gd name="connsiteX0" fmla="*/ 0 w 1727652"/>
              <a:gd name="connsiteY0" fmla="*/ 0 h 338554"/>
              <a:gd name="connsiteX1" fmla="*/ 1727652 w 1727652"/>
              <a:gd name="connsiteY1" fmla="*/ 0 h 338554"/>
              <a:gd name="connsiteX2" fmla="*/ 1727652 w 1727652"/>
              <a:gd name="connsiteY2" fmla="*/ 338554 h 338554"/>
              <a:gd name="connsiteX3" fmla="*/ 0 w 1727652"/>
              <a:gd name="connsiteY3" fmla="*/ 338554 h 338554"/>
              <a:gd name="connsiteX4" fmla="*/ 0 w 1727652"/>
              <a:gd name="connsiteY4" fmla="*/ 0 h 3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652" h="338554" fill="none" extrusionOk="0">
                <a:moveTo>
                  <a:pt x="0" y="0"/>
                </a:moveTo>
                <a:cubicBezTo>
                  <a:pt x="858817" y="-41193"/>
                  <a:pt x="1517892" y="-141165"/>
                  <a:pt x="1727652" y="0"/>
                </a:cubicBezTo>
                <a:cubicBezTo>
                  <a:pt x="1701779" y="36233"/>
                  <a:pt x="1744611" y="275408"/>
                  <a:pt x="1727652" y="338554"/>
                </a:cubicBezTo>
                <a:cubicBezTo>
                  <a:pt x="1223760" y="222118"/>
                  <a:pt x="455744" y="382730"/>
                  <a:pt x="0" y="338554"/>
                </a:cubicBezTo>
                <a:cubicBezTo>
                  <a:pt x="-13286" y="220471"/>
                  <a:pt x="-22086" y="37880"/>
                  <a:pt x="0" y="0"/>
                </a:cubicBezTo>
                <a:close/>
              </a:path>
              <a:path w="1727652" h="338554" stroke="0" extrusionOk="0">
                <a:moveTo>
                  <a:pt x="0" y="0"/>
                </a:moveTo>
                <a:cubicBezTo>
                  <a:pt x="729802" y="-48012"/>
                  <a:pt x="1551823" y="-135658"/>
                  <a:pt x="1727652" y="0"/>
                </a:cubicBezTo>
                <a:cubicBezTo>
                  <a:pt x="1754935" y="165523"/>
                  <a:pt x="1725501" y="184246"/>
                  <a:pt x="1727652" y="338554"/>
                </a:cubicBezTo>
                <a:cubicBezTo>
                  <a:pt x="953369" y="409209"/>
                  <a:pt x="398967" y="491693"/>
                  <a:pt x="0" y="338554"/>
                </a:cubicBezTo>
                <a:cubicBezTo>
                  <a:pt x="-5108" y="236680"/>
                  <a:pt x="-2657" y="126707"/>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1600" b="1" dirty="0">
                <a:solidFill>
                  <a:srgbClr val="FF0000"/>
                </a:solidFill>
              </a:rPr>
              <a:t>Happy Birthday</a:t>
            </a:r>
          </a:p>
        </p:txBody>
      </p:sp>
      <p:sp>
        <p:nvSpPr>
          <p:cNvPr id="18" name="CaixaDeTexto 17">
            <a:extLst>
              <a:ext uri="{FF2B5EF4-FFF2-40B4-BE49-F238E27FC236}">
                <a16:creationId xmlns:a16="http://schemas.microsoft.com/office/drawing/2014/main" id="{C5F1162F-0C46-4F11-A78A-572FB3F43859}"/>
              </a:ext>
            </a:extLst>
          </p:cNvPr>
          <p:cNvSpPr txBox="1"/>
          <p:nvPr/>
        </p:nvSpPr>
        <p:spPr>
          <a:xfrm>
            <a:off x="10103301" y="5026367"/>
            <a:ext cx="1608083" cy="400110"/>
          </a:xfrm>
          <a:custGeom>
            <a:avLst/>
            <a:gdLst>
              <a:gd name="connsiteX0" fmla="*/ 0 w 1608083"/>
              <a:gd name="connsiteY0" fmla="*/ 0 h 400110"/>
              <a:gd name="connsiteX1" fmla="*/ 1608083 w 1608083"/>
              <a:gd name="connsiteY1" fmla="*/ 0 h 400110"/>
              <a:gd name="connsiteX2" fmla="*/ 1608083 w 1608083"/>
              <a:gd name="connsiteY2" fmla="*/ 400110 h 400110"/>
              <a:gd name="connsiteX3" fmla="*/ 0 w 1608083"/>
              <a:gd name="connsiteY3" fmla="*/ 400110 h 400110"/>
              <a:gd name="connsiteX4" fmla="*/ 0 w 160808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083" h="400110" fill="none" extrusionOk="0">
                <a:moveTo>
                  <a:pt x="0" y="0"/>
                </a:moveTo>
                <a:cubicBezTo>
                  <a:pt x="252897" y="20427"/>
                  <a:pt x="917702" y="-136800"/>
                  <a:pt x="1608083" y="0"/>
                </a:cubicBezTo>
                <a:cubicBezTo>
                  <a:pt x="1590639" y="188354"/>
                  <a:pt x="1641491" y="268442"/>
                  <a:pt x="1608083" y="400110"/>
                </a:cubicBezTo>
                <a:cubicBezTo>
                  <a:pt x="1161591" y="316839"/>
                  <a:pt x="536709" y="282540"/>
                  <a:pt x="0" y="400110"/>
                </a:cubicBezTo>
                <a:cubicBezTo>
                  <a:pt x="6807" y="313366"/>
                  <a:pt x="-28259" y="156545"/>
                  <a:pt x="0" y="0"/>
                </a:cubicBezTo>
                <a:close/>
              </a:path>
              <a:path w="1608083" h="400110" stroke="0" extrusionOk="0">
                <a:moveTo>
                  <a:pt x="0" y="0"/>
                </a:moveTo>
                <a:cubicBezTo>
                  <a:pt x="509849" y="53126"/>
                  <a:pt x="877803" y="-141285"/>
                  <a:pt x="1608083" y="0"/>
                </a:cubicBezTo>
                <a:cubicBezTo>
                  <a:pt x="1579120" y="83683"/>
                  <a:pt x="1577974" y="323643"/>
                  <a:pt x="1608083" y="400110"/>
                </a:cubicBezTo>
                <a:cubicBezTo>
                  <a:pt x="1055044" y="467160"/>
                  <a:pt x="190494" y="261901"/>
                  <a:pt x="0" y="400110"/>
                </a:cubicBezTo>
                <a:cubicBezTo>
                  <a:pt x="-5127" y="280748"/>
                  <a:pt x="28726" y="60435"/>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solidFill>
                  <a:srgbClr val="FF0000"/>
                </a:solidFill>
              </a:rPr>
              <a:t>Portuguese</a:t>
            </a:r>
          </a:p>
        </p:txBody>
      </p:sp>
    </p:spTree>
    <p:extLst>
      <p:ext uri="{BB962C8B-B14F-4D97-AF65-F5344CB8AC3E}">
        <p14:creationId xmlns:p14="http://schemas.microsoft.com/office/powerpoint/2010/main" val="255166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sp>
        <p:nvSpPr>
          <p:cNvPr id="5" name="Espaço Reservado para Conteúdo 2">
            <a:extLst>
              <a:ext uri="{FF2B5EF4-FFF2-40B4-BE49-F238E27FC236}">
                <a16:creationId xmlns:a16="http://schemas.microsoft.com/office/drawing/2014/main" id="{81099E63-4B35-6BF9-8F89-BB1913C9B77F}"/>
              </a:ext>
            </a:extLst>
          </p:cNvPr>
          <p:cNvSpPr txBox="1">
            <a:spLocks/>
          </p:cNvSpPr>
          <p:nvPr/>
        </p:nvSpPr>
        <p:spPr>
          <a:xfrm>
            <a:off x="5703626" y="5897021"/>
            <a:ext cx="3766195"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NATIONAL GEOGRAPHIC MAGAZINE. Washington: </a:t>
            </a:r>
            <a:r>
              <a:rPr lang="pt-BR" sz="1200" dirty="0" err="1">
                <a:solidFill>
                  <a:srgbClr val="2F2F2E"/>
                </a:solidFill>
                <a:latin typeface="Helvetica" pitchFamily="2" charset="0"/>
              </a:rPr>
              <a:t>National</a:t>
            </a:r>
            <a:r>
              <a:rPr lang="pt-BR" sz="1200" dirty="0">
                <a:solidFill>
                  <a:srgbClr val="2F2F2E"/>
                </a:solidFill>
                <a:latin typeface="Helvetica" pitchFamily="2" charset="0"/>
              </a:rPr>
              <a:t> </a:t>
            </a:r>
            <a:r>
              <a:rPr lang="pt-BR" sz="1200" dirty="0" err="1">
                <a:solidFill>
                  <a:srgbClr val="2F2F2E"/>
                </a:solidFill>
                <a:latin typeface="Helvetica" pitchFamily="2" charset="0"/>
              </a:rPr>
              <a:t>Geographic</a:t>
            </a:r>
            <a:r>
              <a:rPr lang="pt-BR" sz="1200" dirty="0">
                <a:solidFill>
                  <a:srgbClr val="2F2F2E"/>
                </a:solidFill>
                <a:latin typeface="Helvetica" pitchFamily="2" charset="0"/>
              </a:rPr>
              <a:t> Society, abr. 2021.</a:t>
            </a:r>
          </a:p>
          <a:p>
            <a:endParaRPr lang="pt-BR" sz="1200" dirty="0"/>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133135" cy="3016054"/>
            <a:chOff x="667900" y="3626397"/>
            <a:chExt cx="3133135" cy="3016054"/>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2554545"/>
            </a:xfrm>
            <a:custGeom>
              <a:avLst/>
              <a:gdLst>
                <a:gd name="connsiteX0" fmla="*/ 0 w 2961791"/>
                <a:gd name="connsiteY0" fmla="*/ 0 h 2554545"/>
                <a:gd name="connsiteX1" fmla="*/ 2961791 w 2961791"/>
                <a:gd name="connsiteY1" fmla="*/ 0 h 2554545"/>
                <a:gd name="connsiteX2" fmla="*/ 2961791 w 2961791"/>
                <a:gd name="connsiteY2" fmla="*/ 2554545 h 2554545"/>
                <a:gd name="connsiteX3" fmla="*/ 0 w 2961791"/>
                <a:gd name="connsiteY3" fmla="*/ 2554545 h 2554545"/>
                <a:gd name="connsiteX4" fmla="*/ 0 w 296179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554545" fill="none" extrusionOk="0">
                  <a:moveTo>
                    <a:pt x="0" y="0"/>
                  </a:moveTo>
                  <a:cubicBezTo>
                    <a:pt x="300348" y="-49533"/>
                    <a:pt x="2220568" y="-14809"/>
                    <a:pt x="2961791" y="0"/>
                  </a:cubicBezTo>
                  <a:cubicBezTo>
                    <a:pt x="3049430" y="1036536"/>
                    <a:pt x="2889112" y="1402784"/>
                    <a:pt x="2961791" y="2554545"/>
                  </a:cubicBezTo>
                  <a:cubicBezTo>
                    <a:pt x="2134064" y="2506314"/>
                    <a:pt x="613343" y="2639000"/>
                    <a:pt x="0" y="2554545"/>
                  </a:cubicBezTo>
                  <a:cubicBezTo>
                    <a:pt x="-38581" y="1545173"/>
                    <a:pt x="63341" y="1130980"/>
                    <a:pt x="0" y="0"/>
                  </a:cubicBezTo>
                  <a:close/>
                </a:path>
                <a:path w="2961791" h="2554545" stroke="0" extrusionOk="0">
                  <a:moveTo>
                    <a:pt x="0" y="0"/>
                  </a:moveTo>
                  <a:cubicBezTo>
                    <a:pt x="1330620" y="118645"/>
                    <a:pt x="1822767" y="116012"/>
                    <a:pt x="2961791" y="0"/>
                  </a:cubicBezTo>
                  <a:cubicBezTo>
                    <a:pt x="2828909" y="1203191"/>
                    <a:pt x="3046742" y="1803708"/>
                    <a:pt x="2961791" y="2554545"/>
                  </a:cubicBezTo>
                  <a:cubicBezTo>
                    <a:pt x="1938139" y="2689145"/>
                    <a:pt x="735825"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Identifique se o texto é um anúncio, cartum, poema etc. para, com base no que você já sabe sobre esse gênero discursivo,</a:t>
              </a:r>
            </a:p>
            <a:p>
              <a:r>
                <a:rPr lang="pt-BR" sz="2000" dirty="0"/>
                <a:t>compreender melhor o texto, seus objetivos e sua</a:t>
              </a:r>
            </a:p>
            <a:p>
              <a:r>
                <a:rPr lang="pt-BR" sz="2000" dirty="0"/>
                <a:t>estrutura.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3" name="Imagem 2">
            <a:extLst>
              <a:ext uri="{FF2B5EF4-FFF2-40B4-BE49-F238E27FC236}">
                <a16:creationId xmlns:a16="http://schemas.microsoft.com/office/drawing/2014/main" id="{918F8C2F-30E6-D1EC-4769-8F85590FFDAF}"/>
              </a:ext>
            </a:extLst>
          </p:cNvPr>
          <p:cNvPicPr>
            <a:picLocks noChangeAspect="1"/>
          </p:cNvPicPr>
          <p:nvPr/>
        </p:nvPicPr>
        <p:blipFill>
          <a:blip r:embed="rId2"/>
          <a:stretch>
            <a:fillRect/>
          </a:stretch>
        </p:blipFill>
        <p:spPr>
          <a:xfrm>
            <a:off x="5703626" y="285311"/>
            <a:ext cx="3766195" cy="5518234"/>
          </a:xfrm>
          <a:prstGeom prst="rect">
            <a:avLst/>
          </a:prstGeom>
        </p:spPr>
      </p:pic>
      <p:grpSp>
        <p:nvGrpSpPr>
          <p:cNvPr id="6" name="Agrupar 5">
            <a:extLst>
              <a:ext uri="{FF2B5EF4-FFF2-40B4-BE49-F238E27FC236}">
                <a16:creationId xmlns:a16="http://schemas.microsoft.com/office/drawing/2014/main" id="{C85E22AF-04F2-9EDF-E22A-28651BB58B81}"/>
              </a:ext>
            </a:extLst>
          </p:cNvPr>
          <p:cNvGrpSpPr/>
          <p:nvPr/>
        </p:nvGrpSpPr>
        <p:grpSpPr>
          <a:xfrm>
            <a:off x="8952583" y="1247316"/>
            <a:ext cx="3133135" cy="2092725"/>
            <a:chOff x="667900" y="3626397"/>
            <a:chExt cx="3133135" cy="2092725"/>
          </a:xfrm>
        </p:grpSpPr>
        <p:sp>
          <p:nvSpPr>
            <p:cNvPr id="7" name="CaixaDeTexto 6">
              <a:extLst>
                <a:ext uri="{FF2B5EF4-FFF2-40B4-BE49-F238E27FC236}">
                  <a16:creationId xmlns:a16="http://schemas.microsoft.com/office/drawing/2014/main" id="{07300944-E92A-BACB-9C6C-4D27781DC56C}"/>
                </a:ext>
              </a:extLst>
            </p:cNvPr>
            <p:cNvSpPr txBox="1"/>
            <p:nvPr/>
          </p:nvSpPr>
          <p:spPr>
            <a:xfrm>
              <a:off x="839244" y="4087906"/>
              <a:ext cx="2961791" cy="1631216"/>
            </a:xfrm>
            <a:custGeom>
              <a:avLst/>
              <a:gdLst>
                <a:gd name="connsiteX0" fmla="*/ 0 w 2961791"/>
                <a:gd name="connsiteY0" fmla="*/ 0 h 1631216"/>
                <a:gd name="connsiteX1" fmla="*/ 2961791 w 2961791"/>
                <a:gd name="connsiteY1" fmla="*/ 0 h 1631216"/>
                <a:gd name="connsiteX2" fmla="*/ 2961791 w 2961791"/>
                <a:gd name="connsiteY2" fmla="*/ 1631216 h 1631216"/>
                <a:gd name="connsiteX3" fmla="*/ 0 w 2961791"/>
                <a:gd name="connsiteY3" fmla="*/ 1631216 h 1631216"/>
                <a:gd name="connsiteX4" fmla="*/ 0 w 296179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631216" fill="none" extrusionOk="0">
                  <a:moveTo>
                    <a:pt x="0" y="0"/>
                  </a:moveTo>
                  <a:cubicBezTo>
                    <a:pt x="300348" y="-49533"/>
                    <a:pt x="2220568" y="-14809"/>
                    <a:pt x="2961791" y="0"/>
                  </a:cubicBezTo>
                  <a:cubicBezTo>
                    <a:pt x="2931618" y="683410"/>
                    <a:pt x="3091854" y="853905"/>
                    <a:pt x="2961791" y="1631216"/>
                  </a:cubicBezTo>
                  <a:cubicBezTo>
                    <a:pt x="2134064" y="1582985"/>
                    <a:pt x="613343" y="1715671"/>
                    <a:pt x="0" y="1631216"/>
                  </a:cubicBezTo>
                  <a:cubicBezTo>
                    <a:pt x="52306" y="936493"/>
                    <a:pt x="-35816" y="351411"/>
                    <a:pt x="0" y="0"/>
                  </a:cubicBezTo>
                  <a:close/>
                </a:path>
                <a:path w="2961791" h="1631216" stroke="0" extrusionOk="0">
                  <a:moveTo>
                    <a:pt x="0" y="0"/>
                  </a:moveTo>
                  <a:cubicBezTo>
                    <a:pt x="1330620" y="118645"/>
                    <a:pt x="1822767" y="116012"/>
                    <a:pt x="2961791" y="0"/>
                  </a:cubicBezTo>
                  <a:cubicBezTo>
                    <a:pt x="2930149" y="320625"/>
                    <a:pt x="2989607" y="1228454"/>
                    <a:pt x="2961791" y="1631216"/>
                  </a:cubicBezTo>
                  <a:cubicBezTo>
                    <a:pt x="1938139" y="1765816"/>
                    <a:pt x="735825"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as relações entre os elementos verbais (palavras) e não verbais</a:t>
              </a:r>
            </a:p>
            <a:p>
              <a:r>
                <a:rPr lang="pt-BR" sz="2000" dirty="0"/>
                <a:t>(imagens, cores, tipos e tamanhos de fonte etc.).</a:t>
              </a:r>
            </a:p>
          </p:txBody>
        </p:sp>
        <p:sp>
          <p:nvSpPr>
            <p:cNvPr id="8" name="Pentágono 7">
              <a:extLst>
                <a:ext uri="{FF2B5EF4-FFF2-40B4-BE49-F238E27FC236}">
                  <a16:creationId xmlns:a16="http://schemas.microsoft.com/office/drawing/2014/main" id="{3EE1FC33-F139-F364-974C-827686B00F89}"/>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pSp>
        <p:nvGrpSpPr>
          <p:cNvPr id="10" name="Agrupar 9">
            <a:extLst>
              <a:ext uri="{FF2B5EF4-FFF2-40B4-BE49-F238E27FC236}">
                <a16:creationId xmlns:a16="http://schemas.microsoft.com/office/drawing/2014/main" id="{22CACDF6-FC00-7CA4-3998-2EFA93FEEA6F}"/>
              </a:ext>
            </a:extLst>
          </p:cNvPr>
          <p:cNvGrpSpPr/>
          <p:nvPr/>
        </p:nvGrpSpPr>
        <p:grpSpPr>
          <a:xfrm>
            <a:off x="9020030" y="3710635"/>
            <a:ext cx="2656963" cy="1784948"/>
            <a:chOff x="667900" y="3626397"/>
            <a:chExt cx="2656963" cy="1784948"/>
          </a:xfrm>
        </p:grpSpPr>
        <p:sp>
          <p:nvSpPr>
            <p:cNvPr id="15" name="CaixaDeTexto 14">
              <a:extLst>
                <a:ext uri="{FF2B5EF4-FFF2-40B4-BE49-F238E27FC236}">
                  <a16:creationId xmlns:a16="http://schemas.microsoft.com/office/drawing/2014/main" id="{3050FA4C-50B5-DBCF-2C14-213BC4B4971A}"/>
                </a:ext>
              </a:extLst>
            </p:cNvPr>
            <p:cNvSpPr txBox="1"/>
            <p:nvPr/>
          </p:nvSpPr>
          <p:spPr>
            <a:xfrm>
              <a:off x="839244" y="4087906"/>
              <a:ext cx="2485619" cy="1323439"/>
            </a:xfrm>
            <a:custGeom>
              <a:avLst/>
              <a:gdLst>
                <a:gd name="connsiteX0" fmla="*/ 0 w 2485619"/>
                <a:gd name="connsiteY0" fmla="*/ 0 h 1323439"/>
                <a:gd name="connsiteX1" fmla="*/ 2485619 w 2485619"/>
                <a:gd name="connsiteY1" fmla="*/ 0 h 1323439"/>
                <a:gd name="connsiteX2" fmla="*/ 2485619 w 2485619"/>
                <a:gd name="connsiteY2" fmla="*/ 1323439 h 1323439"/>
                <a:gd name="connsiteX3" fmla="*/ 0 w 2485619"/>
                <a:gd name="connsiteY3" fmla="*/ 1323439 h 1323439"/>
                <a:gd name="connsiteX4" fmla="*/ 0 w 248561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619" h="1323439" fill="none" extrusionOk="0">
                  <a:moveTo>
                    <a:pt x="0" y="0"/>
                  </a:moveTo>
                  <a:cubicBezTo>
                    <a:pt x="793036" y="-49533"/>
                    <a:pt x="2229308" y="-14809"/>
                    <a:pt x="2485619" y="0"/>
                  </a:cubicBezTo>
                  <a:cubicBezTo>
                    <a:pt x="2521450" y="344707"/>
                    <a:pt x="2459678" y="675326"/>
                    <a:pt x="2485619" y="1323439"/>
                  </a:cubicBezTo>
                  <a:cubicBezTo>
                    <a:pt x="1469998" y="1275208"/>
                    <a:pt x="962141" y="1407894"/>
                    <a:pt x="0" y="1323439"/>
                  </a:cubicBezTo>
                  <a:cubicBezTo>
                    <a:pt x="-47073" y="1053495"/>
                    <a:pt x="-117899" y="591620"/>
                    <a:pt x="0" y="0"/>
                  </a:cubicBezTo>
                  <a:close/>
                </a:path>
                <a:path w="2485619" h="1323439" stroke="0" extrusionOk="0">
                  <a:moveTo>
                    <a:pt x="0" y="0"/>
                  </a:moveTo>
                  <a:cubicBezTo>
                    <a:pt x="871476" y="118645"/>
                    <a:pt x="1664328" y="116012"/>
                    <a:pt x="2485619" y="0"/>
                  </a:cubicBezTo>
                  <a:cubicBezTo>
                    <a:pt x="2397804" y="535917"/>
                    <a:pt x="2573504" y="914339"/>
                    <a:pt x="2485619" y="1323439"/>
                  </a:cubicBezTo>
                  <a:cubicBezTo>
                    <a:pt x="1365329" y="1458039"/>
                    <a:pt x="647109"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Note que os</a:t>
              </a:r>
            </a:p>
            <a:p>
              <a:r>
                <a:rPr lang="pt-BR" sz="2000" dirty="0"/>
                <a:t>subtítulos ampliam/ detalham a ideia apresentada no título.</a:t>
              </a:r>
            </a:p>
          </p:txBody>
        </p:sp>
        <p:sp>
          <p:nvSpPr>
            <p:cNvPr id="16" name="Pentágono 15">
              <a:extLst>
                <a:ext uri="{FF2B5EF4-FFF2-40B4-BE49-F238E27FC236}">
                  <a16:creationId xmlns:a16="http://schemas.microsoft.com/office/drawing/2014/main" id="{67974409-6158-1FEF-C9A0-D09DDCB341A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4" name="CaixaDeTexto 3">
            <a:extLst>
              <a:ext uri="{FF2B5EF4-FFF2-40B4-BE49-F238E27FC236}">
                <a16:creationId xmlns:a16="http://schemas.microsoft.com/office/drawing/2014/main" id="{194001DA-A899-728C-CB0A-FEBE129B3BD5}"/>
              </a:ext>
            </a:extLst>
          </p:cNvPr>
          <p:cNvSpPr txBox="1"/>
          <p:nvPr/>
        </p:nvSpPr>
        <p:spPr>
          <a:xfrm rot="16200000">
            <a:off x="4217855" y="4315513"/>
            <a:ext cx="2788391"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NATIONAL GEOGRAPHIC</a:t>
            </a:r>
            <a:endParaRPr lang="pt-BR" sz="1000" b="1" dirty="0"/>
          </a:p>
        </p:txBody>
      </p:sp>
    </p:spTree>
    <p:extLst>
      <p:ext uri="{BB962C8B-B14F-4D97-AF65-F5344CB8AC3E}">
        <p14:creationId xmlns:p14="http://schemas.microsoft.com/office/powerpoint/2010/main" val="895030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Can/could</a:t>
            </a:r>
          </a:p>
        </p:txBody>
      </p:sp>
      <p:pic>
        <p:nvPicPr>
          <p:cNvPr id="5" name="Imagem 4">
            <a:extLst>
              <a:ext uri="{FF2B5EF4-FFF2-40B4-BE49-F238E27FC236}">
                <a16:creationId xmlns:a16="http://schemas.microsoft.com/office/drawing/2014/main" id="{73A8EF87-A543-A10E-8348-3946D11548F2}"/>
              </a:ext>
            </a:extLst>
          </p:cNvPr>
          <p:cNvPicPr>
            <a:picLocks noChangeAspect="1"/>
          </p:cNvPicPr>
          <p:nvPr/>
        </p:nvPicPr>
        <p:blipFill>
          <a:blip r:embed="rId2"/>
          <a:stretch>
            <a:fillRect/>
          </a:stretch>
        </p:blipFill>
        <p:spPr>
          <a:xfrm>
            <a:off x="5297764" y="2508146"/>
            <a:ext cx="2677172" cy="1915563"/>
          </a:xfrm>
          <a:prstGeom prst="rect">
            <a:avLst/>
          </a:prstGeom>
        </p:spPr>
      </p:pic>
      <p:pic>
        <p:nvPicPr>
          <p:cNvPr id="6" name="Imagem 5">
            <a:extLst>
              <a:ext uri="{FF2B5EF4-FFF2-40B4-BE49-F238E27FC236}">
                <a16:creationId xmlns:a16="http://schemas.microsoft.com/office/drawing/2014/main" id="{C7C83B9D-D3FC-6CB5-2860-B66F0061FE5F}"/>
              </a:ext>
            </a:extLst>
          </p:cNvPr>
          <p:cNvPicPr>
            <a:picLocks noChangeAspect="1"/>
          </p:cNvPicPr>
          <p:nvPr/>
        </p:nvPicPr>
        <p:blipFill>
          <a:blip r:embed="rId3"/>
          <a:stretch>
            <a:fillRect/>
          </a:stretch>
        </p:blipFill>
        <p:spPr>
          <a:xfrm>
            <a:off x="5297764" y="4587492"/>
            <a:ext cx="2700251" cy="1915563"/>
          </a:xfrm>
          <a:prstGeom prst="rect">
            <a:avLst/>
          </a:prstGeom>
        </p:spPr>
      </p:pic>
      <p:sp>
        <p:nvSpPr>
          <p:cNvPr id="9" name="CaixaDeTexto 8">
            <a:extLst>
              <a:ext uri="{FF2B5EF4-FFF2-40B4-BE49-F238E27FC236}">
                <a16:creationId xmlns:a16="http://schemas.microsoft.com/office/drawing/2014/main" id="{07BE50C6-C577-B805-B1C0-B808823D69FF}"/>
              </a:ext>
            </a:extLst>
          </p:cNvPr>
          <p:cNvSpPr txBox="1"/>
          <p:nvPr/>
        </p:nvSpPr>
        <p:spPr>
          <a:xfrm>
            <a:off x="7974936" y="3715823"/>
            <a:ext cx="3550519" cy="707886"/>
          </a:xfrm>
          <a:custGeom>
            <a:avLst/>
            <a:gdLst>
              <a:gd name="connsiteX0" fmla="*/ 0 w 3550519"/>
              <a:gd name="connsiteY0" fmla="*/ 0 h 707886"/>
              <a:gd name="connsiteX1" fmla="*/ 3550519 w 3550519"/>
              <a:gd name="connsiteY1" fmla="*/ 0 h 707886"/>
              <a:gd name="connsiteX2" fmla="*/ 3550519 w 3550519"/>
              <a:gd name="connsiteY2" fmla="*/ 707886 h 707886"/>
              <a:gd name="connsiteX3" fmla="*/ 0 w 3550519"/>
              <a:gd name="connsiteY3" fmla="*/ 707886 h 707886"/>
              <a:gd name="connsiteX4" fmla="*/ 0 w 355051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519" h="707886" fill="none" extrusionOk="0">
                <a:moveTo>
                  <a:pt x="0" y="0"/>
                </a:moveTo>
                <a:cubicBezTo>
                  <a:pt x="462797" y="-49533"/>
                  <a:pt x="2109101" y="-14809"/>
                  <a:pt x="3550519" y="0"/>
                </a:cubicBezTo>
                <a:cubicBezTo>
                  <a:pt x="3547622" y="241872"/>
                  <a:pt x="3502516" y="624090"/>
                  <a:pt x="3550519" y="707886"/>
                </a:cubicBezTo>
                <a:cubicBezTo>
                  <a:pt x="2136055" y="659655"/>
                  <a:pt x="1532288" y="792341"/>
                  <a:pt x="0" y="707886"/>
                </a:cubicBezTo>
                <a:cubicBezTo>
                  <a:pt x="63689" y="451632"/>
                  <a:pt x="20489" y="177244"/>
                  <a:pt x="0" y="0"/>
                </a:cubicBezTo>
                <a:close/>
              </a:path>
              <a:path w="3550519" h="707886" stroke="0" extrusionOk="0">
                <a:moveTo>
                  <a:pt x="0" y="0"/>
                </a:moveTo>
                <a:cubicBezTo>
                  <a:pt x="1169533" y="118645"/>
                  <a:pt x="2207294" y="116012"/>
                  <a:pt x="3550519" y="0"/>
                </a:cubicBezTo>
                <a:cubicBezTo>
                  <a:pt x="3507109" y="186738"/>
                  <a:pt x="3605260" y="428844"/>
                  <a:pt x="3550519" y="707886"/>
                </a:cubicBezTo>
                <a:cubicBezTo>
                  <a:pt x="2673532" y="842486"/>
                  <a:pt x="1113393"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Stevie Wonder </a:t>
            </a:r>
            <a:r>
              <a:rPr lang="pt-BR" sz="2000" b="1" dirty="0">
                <a:solidFill>
                  <a:schemeClr val="accent1"/>
                </a:solidFill>
              </a:rPr>
              <a:t>can play the piano</a:t>
            </a:r>
            <a:r>
              <a:rPr lang="pt-BR" sz="2000" b="1" dirty="0"/>
              <a:t> and sing very well. </a:t>
            </a:r>
          </a:p>
        </p:txBody>
      </p:sp>
      <p:sp>
        <p:nvSpPr>
          <p:cNvPr id="11" name="CaixaDeTexto 10">
            <a:extLst>
              <a:ext uri="{FF2B5EF4-FFF2-40B4-BE49-F238E27FC236}">
                <a16:creationId xmlns:a16="http://schemas.microsoft.com/office/drawing/2014/main" id="{A569F9DF-2D0C-536B-461B-051FE40A2B12}"/>
              </a:ext>
            </a:extLst>
          </p:cNvPr>
          <p:cNvSpPr txBox="1"/>
          <p:nvPr/>
        </p:nvSpPr>
        <p:spPr>
          <a:xfrm>
            <a:off x="7998012" y="5795169"/>
            <a:ext cx="3550519" cy="707886"/>
          </a:xfrm>
          <a:custGeom>
            <a:avLst/>
            <a:gdLst>
              <a:gd name="connsiteX0" fmla="*/ 0 w 3550519"/>
              <a:gd name="connsiteY0" fmla="*/ 0 h 707886"/>
              <a:gd name="connsiteX1" fmla="*/ 3550519 w 3550519"/>
              <a:gd name="connsiteY1" fmla="*/ 0 h 707886"/>
              <a:gd name="connsiteX2" fmla="*/ 3550519 w 3550519"/>
              <a:gd name="connsiteY2" fmla="*/ 707886 h 707886"/>
              <a:gd name="connsiteX3" fmla="*/ 0 w 3550519"/>
              <a:gd name="connsiteY3" fmla="*/ 707886 h 707886"/>
              <a:gd name="connsiteX4" fmla="*/ 0 w 355051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519" h="707886" fill="none" extrusionOk="0">
                <a:moveTo>
                  <a:pt x="0" y="0"/>
                </a:moveTo>
                <a:cubicBezTo>
                  <a:pt x="462797" y="-49533"/>
                  <a:pt x="2109101" y="-14809"/>
                  <a:pt x="3550519" y="0"/>
                </a:cubicBezTo>
                <a:cubicBezTo>
                  <a:pt x="3547622" y="241872"/>
                  <a:pt x="3502516" y="624090"/>
                  <a:pt x="3550519" y="707886"/>
                </a:cubicBezTo>
                <a:cubicBezTo>
                  <a:pt x="2136055" y="659655"/>
                  <a:pt x="1532288" y="792341"/>
                  <a:pt x="0" y="707886"/>
                </a:cubicBezTo>
                <a:cubicBezTo>
                  <a:pt x="63689" y="451632"/>
                  <a:pt x="20489" y="177244"/>
                  <a:pt x="0" y="0"/>
                </a:cubicBezTo>
                <a:close/>
              </a:path>
              <a:path w="3550519" h="707886" stroke="0" extrusionOk="0">
                <a:moveTo>
                  <a:pt x="0" y="0"/>
                </a:moveTo>
                <a:cubicBezTo>
                  <a:pt x="1169533" y="118645"/>
                  <a:pt x="2207294" y="116012"/>
                  <a:pt x="3550519" y="0"/>
                </a:cubicBezTo>
                <a:cubicBezTo>
                  <a:pt x="3507109" y="186738"/>
                  <a:pt x="3605260" y="428844"/>
                  <a:pt x="3550519" y="707886"/>
                </a:cubicBezTo>
                <a:cubicBezTo>
                  <a:pt x="2673532" y="842486"/>
                  <a:pt x="1113393"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Deborah Colker </a:t>
            </a:r>
            <a:r>
              <a:rPr lang="pt-BR" sz="2000" b="1" dirty="0">
                <a:solidFill>
                  <a:schemeClr val="accent1"/>
                </a:solidFill>
              </a:rPr>
              <a:t>can dance </a:t>
            </a:r>
            <a:r>
              <a:rPr lang="pt-BR" sz="2000" b="1" dirty="0"/>
              <a:t>really well.</a:t>
            </a:r>
          </a:p>
        </p:txBody>
      </p:sp>
      <p:sp>
        <p:nvSpPr>
          <p:cNvPr id="8" name="CaixaDeTexto 7">
            <a:extLst>
              <a:ext uri="{FF2B5EF4-FFF2-40B4-BE49-F238E27FC236}">
                <a16:creationId xmlns:a16="http://schemas.microsoft.com/office/drawing/2014/main" id="{16B1B51C-F8DD-5592-847B-09F85B298D06}"/>
              </a:ext>
            </a:extLst>
          </p:cNvPr>
          <p:cNvSpPr txBox="1"/>
          <p:nvPr/>
        </p:nvSpPr>
        <p:spPr>
          <a:xfrm>
            <a:off x="7998012" y="1486798"/>
            <a:ext cx="3550519" cy="707886"/>
          </a:xfrm>
          <a:custGeom>
            <a:avLst/>
            <a:gdLst>
              <a:gd name="connsiteX0" fmla="*/ 0 w 3550519"/>
              <a:gd name="connsiteY0" fmla="*/ 0 h 707886"/>
              <a:gd name="connsiteX1" fmla="*/ 3550519 w 3550519"/>
              <a:gd name="connsiteY1" fmla="*/ 0 h 707886"/>
              <a:gd name="connsiteX2" fmla="*/ 3550519 w 3550519"/>
              <a:gd name="connsiteY2" fmla="*/ 707886 h 707886"/>
              <a:gd name="connsiteX3" fmla="*/ 0 w 3550519"/>
              <a:gd name="connsiteY3" fmla="*/ 707886 h 707886"/>
              <a:gd name="connsiteX4" fmla="*/ 0 w 355051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519" h="707886" fill="none" extrusionOk="0">
                <a:moveTo>
                  <a:pt x="0" y="0"/>
                </a:moveTo>
                <a:cubicBezTo>
                  <a:pt x="462797" y="-49533"/>
                  <a:pt x="2109101" y="-14809"/>
                  <a:pt x="3550519" y="0"/>
                </a:cubicBezTo>
                <a:cubicBezTo>
                  <a:pt x="3547622" y="241872"/>
                  <a:pt x="3502516" y="624090"/>
                  <a:pt x="3550519" y="707886"/>
                </a:cubicBezTo>
                <a:cubicBezTo>
                  <a:pt x="2136055" y="659655"/>
                  <a:pt x="1532288" y="792341"/>
                  <a:pt x="0" y="707886"/>
                </a:cubicBezTo>
                <a:cubicBezTo>
                  <a:pt x="63689" y="451632"/>
                  <a:pt x="20489" y="177244"/>
                  <a:pt x="0" y="0"/>
                </a:cubicBezTo>
                <a:close/>
              </a:path>
              <a:path w="3550519" h="707886" stroke="0" extrusionOk="0">
                <a:moveTo>
                  <a:pt x="0" y="0"/>
                </a:moveTo>
                <a:cubicBezTo>
                  <a:pt x="1169533" y="118645"/>
                  <a:pt x="2207294" y="116012"/>
                  <a:pt x="3550519" y="0"/>
                </a:cubicBezTo>
                <a:cubicBezTo>
                  <a:pt x="3507109" y="186738"/>
                  <a:pt x="3605260" y="428844"/>
                  <a:pt x="3550519" y="707886"/>
                </a:cubicBezTo>
                <a:cubicBezTo>
                  <a:pt x="2673532" y="842486"/>
                  <a:pt x="1113393"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Sebastião Salgado </a:t>
            </a:r>
            <a:r>
              <a:rPr lang="pt-BR" sz="2000" b="1" dirty="0">
                <a:solidFill>
                  <a:schemeClr val="accent1"/>
                </a:solidFill>
              </a:rPr>
              <a:t>can photograph</a:t>
            </a:r>
            <a:r>
              <a:rPr lang="pt-BR" sz="2000" b="1" dirty="0"/>
              <a:t> pretty well</a:t>
            </a:r>
          </a:p>
        </p:txBody>
      </p:sp>
      <p:pic>
        <p:nvPicPr>
          <p:cNvPr id="13" name="Imagem 12">
            <a:extLst>
              <a:ext uri="{FF2B5EF4-FFF2-40B4-BE49-F238E27FC236}">
                <a16:creationId xmlns:a16="http://schemas.microsoft.com/office/drawing/2014/main" id="{11D33B3D-5028-34F8-1E05-FB4753F0A753}"/>
              </a:ext>
            </a:extLst>
          </p:cNvPr>
          <p:cNvPicPr>
            <a:picLocks noChangeAspect="1"/>
          </p:cNvPicPr>
          <p:nvPr/>
        </p:nvPicPr>
        <p:blipFill>
          <a:blip r:embed="rId4"/>
          <a:stretch>
            <a:fillRect/>
          </a:stretch>
        </p:blipFill>
        <p:spPr>
          <a:xfrm>
            <a:off x="5343527" y="318375"/>
            <a:ext cx="2631409" cy="1876309"/>
          </a:xfrm>
          <a:prstGeom prst="rect">
            <a:avLst/>
          </a:prstGeom>
        </p:spPr>
      </p:pic>
      <p:sp>
        <p:nvSpPr>
          <p:cNvPr id="7" name="CaixaDeTexto 6">
            <a:extLst>
              <a:ext uri="{FF2B5EF4-FFF2-40B4-BE49-F238E27FC236}">
                <a16:creationId xmlns:a16="http://schemas.microsoft.com/office/drawing/2014/main" id="{2EF243CD-8CEB-7617-8D1B-3FBF43255BC5}"/>
              </a:ext>
            </a:extLst>
          </p:cNvPr>
          <p:cNvSpPr txBox="1"/>
          <p:nvPr/>
        </p:nvSpPr>
        <p:spPr>
          <a:xfrm rot="16200000">
            <a:off x="3649239" y="4948491"/>
            <a:ext cx="2955344"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CAFI ESPETÁCULO: VELOX/CIA. DE</a:t>
            </a:r>
          </a:p>
          <a:p>
            <a:pPr algn="l"/>
            <a:r>
              <a:rPr lang="pt-BR" sz="900" b="1" i="0" u="none" strike="noStrike" baseline="0" dirty="0">
                <a:solidFill>
                  <a:srgbClr val="2F2F2E"/>
                </a:solidFill>
                <a:latin typeface="HelveticaLTStd-Cond"/>
              </a:rPr>
              <a:t>DANÇA DEBORAH COLKER</a:t>
            </a:r>
            <a:endParaRPr lang="pt-BR" sz="900" b="1" dirty="0"/>
          </a:p>
        </p:txBody>
      </p:sp>
      <p:sp>
        <p:nvSpPr>
          <p:cNvPr id="14" name="CaixaDeTexto 13">
            <a:extLst>
              <a:ext uri="{FF2B5EF4-FFF2-40B4-BE49-F238E27FC236}">
                <a16:creationId xmlns:a16="http://schemas.microsoft.com/office/drawing/2014/main" id="{5BBEFC85-4700-AB83-1618-6A1C71B66EE7}"/>
              </a:ext>
            </a:extLst>
          </p:cNvPr>
          <p:cNvSpPr txBox="1"/>
          <p:nvPr/>
        </p:nvSpPr>
        <p:spPr>
          <a:xfrm rot="16200000">
            <a:off x="3626156" y="2665410"/>
            <a:ext cx="2955344"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BRENDAN </a:t>
            </a:r>
          </a:p>
          <a:p>
            <a:pPr algn="l"/>
            <a:r>
              <a:rPr lang="pt-BR" sz="900" b="1" i="0" u="none" strike="noStrike" baseline="0" dirty="0">
                <a:solidFill>
                  <a:srgbClr val="2F2F2E"/>
                </a:solidFill>
                <a:latin typeface="HelveticaLTStd-Cond"/>
              </a:rPr>
              <a:t>SMIALOWSKI /AFP VIA</a:t>
            </a:r>
          </a:p>
          <a:p>
            <a:pPr algn="l"/>
            <a:r>
              <a:rPr lang="pt-BR" sz="900" b="1" i="0" u="none" strike="noStrike" baseline="0" dirty="0">
                <a:solidFill>
                  <a:srgbClr val="2F2F2E"/>
                </a:solidFill>
                <a:latin typeface="HelveticaLTStd-Cond"/>
              </a:rPr>
              <a:t>GETTY IMAGES</a:t>
            </a:r>
            <a:endParaRPr lang="pt-BR" sz="900" b="1" dirty="0"/>
          </a:p>
        </p:txBody>
      </p:sp>
      <p:sp>
        <p:nvSpPr>
          <p:cNvPr id="15" name="CaixaDeTexto 14">
            <a:extLst>
              <a:ext uri="{FF2B5EF4-FFF2-40B4-BE49-F238E27FC236}">
                <a16:creationId xmlns:a16="http://schemas.microsoft.com/office/drawing/2014/main" id="{E222BCA6-F1C5-4A05-E007-994F0A226B89}"/>
              </a:ext>
            </a:extLst>
          </p:cNvPr>
          <p:cNvSpPr txBox="1"/>
          <p:nvPr/>
        </p:nvSpPr>
        <p:spPr>
          <a:xfrm rot="16200000">
            <a:off x="3764655" y="726788"/>
            <a:ext cx="2955344"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CORTESIA SEBASTIÃO SALGADO</a:t>
            </a:r>
            <a:endParaRPr lang="pt-BR" sz="900" b="1" dirty="0"/>
          </a:p>
        </p:txBody>
      </p:sp>
    </p:spTree>
    <p:extLst>
      <p:ext uri="{BB962C8B-B14F-4D97-AF65-F5344CB8AC3E}">
        <p14:creationId xmlns:p14="http://schemas.microsoft.com/office/powerpoint/2010/main" val="2484461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Can/could</a:t>
            </a:r>
          </a:p>
        </p:txBody>
      </p:sp>
      <p:sp>
        <p:nvSpPr>
          <p:cNvPr id="7" name="CaixaDeTexto 6">
            <a:extLst>
              <a:ext uri="{FF2B5EF4-FFF2-40B4-BE49-F238E27FC236}">
                <a16:creationId xmlns:a16="http://schemas.microsoft.com/office/drawing/2014/main" id="{05460B79-9FD1-B9B8-3096-F4A2FABF917C}"/>
              </a:ext>
            </a:extLst>
          </p:cNvPr>
          <p:cNvSpPr txBox="1"/>
          <p:nvPr/>
        </p:nvSpPr>
        <p:spPr>
          <a:xfrm>
            <a:off x="7998011" y="2512406"/>
            <a:ext cx="3550519" cy="707886"/>
          </a:xfrm>
          <a:custGeom>
            <a:avLst/>
            <a:gdLst>
              <a:gd name="connsiteX0" fmla="*/ 0 w 3550519"/>
              <a:gd name="connsiteY0" fmla="*/ 0 h 707886"/>
              <a:gd name="connsiteX1" fmla="*/ 3550519 w 3550519"/>
              <a:gd name="connsiteY1" fmla="*/ 0 h 707886"/>
              <a:gd name="connsiteX2" fmla="*/ 3550519 w 3550519"/>
              <a:gd name="connsiteY2" fmla="*/ 707886 h 707886"/>
              <a:gd name="connsiteX3" fmla="*/ 0 w 3550519"/>
              <a:gd name="connsiteY3" fmla="*/ 707886 h 707886"/>
              <a:gd name="connsiteX4" fmla="*/ 0 w 355051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519" h="707886" fill="none" extrusionOk="0">
                <a:moveTo>
                  <a:pt x="0" y="0"/>
                </a:moveTo>
                <a:cubicBezTo>
                  <a:pt x="462797" y="-49533"/>
                  <a:pt x="2109101" y="-14809"/>
                  <a:pt x="3550519" y="0"/>
                </a:cubicBezTo>
                <a:cubicBezTo>
                  <a:pt x="3547622" y="241872"/>
                  <a:pt x="3502516" y="624090"/>
                  <a:pt x="3550519" y="707886"/>
                </a:cubicBezTo>
                <a:cubicBezTo>
                  <a:pt x="2136055" y="659655"/>
                  <a:pt x="1532288" y="792341"/>
                  <a:pt x="0" y="707886"/>
                </a:cubicBezTo>
                <a:cubicBezTo>
                  <a:pt x="63689" y="451632"/>
                  <a:pt x="20489" y="177244"/>
                  <a:pt x="0" y="0"/>
                </a:cubicBezTo>
                <a:close/>
              </a:path>
              <a:path w="3550519" h="707886" stroke="0" extrusionOk="0">
                <a:moveTo>
                  <a:pt x="0" y="0"/>
                </a:moveTo>
                <a:cubicBezTo>
                  <a:pt x="1169533" y="118645"/>
                  <a:pt x="2207294" y="116012"/>
                  <a:pt x="3550519" y="0"/>
                </a:cubicBezTo>
                <a:cubicBezTo>
                  <a:pt x="3507109" y="186738"/>
                  <a:pt x="3605260" y="428844"/>
                  <a:pt x="3550519" y="707886"/>
                </a:cubicBezTo>
                <a:cubicBezTo>
                  <a:pt x="2673532" y="842486"/>
                  <a:pt x="1113393"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Beatriz Milhazes </a:t>
            </a:r>
            <a:r>
              <a:rPr lang="pt-BR" sz="2000" b="1" dirty="0">
                <a:solidFill>
                  <a:schemeClr val="accent1"/>
                </a:solidFill>
              </a:rPr>
              <a:t>can paint </a:t>
            </a:r>
            <a:r>
              <a:rPr lang="pt-BR" sz="2000" b="1" dirty="0"/>
              <a:t>beautifully.</a:t>
            </a:r>
          </a:p>
        </p:txBody>
      </p:sp>
      <p:sp>
        <p:nvSpPr>
          <p:cNvPr id="9" name="CaixaDeTexto 8">
            <a:extLst>
              <a:ext uri="{FF2B5EF4-FFF2-40B4-BE49-F238E27FC236}">
                <a16:creationId xmlns:a16="http://schemas.microsoft.com/office/drawing/2014/main" id="{07BE50C6-C577-B805-B1C0-B808823D69FF}"/>
              </a:ext>
            </a:extLst>
          </p:cNvPr>
          <p:cNvSpPr txBox="1"/>
          <p:nvPr/>
        </p:nvSpPr>
        <p:spPr>
          <a:xfrm>
            <a:off x="7974936" y="4905199"/>
            <a:ext cx="3550519" cy="400110"/>
          </a:xfrm>
          <a:custGeom>
            <a:avLst/>
            <a:gdLst>
              <a:gd name="connsiteX0" fmla="*/ 0 w 3550519"/>
              <a:gd name="connsiteY0" fmla="*/ 0 h 400110"/>
              <a:gd name="connsiteX1" fmla="*/ 3550519 w 3550519"/>
              <a:gd name="connsiteY1" fmla="*/ 0 h 400110"/>
              <a:gd name="connsiteX2" fmla="*/ 3550519 w 3550519"/>
              <a:gd name="connsiteY2" fmla="*/ 400110 h 400110"/>
              <a:gd name="connsiteX3" fmla="*/ 0 w 3550519"/>
              <a:gd name="connsiteY3" fmla="*/ 400110 h 400110"/>
              <a:gd name="connsiteX4" fmla="*/ 0 w 3550519"/>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519" h="400110" fill="none" extrusionOk="0">
                <a:moveTo>
                  <a:pt x="0" y="0"/>
                </a:moveTo>
                <a:cubicBezTo>
                  <a:pt x="462797" y="-49533"/>
                  <a:pt x="2109101" y="-14809"/>
                  <a:pt x="3550519" y="0"/>
                </a:cubicBezTo>
                <a:cubicBezTo>
                  <a:pt x="3533075" y="188354"/>
                  <a:pt x="3583927" y="268442"/>
                  <a:pt x="3550519" y="400110"/>
                </a:cubicBezTo>
                <a:cubicBezTo>
                  <a:pt x="2136055" y="351879"/>
                  <a:pt x="1532288" y="484565"/>
                  <a:pt x="0" y="400110"/>
                </a:cubicBezTo>
                <a:cubicBezTo>
                  <a:pt x="6807" y="313366"/>
                  <a:pt x="-28259" y="156545"/>
                  <a:pt x="0" y="0"/>
                </a:cubicBezTo>
                <a:close/>
              </a:path>
              <a:path w="3550519" h="400110" stroke="0" extrusionOk="0">
                <a:moveTo>
                  <a:pt x="0" y="0"/>
                </a:moveTo>
                <a:cubicBezTo>
                  <a:pt x="1169533" y="118645"/>
                  <a:pt x="2207294" y="116012"/>
                  <a:pt x="3550519" y="0"/>
                </a:cubicBezTo>
                <a:cubicBezTo>
                  <a:pt x="3521556" y="83683"/>
                  <a:pt x="3520410" y="323643"/>
                  <a:pt x="3550519" y="400110"/>
                </a:cubicBezTo>
                <a:cubicBezTo>
                  <a:pt x="2673532" y="534710"/>
                  <a:pt x="1113393" y="242914"/>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Tessanne Chin </a:t>
            </a:r>
            <a:r>
              <a:rPr lang="pt-BR" sz="2000" b="1" dirty="0">
                <a:solidFill>
                  <a:schemeClr val="accent1"/>
                </a:solidFill>
              </a:rPr>
              <a:t>can sing </a:t>
            </a:r>
            <a:r>
              <a:rPr lang="pt-BR" sz="2000" b="1" dirty="0"/>
              <a:t>well</a:t>
            </a:r>
          </a:p>
        </p:txBody>
      </p:sp>
      <p:pic>
        <p:nvPicPr>
          <p:cNvPr id="8" name="Imagem 7">
            <a:extLst>
              <a:ext uri="{FF2B5EF4-FFF2-40B4-BE49-F238E27FC236}">
                <a16:creationId xmlns:a16="http://schemas.microsoft.com/office/drawing/2014/main" id="{F61FDCF9-3D88-A435-333D-E581FB6F7A87}"/>
              </a:ext>
            </a:extLst>
          </p:cNvPr>
          <p:cNvPicPr>
            <a:picLocks noChangeAspect="1"/>
          </p:cNvPicPr>
          <p:nvPr/>
        </p:nvPicPr>
        <p:blipFill>
          <a:blip r:embed="rId2"/>
          <a:stretch>
            <a:fillRect/>
          </a:stretch>
        </p:blipFill>
        <p:spPr>
          <a:xfrm>
            <a:off x="5297763" y="1321101"/>
            <a:ext cx="2677173" cy="1899191"/>
          </a:xfrm>
          <a:prstGeom prst="rect">
            <a:avLst/>
          </a:prstGeom>
        </p:spPr>
      </p:pic>
      <p:pic>
        <p:nvPicPr>
          <p:cNvPr id="13" name="Imagem 12">
            <a:extLst>
              <a:ext uri="{FF2B5EF4-FFF2-40B4-BE49-F238E27FC236}">
                <a16:creationId xmlns:a16="http://schemas.microsoft.com/office/drawing/2014/main" id="{36D6D46D-D6FE-6FE4-8AF8-7CD053370B4B}"/>
              </a:ext>
            </a:extLst>
          </p:cNvPr>
          <p:cNvPicPr>
            <a:picLocks noChangeAspect="1"/>
          </p:cNvPicPr>
          <p:nvPr/>
        </p:nvPicPr>
        <p:blipFill>
          <a:blip r:embed="rId3"/>
          <a:stretch>
            <a:fillRect/>
          </a:stretch>
        </p:blipFill>
        <p:spPr>
          <a:xfrm>
            <a:off x="5297763" y="3429000"/>
            <a:ext cx="2677173" cy="1876309"/>
          </a:xfrm>
          <a:prstGeom prst="rect">
            <a:avLst/>
          </a:prstGeom>
        </p:spPr>
      </p:pic>
      <p:sp>
        <p:nvSpPr>
          <p:cNvPr id="3" name="CaixaDeTexto 2">
            <a:extLst>
              <a:ext uri="{FF2B5EF4-FFF2-40B4-BE49-F238E27FC236}">
                <a16:creationId xmlns:a16="http://schemas.microsoft.com/office/drawing/2014/main" id="{9AB26443-DB47-9859-3CB3-6C3B9E6D6341}"/>
              </a:ext>
            </a:extLst>
          </p:cNvPr>
          <p:cNvSpPr txBox="1"/>
          <p:nvPr/>
        </p:nvSpPr>
        <p:spPr>
          <a:xfrm rot="16200000">
            <a:off x="3728491" y="3796524"/>
            <a:ext cx="2955344"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WIREIMAGE</a:t>
            </a:r>
            <a:endParaRPr lang="pt-BR" sz="900" b="1" dirty="0"/>
          </a:p>
        </p:txBody>
      </p:sp>
      <p:sp>
        <p:nvSpPr>
          <p:cNvPr id="5" name="CaixaDeTexto 4">
            <a:extLst>
              <a:ext uri="{FF2B5EF4-FFF2-40B4-BE49-F238E27FC236}">
                <a16:creationId xmlns:a16="http://schemas.microsoft.com/office/drawing/2014/main" id="{E361FEC4-0A67-C7E2-E630-6F2D7BDE9EA9}"/>
              </a:ext>
            </a:extLst>
          </p:cNvPr>
          <p:cNvSpPr txBox="1"/>
          <p:nvPr/>
        </p:nvSpPr>
        <p:spPr>
          <a:xfrm rot="16200000">
            <a:off x="3659241" y="1651831"/>
            <a:ext cx="295534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MATT CROSSICK / </a:t>
            </a:r>
          </a:p>
          <a:p>
            <a:r>
              <a:rPr lang="pt-BR" sz="900" b="1" i="0" u="none" strike="noStrike" baseline="0" dirty="0">
                <a:solidFill>
                  <a:srgbClr val="2F2F2E"/>
                </a:solidFill>
                <a:latin typeface="HelveticaLTStd-Cond"/>
              </a:rPr>
              <a:t>ALAMY/FOTOARENA</a:t>
            </a:r>
            <a:endParaRPr lang="pt-BR" sz="900" b="1" dirty="0"/>
          </a:p>
        </p:txBody>
      </p:sp>
    </p:spTree>
    <p:extLst>
      <p:ext uri="{BB962C8B-B14F-4D97-AF65-F5344CB8AC3E}">
        <p14:creationId xmlns:p14="http://schemas.microsoft.com/office/powerpoint/2010/main" val="1834971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THE HUMAN BODY</a:t>
            </a:r>
          </a:p>
        </p:txBody>
      </p:sp>
      <p:sp>
        <p:nvSpPr>
          <p:cNvPr id="7" name="CaixaDeTexto 6">
            <a:extLst>
              <a:ext uri="{FF2B5EF4-FFF2-40B4-BE49-F238E27FC236}">
                <a16:creationId xmlns:a16="http://schemas.microsoft.com/office/drawing/2014/main" id="{EE0A5695-0C89-42F3-3C5A-2AEA259AFF95}"/>
              </a:ext>
            </a:extLst>
          </p:cNvPr>
          <p:cNvSpPr txBox="1"/>
          <p:nvPr/>
        </p:nvSpPr>
        <p:spPr>
          <a:xfrm>
            <a:off x="11315128" y="4322924"/>
            <a:ext cx="595024" cy="461665"/>
          </a:xfrm>
          <a:custGeom>
            <a:avLst/>
            <a:gdLst>
              <a:gd name="connsiteX0" fmla="*/ 0 w 595024"/>
              <a:gd name="connsiteY0" fmla="*/ 0 h 461665"/>
              <a:gd name="connsiteX1" fmla="*/ 595024 w 595024"/>
              <a:gd name="connsiteY1" fmla="*/ 0 h 461665"/>
              <a:gd name="connsiteX2" fmla="*/ 595024 w 595024"/>
              <a:gd name="connsiteY2" fmla="*/ 461665 h 461665"/>
              <a:gd name="connsiteX3" fmla="*/ 0 w 595024"/>
              <a:gd name="connsiteY3" fmla="*/ 461665 h 461665"/>
              <a:gd name="connsiteX4" fmla="*/ 0 w 5950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4" h="461665" fill="none" extrusionOk="0">
                <a:moveTo>
                  <a:pt x="0" y="0"/>
                </a:moveTo>
                <a:cubicBezTo>
                  <a:pt x="266475" y="32887"/>
                  <a:pt x="410154" y="19260"/>
                  <a:pt x="595024" y="0"/>
                </a:cubicBezTo>
                <a:cubicBezTo>
                  <a:pt x="592876" y="186521"/>
                  <a:pt x="592731" y="313513"/>
                  <a:pt x="595024" y="461665"/>
                </a:cubicBezTo>
                <a:cubicBezTo>
                  <a:pt x="390177" y="509290"/>
                  <a:pt x="173056" y="424930"/>
                  <a:pt x="0" y="461665"/>
                </a:cubicBezTo>
                <a:cubicBezTo>
                  <a:pt x="-3326" y="342772"/>
                  <a:pt x="-14350" y="47724"/>
                  <a:pt x="0" y="0"/>
                </a:cubicBezTo>
                <a:close/>
              </a:path>
              <a:path w="595024" h="461665" stroke="0" extrusionOk="0">
                <a:moveTo>
                  <a:pt x="0" y="0"/>
                </a:moveTo>
                <a:cubicBezTo>
                  <a:pt x="123078" y="36869"/>
                  <a:pt x="406841" y="53289"/>
                  <a:pt x="595024" y="0"/>
                </a:cubicBezTo>
                <a:cubicBezTo>
                  <a:pt x="613770" y="143527"/>
                  <a:pt x="568034" y="261265"/>
                  <a:pt x="595024" y="461665"/>
                </a:cubicBezTo>
                <a:cubicBezTo>
                  <a:pt x="531038" y="427654"/>
                  <a:pt x="82279" y="464294"/>
                  <a:pt x="0" y="461665"/>
                </a:cubicBezTo>
                <a:cubicBezTo>
                  <a:pt x="11502" y="333756"/>
                  <a:pt x="40657" y="173872"/>
                  <a:pt x="0" y="0"/>
                </a:cubicBezTo>
                <a:close/>
              </a:path>
            </a:pathLst>
          </a:custGeom>
          <a:solidFill>
            <a:schemeClr val="bg1"/>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endParaRPr lang="pt-BR" sz="2400" b="1" dirty="0"/>
          </a:p>
        </p:txBody>
      </p:sp>
      <p:pic>
        <p:nvPicPr>
          <p:cNvPr id="11" name="Imagem 10">
            <a:extLst>
              <a:ext uri="{FF2B5EF4-FFF2-40B4-BE49-F238E27FC236}">
                <a16:creationId xmlns:a16="http://schemas.microsoft.com/office/drawing/2014/main" id="{43016129-7359-A101-747E-02D31E42F804}"/>
              </a:ext>
            </a:extLst>
          </p:cNvPr>
          <p:cNvPicPr>
            <a:picLocks noChangeAspect="1"/>
          </p:cNvPicPr>
          <p:nvPr/>
        </p:nvPicPr>
        <p:blipFill>
          <a:blip r:embed="rId2"/>
          <a:stretch>
            <a:fillRect/>
          </a:stretch>
        </p:blipFill>
        <p:spPr>
          <a:xfrm>
            <a:off x="4804271" y="1732141"/>
            <a:ext cx="6897625" cy="3922417"/>
          </a:xfrm>
          <a:prstGeom prst="rect">
            <a:avLst/>
          </a:prstGeom>
        </p:spPr>
      </p:pic>
      <p:sp>
        <p:nvSpPr>
          <p:cNvPr id="23" name="CaixaDeTexto 22">
            <a:extLst>
              <a:ext uri="{FF2B5EF4-FFF2-40B4-BE49-F238E27FC236}">
                <a16:creationId xmlns:a16="http://schemas.microsoft.com/office/drawing/2014/main" id="{4DF02359-07E7-FA7D-3718-52B22B9942D8}"/>
              </a:ext>
            </a:extLst>
          </p:cNvPr>
          <p:cNvSpPr txBox="1"/>
          <p:nvPr/>
        </p:nvSpPr>
        <p:spPr>
          <a:xfrm>
            <a:off x="5598532" y="1276656"/>
            <a:ext cx="1432640" cy="461665"/>
          </a:xfrm>
          <a:custGeom>
            <a:avLst/>
            <a:gdLst>
              <a:gd name="connsiteX0" fmla="*/ 0 w 1432640"/>
              <a:gd name="connsiteY0" fmla="*/ 0 h 461665"/>
              <a:gd name="connsiteX1" fmla="*/ 1432640 w 1432640"/>
              <a:gd name="connsiteY1" fmla="*/ 0 h 461665"/>
              <a:gd name="connsiteX2" fmla="*/ 1432640 w 1432640"/>
              <a:gd name="connsiteY2" fmla="*/ 461665 h 461665"/>
              <a:gd name="connsiteX3" fmla="*/ 0 w 1432640"/>
              <a:gd name="connsiteY3" fmla="*/ 461665 h 461665"/>
              <a:gd name="connsiteX4" fmla="*/ 0 w 143264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40" h="461665" fill="none" extrusionOk="0">
                <a:moveTo>
                  <a:pt x="0" y="0"/>
                </a:moveTo>
                <a:cubicBezTo>
                  <a:pt x="544689" y="6179"/>
                  <a:pt x="1006119" y="26983"/>
                  <a:pt x="1432640" y="0"/>
                </a:cubicBezTo>
                <a:cubicBezTo>
                  <a:pt x="1430492" y="186521"/>
                  <a:pt x="1430347" y="313513"/>
                  <a:pt x="1432640" y="461665"/>
                </a:cubicBezTo>
                <a:cubicBezTo>
                  <a:pt x="1253729" y="446400"/>
                  <a:pt x="157373" y="466453"/>
                  <a:pt x="0" y="461665"/>
                </a:cubicBezTo>
                <a:cubicBezTo>
                  <a:pt x="-3326" y="342772"/>
                  <a:pt x="-14350" y="47724"/>
                  <a:pt x="0" y="0"/>
                </a:cubicBezTo>
                <a:close/>
              </a:path>
              <a:path w="1432640" h="461665" stroke="0" extrusionOk="0">
                <a:moveTo>
                  <a:pt x="0" y="0"/>
                </a:moveTo>
                <a:cubicBezTo>
                  <a:pt x="193429" y="19490"/>
                  <a:pt x="1098447" y="50194"/>
                  <a:pt x="1432640" y="0"/>
                </a:cubicBezTo>
                <a:cubicBezTo>
                  <a:pt x="1451386" y="143527"/>
                  <a:pt x="1405650" y="261265"/>
                  <a:pt x="1432640" y="461665"/>
                </a:cubicBezTo>
                <a:cubicBezTo>
                  <a:pt x="956128" y="364515"/>
                  <a:pt x="545567" y="517800"/>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shoulder</a:t>
            </a:r>
          </a:p>
        </p:txBody>
      </p:sp>
      <p:sp>
        <p:nvSpPr>
          <p:cNvPr id="22" name="CaixaDeTexto 21">
            <a:extLst>
              <a:ext uri="{FF2B5EF4-FFF2-40B4-BE49-F238E27FC236}">
                <a16:creationId xmlns:a16="http://schemas.microsoft.com/office/drawing/2014/main" id="{587E4BE2-3305-A368-90F9-42DE3DAB203E}"/>
              </a:ext>
            </a:extLst>
          </p:cNvPr>
          <p:cNvSpPr txBox="1"/>
          <p:nvPr/>
        </p:nvSpPr>
        <p:spPr>
          <a:xfrm>
            <a:off x="4434891" y="3700589"/>
            <a:ext cx="813515" cy="461665"/>
          </a:xfrm>
          <a:custGeom>
            <a:avLst/>
            <a:gdLst>
              <a:gd name="connsiteX0" fmla="*/ 0 w 813515"/>
              <a:gd name="connsiteY0" fmla="*/ 0 h 461665"/>
              <a:gd name="connsiteX1" fmla="*/ 813515 w 813515"/>
              <a:gd name="connsiteY1" fmla="*/ 0 h 461665"/>
              <a:gd name="connsiteX2" fmla="*/ 813515 w 813515"/>
              <a:gd name="connsiteY2" fmla="*/ 461665 h 461665"/>
              <a:gd name="connsiteX3" fmla="*/ 0 w 813515"/>
              <a:gd name="connsiteY3" fmla="*/ 461665 h 461665"/>
              <a:gd name="connsiteX4" fmla="*/ 0 w 813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15" h="461665" fill="none" extrusionOk="0">
                <a:moveTo>
                  <a:pt x="0" y="0"/>
                </a:moveTo>
                <a:cubicBezTo>
                  <a:pt x="183737" y="59193"/>
                  <a:pt x="556028" y="-564"/>
                  <a:pt x="813515" y="0"/>
                </a:cubicBezTo>
                <a:cubicBezTo>
                  <a:pt x="811367" y="186521"/>
                  <a:pt x="811222" y="313513"/>
                  <a:pt x="813515" y="461665"/>
                </a:cubicBezTo>
                <a:cubicBezTo>
                  <a:pt x="651565" y="450556"/>
                  <a:pt x="340219" y="394280"/>
                  <a:pt x="0" y="461665"/>
                </a:cubicBezTo>
                <a:cubicBezTo>
                  <a:pt x="-3326" y="342772"/>
                  <a:pt x="-14350" y="47724"/>
                  <a:pt x="0" y="0"/>
                </a:cubicBezTo>
                <a:close/>
              </a:path>
              <a:path w="813515" h="461665" stroke="0" extrusionOk="0">
                <a:moveTo>
                  <a:pt x="0" y="0"/>
                </a:moveTo>
                <a:cubicBezTo>
                  <a:pt x="300201" y="68825"/>
                  <a:pt x="626537" y="45028"/>
                  <a:pt x="813515" y="0"/>
                </a:cubicBezTo>
                <a:cubicBezTo>
                  <a:pt x="832261" y="143527"/>
                  <a:pt x="786525" y="261265"/>
                  <a:pt x="813515" y="461665"/>
                </a:cubicBezTo>
                <a:cubicBezTo>
                  <a:pt x="546543" y="480494"/>
                  <a:pt x="92161" y="504199"/>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arm</a:t>
            </a:r>
          </a:p>
        </p:txBody>
      </p:sp>
      <p:sp>
        <p:nvSpPr>
          <p:cNvPr id="21" name="CaixaDeTexto 20">
            <a:extLst>
              <a:ext uri="{FF2B5EF4-FFF2-40B4-BE49-F238E27FC236}">
                <a16:creationId xmlns:a16="http://schemas.microsoft.com/office/drawing/2014/main" id="{1DF9B024-7973-FD98-85C6-611B0199D68D}"/>
              </a:ext>
            </a:extLst>
          </p:cNvPr>
          <p:cNvSpPr txBox="1"/>
          <p:nvPr/>
        </p:nvSpPr>
        <p:spPr>
          <a:xfrm>
            <a:off x="4810134" y="5504575"/>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finger</a:t>
            </a:r>
          </a:p>
        </p:txBody>
      </p:sp>
      <p:sp>
        <p:nvSpPr>
          <p:cNvPr id="18" name="CaixaDeTexto 17">
            <a:extLst>
              <a:ext uri="{FF2B5EF4-FFF2-40B4-BE49-F238E27FC236}">
                <a16:creationId xmlns:a16="http://schemas.microsoft.com/office/drawing/2014/main" id="{E6FE7C9E-6BC0-8EFB-1B09-2FAFA89F986B}"/>
              </a:ext>
            </a:extLst>
          </p:cNvPr>
          <p:cNvSpPr txBox="1"/>
          <p:nvPr/>
        </p:nvSpPr>
        <p:spPr>
          <a:xfrm>
            <a:off x="5998269" y="5504576"/>
            <a:ext cx="986001" cy="461665"/>
          </a:xfrm>
          <a:custGeom>
            <a:avLst/>
            <a:gdLst>
              <a:gd name="connsiteX0" fmla="*/ 0 w 986001"/>
              <a:gd name="connsiteY0" fmla="*/ 0 h 461665"/>
              <a:gd name="connsiteX1" fmla="*/ 986001 w 986001"/>
              <a:gd name="connsiteY1" fmla="*/ 0 h 461665"/>
              <a:gd name="connsiteX2" fmla="*/ 986001 w 986001"/>
              <a:gd name="connsiteY2" fmla="*/ 461665 h 461665"/>
              <a:gd name="connsiteX3" fmla="*/ 0 w 986001"/>
              <a:gd name="connsiteY3" fmla="*/ 461665 h 461665"/>
              <a:gd name="connsiteX4" fmla="*/ 0 w 986001"/>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001" h="461665" fill="none" extrusionOk="0">
                <a:moveTo>
                  <a:pt x="0" y="0"/>
                </a:moveTo>
                <a:cubicBezTo>
                  <a:pt x="332586" y="59175"/>
                  <a:pt x="727737" y="-69118"/>
                  <a:pt x="986001" y="0"/>
                </a:cubicBezTo>
                <a:cubicBezTo>
                  <a:pt x="983853" y="186521"/>
                  <a:pt x="983708" y="313513"/>
                  <a:pt x="986001" y="461665"/>
                </a:cubicBezTo>
                <a:cubicBezTo>
                  <a:pt x="680292" y="543012"/>
                  <a:pt x="306695" y="487954"/>
                  <a:pt x="0" y="461665"/>
                </a:cubicBezTo>
                <a:cubicBezTo>
                  <a:pt x="-3326" y="342772"/>
                  <a:pt x="-14350" y="47724"/>
                  <a:pt x="0" y="0"/>
                </a:cubicBezTo>
                <a:close/>
              </a:path>
              <a:path w="986001" h="461665" stroke="0" extrusionOk="0">
                <a:moveTo>
                  <a:pt x="0" y="0"/>
                </a:moveTo>
                <a:cubicBezTo>
                  <a:pt x="168281" y="-25760"/>
                  <a:pt x="751339" y="-7009"/>
                  <a:pt x="986001" y="0"/>
                </a:cubicBezTo>
                <a:cubicBezTo>
                  <a:pt x="1004747" y="143527"/>
                  <a:pt x="959011" y="261265"/>
                  <a:pt x="986001" y="461665"/>
                </a:cubicBezTo>
                <a:cubicBezTo>
                  <a:pt x="612564" y="424077"/>
                  <a:pt x="145429" y="51253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hand</a:t>
            </a:r>
          </a:p>
        </p:txBody>
      </p:sp>
      <p:sp>
        <p:nvSpPr>
          <p:cNvPr id="28" name="CaixaDeTexto 27">
            <a:extLst>
              <a:ext uri="{FF2B5EF4-FFF2-40B4-BE49-F238E27FC236}">
                <a16:creationId xmlns:a16="http://schemas.microsoft.com/office/drawing/2014/main" id="{ADC2DB15-4201-C5C0-B1CD-01F739279F4F}"/>
              </a:ext>
            </a:extLst>
          </p:cNvPr>
          <p:cNvSpPr txBox="1"/>
          <p:nvPr/>
        </p:nvSpPr>
        <p:spPr>
          <a:xfrm>
            <a:off x="6943595" y="3959136"/>
            <a:ext cx="1050749" cy="461665"/>
          </a:xfrm>
          <a:custGeom>
            <a:avLst/>
            <a:gdLst>
              <a:gd name="connsiteX0" fmla="*/ 0 w 1050749"/>
              <a:gd name="connsiteY0" fmla="*/ 0 h 461665"/>
              <a:gd name="connsiteX1" fmla="*/ 1050749 w 1050749"/>
              <a:gd name="connsiteY1" fmla="*/ 0 h 461665"/>
              <a:gd name="connsiteX2" fmla="*/ 1050749 w 1050749"/>
              <a:gd name="connsiteY2" fmla="*/ 461665 h 461665"/>
              <a:gd name="connsiteX3" fmla="*/ 0 w 1050749"/>
              <a:gd name="connsiteY3" fmla="*/ 461665 h 461665"/>
              <a:gd name="connsiteX4" fmla="*/ 0 w 105074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749" h="461665" fill="none" extrusionOk="0">
                <a:moveTo>
                  <a:pt x="0" y="0"/>
                </a:moveTo>
                <a:cubicBezTo>
                  <a:pt x="326785" y="-77787"/>
                  <a:pt x="657636" y="31880"/>
                  <a:pt x="1050749" y="0"/>
                </a:cubicBezTo>
                <a:cubicBezTo>
                  <a:pt x="1048601" y="186521"/>
                  <a:pt x="1048456" y="313513"/>
                  <a:pt x="1050749" y="461665"/>
                </a:cubicBezTo>
                <a:cubicBezTo>
                  <a:pt x="657051" y="537561"/>
                  <a:pt x="337123" y="443361"/>
                  <a:pt x="0" y="461665"/>
                </a:cubicBezTo>
                <a:cubicBezTo>
                  <a:pt x="-3326" y="342772"/>
                  <a:pt x="-14350" y="47724"/>
                  <a:pt x="0" y="0"/>
                </a:cubicBezTo>
                <a:close/>
              </a:path>
              <a:path w="1050749" h="461665" stroke="0" extrusionOk="0">
                <a:moveTo>
                  <a:pt x="0" y="0"/>
                </a:moveTo>
                <a:cubicBezTo>
                  <a:pt x="126177" y="-68330"/>
                  <a:pt x="777051" y="13925"/>
                  <a:pt x="1050749" y="0"/>
                </a:cubicBezTo>
                <a:cubicBezTo>
                  <a:pt x="1069495" y="143527"/>
                  <a:pt x="1023759" y="261265"/>
                  <a:pt x="1050749" y="461665"/>
                </a:cubicBezTo>
                <a:cubicBezTo>
                  <a:pt x="526446" y="508931"/>
                  <a:pt x="332900" y="535493"/>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elbow</a:t>
            </a:r>
          </a:p>
        </p:txBody>
      </p:sp>
      <p:sp>
        <p:nvSpPr>
          <p:cNvPr id="27" name="CaixaDeTexto 26">
            <a:extLst>
              <a:ext uri="{FF2B5EF4-FFF2-40B4-BE49-F238E27FC236}">
                <a16:creationId xmlns:a16="http://schemas.microsoft.com/office/drawing/2014/main" id="{ABF98946-5904-3792-54AC-61DEC52ACF78}"/>
              </a:ext>
            </a:extLst>
          </p:cNvPr>
          <p:cNvSpPr txBox="1"/>
          <p:nvPr/>
        </p:nvSpPr>
        <p:spPr>
          <a:xfrm>
            <a:off x="7657978" y="4725895"/>
            <a:ext cx="1190213" cy="461665"/>
          </a:xfrm>
          <a:custGeom>
            <a:avLst/>
            <a:gdLst>
              <a:gd name="connsiteX0" fmla="*/ 0 w 1190213"/>
              <a:gd name="connsiteY0" fmla="*/ 0 h 461665"/>
              <a:gd name="connsiteX1" fmla="*/ 1190213 w 1190213"/>
              <a:gd name="connsiteY1" fmla="*/ 0 h 461665"/>
              <a:gd name="connsiteX2" fmla="*/ 1190213 w 1190213"/>
              <a:gd name="connsiteY2" fmla="*/ 461665 h 461665"/>
              <a:gd name="connsiteX3" fmla="*/ 0 w 1190213"/>
              <a:gd name="connsiteY3" fmla="*/ 461665 h 461665"/>
              <a:gd name="connsiteX4" fmla="*/ 0 w 119021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213" h="461665" fill="none" extrusionOk="0">
                <a:moveTo>
                  <a:pt x="0" y="0"/>
                </a:moveTo>
                <a:cubicBezTo>
                  <a:pt x="440225" y="41524"/>
                  <a:pt x="731760" y="95394"/>
                  <a:pt x="1190213" y="0"/>
                </a:cubicBezTo>
                <a:cubicBezTo>
                  <a:pt x="1188065" y="186521"/>
                  <a:pt x="1187920" y="313513"/>
                  <a:pt x="1190213" y="461665"/>
                </a:cubicBezTo>
                <a:cubicBezTo>
                  <a:pt x="836771" y="568024"/>
                  <a:pt x="370700" y="446647"/>
                  <a:pt x="0" y="461665"/>
                </a:cubicBezTo>
                <a:cubicBezTo>
                  <a:pt x="-3326" y="342772"/>
                  <a:pt x="-14350" y="47724"/>
                  <a:pt x="0" y="0"/>
                </a:cubicBezTo>
                <a:close/>
              </a:path>
              <a:path w="1190213" h="461665" stroke="0" extrusionOk="0">
                <a:moveTo>
                  <a:pt x="0" y="0"/>
                </a:moveTo>
                <a:cubicBezTo>
                  <a:pt x="593033" y="-82566"/>
                  <a:pt x="740556" y="96711"/>
                  <a:pt x="1190213" y="0"/>
                </a:cubicBezTo>
                <a:cubicBezTo>
                  <a:pt x="1208959" y="143527"/>
                  <a:pt x="1163223" y="261265"/>
                  <a:pt x="1190213" y="461665"/>
                </a:cubicBezTo>
                <a:cubicBezTo>
                  <a:pt x="641602" y="372085"/>
                  <a:pt x="129292" y="548149"/>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thigh</a:t>
            </a:r>
          </a:p>
        </p:txBody>
      </p:sp>
      <p:sp>
        <p:nvSpPr>
          <p:cNvPr id="26" name="CaixaDeTexto 25">
            <a:extLst>
              <a:ext uri="{FF2B5EF4-FFF2-40B4-BE49-F238E27FC236}">
                <a16:creationId xmlns:a16="http://schemas.microsoft.com/office/drawing/2014/main" id="{0C177E8C-4BDD-CF83-CA80-A830C29F94B8}"/>
              </a:ext>
            </a:extLst>
          </p:cNvPr>
          <p:cNvSpPr txBox="1"/>
          <p:nvPr/>
        </p:nvSpPr>
        <p:spPr>
          <a:xfrm>
            <a:off x="9119843" y="4553756"/>
            <a:ext cx="1050750" cy="461665"/>
          </a:xfrm>
          <a:custGeom>
            <a:avLst/>
            <a:gdLst>
              <a:gd name="connsiteX0" fmla="*/ 0 w 1050750"/>
              <a:gd name="connsiteY0" fmla="*/ 0 h 461665"/>
              <a:gd name="connsiteX1" fmla="*/ 1050750 w 1050750"/>
              <a:gd name="connsiteY1" fmla="*/ 0 h 461665"/>
              <a:gd name="connsiteX2" fmla="*/ 1050750 w 1050750"/>
              <a:gd name="connsiteY2" fmla="*/ 461665 h 461665"/>
              <a:gd name="connsiteX3" fmla="*/ 0 w 1050750"/>
              <a:gd name="connsiteY3" fmla="*/ 461665 h 461665"/>
              <a:gd name="connsiteX4" fmla="*/ 0 w 105075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750" h="461665" fill="none" extrusionOk="0">
                <a:moveTo>
                  <a:pt x="0" y="0"/>
                </a:moveTo>
                <a:cubicBezTo>
                  <a:pt x="324263" y="-78831"/>
                  <a:pt x="654486" y="29094"/>
                  <a:pt x="1050750" y="0"/>
                </a:cubicBezTo>
                <a:cubicBezTo>
                  <a:pt x="1048602" y="186521"/>
                  <a:pt x="1048457" y="313513"/>
                  <a:pt x="1050750" y="461665"/>
                </a:cubicBezTo>
                <a:cubicBezTo>
                  <a:pt x="659749" y="537597"/>
                  <a:pt x="338086" y="444613"/>
                  <a:pt x="0" y="461665"/>
                </a:cubicBezTo>
                <a:cubicBezTo>
                  <a:pt x="-3326" y="342772"/>
                  <a:pt x="-14350" y="47724"/>
                  <a:pt x="0" y="0"/>
                </a:cubicBezTo>
                <a:close/>
              </a:path>
              <a:path w="1050750" h="461665" stroke="0" extrusionOk="0">
                <a:moveTo>
                  <a:pt x="0" y="0"/>
                </a:moveTo>
                <a:cubicBezTo>
                  <a:pt x="125719" y="-69518"/>
                  <a:pt x="775644" y="12385"/>
                  <a:pt x="1050750" y="0"/>
                </a:cubicBezTo>
                <a:cubicBezTo>
                  <a:pt x="1069496" y="143527"/>
                  <a:pt x="1023760" y="261265"/>
                  <a:pt x="1050750" y="461665"/>
                </a:cubicBezTo>
                <a:cubicBezTo>
                  <a:pt x="528461" y="510388"/>
                  <a:pt x="336131" y="536437"/>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knee</a:t>
            </a:r>
          </a:p>
        </p:txBody>
      </p:sp>
      <p:sp>
        <p:nvSpPr>
          <p:cNvPr id="20" name="CaixaDeTexto 19">
            <a:extLst>
              <a:ext uri="{FF2B5EF4-FFF2-40B4-BE49-F238E27FC236}">
                <a16:creationId xmlns:a16="http://schemas.microsoft.com/office/drawing/2014/main" id="{120948C3-5C77-A5B2-E940-10DFFB9F78BF}"/>
              </a:ext>
            </a:extLst>
          </p:cNvPr>
          <p:cNvSpPr txBox="1"/>
          <p:nvPr/>
        </p:nvSpPr>
        <p:spPr>
          <a:xfrm>
            <a:off x="9914593" y="1992297"/>
            <a:ext cx="666815" cy="461665"/>
          </a:xfrm>
          <a:custGeom>
            <a:avLst/>
            <a:gdLst>
              <a:gd name="connsiteX0" fmla="*/ 0 w 666815"/>
              <a:gd name="connsiteY0" fmla="*/ 0 h 461665"/>
              <a:gd name="connsiteX1" fmla="*/ 666815 w 666815"/>
              <a:gd name="connsiteY1" fmla="*/ 0 h 461665"/>
              <a:gd name="connsiteX2" fmla="*/ 666815 w 666815"/>
              <a:gd name="connsiteY2" fmla="*/ 461665 h 461665"/>
              <a:gd name="connsiteX3" fmla="*/ 0 w 666815"/>
              <a:gd name="connsiteY3" fmla="*/ 461665 h 461665"/>
              <a:gd name="connsiteX4" fmla="*/ 0 w 6668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15" h="461665" fill="none" extrusionOk="0">
                <a:moveTo>
                  <a:pt x="0" y="0"/>
                </a:moveTo>
                <a:cubicBezTo>
                  <a:pt x="84203" y="-3478"/>
                  <a:pt x="557972" y="43965"/>
                  <a:pt x="666815" y="0"/>
                </a:cubicBezTo>
                <a:cubicBezTo>
                  <a:pt x="664667" y="186521"/>
                  <a:pt x="664522" y="313513"/>
                  <a:pt x="666815" y="461665"/>
                </a:cubicBezTo>
                <a:cubicBezTo>
                  <a:pt x="465667" y="451724"/>
                  <a:pt x="330697" y="468765"/>
                  <a:pt x="0" y="461665"/>
                </a:cubicBezTo>
                <a:cubicBezTo>
                  <a:pt x="-3326" y="342772"/>
                  <a:pt x="-14350" y="47724"/>
                  <a:pt x="0" y="0"/>
                </a:cubicBezTo>
                <a:close/>
              </a:path>
              <a:path w="666815" h="461665" stroke="0" extrusionOk="0">
                <a:moveTo>
                  <a:pt x="0" y="0"/>
                </a:moveTo>
                <a:cubicBezTo>
                  <a:pt x="269616" y="11085"/>
                  <a:pt x="468107" y="-33997"/>
                  <a:pt x="666815" y="0"/>
                </a:cubicBezTo>
                <a:cubicBezTo>
                  <a:pt x="685561" y="143527"/>
                  <a:pt x="639825" y="261265"/>
                  <a:pt x="666815" y="461665"/>
                </a:cubicBezTo>
                <a:cubicBezTo>
                  <a:pt x="446130" y="506783"/>
                  <a:pt x="274243" y="49494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leg</a:t>
            </a:r>
          </a:p>
        </p:txBody>
      </p:sp>
      <p:sp>
        <p:nvSpPr>
          <p:cNvPr id="19" name="CaixaDeTexto 18">
            <a:extLst>
              <a:ext uri="{FF2B5EF4-FFF2-40B4-BE49-F238E27FC236}">
                <a16:creationId xmlns:a16="http://schemas.microsoft.com/office/drawing/2014/main" id="{0F26DBAD-4A5B-7C4E-DA96-D7B555765383}"/>
              </a:ext>
            </a:extLst>
          </p:cNvPr>
          <p:cNvSpPr txBox="1"/>
          <p:nvPr/>
        </p:nvSpPr>
        <p:spPr>
          <a:xfrm>
            <a:off x="11225527" y="1715298"/>
            <a:ext cx="859933" cy="1477328"/>
          </a:xfrm>
          <a:custGeom>
            <a:avLst/>
            <a:gdLst>
              <a:gd name="connsiteX0" fmla="*/ 0 w 859933"/>
              <a:gd name="connsiteY0" fmla="*/ 0 h 1477328"/>
              <a:gd name="connsiteX1" fmla="*/ 859933 w 859933"/>
              <a:gd name="connsiteY1" fmla="*/ 0 h 1477328"/>
              <a:gd name="connsiteX2" fmla="*/ 859933 w 859933"/>
              <a:gd name="connsiteY2" fmla="*/ 1477328 h 1477328"/>
              <a:gd name="connsiteX3" fmla="*/ 0 w 859933"/>
              <a:gd name="connsiteY3" fmla="*/ 1477328 h 1477328"/>
              <a:gd name="connsiteX4" fmla="*/ 0 w 859933"/>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33" h="1477328" fill="none" extrusionOk="0">
                <a:moveTo>
                  <a:pt x="0" y="0"/>
                </a:moveTo>
                <a:cubicBezTo>
                  <a:pt x="325749" y="25306"/>
                  <a:pt x="518379" y="-26512"/>
                  <a:pt x="859933" y="0"/>
                </a:cubicBezTo>
                <a:cubicBezTo>
                  <a:pt x="882715" y="704010"/>
                  <a:pt x="732991" y="1305905"/>
                  <a:pt x="859933" y="1477328"/>
                </a:cubicBezTo>
                <a:cubicBezTo>
                  <a:pt x="745779" y="1425597"/>
                  <a:pt x="282620" y="1551879"/>
                  <a:pt x="0" y="1477328"/>
                </a:cubicBezTo>
                <a:cubicBezTo>
                  <a:pt x="-111356" y="1179937"/>
                  <a:pt x="-105759" y="213824"/>
                  <a:pt x="0" y="0"/>
                </a:cubicBezTo>
                <a:close/>
              </a:path>
              <a:path w="859933" h="1477328" stroke="0" extrusionOk="0">
                <a:moveTo>
                  <a:pt x="0" y="0"/>
                </a:moveTo>
                <a:cubicBezTo>
                  <a:pt x="399024" y="-74333"/>
                  <a:pt x="554068" y="-39295"/>
                  <a:pt x="859933" y="0"/>
                </a:cubicBezTo>
                <a:cubicBezTo>
                  <a:pt x="803889" y="735153"/>
                  <a:pt x="891113" y="1113412"/>
                  <a:pt x="859933" y="1477328"/>
                </a:cubicBezTo>
                <a:cubicBezTo>
                  <a:pt x="614443" y="1537261"/>
                  <a:pt x="150925" y="1419918"/>
                  <a:pt x="0" y="1477328"/>
                </a:cubicBezTo>
                <a:cubicBezTo>
                  <a:pt x="-79908" y="1020908"/>
                  <a:pt x="115447" y="636907"/>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foot</a:t>
            </a:r>
            <a:r>
              <a:rPr lang="pt-BR" sz="2400" b="1" dirty="0"/>
              <a:t> </a:t>
            </a:r>
            <a:r>
              <a:rPr lang="pt-BR" sz="1600" b="1" dirty="0"/>
              <a:t>(sing.)</a:t>
            </a:r>
            <a:r>
              <a:rPr lang="pt-BR" sz="2400" b="1" dirty="0"/>
              <a:t>/</a:t>
            </a:r>
          </a:p>
          <a:p>
            <a:pPr algn="ctr"/>
            <a:r>
              <a:rPr lang="pt-BR" sz="2200" b="1" dirty="0"/>
              <a:t>feet</a:t>
            </a:r>
            <a:r>
              <a:rPr lang="pt-BR" sz="2400" b="1" dirty="0"/>
              <a:t> </a:t>
            </a:r>
            <a:r>
              <a:rPr lang="pt-BR" sz="1600" b="1" dirty="0"/>
              <a:t>(pl.)</a:t>
            </a:r>
          </a:p>
        </p:txBody>
      </p:sp>
      <p:cxnSp>
        <p:nvCxnSpPr>
          <p:cNvPr id="6" name="Conector reto 5">
            <a:extLst>
              <a:ext uri="{FF2B5EF4-FFF2-40B4-BE49-F238E27FC236}">
                <a16:creationId xmlns:a16="http://schemas.microsoft.com/office/drawing/2014/main" id="{F05134AB-AB01-E267-9CA1-0D12924EDD14}"/>
              </a:ext>
            </a:extLst>
          </p:cNvPr>
          <p:cNvCxnSpPr>
            <a:cxnSpLocks/>
          </p:cNvCxnSpPr>
          <p:nvPr/>
        </p:nvCxnSpPr>
        <p:spPr>
          <a:xfrm flipV="1">
            <a:off x="11437034" y="3192626"/>
            <a:ext cx="218459" cy="1255332"/>
          </a:xfrm>
          <a:prstGeom prst="line">
            <a:avLst/>
          </a:prstGeom>
          <a:ln>
            <a:solidFill>
              <a:srgbClr val="E16126"/>
            </a:solidFill>
          </a:ln>
        </p:spPr>
        <p:style>
          <a:lnRef idx="1">
            <a:schemeClr val="accent1"/>
          </a:lnRef>
          <a:fillRef idx="0">
            <a:schemeClr val="accent1"/>
          </a:fillRef>
          <a:effectRef idx="0">
            <a:schemeClr val="accent1"/>
          </a:effectRef>
          <a:fontRef idx="minor">
            <a:schemeClr val="tx1"/>
          </a:fontRef>
        </p:style>
      </p:cxnSp>
      <p:sp>
        <p:nvSpPr>
          <p:cNvPr id="29" name="CaixaDeTexto 28">
            <a:extLst>
              <a:ext uri="{FF2B5EF4-FFF2-40B4-BE49-F238E27FC236}">
                <a16:creationId xmlns:a16="http://schemas.microsoft.com/office/drawing/2014/main" id="{D26BC3F2-8557-BBEE-458E-CF60247A46D0}"/>
              </a:ext>
            </a:extLst>
          </p:cNvPr>
          <p:cNvSpPr txBox="1"/>
          <p:nvPr/>
        </p:nvSpPr>
        <p:spPr>
          <a:xfrm>
            <a:off x="10988678" y="5253831"/>
            <a:ext cx="666815" cy="461665"/>
          </a:xfrm>
          <a:custGeom>
            <a:avLst/>
            <a:gdLst>
              <a:gd name="connsiteX0" fmla="*/ 0 w 666815"/>
              <a:gd name="connsiteY0" fmla="*/ 0 h 461665"/>
              <a:gd name="connsiteX1" fmla="*/ 666815 w 666815"/>
              <a:gd name="connsiteY1" fmla="*/ 0 h 461665"/>
              <a:gd name="connsiteX2" fmla="*/ 666815 w 666815"/>
              <a:gd name="connsiteY2" fmla="*/ 461665 h 461665"/>
              <a:gd name="connsiteX3" fmla="*/ 0 w 666815"/>
              <a:gd name="connsiteY3" fmla="*/ 461665 h 461665"/>
              <a:gd name="connsiteX4" fmla="*/ 0 w 6668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15" h="461665" fill="none" extrusionOk="0">
                <a:moveTo>
                  <a:pt x="0" y="0"/>
                </a:moveTo>
                <a:cubicBezTo>
                  <a:pt x="84203" y="-3478"/>
                  <a:pt x="557972" y="43965"/>
                  <a:pt x="666815" y="0"/>
                </a:cubicBezTo>
                <a:cubicBezTo>
                  <a:pt x="664667" y="186521"/>
                  <a:pt x="664522" y="313513"/>
                  <a:pt x="666815" y="461665"/>
                </a:cubicBezTo>
                <a:cubicBezTo>
                  <a:pt x="465667" y="451724"/>
                  <a:pt x="330697" y="468765"/>
                  <a:pt x="0" y="461665"/>
                </a:cubicBezTo>
                <a:cubicBezTo>
                  <a:pt x="-3326" y="342772"/>
                  <a:pt x="-14350" y="47724"/>
                  <a:pt x="0" y="0"/>
                </a:cubicBezTo>
                <a:close/>
              </a:path>
              <a:path w="666815" h="461665" stroke="0" extrusionOk="0">
                <a:moveTo>
                  <a:pt x="0" y="0"/>
                </a:moveTo>
                <a:cubicBezTo>
                  <a:pt x="269616" y="11085"/>
                  <a:pt x="468107" y="-33997"/>
                  <a:pt x="666815" y="0"/>
                </a:cubicBezTo>
                <a:cubicBezTo>
                  <a:pt x="685561" y="143527"/>
                  <a:pt x="639825" y="261265"/>
                  <a:pt x="666815" y="461665"/>
                </a:cubicBezTo>
                <a:cubicBezTo>
                  <a:pt x="446130" y="506783"/>
                  <a:pt x="274243" y="49494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toe</a:t>
            </a:r>
          </a:p>
        </p:txBody>
      </p:sp>
    </p:spTree>
    <p:extLst>
      <p:ext uri="{BB962C8B-B14F-4D97-AF65-F5344CB8AC3E}">
        <p14:creationId xmlns:p14="http://schemas.microsoft.com/office/powerpoint/2010/main" val="2337059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THE HUMAN BODY</a:t>
            </a:r>
          </a:p>
        </p:txBody>
      </p:sp>
      <p:pic>
        <p:nvPicPr>
          <p:cNvPr id="5" name="Imagem 4" descr="Mulher sorrindo pousando para foto&#10;&#10;Descrição gerada automaticamente">
            <a:extLst>
              <a:ext uri="{FF2B5EF4-FFF2-40B4-BE49-F238E27FC236}">
                <a16:creationId xmlns:a16="http://schemas.microsoft.com/office/drawing/2014/main" id="{D561A438-1CE2-07F1-94BE-D0860517077F}"/>
              </a:ext>
            </a:extLst>
          </p:cNvPr>
          <p:cNvPicPr>
            <a:picLocks noChangeAspect="1"/>
          </p:cNvPicPr>
          <p:nvPr/>
        </p:nvPicPr>
        <p:blipFill>
          <a:blip r:embed="rId2"/>
          <a:stretch>
            <a:fillRect/>
          </a:stretch>
        </p:blipFill>
        <p:spPr>
          <a:xfrm>
            <a:off x="5974664" y="1408696"/>
            <a:ext cx="4897915" cy="4388400"/>
          </a:xfrm>
          <a:prstGeom prst="rect">
            <a:avLst/>
          </a:prstGeom>
        </p:spPr>
      </p:pic>
      <p:sp>
        <p:nvSpPr>
          <p:cNvPr id="18" name="CaixaDeTexto 17">
            <a:extLst>
              <a:ext uri="{FF2B5EF4-FFF2-40B4-BE49-F238E27FC236}">
                <a16:creationId xmlns:a16="http://schemas.microsoft.com/office/drawing/2014/main" id="{E6FE7C9E-6BC0-8EFB-1B09-2FAFA89F986B}"/>
              </a:ext>
            </a:extLst>
          </p:cNvPr>
          <p:cNvSpPr txBox="1"/>
          <p:nvPr/>
        </p:nvSpPr>
        <p:spPr>
          <a:xfrm>
            <a:off x="10562532" y="2635988"/>
            <a:ext cx="986001" cy="461665"/>
          </a:xfrm>
          <a:custGeom>
            <a:avLst/>
            <a:gdLst>
              <a:gd name="connsiteX0" fmla="*/ 0 w 986001"/>
              <a:gd name="connsiteY0" fmla="*/ 0 h 461665"/>
              <a:gd name="connsiteX1" fmla="*/ 986001 w 986001"/>
              <a:gd name="connsiteY1" fmla="*/ 0 h 461665"/>
              <a:gd name="connsiteX2" fmla="*/ 986001 w 986001"/>
              <a:gd name="connsiteY2" fmla="*/ 461665 h 461665"/>
              <a:gd name="connsiteX3" fmla="*/ 0 w 986001"/>
              <a:gd name="connsiteY3" fmla="*/ 461665 h 461665"/>
              <a:gd name="connsiteX4" fmla="*/ 0 w 986001"/>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001" h="461665" fill="none" extrusionOk="0">
                <a:moveTo>
                  <a:pt x="0" y="0"/>
                </a:moveTo>
                <a:cubicBezTo>
                  <a:pt x="332586" y="59175"/>
                  <a:pt x="727737" y="-69118"/>
                  <a:pt x="986001" y="0"/>
                </a:cubicBezTo>
                <a:cubicBezTo>
                  <a:pt x="983853" y="186521"/>
                  <a:pt x="983708" y="313513"/>
                  <a:pt x="986001" y="461665"/>
                </a:cubicBezTo>
                <a:cubicBezTo>
                  <a:pt x="680292" y="543012"/>
                  <a:pt x="306695" y="487954"/>
                  <a:pt x="0" y="461665"/>
                </a:cubicBezTo>
                <a:cubicBezTo>
                  <a:pt x="-3326" y="342772"/>
                  <a:pt x="-14350" y="47724"/>
                  <a:pt x="0" y="0"/>
                </a:cubicBezTo>
                <a:close/>
              </a:path>
              <a:path w="986001" h="461665" stroke="0" extrusionOk="0">
                <a:moveTo>
                  <a:pt x="0" y="0"/>
                </a:moveTo>
                <a:cubicBezTo>
                  <a:pt x="168281" y="-25760"/>
                  <a:pt x="751339" y="-7009"/>
                  <a:pt x="986001" y="0"/>
                </a:cubicBezTo>
                <a:cubicBezTo>
                  <a:pt x="1004747" y="143527"/>
                  <a:pt x="959011" y="261265"/>
                  <a:pt x="986001" y="461665"/>
                </a:cubicBezTo>
                <a:cubicBezTo>
                  <a:pt x="612564" y="424077"/>
                  <a:pt x="145429" y="512534"/>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head</a:t>
            </a:r>
          </a:p>
        </p:txBody>
      </p:sp>
      <p:sp>
        <p:nvSpPr>
          <p:cNvPr id="21" name="CaixaDeTexto 20">
            <a:extLst>
              <a:ext uri="{FF2B5EF4-FFF2-40B4-BE49-F238E27FC236}">
                <a16:creationId xmlns:a16="http://schemas.microsoft.com/office/drawing/2014/main" id="{1DF9B024-7973-FD98-85C6-611B0199D68D}"/>
              </a:ext>
            </a:extLst>
          </p:cNvPr>
          <p:cNvSpPr txBox="1"/>
          <p:nvPr/>
        </p:nvSpPr>
        <p:spPr>
          <a:xfrm>
            <a:off x="10459165" y="4786611"/>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chest</a:t>
            </a:r>
          </a:p>
        </p:txBody>
      </p:sp>
      <p:sp>
        <p:nvSpPr>
          <p:cNvPr id="6" name="CaixaDeTexto 5">
            <a:extLst>
              <a:ext uri="{FF2B5EF4-FFF2-40B4-BE49-F238E27FC236}">
                <a16:creationId xmlns:a16="http://schemas.microsoft.com/office/drawing/2014/main" id="{830CE7D9-CDFA-42B9-FC3E-FF0FF3F122A2}"/>
              </a:ext>
            </a:extLst>
          </p:cNvPr>
          <p:cNvSpPr txBox="1"/>
          <p:nvPr/>
        </p:nvSpPr>
        <p:spPr>
          <a:xfrm>
            <a:off x="4988118" y="3371639"/>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nose</a:t>
            </a:r>
          </a:p>
        </p:txBody>
      </p:sp>
      <p:sp>
        <p:nvSpPr>
          <p:cNvPr id="7" name="CaixaDeTexto 6">
            <a:extLst>
              <a:ext uri="{FF2B5EF4-FFF2-40B4-BE49-F238E27FC236}">
                <a16:creationId xmlns:a16="http://schemas.microsoft.com/office/drawing/2014/main" id="{654D9057-11CC-6C86-E61D-8A6B9F9BC6D0}"/>
              </a:ext>
            </a:extLst>
          </p:cNvPr>
          <p:cNvSpPr txBox="1"/>
          <p:nvPr/>
        </p:nvSpPr>
        <p:spPr>
          <a:xfrm>
            <a:off x="4988118" y="3959136"/>
            <a:ext cx="1193946" cy="461665"/>
          </a:xfrm>
          <a:custGeom>
            <a:avLst/>
            <a:gdLst>
              <a:gd name="connsiteX0" fmla="*/ 0 w 1193946"/>
              <a:gd name="connsiteY0" fmla="*/ 0 h 461665"/>
              <a:gd name="connsiteX1" fmla="*/ 1193946 w 1193946"/>
              <a:gd name="connsiteY1" fmla="*/ 0 h 461665"/>
              <a:gd name="connsiteX2" fmla="*/ 1193946 w 1193946"/>
              <a:gd name="connsiteY2" fmla="*/ 461665 h 461665"/>
              <a:gd name="connsiteX3" fmla="*/ 0 w 1193946"/>
              <a:gd name="connsiteY3" fmla="*/ 461665 h 461665"/>
              <a:gd name="connsiteX4" fmla="*/ 0 w 119394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946" h="461665" fill="none" extrusionOk="0">
                <a:moveTo>
                  <a:pt x="0" y="0"/>
                </a:moveTo>
                <a:cubicBezTo>
                  <a:pt x="248297" y="40763"/>
                  <a:pt x="856660" y="-60098"/>
                  <a:pt x="1193946" y="0"/>
                </a:cubicBezTo>
                <a:cubicBezTo>
                  <a:pt x="1191798" y="186521"/>
                  <a:pt x="1191653" y="313513"/>
                  <a:pt x="1193946" y="461665"/>
                </a:cubicBezTo>
                <a:cubicBezTo>
                  <a:pt x="655142" y="470368"/>
                  <a:pt x="201068" y="489399"/>
                  <a:pt x="0" y="461665"/>
                </a:cubicBezTo>
                <a:cubicBezTo>
                  <a:pt x="-3326" y="342772"/>
                  <a:pt x="-14350" y="47724"/>
                  <a:pt x="0" y="0"/>
                </a:cubicBezTo>
                <a:close/>
              </a:path>
              <a:path w="1193946" h="461665" stroke="0" extrusionOk="0">
                <a:moveTo>
                  <a:pt x="0" y="0"/>
                </a:moveTo>
                <a:cubicBezTo>
                  <a:pt x="519506" y="87014"/>
                  <a:pt x="880338" y="-35852"/>
                  <a:pt x="1193946" y="0"/>
                </a:cubicBezTo>
                <a:cubicBezTo>
                  <a:pt x="1212692" y="143527"/>
                  <a:pt x="1166956" y="261265"/>
                  <a:pt x="1193946" y="461665"/>
                </a:cubicBezTo>
                <a:cubicBezTo>
                  <a:pt x="1073703" y="444734"/>
                  <a:pt x="270927" y="433225"/>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mouth</a:t>
            </a:r>
          </a:p>
        </p:txBody>
      </p:sp>
      <p:sp>
        <p:nvSpPr>
          <p:cNvPr id="8" name="CaixaDeTexto 7">
            <a:extLst>
              <a:ext uri="{FF2B5EF4-FFF2-40B4-BE49-F238E27FC236}">
                <a16:creationId xmlns:a16="http://schemas.microsoft.com/office/drawing/2014/main" id="{07DC7E6D-A618-38DF-AC9F-1520B63C9708}"/>
              </a:ext>
            </a:extLst>
          </p:cNvPr>
          <p:cNvSpPr txBox="1"/>
          <p:nvPr/>
        </p:nvSpPr>
        <p:spPr>
          <a:xfrm>
            <a:off x="4988119" y="4555779"/>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neck</a:t>
            </a:r>
          </a:p>
        </p:txBody>
      </p:sp>
      <p:sp>
        <p:nvSpPr>
          <p:cNvPr id="9" name="CaixaDeTexto 8">
            <a:extLst>
              <a:ext uri="{FF2B5EF4-FFF2-40B4-BE49-F238E27FC236}">
                <a16:creationId xmlns:a16="http://schemas.microsoft.com/office/drawing/2014/main" id="{2241C59B-7954-1B8C-DFED-6DC5145FA332}"/>
              </a:ext>
            </a:extLst>
          </p:cNvPr>
          <p:cNvSpPr txBox="1"/>
          <p:nvPr/>
        </p:nvSpPr>
        <p:spPr>
          <a:xfrm>
            <a:off x="4989535" y="2758136"/>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ear</a:t>
            </a:r>
          </a:p>
        </p:txBody>
      </p:sp>
      <p:sp>
        <p:nvSpPr>
          <p:cNvPr id="11" name="CaixaDeTexto 10">
            <a:extLst>
              <a:ext uri="{FF2B5EF4-FFF2-40B4-BE49-F238E27FC236}">
                <a16:creationId xmlns:a16="http://schemas.microsoft.com/office/drawing/2014/main" id="{A7928763-2864-90A5-7F5D-94DF06A68E38}"/>
              </a:ext>
            </a:extLst>
          </p:cNvPr>
          <p:cNvSpPr txBox="1"/>
          <p:nvPr/>
        </p:nvSpPr>
        <p:spPr>
          <a:xfrm>
            <a:off x="4971607" y="2149123"/>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eye</a:t>
            </a:r>
          </a:p>
        </p:txBody>
      </p:sp>
      <p:sp>
        <p:nvSpPr>
          <p:cNvPr id="13" name="CaixaDeTexto 12">
            <a:extLst>
              <a:ext uri="{FF2B5EF4-FFF2-40B4-BE49-F238E27FC236}">
                <a16:creationId xmlns:a16="http://schemas.microsoft.com/office/drawing/2014/main" id="{9146271B-DFF4-CF05-A7C4-8BE7E9722C49}"/>
              </a:ext>
            </a:extLst>
          </p:cNvPr>
          <p:cNvSpPr txBox="1"/>
          <p:nvPr/>
        </p:nvSpPr>
        <p:spPr>
          <a:xfrm>
            <a:off x="4971608" y="1506611"/>
            <a:ext cx="1073123" cy="461665"/>
          </a:xfrm>
          <a:custGeom>
            <a:avLst/>
            <a:gdLst>
              <a:gd name="connsiteX0" fmla="*/ 0 w 1073123"/>
              <a:gd name="connsiteY0" fmla="*/ 0 h 461665"/>
              <a:gd name="connsiteX1" fmla="*/ 1073123 w 1073123"/>
              <a:gd name="connsiteY1" fmla="*/ 0 h 461665"/>
              <a:gd name="connsiteX2" fmla="*/ 1073123 w 1073123"/>
              <a:gd name="connsiteY2" fmla="*/ 461665 h 461665"/>
              <a:gd name="connsiteX3" fmla="*/ 0 w 1073123"/>
              <a:gd name="connsiteY3" fmla="*/ 461665 h 461665"/>
              <a:gd name="connsiteX4" fmla="*/ 0 w 107312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23" h="461665" fill="none" extrusionOk="0">
                <a:moveTo>
                  <a:pt x="0" y="0"/>
                </a:moveTo>
                <a:cubicBezTo>
                  <a:pt x="133570" y="-57583"/>
                  <a:pt x="569857" y="86378"/>
                  <a:pt x="1073123" y="0"/>
                </a:cubicBezTo>
                <a:cubicBezTo>
                  <a:pt x="1070975" y="186521"/>
                  <a:pt x="1070830" y="313513"/>
                  <a:pt x="1073123" y="461665"/>
                </a:cubicBezTo>
                <a:cubicBezTo>
                  <a:pt x="929312" y="367146"/>
                  <a:pt x="418538" y="446874"/>
                  <a:pt x="0" y="461665"/>
                </a:cubicBezTo>
                <a:cubicBezTo>
                  <a:pt x="-3326" y="342772"/>
                  <a:pt x="-14350" y="47724"/>
                  <a:pt x="0" y="0"/>
                </a:cubicBezTo>
                <a:close/>
              </a:path>
              <a:path w="1073123" h="461665" stroke="0" extrusionOk="0">
                <a:moveTo>
                  <a:pt x="0" y="0"/>
                </a:moveTo>
                <a:cubicBezTo>
                  <a:pt x="192076" y="17802"/>
                  <a:pt x="638809" y="-62978"/>
                  <a:pt x="1073123" y="0"/>
                </a:cubicBezTo>
                <a:cubicBezTo>
                  <a:pt x="1091869" y="143527"/>
                  <a:pt x="1046133" y="261265"/>
                  <a:pt x="1073123" y="461665"/>
                </a:cubicBezTo>
                <a:cubicBezTo>
                  <a:pt x="965798" y="459643"/>
                  <a:pt x="515972" y="392828"/>
                  <a:pt x="0" y="461665"/>
                </a:cubicBezTo>
                <a:cubicBezTo>
                  <a:pt x="11502" y="333756"/>
                  <a:pt x="40657" y="173872"/>
                  <a:pt x="0" y="0"/>
                </a:cubicBezTo>
                <a:close/>
              </a:path>
            </a:pathLst>
          </a:custGeom>
          <a:solidFill>
            <a:schemeClr val="accent4"/>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hair</a:t>
            </a:r>
          </a:p>
        </p:txBody>
      </p:sp>
    </p:spTree>
    <p:extLst>
      <p:ext uri="{BB962C8B-B14F-4D97-AF65-F5344CB8AC3E}">
        <p14:creationId xmlns:p14="http://schemas.microsoft.com/office/powerpoint/2010/main" val="2257022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cycling</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gymnastics</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handball</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judo</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basketball</a:t>
            </a:r>
          </a:p>
        </p:txBody>
      </p:sp>
      <p:sp>
        <p:nvSpPr>
          <p:cNvPr id="5" name="CaixaDeTexto 4">
            <a:extLst>
              <a:ext uri="{FF2B5EF4-FFF2-40B4-BE49-F238E27FC236}">
                <a16:creationId xmlns:a16="http://schemas.microsoft.com/office/drawing/2014/main" id="{CDB01199-5853-1E6D-B567-E41725EB29FC}"/>
              </a:ext>
            </a:extLst>
          </p:cNvPr>
          <p:cNvSpPr txBox="1"/>
          <p:nvPr/>
        </p:nvSpPr>
        <p:spPr>
          <a:xfrm>
            <a:off x="8775737" y="5988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running</a:t>
            </a:r>
          </a:p>
        </p:txBody>
      </p:sp>
      <p:pic>
        <p:nvPicPr>
          <p:cNvPr id="6" name="Imagem 5">
            <a:extLst>
              <a:ext uri="{FF2B5EF4-FFF2-40B4-BE49-F238E27FC236}">
                <a16:creationId xmlns:a16="http://schemas.microsoft.com/office/drawing/2014/main" id="{02D01FB0-C0B4-0CD1-9F09-5FEB7AC01686}"/>
              </a:ext>
            </a:extLst>
          </p:cNvPr>
          <p:cNvPicPr>
            <a:picLocks noChangeAspect="1"/>
          </p:cNvPicPr>
          <p:nvPr/>
        </p:nvPicPr>
        <p:blipFill>
          <a:blip r:embed="rId2"/>
          <a:stretch>
            <a:fillRect/>
          </a:stretch>
        </p:blipFill>
        <p:spPr>
          <a:xfrm>
            <a:off x="5851936" y="544432"/>
            <a:ext cx="1861229" cy="1387758"/>
          </a:xfrm>
          <a:prstGeom prst="rect">
            <a:avLst/>
          </a:prstGeom>
        </p:spPr>
      </p:pic>
      <p:pic>
        <p:nvPicPr>
          <p:cNvPr id="7" name="Imagem 6">
            <a:extLst>
              <a:ext uri="{FF2B5EF4-FFF2-40B4-BE49-F238E27FC236}">
                <a16:creationId xmlns:a16="http://schemas.microsoft.com/office/drawing/2014/main" id="{74B63BDD-235F-A68A-64B5-071B7B3A3A7E}"/>
              </a:ext>
            </a:extLst>
          </p:cNvPr>
          <p:cNvPicPr>
            <a:picLocks noChangeAspect="1"/>
          </p:cNvPicPr>
          <p:nvPr/>
        </p:nvPicPr>
        <p:blipFill>
          <a:blip r:embed="rId3"/>
          <a:stretch>
            <a:fillRect/>
          </a:stretch>
        </p:blipFill>
        <p:spPr>
          <a:xfrm>
            <a:off x="5851936" y="2570449"/>
            <a:ext cx="1861229" cy="1387758"/>
          </a:xfrm>
          <a:prstGeom prst="rect">
            <a:avLst/>
          </a:prstGeom>
        </p:spPr>
      </p:pic>
      <p:pic>
        <p:nvPicPr>
          <p:cNvPr id="8" name="Imagem 7">
            <a:extLst>
              <a:ext uri="{FF2B5EF4-FFF2-40B4-BE49-F238E27FC236}">
                <a16:creationId xmlns:a16="http://schemas.microsoft.com/office/drawing/2014/main" id="{D6D2F809-E057-69BC-5C84-4AFC1260EC9B}"/>
              </a:ext>
            </a:extLst>
          </p:cNvPr>
          <p:cNvPicPr>
            <a:picLocks noChangeAspect="1"/>
          </p:cNvPicPr>
          <p:nvPr/>
        </p:nvPicPr>
        <p:blipFill>
          <a:blip r:embed="rId4"/>
          <a:stretch>
            <a:fillRect/>
          </a:stretch>
        </p:blipFill>
        <p:spPr>
          <a:xfrm>
            <a:off x="5892271" y="4548972"/>
            <a:ext cx="1844902" cy="1387758"/>
          </a:xfrm>
          <a:prstGeom prst="rect">
            <a:avLst/>
          </a:prstGeom>
        </p:spPr>
      </p:pic>
      <p:pic>
        <p:nvPicPr>
          <p:cNvPr id="9" name="Imagem 8">
            <a:extLst>
              <a:ext uri="{FF2B5EF4-FFF2-40B4-BE49-F238E27FC236}">
                <a16:creationId xmlns:a16="http://schemas.microsoft.com/office/drawing/2014/main" id="{C9AB30DC-3CFB-8B9A-80A6-4CD4AE9B4797}"/>
              </a:ext>
            </a:extLst>
          </p:cNvPr>
          <p:cNvPicPr>
            <a:picLocks noChangeAspect="1"/>
          </p:cNvPicPr>
          <p:nvPr/>
        </p:nvPicPr>
        <p:blipFill>
          <a:blip r:embed="rId5"/>
          <a:stretch>
            <a:fillRect/>
          </a:stretch>
        </p:blipFill>
        <p:spPr>
          <a:xfrm>
            <a:off x="9176066" y="544432"/>
            <a:ext cx="1828576" cy="1387759"/>
          </a:xfrm>
          <a:prstGeom prst="rect">
            <a:avLst/>
          </a:prstGeom>
        </p:spPr>
      </p:pic>
      <p:pic>
        <p:nvPicPr>
          <p:cNvPr id="17" name="Imagem 16">
            <a:extLst>
              <a:ext uri="{FF2B5EF4-FFF2-40B4-BE49-F238E27FC236}">
                <a16:creationId xmlns:a16="http://schemas.microsoft.com/office/drawing/2014/main" id="{D4AB2462-AE61-6B85-6B5A-F8D3EA435890}"/>
              </a:ext>
            </a:extLst>
          </p:cNvPr>
          <p:cNvPicPr>
            <a:picLocks noChangeAspect="1"/>
          </p:cNvPicPr>
          <p:nvPr/>
        </p:nvPicPr>
        <p:blipFill>
          <a:blip r:embed="rId6"/>
          <a:stretch>
            <a:fillRect/>
          </a:stretch>
        </p:blipFill>
        <p:spPr>
          <a:xfrm>
            <a:off x="9202683" y="2557528"/>
            <a:ext cx="1861229" cy="1387758"/>
          </a:xfrm>
          <a:prstGeom prst="rect">
            <a:avLst/>
          </a:prstGeom>
        </p:spPr>
      </p:pic>
      <p:pic>
        <p:nvPicPr>
          <p:cNvPr id="19" name="Imagem 18">
            <a:extLst>
              <a:ext uri="{FF2B5EF4-FFF2-40B4-BE49-F238E27FC236}">
                <a16:creationId xmlns:a16="http://schemas.microsoft.com/office/drawing/2014/main" id="{E3A1361E-73D2-565C-3BAE-3DE8EF998A1A}"/>
              </a:ext>
            </a:extLst>
          </p:cNvPr>
          <p:cNvPicPr>
            <a:picLocks noChangeAspect="1"/>
          </p:cNvPicPr>
          <p:nvPr/>
        </p:nvPicPr>
        <p:blipFill>
          <a:blip r:embed="rId7"/>
          <a:stretch>
            <a:fillRect/>
          </a:stretch>
        </p:blipFill>
        <p:spPr>
          <a:xfrm>
            <a:off x="9202683" y="4555568"/>
            <a:ext cx="1877556" cy="1387759"/>
          </a:xfrm>
          <a:prstGeom prst="rect">
            <a:avLst/>
          </a:prstGeom>
        </p:spPr>
      </p:pic>
      <p:sp>
        <p:nvSpPr>
          <p:cNvPr id="4" name="Título 1">
            <a:extLst>
              <a:ext uri="{FF2B5EF4-FFF2-40B4-BE49-F238E27FC236}">
                <a16:creationId xmlns:a16="http://schemas.microsoft.com/office/drawing/2014/main" id="{59AD4E92-2DBD-8CD4-18DD-B7AD16B5CE84}"/>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SPORTS</a:t>
            </a:r>
          </a:p>
        </p:txBody>
      </p:sp>
      <p:pic>
        <p:nvPicPr>
          <p:cNvPr id="18" name="Imagem 17">
            <a:extLst>
              <a:ext uri="{FF2B5EF4-FFF2-40B4-BE49-F238E27FC236}">
                <a16:creationId xmlns:a16="http://schemas.microsoft.com/office/drawing/2014/main" id="{6FDD1400-4752-ABB4-6A6F-4DD35DC43FF7}"/>
              </a:ext>
            </a:extLst>
          </p:cNvPr>
          <p:cNvPicPr>
            <a:picLocks noChangeAspect="1"/>
          </p:cNvPicPr>
          <p:nvPr/>
        </p:nvPicPr>
        <p:blipFill>
          <a:blip r:embed="rId8"/>
          <a:stretch>
            <a:fillRect/>
          </a:stretch>
        </p:blipFill>
        <p:spPr>
          <a:xfrm>
            <a:off x="5469836" y="382513"/>
            <a:ext cx="382100" cy="1651658"/>
          </a:xfrm>
          <a:prstGeom prst="rect">
            <a:avLst/>
          </a:prstGeom>
        </p:spPr>
      </p:pic>
      <p:pic>
        <p:nvPicPr>
          <p:cNvPr id="20" name="Imagem 19">
            <a:extLst>
              <a:ext uri="{FF2B5EF4-FFF2-40B4-BE49-F238E27FC236}">
                <a16:creationId xmlns:a16="http://schemas.microsoft.com/office/drawing/2014/main" id="{E15C608A-92DA-6F34-50E9-C29EA2A389F1}"/>
              </a:ext>
            </a:extLst>
          </p:cNvPr>
          <p:cNvPicPr>
            <a:picLocks noChangeAspect="1"/>
          </p:cNvPicPr>
          <p:nvPr/>
        </p:nvPicPr>
        <p:blipFill>
          <a:blip r:embed="rId9"/>
          <a:stretch>
            <a:fillRect/>
          </a:stretch>
        </p:blipFill>
        <p:spPr>
          <a:xfrm>
            <a:off x="5469836" y="2704968"/>
            <a:ext cx="382100" cy="1273667"/>
          </a:xfrm>
          <a:prstGeom prst="rect">
            <a:avLst/>
          </a:prstGeom>
        </p:spPr>
      </p:pic>
      <p:sp>
        <p:nvSpPr>
          <p:cNvPr id="21" name="CaixaDeTexto 20">
            <a:extLst>
              <a:ext uri="{FF2B5EF4-FFF2-40B4-BE49-F238E27FC236}">
                <a16:creationId xmlns:a16="http://schemas.microsoft.com/office/drawing/2014/main" id="{5B6AACEB-40C5-2E3B-7A3B-D5B8F87FFA98}"/>
              </a:ext>
            </a:extLst>
          </p:cNvPr>
          <p:cNvSpPr txBox="1"/>
          <p:nvPr/>
        </p:nvSpPr>
        <p:spPr>
          <a:xfrm rot="16200000">
            <a:off x="4948565" y="5092505"/>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JUICE DASH/</a:t>
            </a:r>
          </a:p>
          <a:p>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1D3EBA48-84F8-54CB-FDF5-1AC7A050C3FD}"/>
              </a:ext>
            </a:extLst>
          </p:cNvPr>
          <p:cNvSpPr txBox="1"/>
          <p:nvPr/>
        </p:nvSpPr>
        <p:spPr>
          <a:xfrm rot="16200000">
            <a:off x="8256443" y="3104488"/>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MASTER1305/</a:t>
            </a:r>
          </a:p>
          <a:p>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ECC1FBCD-4DC6-DB4D-9364-EB81E5F6DB43}"/>
              </a:ext>
            </a:extLst>
          </p:cNvPr>
          <p:cNvSpPr txBox="1"/>
          <p:nvPr/>
        </p:nvSpPr>
        <p:spPr>
          <a:xfrm rot="16200000">
            <a:off x="8296416" y="5117479"/>
            <a:ext cx="1437410"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ANTYPAN/</a:t>
            </a:r>
          </a:p>
          <a:p>
            <a:r>
              <a:rPr lang="pt-BR" sz="900" b="1" i="0" u="none" strike="noStrike" baseline="0" dirty="0">
                <a:solidFill>
                  <a:srgbClr val="2F2F2E"/>
                </a:solidFill>
                <a:latin typeface="HelveticaLTStd-Cond"/>
              </a:rPr>
              <a:t>SHUTTERSTOCK.COM</a:t>
            </a:r>
            <a:endParaRPr lang="pt-BR" sz="900" b="1" dirty="0"/>
          </a:p>
        </p:txBody>
      </p:sp>
      <p:pic>
        <p:nvPicPr>
          <p:cNvPr id="24" name="Imagem 23">
            <a:extLst>
              <a:ext uri="{FF2B5EF4-FFF2-40B4-BE49-F238E27FC236}">
                <a16:creationId xmlns:a16="http://schemas.microsoft.com/office/drawing/2014/main" id="{D895CCA4-6E7E-1B34-EC02-A5428C792059}"/>
              </a:ext>
            </a:extLst>
          </p:cNvPr>
          <p:cNvPicPr>
            <a:picLocks noChangeAspect="1"/>
          </p:cNvPicPr>
          <p:nvPr/>
        </p:nvPicPr>
        <p:blipFill>
          <a:blip r:embed="rId10"/>
          <a:stretch>
            <a:fillRect/>
          </a:stretch>
        </p:blipFill>
        <p:spPr>
          <a:xfrm>
            <a:off x="8775737" y="643467"/>
            <a:ext cx="335904" cy="1227343"/>
          </a:xfrm>
          <a:prstGeom prst="rect">
            <a:avLst/>
          </a:prstGeom>
        </p:spPr>
      </p:pic>
    </p:spTree>
    <p:extLst>
      <p:ext uri="{BB962C8B-B14F-4D97-AF65-F5344CB8AC3E}">
        <p14:creationId xmlns:p14="http://schemas.microsoft.com/office/powerpoint/2010/main" val="2644997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VOCABULARY CORNER</a:t>
            </a:r>
            <a:endParaRPr lang="pt-BR" dirty="0">
              <a:solidFill>
                <a:schemeClr val="bg1"/>
              </a:solidFill>
            </a:endParaRP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soccer</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surfing</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swimming</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table tennis</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skateboarding</a:t>
            </a:r>
          </a:p>
        </p:txBody>
      </p:sp>
      <p:sp>
        <p:nvSpPr>
          <p:cNvPr id="4" name="CaixaDeTexto 3">
            <a:extLst>
              <a:ext uri="{FF2B5EF4-FFF2-40B4-BE49-F238E27FC236}">
                <a16:creationId xmlns:a16="http://schemas.microsoft.com/office/drawing/2014/main" id="{9E4CDF90-FACF-9CF6-FF5E-01AFE6C62BB1}"/>
              </a:ext>
            </a:extLst>
          </p:cNvPr>
          <p:cNvSpPr txBox="1"/>
          <p:nvPr/>
        </p:nvSpPr>
        <p:spPr>
          <a:xfrm>
            <a:off x="8605360" y="5988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volleyball</a:t>
            </a:r>
          </a:p>
        </p:txBody>
      </p:sp>
      <p:pic>
        <p:nvPicPr>
          <p:cNvPr id="5" name="Imagem 4">
            <a:extLst>
              <a:ext uri="{FF2B5EF4-FFF2-40B4-BE49-F238E27FC236}">
                <a16:creationId xmlns:a16="http://schemas.microsoft.com/office/drawing/2014/main" id="{ADCF6104-2C4D-997B-9F49-AF8C4A4D02EA}"/>
              </a:ext>
            </a:extLst>
          </p:cNvPr>
          <p:cNvPicPr>
            <a:picLocks noChangeAspect="1"/>
          </p:cNvPicPr>
          <p:nvPr/>
        </p:nvPicPr>
        <p:blipFill>
          <a:blip r:embed="rId2"/>
          <a:stretch>
            <a:fillRect/>
          </a:stretch>
        </p:blipFill>
        <p:spPr>
          <a:xfrm>
            <a:off x="5995048" y="646194"/>
            <a:ext cx="1769345" cy="1323162"/>
          </a:xfrm>
          <a:prstGeom prst="rect">
            <a:avLst/>
          </a:prstGeom>
        </p:spPr>
      </p:pic>
      <p:pic>
        <p:nvPicPr>
          <p:cNvPr id="6" name="Imagem 5">
            <a:extLst>
              <a:ext uri="{FF2B5EF4-FFF2-40B4-BE49-F238E27FC236}">
                <a16:creationId xmlns:a16="http://schemas.microsoft.com/office/drawing/2014/main" id="{A5AAEFEF-5A8A-1CE0-5B34-A0733D3A7926}"/>
              </a:ext>
            </a:extLst>
          </p:cNvPr>
          <p:cNvPicPr>
            <a:picLocks noChangeAspect="1"/>
          </p:cNvPicPr>
          <p:nvPr/>
        </p:nvPicPr>
        <p:blipFill>
          <a:blip r:embed="rId3"/>
          <a:stretch>
            <a:fillRect/>
          </a:stretch>
        </p:blipFill>
        <p:spPr>
          <a:xfrm>
            <a:off x="6010435" y="2674427"/>
            <a:ext cx="1753958" cy="1307776"/>
          </a:xfrm>
          <a:prstGeom prst="rect">
            <a:avLst/>
          </a:prstGeom>
        </p:spPr>
      </p:pic>
      <p:pic>
        <p:nvPicPr>
          <p:cNvPr id="7" name="Imagem 6">
            <a:extLst>
              <a:ext uri="{FF2B5EF4-FFF2-40B4-BE49-F238E27FC236}">
                <a16:creationId xmlns:a16="http://schemas.microsoft.com/office/drawing/2014/main" id="{2C96F16A-0C35-0C71-0F46-B0DC75C29653}"/>
              </a:ext>
            </a:extLst>
          </p:cNvPr>
          <p:cNvPicPr>
            <a:picLocks noChangeAspect="1"/>
          </p:cNvPicPr>
          <p:nvPr/>
        </p:nvPicPr>
        <p:blipFill>
          <a:blip r:embed="rId4"/>
          <a:stretch>
            <a:fillRect/>
          </a:stretch>
        </p:blipFill>
        <p:spPr>
          <a:xfrm>
            <a:off x="6010435" y="4658426"/>
            <a:ext cx="1753958" cy="1307776"/>
          </a:xfrm>
          <a:prstGeom prst="rect">
            <a:avLst/>
          </a:prstGeom>
        </p:spPr>
      </p:pic>
      <p:pic>
        <p:nvPicPr>
          <p:cNvPr id="8" name="Imagem 7">
            <a:extLst>
              <a:ext uri="{FF2B5EF4-FFF2-40B4-BE49-F238E27FC236}">
                <a16:creationId xmlns:a16="http://schemas.microsoft.com/office/drawing/2014/main" id="{DEB4E4A6-6A9B-4B63-448D-88B85B390F3C}"/>
              </a:ext>
            </a:extLst>
          </p:cNvPr>
          <p:cNvPicPr>
            <a:picLocks noChangeAspect="1"/>
          </p:cNvPicPr>
          <p:nvPr/>
        </p:nvPicPr>
        <p:blipFill>
          <a:blip r:embed="rId5"/>
          <a:stretch>
            <a:fillRect/>
          </a:stretch>
        </p:blipFill>
        <p:spPr>
          <a:xfrm>
            <a:off x="9297945" y="636563"/>
            <a:ext cx="1769344" cy="1307776"/>
          </a:xfrm>
          <a:prstGeom prst="rect">
            <a:avLst/>
          </a:prstGeom>
        </p:spPr>
      </p:pic>
      <p:pic>
        <p:nvPicPr>
          <p:cNvPr id="9" name="Imagem 8">
            <a:extLst>
              <a:ext uri="{FF2B5EF4-FFF2-40B4-BE49-F238E27FC236}">
                <a16:creationId xmlns:a16="http://schemas.microsoft.com/office/drawing/2014/main" id="{7CE6AAD6-9FB9-3134-D1F2-09E754458D46}"/>
              </a:ext>
            </a:extLst>
          </p:cNvPr>
          <p:cNvPicPr>
            <a:picLocks noChangeAspect="1"/>
          </p:cNvPicPr>
          <p:nvPr/>
        </p:nvPicPr>
        <p:blipFill>
          <a:blip r:embed="rId6"/>
          <a:stretch>
            <a:fillRect/>
          </a:stretch>
        </p:blipFill>
        <p:spPr>
          <a:xfrm>
            <a:off x="9213375" y="2660452"/>
            <a:ext cx="1753958" cy="1307776"/>
          </a:xfrm>
          <a:prstGeom prst="rect">
            <a:avLst/>
          </a:prstGeom>
        </p:spPr>
      </p:pic>
      <p:pic>
        <p:nvPicPr>
          <p:cNvPr id="17" name="Imagem 16">
            <a:extLst>
              <a:ext uri="{FF2B5EF4-FFF2-40B4-BE49-F238E27FC236}">
                <a16:creationId xmlns:a16="http://schemas.microsoft.com/office/drawing/2014/main" id="{4123A03B-FB5E-E832-BD11-9E8859BC5FCD}"/>
              </a:ext>
            </a:extLst>
          </p:cNvPr>
          <p:cNvPicPr>
            <a:picLocks noChangeAspect="1"/>
          </p:cNvPicPr>
          <p:nvPr/>
        </p:nvPicPr>
        <p:blipFill>
          <a:blip r:embed="rId7"/>
          <a:stretch>
            <a:fillRect/>
          </a:stretch>
        </p:blipFill>
        <p:spPr>
          <a:xfrm>
            <a:off x="9297946" y="4676901"/>
            <a:ext cx="1769343" cy="1292390"/>
          </a:xfrm>
          <a:prstGeom prst="rect">
            <a:avLst/>
          </a:prstGeom>
        </p:spPr>
      </p:pic>
      <p:sp>
        <p:nvSpPr>
          <p:cNvPr id="18" name="Título 1">
            <a:extLst>
              <a:ext uri="{FF2B5EF4-FFF2-40B4-BE49-F238E27FC236}">
                <a16:creationId xmlns:a16="http://schemas.microsoft.com/office/drawing/2014/main" id="{7BCFD8A9-7D75-F9DC-3F92-6FAE4080BBC6}"/>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SPORTS</a:t>
            </a:r>
          </a:p>
        </p:txBody>
      </p:sp>
      <p:sp>
        <p:nvSpPr>
          <p:cNvPr id="3" name="CaixaDeTexto 2">
            <a:extLst>
              <a:ext uri="{FF2B5EF4-FFF2-40B4-BE49-F238E27FC236}">
                <a16:creationId xmlns:a16="http://schemas.microsoft.com/office/drawing/2014/main" id="{5F7AC069-95F9-7E25-8A5B-621910404862}"/>
              </a:ext>
            </a:extLst>
          </p:cNvPr>
          <p:cNvSpPr txBox="1"/>
          <p:nvPr/>
        </p:nvSpPr>
        <p:spPr>
          <a:xfrm rot="16200000">
            <a:off x="8374818" y="1098899"/>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ANNSCREATIONS/</a:t>
            </a:r>
          </a:p>
          <a:p>
            <a:pPr algn="l"/>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9058CA9C-E943-E8C8-4C2B-A769D0E4C29C}"/>
              </a:ext>
            </a:extLst>
          </p:cNvPr>
          <p:cNvSpPr txBox="1"/>
          <p:nvPr/>
        </p:nvSpPr>
        <p:spPr>
          <a:xfrm rot="16200000">
            <a:off x="5112649" y="5186394"/>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DENIS MOSKVINOV/</a:t>
            </a:r>
          </a:p>
          <a:p>
            <a:pPr algn="l"/>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E60C0684-3C29-CA40-4E03-ADF6849D6839}"/>
              </a:ext>
            </a:extLst>
          </p:cNvPr>
          <p:cNvSpPr txBox="1"/>
          <p:nvPr/>
        </p:nvSpPr>
        <p:spPr>
          <a:xfrm rot="16200000">
            <a:off x="4800101" y="2830095"/>
            <a:ext cx="1928229"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MONKEY </a:t>
            </a:r>
          </a:p>
          <a:p>
            <a:pPr algn="l"/>
            <a:r>
              <a:rPr lang="pt-BR" sz="900" b="1" i="0" u="none" strike="noStrike" baseline="0" dirty="0">
                <a:solidFill>
                  <a:srgbClr val="2F2F2E"/>
                </a:solidFill>
                <a:latin typeface="HelveticaLTStd-Cond"/>
              </a:rPr>
              <a:t>BUSINESS IMAGES/</a:t>
            </a:r>
          </a:p>
          <a:p>
            <a:pPr algn="l"/>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EF3F214B-1CDA-321E-D7E6-5423FCAE042D}"/>
              </a:ext>
            </a:extLst>
          </p:cNvPr>
          <p:cNvSpPr txBox="1"/>
          <p:nvPr/>
        </p:nvSpPr>
        <p:spPr>
          <a:xfrm rot="16200000">
            <a:off x="5021860" y="1089907"/>
            <a:ext cx="1715544"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LZF/SHUTTERSTOCK.COM</a:t>
            </a:r>
            <a:endParaRPr lang="pt-BR" sz="900" b="1" dirty="0"/>
          </a:p>
        </p:txBody>
      </p:sp>
      <p:sp>
        <p:nvSpPr>
          <p:cNvPr id="22" name="CaixaDeTexto 21">
            <a:extLst>
              <a:ext uri="{FF2B5EF4-FFF2-40B4-BE49-F238E27FC236}">
                <a16:creationId xmlns:a16="http://schemas.microsoft.com/office/drawing/2014/main" id="{B75C6DAD-4E31-B487-08D8-8A6A8256D7DB}"/>
              </a:ext>
            </a:extLst>
          </p:cNvPr>
          <p:cNvSpPr txBox="1"/>
          <p:nvPr/>
        </p:nvSpPr>
        <p:spPr>
          <a:xfrm rot="16200000">
            <a:off x="8316524" y="3170206"/>
            <a:ext cx="1437410"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SERGEY NOVIKOV/</a:t>
            </a:r>
          </a:p>
          <a:p>
            <a:pPr algn="l"/>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21C88D47-B80A-0185-17A7-A4162DC5C521}"/>
              </a:ext>
            </a:extLst>
          </p:cNvPr>
          <p:cNvSpPr txBox="1"/>
          <p:nvPr/>
        </p:nvSpPr>
        <p:spPr>
          <a:xfrm rot="16200000">
            <a:off x="8096352" y="4783776"/>
            <a:ext cx="1928229"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MONKEY </a:t>
            </a:r>
          </a:p>
          <a:p>
            <a:pPr algn="l"/>
            <a:r>
              <a:rPr lang="pt-BR" sz="900" b="1" i="0" u="none" strike="noStrike" baseline="0" dirty="0">
                <a:solidFill>
                  <a:srgbClr val="2F2F2E"/>
                </a:solidFill>
                <a:latin typeface="HelveticaLTStd-Cond"/>
              </a:rPr>
              <a:t>BUSINESS IMAGES/</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816240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tourist attractions</a:t>
            </a:r>
          </a:p>
        </p:txBody>
      </p:sp>
      <p:sp>
        <p:nvSpPr>
          <p:cNvPr id="4" name="CaixaDeTexto 3">
            <a:extLst>
              <a:ext uri="{FF2B5EF4-FFF2-40B4-BE49-F238E27FC236}">
                <a16:creationId xmlns:a16="http://schemas.microsoft.com/office/drawing/2014/main" id="{F91CAAA3-93E6-B99A-2EE8-7789B463BBBA}"/>
              </a:ext>
            </a:extLst>
          </p:cNvPr>
          <p:cNvSpPr txBox="1"/>
          <p:nvPr/>
        </p:nvSpPr>
        <p:spPr>
          <a:xfrm>
            <a:off x="495839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art museum</a:t>
            </a:r>
          </a:p>
        </p:txBody>
      </p:sp>
      <p:sp>
        <p:nvSpPr>
          <p:cNvPr id="5" name="CaixaDeTexto 4">
            <a:extLst>
              <a:ext uri="{FF2B5EF4-FFF2-40B4-BE49-F238E27FC236}">
                <a16:creationId xmlns:a16="http://schemas.microsoft.com/office/drawing/2014/main" id="{782D2BBB-B378-A9CB-5CCF-8DF323E56ADC}"/>
              </a:ext>
            </a:extLst>
          </p:cNvPr>
          <p:cNvSpPr txBox="1"/>
          <p:nvPr/>
        </p:nvSpPr>
        <p:spPr>
          <a:xfrm>
            <a:off x="495839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beach</a:t>
            </a:r>
          </a:p>
        </p:txBody>
      </p:sp>
      <p:sp>
        <p:nvSpPr>
          <p:cNvPr id="6" name="CaixaDeTexto 5">
            <a:extLst>
              <a:ext uri="{FF2B5EF4-FFF2-40B4-BE49-F238E27FC236}">
                <a16:creationId xmlns:a16="http://schemas.microsoft.com/office/drawing/2014/main" id="{0CD7B025-FA57-5152-7683-FE1BA3B17D71}"/>
              </a:ext>
            </a:extLst>
          </p:cNvPr>
          <p:cNvSpPr txBox="1"/>
          <p:nvPr/>
        </p:nvSpPr>
        <p:spPr>
          <a:xfrm>
            <a:off x="4958393" y="5680068"/>
            <a:ext cx="2119036" cy="830997"/>
          </a:xfrm>
          <a:custGeom>
            <a:avLst/>
            <a:gdLst>
              <a:gd name="connsiteX0" fmla="*/ 0 w 2119036"/>
              <a:gd name="connsiteY0" fmla="*/ 0 h 830997"/>
              <a:gd name="connsiteX1" fmla="*/ 2119036 w 2119036"/>
              <a:gd name="connsiteY1" fmla="*/ 0 h 830997"/>
              <a:gd name="connsiteX2" fmla="*/ 2119036 w 2119036"/>
              <a:gd name="connsiteY2" fmla="*/ 830997 h 830997"/>
              <a:gd name="connsiteX3" fmla="*/ 0 w 2119036"/>
              <a:gd name="connsiteY3" fmla="*/ 830997 h 830997"/>
              <a:gd name="connsiteX4" fmla="*/ 0 w 211903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830997" fill="none" extrusionOk="0">
                <a:moveTo>
                  <a:pt x="0" y="0"/>
                </a:moveTo>
                <a:cubicBezTo>
                  <a:pt x="783156" y="-49533"/>
                  <a:pt x="1113854" y="-14809"/>
                  <a:pt x="2119036" y="0"/>
                </a:cubicBezTo>
                <a:cubicBezTo>
                  <a:pt x="2083648" y="192764"/>
                  <a:pt x="2116743" y="611841"/>
                  <a:pt x="2119036" y="830997"/>
                </a:cubicBezTo>
                <a:cubicBezTo>
                  <a:pt x="1109846" y="782766"/>
                  <a:pt x="833195" y="915452"/>
                  <a:pt x="0" y="830997"/>
                </a:cubicBezTo>
                <a:cubicBezTo>
                  <a:pt x="63154" y="451589"/>
                  <a:pt x="-14350" y="374090"/>
                  <a:pt x="0" y="0"/>
                </a:cubicBezTo>
                <a:close/>
              </a:path>
              <a:path w="2119036" h="830997" stroke="0" extrusionOk="0">
                <a:moveTo>
                  <a:pt x="0" y="0"/>
                </a:moveTo>
                <a:cubicBezTo>
                  <a:pt x="458960" y="118645"/>
                  <a:pt x="1687447" y="116012"/>
                  <a:pt x="2119036" y="0"/>
                </a:cubicBezTo>
                <a:cubicBezTo>
                  <a:pt x="2121162" y="113011"/>
                  <a:pt x="2158526" y="601367"/>
                  <a:pt x="2119036" y="830997"/>
                </a:cubicBezTo>
                <a:cubicBezTo>
                  <a:pt x="1770037" y="965597"/>
                  <a:pt x="798774"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botanical garden</a:t>
            </a:r>
          </a:p>
        </p:txBody>
      </p:sp>
      <p:sp>
        <p:nvSpPr>
          <p:cNvPr id="7" name="CaixaDeTexto 6">
            <a:extLst>
              <a:ext uri="{FF2B5EF4-FFF2-40B4-BE49-F238E27FC236}">
                <a16:creationId xmlns:a16="http://schemas.microsoft.com/office/drawing/2014/main" id="{B4791467-48F8-4518-B004-7F60ADEF39B9}"/>
              </a:ext>
            </a:extLst>
          </p:cNvPr>
          <p:cNvSpPr txBox="1"/>
          <p:nvPr/>
        </p:nvSpPr>
        <p:spPr>
          <a:xfrm>
            <a:off x="738703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bridge</a:t>
            </a:r>
          </a:p>
        </p:txBody>
      </p:sp>
      <p:sp>
        <p:nvSpPr>
          <p:cNvPr id="8" name="CaixaDeTexto 7">
            <a:extLst>
              <a:ext uri="{FF2B5EF4-FFF2-40B4-BE49-F238E27FC236}">
                <a16:creationId xmlns:a16="http://schemas.microsoft.com/office/drawing/2014/main" id="{CCE2D99F-A225-8E9A-3064-C728AD08C0B7}"/>
              </a:ext>
            </a:extLst>
          </p:cNvPr>
          <p:cNvSpPr txBox="1"/>
          <p:nvPr/>
        </p:nvSpPr>
        <p:spPr>
          <a:xfrm>
            <a:off x="738703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opera house</a:t>
            </a:r>
          </a:p>
        </p:txBody>
      </p:sp>
      <p:sp>
        <p:nvSpPr>
          <p:cNvPr id="9" name="CaixaDeTexto 8">
            <a:extLst>
              <a:ext uri="{FF2B5EF4-FFF2-40B4-BE49-F238E27FC236}">
                <a16:creationId xmlns:a16="http://schemas.microsoft.com/office/drawing/2014/main" id="{3FABEB52-FF63-579D-AA07-801EA3EB2F22}"/>
              </a:ext>
            </a:extLst>
          </p:cNvPr>
          <p:cNvSpPr txBox="1"/>
          <p:nvPr/>
        </p:nvSpPr>
        <p:spPr>
          <a:xfrm>
            <a:off x="7387033" y="568006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park</a:t>
            </a:r>
          </a:p>
        </p:txBody>
      </p:sp>
      <p:sp>
        <p:nvSpPr>
          <p:cNvPr id="17" name="CaixaDeTexto 16">
            <a:extLst>
              <a:ext uri="{FF2B5EF4-FFF2-40B4-BE49-F238E27FC236}">
                <a16:creationId xmlns:a16="http://schemas.microsoft.com/office/drawing/2014/main" id="{2F7FB349-CF79-8D7E-A864-3A71277F5D4D}"/>
              </a:ext>
            </a:extLst>
          </p:cNvPr>
          <p:cNvSpPr txBox="1"/>
          <p:nvPr/>
        </p:nvSpPr>
        <p:spPr>
          <a:xfrm>
            <a:off x="9768865"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square</a:t>
            </a:r>
          </a:p>
        </p:txBody>
      </p:sp>
      <p:sp>
        <p:nvSpPr>
          <p:cNvPr id="23" name="CaixaDeTexto 22">
            <a:extLst>
              <a:ext uri="{FF2B5EF4-FFF2-40B4-BE49-F238E27FC236}">
                <a16:creationId xmlns:a16="http://schemas.microsoft.com/office/drawing/2014/main" id="{21B548B2-99A8-DCBA-C066-1CDB30C734A3}"/>
              </a:ext>
            </a:extLst>
          </p:cNvPr>
          <p:cNvSpPr txBox="1"/>
          <p:nvPr/>
        </p:nvSpPr>
        <p:spPr>
          <a:xfrm>
            <a:off x="9768865"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waterfall</a:t>
            </a:r>
          </a:p>
        </p:txBody>
      </p:sp>
      <p:sp>
        <p:nvSpPr>
          <p:cNvPr id="24" name="CaixaDeTexto 23">
            <a:extLst>
              <a:ext uri="{FF2B5EF4-FFF2-40B4-BE49-F238E27FC236}">
                <a16:creationId xmlns:a16="http://schemas.microsoft.com/office/drawing/2014/main" id="{6D7EBE2B-CD36-7F58-7D59-219B211F7FA7}"/>
              </a:ext>
            </a:extLst>
          </p:cNvPr>
          <p:cNvSpPr txBox="1"/>
          <p:nvPr/>
        </p:nvSpPr>
        <p:spPr>
          <a:xfrm>
            <a:off x="9768865" y="5680067"/>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zoo</a:t>
            </a:r>
          </a:p>
        </p:txBody>
      </p:sp>
      <p:pic>
        <p:nvPicPr>
          <p:cNvPr id="25" name="Imagem 24">
            <a:extLst>
              <a:ext uri="{FF2B5EF4-FFF2-40B4-BE49-F238E27FC236}">
                <a16:creationId xmlns:a16="http://schemas.microsoft.com/office/drawing/2014/main" id="{E03D9FB7-F999-1E0D-BC4D-864EF44ADB48}"/>
              </a:ext>
            </a:extLst>
          </p:cNvPr>
          <p:cNvPicPr>
            <a:picLocks noChangeAspect="1"/>
          </p:cNvPicPr>
          <p:nvPr/>
        </p:nvPicPr>
        <p:blipFill>
          <a:blip r:embed="rId2"/>
          <a:stretch>
            <a:fillRect/>
          </a:stretch>
        </p:blipFill>
        <p:spPr>
          <a:xfrm>
            <a:off x="5103070" y="329006"/>
            <a:ext cx="1835189" cy="1201805"/>
          </a:xfrm>
          <a:prstGeom prst="rect">
            <a:avLst/>
          </a:prstGeom>
        </p:spPr>
      </p:pic>
      <p:pic>
        <p:nvPicPr>
          <p:cNvPr id="26" name="Imagem 25">
            <a:extLst>
              <a:ext uri="{FF2B5EF4-FFF2-40B4-BE49-F238E27FC236}">
                <a16:creationId xmlns:a16="http://schemas.microsoft.com/office/drawing/2014/main" id="{B0A06A24-EC35-D95E-3E41-7447DCD5E421}"/>
              </a:ext>
            </a:extLst>
          </p:cNvPr>
          <p:cNvPicPr>
            <a:picLocks noChangeAspect="1"/>
          </p:cNvPicPr>
          <p:nvPr/>
        </p:nvPicPr>
        <p:blipFill>
          <a:blip r:embed="rId3"/>
          <a:stretch>
            <a:fillRect/>
          </a:stretch>
        </p:blipFill>
        <p:spPr>
          <a:xfrm>
            <a:off x="5097507" y="2400577"/>
            <a:ext cx="1835189" cy="1201805"/>
          </a:xfrm>
          <a:prstGeom prst="rect">
            <a:avLst/>
          </a:prstGeom>
        </p:spPr>
      </p:pic>
      <p:pic>
        <p:nvPicPr>
          <p:cNvPr id="27" name="Imagem 26">
            <a:extLst>
              <a:ext uri="{FF2B5EF4-FFF2-40B4-BE49-F238E27FC236}">
                <a16:creationId xmlns:a16="http://schemas.microsoft.com/office/drawing/2014/main" id="{C4A2D622-57B1-19C6-CCF1-73F0A5B3B9DB}"/>
              </a:ext>
            </a:extLst>
          </p:cNvPr>
          <p:cNvPicPr>
            <a:picLocks noChangeAspect="1"/>
          </p:cNvPicPr>
          <p:nvPr/>
        </p:nvPicPr>
        <p:blipFill>
          <a:blip r:embed="rId4"/>
          <a:stretch>
            <a:fillRect/>
          </a:stretch>
        </p:blipFill>
        <p:spPr>
          <a:xfrm>
            <a:off x="5111190" y="4426663"/>
            <a:ext cx="1818948" cy="1201805"/>
          </a:xfrm>
          <a:prstGeom prst="rect">
            <a:avLst/>
          </a:prstGeom>
        </p:spPr>
      </p:pic>
      <p:pic>
        <p:nvPicPr>
          <p:cNvPr id="28" name="Imagem 27">
            <a:extLst>
              <a:ext uri="{FF2B5EF4-FFF2-40B4-BE49-F238E27FC236}">
                <a16:creationId xmlns:a16="http://schemas.microsoft.com/office/drawing/2014/main" id="{20169E2C-9B87-264C-E0F4-8604414C8716}"/>
              </a:ext>
            </a:extLst>
          </p:cNvPr>
          <p:cNvPicPr>
            <a:picLocks noChangeAspect="1"/>
          </p:cNvPicPr>
          <p:nvPr/>
        </p:nvPicPr>
        <p:blipFill>
          <a:blip r:embed="rId5"/>
          <a:stretch>
            <a:fillRect/>
          </a:stretch>
        </p:blipFill>
        <p:spPr>
          <a:xfrm>
            <a:off x="7512716" y="338165"/>
            <a:ext cx="1867670" cy="1169324"/>
          </a:xfrm>
          <a:prstGeom prst="rect">
            <a:avLst/>
          </a:prstGeom>
        </p:spPr>
      </p:pic>
      <p:pic>
        <p:nvPicPr>
          <p:cNvPr id="29" name="Imagem 28">
            <a:extLst>
              <a:ext uri="{FF2B5EF4-FFF2-40B4-BE49-F238E27FC236}">
                <a16:creationId xmlns:a16="http://schemas.microsoft.com/office/drawing/2014/main" id="{91D4D5D8-9B08-3847-197E-F724BD283003}"/>
              </a:ext>
            </a:extLst>
          </p:cNvPr>
          <p:cNvPicPr>
            <a:picLocks noChangeAspect="1"/>
          </p:cNvPicPr>
          <p:nvPr/>
        </p:nvPicPr>
        <p:blipFill>
          <a:blip r:embed="rId6"/>
          <a:stretch>
            <a:fillRect/>
          </a:stretch>
        </p:blipFill>
        <p:spPr>
          <a:xfrm>
            <a:off x="7484378" y="2400577"/>
            <a:ext cx="1835189" cy="1201805"/>
          </a:xfrm>
          <a:prstGeom prst="rect">
            <a:avLst/>
          </a:prstGeom>
        </p:spPr>
      </p:pic>
      <p:pic>
        <p:nvPicPr>
          <p:cNvPr id="30" name="Imagem 29">
            <a:extLst>
              <a:ext uri="{FF2B5EF4-FFF2-40B4-BE49-F238E27FC236}">
                <a16:creationId xmlns:a16="http://schemas.microsoft.com/office/drawing/2014/main" id="{FB26D9FC-6F5A-3FE3-BCE6-647893D5B975}"/>
              </a:ext>
            </a:extLst>
          </p:cNvPr>
          <p:cNvPicPr>
            <a:picLocks noChangeAspect="1"/>
          </p:cNvPicPr>
          <p:nvPr/>
        </p:nvPicPr>
        <p:blipFill>
          <a:blip r:embed="rId7"/>
          <a:stretch>
            <a:fillRect/>
          </a:stretch>
        </p:blipFill>
        <p:spPr>
          <a:xfrm>
            <a:off x="7483347" y="4426663"/>
            <a:ext cx="1835189" cy="1201805"/>
          </a:xfrm>
          <a:prstGeom prst="rect">
            <a:avLst/>
          </a:prstGeom>
        </p:spPr>
      </p:pic>
      <p:pic>
        <p:nvPicPr>
          <p:cNvPr id="31" name="Imagem 30">
            <a:extLst>
              <a:ext uri="{FF2B5EF4-FFF2-40B4-BE49-F238E27FC236}">
                <a16:creationId xmlns:a16="http://schemas.microsoft.com/office/drawing/2014/main" id="{DCAAB193-FCE4-39AE-C724-5F9E0AD400B9}"/>
              </a:ext>
            </a:extLst>
          </p:cNvPr>
          <p:cNvPicPr>
            <a:picLocks noChangeAspect="1"/>
          </p:cNvPicPr>
          <p:nvPr/>
        </p:nvPicPr>
        <p:blipFill>
          <a:blip r:embed="rId8"/>
          <a:stretch>
            <a:fillRect/>
          </a:stretch>
        </p:blipFill>
        <p:spPr>
          <a:xfrm>
            <a:off x="9910788" y="305684"/>
            <a:ext cx="1835189" cy="1201805"/>
          </a:xfrm>
          <a:prstGeom prst="rect">
            <a:avLst/>
          </a:prstGeom>
        </p:spPr>
      </p:pic>
      <p:pic>
        <p:nvPicPr>
          <p:cNvPr id="32" name="Imagem 31">
            <a:extLst>
              <a:ext uri="{FF2B5EF4-FFF2-40B4-BE49-F238E27FC236}">
                <a16:creationId xmlns:a16="http://schemas.microsoft.com/office/drawing/2014/main" id="{C51A467C-D7F1-44BD-CF29-FBD505DCE2E7}"/>
              </a:ext>
            </a:extLst>
          </p:cNvPr>
          <p:cNvPicPr>
            <a:picLocks noChangeAspect="1"/>
          </p:cNvPicPr>
          <p:nvPr/>
        </p:nvPicPr>
        <p:blipFill>
          <a:blip r:embed="rId9"/>
          <a:stretch>
            <a:fillRect/>
          </a:stretch>
        </p:blipFill>
        <p:spPr>
          <a:xfrm>
            <a:off x="9871745" y="2396679"/>
            <a:ext cx="1835189" cy="1201805"/>
          </a:xfrm>
          <a:prstGeom prst="rect">
            <a:avLst/>
          </a:prstGeom>
        </p:spPr>
      </p:pic>
      <p:pic>
        <p:nvPicPr>
          <p:cNvPr id="33" name="Imagem 32">
            <a:extLst>
              <a:ext uri="{FF2B5EF4-FFF2-40B4-BE49-F238E27FC236}">
                <a16:creationId xmlns:a16="http://schemas.microsoft.com/office/drawing/2014/main" id="{5F0F4DBD-21A2-D8A0-C5D3-9EFBF187A6BC}"/>
              </a:ext>
            </a:extLst>
          </p:cNvPr>
          <p:cNvPicPr>
            <a:picLocks noChangeAspect="1"/>
          </p:cNvPicPr>
          <p:nvPr/>
        </p:nvPicPr>
        <p:blipFill>
          <a:blip r:embed="rId10"/>
          <a:stretch>
            <a:fillRect/>
          </a:stretch>
        </p:blipFill>
        <p:spPr>
          <a:xfrm>
            <a:off x="9871744" y="4426663"/>
            <a:ext cx="1835189" cy="1201805"/>
          </a:xfrm>
          <a:prstGeom prst="rect">
            <a:avLst/>
          </a:prstGeom>
        </p:spPr>
      </p:pic>
      <p:sp>
        <p:nvSpPr>
          <p:cNvPr id="11" name="CaixaDeTexto 10">
            <a:extLst>
              <a:ext uri="{FF2B5EF4-FFF2-40B4-BE49-F238E27FC236}">
                <a16:creationId xmlns:a16="http://schemas.microsoft.com/office/drawing/2014/main" id="{E06826B3-48AC-C337-3ECC-0D1636575569}"/>
              </a:ext>
            </a:extLst>
          </p:cNvPr>
          <p:cNvSpPr txBox="1"/>
          <p:nvPr/>
        </p:nvSpPr>
        <p:spPr>
          <a:xfrm rot="16200000">
            <a:off x="8758266" y="464900"/>
            <a:ext cx="1871003"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HUGO </a:t>
            </a:r>
          </a:p>
          <a:p>
            <a:pPr algn="l"/>
            <a:r>
              <a:rPr lang="pt-BR" sz="900" b="1" i="0" u="none" strike="noStrike" baseline="0" dirty="0">
                <a:solidFill>
                  <a:srgbClr val="2F2F2E"/>
                </a:solidFill>
                <a:latin typeface="HelveticaLTStd-Cond"/>
              </a:rPr>
              <a:t>MARTINS OLIVEIRA/</a:t>
            </a:r>
          </a:p>
          <a:p>
            <a:pPr algn="l"/>
            <a:r>
              <a:rPr lang="pt-BR" sz="900" b="1" i="0" u="none" strike="noStrike" baseline="0" dirty="0">
                <a:solidFill>
                  <a:srgbClr val="2F2F2E"/>
                </a:solidFill>
                <a:latin typeface="HelveticaLTStd-Cond"/>
              </a:rPr>
              <a:t>SHUTTERSTOCK.COM</a:t>
            </a:r>
            <a:endParaRPr lang="pt-BR" sz="900" b="1" dirty="0"/>
          </a:p>
        </p:txBody>
      </p:sp>
      <p:sp>
        <p:nvSpPr>
          <p:cNvPr id="13" name="CaixaDeTexto 12">
            <a:extLst>
              <a:ext uri="{FF2B5EF4-FFF2-40B4-BE49-F238E27FC236}">
                <a16:creationId xmlns:a16="http://schemas.microsoft.com/office/drawing/2014/main" id="{D05C896B-480A-5966-7921-3462BD338682}"/>
              </a:ext>
            </a:extLst>
          </p:cNvPr>
          <p:cNvSpPr txBox="1"/>
          <p:nvPr/>
        </p:nvSpPr>
        <p:spPr>
          <a:xfrm rot="16200000">
            <a:off x="3976291" y="4588288"/>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ANDY-OSK98/</a:t>
            </a:r>
          </a:p>
          <a:p>
            <a:pPr algn="l"/>
            <a:r>
              <a:rPr lang="pt-BR" sz="900" b="1" i="0" u="none" strike="noStrike" baseline="0" dirty="0">
                <a:solidFill>
                  <a:srgbClr val="2F2F2E"/>
                </a:solidFill>
                <a:latin typeface="HelveticaLTStd-Cond"/>
              </a:rPr>
              <a:t>SHUTTERSTOCK.COM</a:t>
            </a:r>
            <a:endParaRPr lang="pt-BR" sz="900" b="1" dirty="0"/>
          </a:p>
        </p:txBody>
      </p:sp>
      <p:sp>
        <p:nvSpPr>
          <p:cNvPr id="14" name="CaixaDeTexto 13">
            <a:extLst>
              <a:ext uri="{FF2B5EF4-FFF2-40B4-BE49-F238E27FC236}">
                <a16:creationId xmlns:a16="http://schemas.microsoft.com/office/drawing/2014/main" id="{109B75E1-FDE7-3598-27BE-2A7304D2CB4B}"/>
              </a:ext>
            </a:extLst>
          </p:cNvPr>
          <p:cNvSpPr txBox="1"/>
          <p:nvPr/>
        </p:nvSpPr>
        <p:spPr>
          <a:xfrm rot="16200000">
            <a:off x="3976290" y="2665684"/>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WWW.GGGPHOTO.COM/</a:t>
            </a:r>
          </a:p>
          <a:p>
            <a:pPr algn="l"/>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924592EB-EA59-EB27-8951-0CF0EA6BB7CF}"/>
              </a:ext>
            </a:extLst>
          </p:cNvPr>
          <p:cNvSpPr txBox="1"/>
          <p:nvPr/>
        </p:nvSpPr>
        <p:spPr>
          <a:xfrm rot="16200000">
            <a:off x="4006023" y="523363"/>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TUPUNGATO/</a:t>
            </a:r>
          </a:p>
          <a:p>
            <a:pPr algn="l"/>
            <a:r>
              <a:rPr lang="pt-BR" sz="900" b="1" i="0" u="none" strike="noStrike" baseline="0" dirty="0">
                <a:solidFill>
                  <a:srgbClr val="2F2F2E"/>
                </a:solidFill>
                <a:latin typeface="HelveticaLTStd-Cond"/>
              </a:rPr>
              <a:t>SHUTTERSTOCK.COM</a:t>
            </a:r>
            <a:endParaRPr lang="pt-BR" sz="900" b="1" dirty="0"/>
          </a:p>
        </p:txBody>
      </p:sp>
      <p:sp>
        <p:nvSpPr>
          <p:cNvPr id="16" name="CaixaDeTexto 15">
            <a:extLst>
              <a:ext uri="{FF2B5EF4-FFF2-40B4-BE49-F238E27FC236}">
                <a16:creationId xmlns:a16="http://schemas.microsoft.com/office/drawing/2014/main" id="{F503D1DD-9C1D-5F89-82F5-60F0F062C233}"/>
              </a:ext>
            </a:extLst>
          </p:cNvPr>
          <p:cNvSpPr txBox="1"/>
          <p:nvPr/>
        </p:nvSpPr>
        <p:spPr>
          <a:xfrm rot="16200000">
            <a:off x="6351140" y="4638884"/>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ZENZETA/</a:t>
            </a:r>
          </a:p>
          <a:p>
            <a:pPr algn="l"/>
            <a:r>
              <a:rPr lang="pt-BR" sz="900" b="1" i="0" u="none" strike="noStrike" baseline="0" dirty="0">
                <a:solidFill>
                  <a:srgbClr val="2F2F2E"/>
                </a:solidFill>
                <a:latin typeface="HelveticaLTStd-Cond"/>
              </a:rPr>
              <a:t>SHUTTERSTOCK.COM</a:t>
            </a:r>
            <a:endParaRPr lang="pt-BR" sz="900" b="1" dirty="0"/>
          </a:p>
        </p:txBody>
      </p:sp>
      <p:sp>
        <p:nvSpPr>
          <p:cNvPr id="18" name="CaixaDeTexto 17">
            <a:extLst>
              <a:ext uri="{FF2B5EF4-FFF2-40B4-BE49-F238E27FC236}">
                <a16:creationId xmlns:a16="http://schemas.microsoft.com/office/drawing/2014/main" id="{F283BC33-F029-2CB2-928A-4B6685C7635E}"/>
              </a:ext>
            </a:extLst>
          </p:cNvPr>
          <p:cNvSpPr txBox="1"/>
          <p:nvPr/>
        </p:nvSpPr>
        <p:spPr>
          <a:xfrm rot="16200000">
            <a:off x="6379271" y="2607078"/>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BUMIHILLS/</a:t>
            </a:r>
          </a:p>
          <a:p>
            <a:pPr algn="l"/>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6F999F05-4031-21F7-8F5B-1F26847AF3BE}"/>
              </a:ext>
            </a:extLst>
          </p:cNvPr>
          <p:cNvSpPr txBox="1"/>
          <p:nvPr/>
        </p:nvSpPr>
        <p:spPr>
          <a:xfrm rot="16200000">
            <a:off x="6420178" y="53414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NICK POON/</a:t>
            </a:r>
          </a:p>
          <a:p>
            <a:pPr algn="l"/>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C19BFFC3-2F99-588C-5614-0B00BEDB1B91}"/>
              </a:ext>
            </a:extLst>
          </p:cNvPr>
          <p:cNvSpPr txBox="1"/>
          <p:nvPr/>
        </p:nvSpPr>
        <p:spPr>
          <a:xfrm rot="16200000">
            <a:off x="8767273" y="461132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BARBARA ASH/</a:t>
            </a:r>
          </a:p>
          <a:p>
            <a:pPr algn="l"/>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78A54337-70C1-4823-E281-3F2C8A016EB8}"/>
              </a:ext>
            </a:extLst>
          </p:cNvPr>
          <p:cNvSpPr txBox="1"/>
          <p:nvPr/>
        </p:nvSpPr>
        <p:spPr>
          <a:xfrm rot="16200000">
            <a:off x="8786588" y="2621839"/>
            <a:ext cx="1871003"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VITORMARIGO/</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803403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means of transportation</a:t>
            </a:r>
          </a:p>
        </p:txBody>
      </p:sp>
      <p:sp>
        <p:nvSpPr>
          <p:cNvPr id="9" name="CaixaDeTexto 8">
            <a:extLst>
              <a:ext uri="{FF2B5EF4-FFF2-40B4-BE49-F238E27FC236}">
                <a16:creationId xmlns:a16="http://schemas.microsoft.com/office/drawing/2014/main" id="{9AD52B92-628D-5C9B-1C04-6F068C689154}"/>
              </a:ext>
            </a:extLst>
          </p:cNvPr>
          <p:cNvSpPr txBox="1"/>
          <p:nvPr/>
        </p:nvSpPr>
        <p:spPr>
          <a:xfrm>
            <a:off x="5739681" y="17710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bicycle/bike</a:t>
            </a:r>
          </a:p>
        </p:txBody>
      </p:sp>
      <p:sp>
        <p:nvSpPr>
          <p:cNvPr id="17" name="CaixaDeTexto 16">
            <a:extLst>
              <a:ext uri="{FF2B5EF4-FFF2-40B4-BE49-F238E27FC236}">
                <a16:creationId xmlns:a16="http://schemas.microsoft.com/office/drawing/2014/main" id="{2CC0308F-127D-A464-75F8-7E37ABE39F1C}"/>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boat</a:t>
            </a:r>
          </a:p>
        </p:txBody>
      </p:sp>
      <p:sp>
        <p:nvSpPr>
          <p:cNvPr id="18" name="CaixaDeTexto 17">
            <a:extLst>
              <a:ext uri="{FF2B5EF4-FFF2-40B4-BE49-F238E27FC236}">
                <a16:creationId xmlns:a16="http://schemas.microsoft.com/office/drawing/2014/main" id="{93AAFB8A-7AB8-0FF5-F338-B042E67E6C06}"/>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bus</a:t>
            </a:r>
          </a:p>
        </p:txBody>
      </p:sp>
      <p:sp>
        <p:nvSpPr>
          <p:cNvPr id="19" name="CaixaDeTexto 18">
            <a:extLst>
              <a:ext uri="{FF2B5EF4-FFF2-40B4-BE49-F238E27FC236}">
                <a16:creationId xmlns:a16="http://schemas.microsoft.com/office/drawing/2014/main" id="{23316379-5FA2-8462-D1CE-44D7FF884747}"/>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car</a:t>
            </a:r>
          </a:p>
        </p:txBody>
      </p:sp>
      <p:sp>
        <p:nvSpPr>
          <p:cNvPr id="20" name="CaixaDeTexto 19">
            <a:extLst>
              <a:ext uri="{FF2B5EF4-FFF2-40B4-BE49-F238E27FC236}">
                <a16:creationId xmlns:a16="http://schemas.microsoft.com/office/drawing/2014/main" id="{93E23B8F-85B8-9868-81B4-C54C275FD81F}"/>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metro/subway</a:t>
            </a:r>
          </a:p>
        </p:txBody>
      </p:sp>
      <p:sp>
        <p:nvSpPr>
          <p:cNvPr id="21" name="CaixaDeTexto 20">
            <a:extLst>
              <a:ext uri="{FF2B5EF4-FFF2-40B4-BE49-F238E27FC236}">
                <a16:creationId xmlns:a16="http://schemas.microsoft.com/office/drawing/2014/main" id="{68520E28-02AE-FA79-5A49-51561E6CF653}"/>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train</a:t>
            </a:r>
          </a:p>
        </p:txBody>
      </p:sp>
      <p:pic>
        <p:nvPicPr>
          <p:cNvPr id="22" name="Imagem 21">
            <a:extLst>
              <a:ext uri="{FF2B5EF4-FFF2-40B4-BE49-F238E27FC236}">
                <a16:creationId xmlns:a16="http://schemas.microsoft.com/office/drawing/2014/main" id="{AADBC6A6-5C65-AED6-A14C-207D1F7DACD5}"/>
              </a:ext>
            </a:extLst>
          </p:cNvPr>
          <p:cNvPicPr>
            <a:picLocks noChangeAspect="1"/>
          </p:cNvPicPr>
          <p:nvPr/>
        </p:nvPicPr>
        <p:blipFill>
          <a:blip r:embed="rId2"/>
          <a:stretch>
            <a:fillRect/>
          </a:stretch>
        </p:blipFill>
        <p:spPr>
          <a:xfrm>
            <a:off x="6024499" y="356607"/>
            <a:ext cx="1549400" cy="1371600"/>
          </a:xfrm>
          <a:prstGeom prst="rect">
            <a:avLst/>
          </a:prstGeom>
        </p:spPr>
      </p:pic>
      <p:pic>
        <p:nvPicPr>
          <p:cNvPr id="23" name="Imagem 22">
            <a:extLst>
              <a:ext uri="{FF2B5EF4-FFF2-40B4-BE49-F238E27FC236}">
                <a16:creationId xmlns:a16="http://schemas.microsoft.com/office/drawing/2014/main" id="{D026FE1D-6621-4EE9-0108-69F2A8D0DF97}"/>
              </a:ext>
            </a:extLst>
          </p:cNvPr>
          <p:cNvPicPr>
            <a:picLocks noChangeAspect="1"/>
          </p:cNvPicPr>
          <p:nvPr/>
        </p:nvPicPr>
        <p:blipFill>
          <a:blip r:embed="rId3"/>
          <a:stretch>
            <a:fillRect/>
          </a:stretch>
        </p:blipFill>
        <p:spPr>
          <a:xfrm>
            <a:off x="6081649" y="2512957"/>
            <a:ext cx="1435100" cy="1270000"/>
          </a:xfrm>
          <a:prstGeom prst="rect">
            <a:avLst/>
          </a:prstGeom>
        </p:spPr>
      </p:pic>
      <p:pic>
        <p:nvPicPr>
          <p:cNvPr id="24" name="Imagem 23">
            <a:extLst>
              <a:ext uri="{FF2B5EF4-FFF2-40B4-BE49-F238E27FC236}">
                <a16:creationId xmlns:a16="http://schemas.microsoft.com/office/drawing/2014/main" id="{D0EAB174-A680-2409-C36B-476300DD48F7}"/>
              </a:ext>
            </a:extLst>
          </p:cNvPr>
          <p:cNvPicPr>
            <a:picLocks noChangeAspect="1"/>
          </p:cNvPicPr>
          <p:nvPr/>
        </p:nvPicPr>
        <p:blipFill>
          <a:blip r:embed="rId4"/>
          <a:stretch>
            <a:fillRect/>
          </a:stretch>
        </p:blipFill>
        <p:spPr>
          <a:xfrm>
            <a:off x="5916549" y="4474738"/>
            <a:ext cx="1765300" cy="1320800"/>
          </a:xfrm>
          <a:prstGeom prst="rect">
            <a:avLst/>
          </a:prstGeom>
        </p:spPr>
      </p:pic>
      <p:pic>
        <p:nvPicPr>
          <p:cNvPr id="25" name="Imagem 24">
            <a:extLst>
              <a:ext uri="{FF2B5EF4-FFF2-40B4-BE49-F238E27FC236}">
                <a16:creationId xmlns:a16="http://schemas.microsoft.com/office/drawing/2014/main" id="{22078296-3649-FDFE-14B1-6CF6CC158E32}"/>
              </a:ext>
            </a:extLst>
          </p:cNvPr>
          <p:cNvPicPr>
            <a:picLocks noChangeAspect="1"/>
          </p:cNvPicPr>
          <p:nvPr/>
        </p:nvPicPr>
        <p:blipFill>
          <a:blip r:embed="rId5"/>
          <a:stretch>
            <a:fillRect/>
          </a:stretch>
        </p:blipFill>
        <p:spPr>
          <a:xfrm>
            <a:off x="8989548" y="686807"/>
            <a:ext cx="1600200" cy="1041400"/>
          </a:xfrm>
          <a:prstGeom prst="rect">
            <a:avLst/>
          </a:prstGeom>
        </p:spPr>
      </p:pic>
      <p:pic>
        <p:nvPicPr>
          <p:cNvPr id="26" name="Imagem 25">
            <a:extLst>
              <a:ext uri="{FF2B5EF4-FFF2-40B4-BE49-F238E27FC236}">
                <a16:creationId xmlns:a16="http://schemas.microsoft.com/office/drawing/2014/main" id="{F718CC94-7940-CB59-9B61-9DF6510A091C}"/>
              </a:ext>
            </a:extLst>
          </p:cNvPr>
          <p:cNvPicPr>
            <a:picLocks noChangeAspect="1"/>
          </p:cNvPicPr>
          <p:nvPr/>
        </p:nvPicPr>
        <p:blipFill>
          <a:blip r:embed="rId6"/>
          <a:stretch>
            <a:fillRect/>
          </a:stretch>
        </p:blipFill>
        <p:spPr>
          <a:xfrm>
            <a:off x="9168050" y="4493969"/>
            <a:ext cx="1460500" cy="1295400"/>
          </a:xfrm>
          <a:prstGeom prst="rect">
            <a:avLst/>
          </a:prstGeom>
        </p:spPr>
      </p:pic>
      <p:pic>
        <p:nvPicPr>
          <p:cNvPr id="27" name="Imagem 26">
            <a:extLst>
              <a:ext uri="{FF2B5EF4-FFF2-40B4-BE49-F238E27FC236}">
                <a16:creationId xmlns:a16="http://schemas.microsoft.com/office/drawing/2014/main" id="{54DD218D-39F9-9E72-BF7E-C8109EAD093F}"/>
              </a:ext>
            </a:extLst>
          </p:cNvPr>
          <p:cNvPicPr>
            <a:picLocks noChangeAspect="1"/>
          </p:cNvPicPr>
          <p:nvPr/>
        </p:nvPicPr>
        <p:blipFill>
          <a:blip r:embed="rId7"/>
          <a:stretch>
            <a:fillRect/>
          </a:stretch>
        </p:blipFill>
        <p:spPr>
          <a:xfrm>
            <a:off x="9200820" y="2551005"/>
            <a:ext cx="1435100" cy="1270000"/>
          </a:xfrm>
          <a:prstGeom prst="rect">
            <a:avLst/>
          </a:prstGeom>
        </p:spPr>
      </p:pic>
      <p:sp>
        <p:nvSpPr>
          <p:cNvPr id="4" name="CaixaDeTexto 3">
            <a:extLst>
              <a:ext uri="{FF2B5EF4-FFF2-40B4-BE49-F238E27FC236}">
                <a16:creationId xmlns:a16="http://schemas.microsoft.com/office/drawing/2014/main" id="{5BA179D3-0960-4FBA-DC04-C02502B3E72D}"/>
              </a:ext>
            </a:extLst>
          </p:cNvPr>
          <p:cNvSpPr txBox="1"/>
          <p:nvPr/>
        </p:nvSpPr>
        <p:spPr>
          <a:xfrm rot="16200000">
            <a:off x="10136091" y="4852710"/>
            <a:ext cx="3193366"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ILUSTRAÇÕES: GALVÃO BERTAZZI</a:t>
            </a:r>
            <a:endParaRPr lang="pt-BR" sz="1000" b="1" dirty="0"/>
          </a:p>
        </p:txBody>
      </p:sp>
    </p:spTree>
    <p:extLst>
      <p:ext uri="{BB962C8B-B14F-4D97-AF65-F5344CB8AC3E}">
        <p14:creationId xmlns:p14="http://schemas.microsoft.com/office/powerpoint/2010/main" val="2205620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 occupations</a:t>
            </a:r>
          </a:p>
        </p:txBody>
      </p:sp>
      <p:sp>
        <p:nvSpPr>
          <p:cNvPr id="4" name="CaixaDeTexto 3">
            <a:extLst>
              <a:ext uri="{FF2B5EF4-FFF2-40B4-BE49-F238E27FC236}">
                <a16:creationId xmlns:a16="http://schemas.microsoft.com/office/drawing/2014/main" id="{2B0A828E-431B-946C-D8FE-FABEB3FE49E1}"/>
              </a:ext>
            </a:extLst>
          </p:cNvPr>
          <p:cNvSpPr txBox="1"/>
          <p:nvPr/>
        </p:nvSpPr>
        <p:spPr>
          <a:xfrm>
            <a:off x="495839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architect</a:t>
            </a:r>
          </a:p>
        </p:txBody>
      </p:sp>
      <p:sp>
        <p:nvSpPr>
          <p:cNvPr id="17" name="CaixaDeTexto 16">
            <a:extLst>
              <a:ext uri="{FF2B5EF4-FFF2-40B4-BE49-F238E27FC236}">
                <a16:creationId xmlns:a16="http://schemas.microsoft.com/office/drawing/2014/main" id="{DD4549C5-F99E-DA16-D347-D8822545FE87}"/>
              </a:ext>
            </a:extLst>
          </p:cNvPr>
          <p:cNvSpPr txBox="1"/>
          <p:nvPr/>
        </p:nvSpPr>
        <p:spPr>
          <a:xfrm>
            <a:off x="495839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doctor</a:t>
            </a:r>
          </a:p>
        </p:txBody>
      </p:sp>
      <p:sp>
        <p:nvSpPr>
          <p:cNvPr id="18" name="CaixaDeTexto 17">
            <a:extLst>
              <a:ext uri="{FF2B5EF4-FFF2-40B4-BE49-F238E27FC236}">
                <a16:creationId xmlns:a16="http://schemas.microsoft.com/office/drawing/2014/main" id="{E4C263A5-90BA-11C4-39A5-8547300D56C8}"/>
              </a:ext>
            </a:extLst>
          </p:cNvPr>
          <p:cNvSpPr txBox="1"/>
          <p:nvPr/>
        </p:nvSpPr>
        <p:spPr>
          <a:xfrm>
            <a:off x="4958393" y="568006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painter</a:t>
            </a:r>
          </a:p>
        </p:txBody>
      </p:sp>
      <p:sp>
        <p:nvSpPr>
          <p:cNvPr id="19" name="CaixaDeTexto 18">
            <a:extLst>
              <a:ext uri="{FF2B5EF4-FFF2-40B4-BE49-F238E27FC236}">
                <a16:creationId xmlns:a16="http://schemas.microsoft.com/office/drawing/2014/main" id="{45B97C8B-86AC-5ABD-8E3A-7F96E0AEAF0C}"/>
              </a:ext>
            </a:extLst>
          </p:cNvPr>
          <p:cNvSpPr txBox="1"/>
          <p:nvPr/>
        </p:nvSpPr>
        <p:spPr>
          <a:xfrm>
            <a:off x="7387033"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pianist</a:t>
            </a:r>
          </a:p>
        </p:txBody>
      </p:sp>
      <p:sp>
        <p:nvSpPr>
          <p:cNvPr id="20" name="CaixaDeTexto 19">
            <a:extLst>
              <a:ext uri="{FF2B5EF4-FFF2-40B4-BE49-F238E27FC236}">
                <a16:creationId xmlns:a16="http://schemas.microsoft.com/office/drawing/2014/main" id="{C725988D-07F0-E4D9-7997-AF78072C4944}"/>
              </a:ext>
            </a:extLst>
          </p:cNvPr>
          <p:cNvSpPr txBox="1"/>
          <p:nvPr/>
        </p:nvSpPr>
        <p:spPr>
          <a:xfrm>
            <a:off x="7387033"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poet</a:t>
            </a:r>
          </a:p>
        </p:txBody>
      </p:sp>
      <p:sp>
        <p:nvSpPr>
          <p:cNvPr id="21" name="CaixaDeTexto 20">
            <a:extLst>
              <a:ext uri="{FF2B5EF4-FFF2-40B4-BE49-F238E27FC236}">
                <a16:creationId xmlns:a16="http://schemas.microsoft.com/office/drawing/2014/main" id="{CE591802-6184-76F6-A777-7132183ACDFF}"/>
              </a:ext>
            </a:extLst>
          </p:cNvPr>
          <p:cNvSpPr txBox="1"/>
          <p:nvPr/>
        </p:nvSpPr>
        <p:spPr>
          <a:xfrm>
            <a:off x="7387033" y="5680068"/>
            <a:ext cx="2119036" cy="830997"/>
          </a:xfrm>
          <a:custGeom>
            <a:avLst/>
            <a:gdLst>
              <a:gd name="connsiteX0" fmla="*/ 0 w 2119036"/>
              <a:gd name="connsiteY0" fmla="*/ 0 h 830997"/>
              <a:gd name="connsiteX1" fmla="*/ 2119036 w 2119036"/>
              <a:gd name="connsiteY1" fmla="*/ 0 h 830997"/>
              <a:gd name="connsiteX2" fmla="*/ 2119036 w 2119036"/>
              <a:gd name="connsiteY2" fmla="*/ 830997 h 830997"/>
              <a:gd name="connsiteX3" fmla="*/ 0 w 2119036"/>
              <a:gd name="connsiteY3" fmla="*/ 830997 h 830997"/>
              <a:gd name="connsiteX4" fmla="*/ 0 w 2119036"/>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830997" fill="none" extrusionOk="0">
                <a:moveTo>
                  <a:pt x="0" y="0"/>
                </a:moveTo>
                <a:cubicBezTo>
                  <a:pt x="783156" y="-49533"/>
                  <a:pt x="1113854" y="-14809"/>
                  <a:pt x="2119036" y="0"/>
                </a:cubicBezTo>
                <a:cubicBezTo>
                  <a:pt x="2083648" y="192764"/>
                  <a:pt x="2116743" y="611841"/>
                  <a:pt x="2119036" y="830997"/>
                </a:cubicBezTo>
                <a:cubicBezTo>
                  <a:pt x="1109846" y="782766"/>
                  <a:pt x="833195" y="915452"/>
                  <a:pt x="0" y="830997"/>
                </a:cubicBezTo>
                <a:cubicBezTo>
                  <a:pt x="63154" y="451589"/>
                  <a:pt x="-14350" y="374090"/>
                  <a:pt x="0" y="0"/>
                </a:cubicBezTo>
                <a:close/>
              </a:path>
              <a:path w="2119036" h="830997" stroke="0" extrusionOk="0">
                <a:moveTo>
                  <a:pt x="0" y="0"/>
                </a:moveTo>
                <a:cubicBezTo>
                  <a:pt x="458960" y="118645"/>
                  <a:pt x="1687447" y="116012"/>
                  <a:pt x="2119036" y="0"/>
                </a:cubicBezTo>
                <a:cubicBezTo>
                  <a:pt x="2121162" y="113011"/>
                  <a:pt x="2158526" y="601367"/>
                  <a:pt x="2119036" y="830997"/>
                </a:cubicBezTo>
                <a:cubicBezTo>
                  <a:pt x="1770037" y="965597"/>
                  <a:pt x="798774"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racing car driver</a:t>
            </a:r>
          </a:p>
        </p:txBody>
      </p:sp>
      <p:sp>
        <p:nvSpPr>
          <p:cNvPr id="22" name="CaixaDeTexto 21">
            <a:extLst>
              <a:ext uri="{FF2B5EF4-FFF2-40B4-BE49-F238E27FC236}">
                <a16:creationId xmlns:a16="http://schemas.microsoft.com/office/drawing/2014/main" id="{7BB24169-E6BC-7C3D-AB3A-7229613413FD}"/>
              </a:ext>
            </a:extLst>
          </p:cNvPr>
          <p:cNvSpPr txBox="1"/>
          <p:nvPr/>
        </p:nvSpPr>
        <p:spPr>
          <a:xfrm>
            <a:off x="9768865" y="15818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scholar</a:t>
            </a:r>
          </a:p>
        </p:txBody>
      </p:sp>
      <p:sp>
        <p:nvSpPr>
          <p:cNvPr id="23" name="CaixaDeTexto 22">
            <a:extLst>
              <a:ext uri="{FF2B5EF4-FFF2-40B4-BE49-F238E27FC236}">
                <a16:creationId xmlns:a16="http://schemas.microsoft.com/office/drawing/2014/main" id="{EFC53156-C178-ED13-5547-820B155BA399}"/>
              </a:ext>
            </a:extLst>
          </p:cNvPr>
          <p:cNvSpPr txBox="1"/>
          <p:nvPr/>
        </p:nvSpPr>
        <p:spPr>
          <a:xfrm>
            <a:off x="9768865" y="3657218"/>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singer</a:t>
            </a:r>
          </a:p>
        </p:txBody>
      </p:sp>
      <p:sp>
        <p:nvSpPr>
          <p:cNvPr id="24" name="CaixaDeTexto 23">
            <a:extLst>
              <a:ext uri="{FF2B5EF4-FFF2-40B4-BE49-F238E27FC236}">
                <a16:creationId xmlns:a16="http://schemas.microsoft.com/office/drawing/2014/main" id="{4CFD6327-54AC-6366-39F1-F180657DBA1F}"/>
              </a:ext>
            </a:extLst>
          </p:cNvPr>
          <p:cNvSpPr txBox="1"/>
          <p:nvPr/>
        </p:nvSpPr>
        <p:spPr>
          <a:xfrm>
            <a:off x="9768865" y="5680067"/>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writer</a:t>
            </a:r>
          </a:p>
        </p:txBody>
      </p:sp>
      <p:pic>
        <p:nvPicPr>
          <p:cNvPr id="25" name="Imagem 24">
            <a:extLst>
              <a:ext uri="{FF2B5EF4-FFF2-40B4-BE49-F238E27FC236}">
                <a16:creationId xmlns:a16="http://schemas.microsoft.com/office/drawing/2014/main" id="{54823CE0-63F9-D422-3492-79518A3C3FF8}"/>
              </a:ext>
            </a:extLst>
          </p:cNvPr>
          <p:cNvPicPr>
            <a:picLocks noChangeAspect="1"/>
          </p:cNvPicPr>
          <p:nvPr/>
        </p:nvPicPr>
        <p:blipFill>
          <a:blip r:embed="rId2"/>
          <a:stretch>
            <a:fillRect/>
          </a:stretch>
        </p:blipFill>
        <p:spPr>
          <a:xfrm>
            <a:off x="5158958" y="261476"/>
            <a:ext cx="1717907" cy="1269757"/>
          </a:xfrm>
          <a:prstGeom prst="rect">
            <a:avLst/>
          </a:prstGeom>
        </p:spPr>
      </p:pic>
      <p:pic>
        <p:nvPicPr>
          <p:cNvPr id="26" name="Imagem 25">
            <a:extLst>
              <a:ext uri="{FF2B5EF4-FFF2-40B4-BE49-F238E27FC236}">
                <a16:creationId xmlns:a16="http://schemas.microsoft.com/office/drawing/2014/main" id="{A52432D1-520F-AFCB-8557-7129ABBACFBE}"/>
              </a:ext>
            </a:extLst>
          </p:cNvPr>
          <p:cNvPicPr>
            <a:picLocks noChangeAspect="1"/>
          </p:cNvPicPr>
          <p:nvPr/>
        </p:nvPicPr>
        <p:blipFill>
          <a:blip r:embed="rId3"/>
          <a:stretch>
            <a:fillRect/>
          </a:stretch>
        </p:blipFill>
        <p:spPr>
          <a:xfrm>
            <a:off x="5158958" y="2357223"/>
            <a:ext cx="1717907" cy="1269757"/>
          </a:xfrm>
          <a:prstGeom prst="rect">
            <a:avLst/>
          </a:prstGeom>
        </p:spPr>
      </p:pic>
      <p:pic>
        <p:nvPicPr>
          <p:cNvPr id="27" name="Imagem 26">
            <a:extLst>
              <a:ext uri="{FF2B5EF4-FFF2-40B4-BE49-F238E27FC236}">
                <a16:creationId xmlns:a16="http://schemas.microsoft.com/office/drawing/2014/main" id="{951FA3DC-3DAB-1C4F-FC47-AFA7FD4650BF}"/>
              </a:ext>
            </a:extLst>
          </p:cNvPr>
          <p:cNvPicPr>
            <a:picLocks noChangeAspect="1"/>
          </p:cNvPicPr>
          <p:nvPr/>
        </p:nvPicPr>
        <p:blipFill>
          <a:blip r:embed="rId4"/>
          <a:stretch>
            <a:fillRect/>
          </a:stretch>
        </p:blipFill>
        <p:spPr>
          <a:xfrm>
            <a:off x="5174412" y="4396672"/>
            <a:ext cx="1688030" cy="1254819"/>
          </a:xfrm>
          <a:prstGeom prst="rect">
            <a:avLst/>
          </a:prstGeom>
        </p:spPr>
      </p:pic>
      <p:pic>
        <p:nvPicPr>
          <p:cNvPr id="28" name="Imagem 27">
            <a:extLst>
              <a:ext uri="{FF2B5EF4-FFF2-40B4-BE49-F238E27FC236}">
                <a16:creationId xmlns:a16="http://schemas.microsoft.com/office/drawing/2014/main" id="{CB35E3AF-E88B-F9F8-4718-87E747D202B0}"/>
              </a:ext>
            </a:extLst>
          </p:cNvPr>
          <p:cNvPicPr>
            <a:picLocks noChangeAspect="1"/>
          </p:cNvPicPr>
          <p:nvPr/>
        </p:nvPicPr>
        <p:blipFill>
          <a:blip r:embed="rId5"/>
          <a:stretch>
            <a:fillRect/>
          </a:stretch>
        </p:blipFill>
        <p:spPr>
          <a:xfrm>
            <a:off x="7564194" y="244810"/>
            <a:ext cx="1717907" cy="1284696"/>
          </a:xfrm>
          <a:prstGeom prst="rect">
            <a:avLst/>
          </a:prstGeom>
        </p:spPr>
      </p:pic>
      <p:pic>
        <p:nvPicPr>
          <p:cNvPr id="29" name="Imagem 28">
            <a:extLst>
              <a:ext uri="{FF2B5EF4-FFF2-40B4-BE49-F238E27FC236}">
                <a16:creationId xmlns:a16="http://schemas.microsoft.com/office/drawing/2014/main" id="{DD545D17-753A-CB84-66F0-299EF17FAA2A}"/>
              </a:ext>
            </a:extLst>
          </p:cNvPr>
          <p:cNvPicPr>
            <a:picLocks noChangeAspect="1"/>
          </p:cNvPicPr>
          <p:nvPr/>
        </p:nvPicPr>
        <p:blipFill>
          <a:blip r:embed="rId6"/>
          <a:stretch>
            <a:fillRect/>
          </a:stretch>
        </p:blipFill>
        <p:spPr>
          <a:xfrm>
            <a:off x="7567067" y="2342935"/>
            <a:ext cx="1717907" cy="1269757"/>
          </a:xfrm>
          <a:prstGeom prst="rect">
            <a:avLst/>
          </a:prstGeom>
        </p:spPr>
      </p:pic>
      <p:pic>
        <p:nvPicPr>
          <p:cNvPr id="30" name="Imagem 29">
            <a:extLst>
              <a:ext uri="{FF2B5EF4-FFF2-40B4-BE49-F238E27FC236}">
                <a16:creationId xmlns:a16="http://schemas.microsoft.com/office/drawing/2014/main" id="{C85A5F6B-A4DC-19D1-F3C4-AD25D10DF591}"/>
              </a:ext>
            </a:extLst>
          </p:cNvPr>
          <p:cNvPicPr>
            <a:picLocks noChangeAspect="1"/>
          </p:cNvPicPr>
          <p:nvPr/>
        </p:nvPicPr>
        <p:blipFill>
          <a:blip r:embed="rId7"/>
          <a:stretch>
            <a:fillRect/>
          </a:stretch>
        </p:blipFill>
        <p:spPr>
          <a:xfrm>
            <a:off x="7564194" y="4359724"/>
            <a:ext cx="1717907" cy="1269757"/>
          </a:xfrm>
          <a:prstGeom prst="rect">
            <a:avLst/>
          </a:prstGeom>
        </p:spPr>
      </p:pic>
      <p:pic>
        <p:nvPicPr>
          <p:cNvPr id="31" name="Imagem 30">
            <a:extLst>
              <a:ext uri="{FF2B5EF4-FFF2-40B4-BE49-F238E27FC236}">
                <a16:creationId xmlns:a16="http://schemas.microsoft.com/office/drawing/2014/main" id="{4B58BD35-6863-FEDA-87E7-D09778911998}"/>
              </a:ext>
            </a:extLst>
          </p:cNvPr>
          <p:cNvPicPr>
            <a:picLocks noChangeAspect="1"/>
          </p:cNvPicPr>
          <p:nvPr/>
        </p:nvPicPr>
        <p:blipFill>
          <a:blip r:embed="rId8"/>
          <a:stretch>
            <a:fillRect/>
          </a:stretch>
        </p:blipFill>
        <p:spPr>
          <a:xfrm>
            <a:off x="9969430" y="2332716"/>
            <a:ext cx="1688030" cy="1269757"/>
          </a:xfrm>
          <a:prstGeom prst="rect">
            <a:avLst/>
          </a:prstGeom>
        </p:spPr>
      </p:pic>
      <p:pic>
        <p:nvPicPr>
          <p:cNvPr id="32" name="Imagem 31">
            <a:extLst>
              <a:ext uri="{FF2B5EF4-FFF2-40B4-BE49-F238E27FC236}">
                <a16:creationId xmlns:a16="http://schemas.microsoft.com/office/drawing/2014/main" id="{0E347213-EE8C-178D-E382-8DCA86AEF715}"/>
              </a:ext>
            </a:extLst>
          </p:cNvPr>
          <p:cNvPicPr>
            <a:picLocks noChangeAspect="1"/>
          </p:cNvPicPr>
          <p:nvPr/>
        </p:nvPicPr>
        <p:blipFill>
          <a:blip r:embed="rId9"/>
          <a:stretch>
            <a:fillRect/>
          </a:stretch>
        </p:blipFill>
        <p:spPr>
          <a:xfrm>
            <a:off x="9938566" y="312061"/>
            <a:ext cx="1717907" cy="1269757"/>
          </a:xfrm>
          <a:prstGeom prst="rect">
            <a:avLst/>
          </a:prstGeom>
        </p:spPr>
      </p:pic>
      <p:pic>
        <p:nvPicPr>
          <p:cNvPr id="33" name="Imagem 32">
            <a:extLst>
              <a:ext uri="{FF2B5EF4-FFF2-40B4-BE49-F238E27FC236}">
                <a16:creationId xmlns:a16="http://schemas.microsoft.com/office/drawing/2014/main" id="{F45A8BBB-E89B-A574-7923-6BF3D0D62534}"/>
              </a:ext>
            </a:extLst>
          </p:cNvPr>
          <p:cNvPicPr>
            <a:picLocks noChangeAspect="1"/>
          </p:cNvPicPr>
          <p:nvPr/>
        </p:nvPicPr>
        <p:blipFill>
          <a:blip r:embed="rId10"/>
          <a:stretch>
            <a:fillRect/>
          </a:stretch>
        </p:blipFill>
        <p:spPr>
          <a:xfrm>
            <a:off x="9969430" y="4380001"/>
            <a:ext cx="1717907" cy="1254819"/>
          </a:xfrm>
          <a:prstGeom prst="rect">
            <a:avLst/>
          </a:prstGeom>
        </p:spPr>
      </p:pic>
      <p:sp>
        <p:nvSpPr>
          <p:cNvPr id="5" name="CaixaDeTexto 4">
            <a:extLst>
              <a:ext uri="{FF2B5EF4-FFF2-40B4-BE49-F238E27FC236}">
                <a16:creationId xmlns:a16="http://schemas.microsoft.com/office/drawing/2014/main" id="{42778CB2-B40C-FDFA-992B-958AEBE01848}"/>
              </a:ext>
            </a:extLst>
          </p:cNvPr>
          <p:cNvSpPr txBox="1"/>
          <p:nvPr/>
        </p:nvSpPr>
        <p:spPr>
          <a:xfrm rot="16200000">
            <a:off x="8608468" y="260110"/>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ABDUL HAFIZ AB HAMID/</a:t>
            </a:r>
          </a:p>
          <a:p>
            <a:pPr algn="l"/>
            <a:r>
              <a:rPr lang="pt-BR" sz="900" b="1" i="0" u="none" strike="noStrike" baseline="0" dirty="0">
                <a:solidFill>
                  <a:srgbClr val="2F2F2E"/>
                </a:solidFill>
                <a:latin typeface="HelveticaLTStd-Cond"/>
              </a:rPr>
              <a:t>SHUTTERSTOCK.COM</a:t>
            </a:r>
            <a:endParaRPr lang="pt-BR" sz="900" b="1" dirty="0"/>
          </a:p>
        </p:txBody>
      </p:sp>
      <p:sp>
        <p:nvSpPr>
          <p:cNvPr id="6" name="CaixaDeTexto 5">
            <a:extLst>
              <a:ext uri="{FF2B5EF4-FFF2-40B4-BE49-F238E27FC236}">
                <a16:creationId xmlns:a16="http://schemas.microsoft.com/office/drawing/2014/main" id="{0443D7CE-4D2C-2903-3189-A6349FEEEF6B}"/>
              </a:ext>
            </a:extLst>
          </p:cNvPr>
          <p:cNvSpPr txBox="1"/>
          <p:nvPr/>
        </p:nvSpPr>
        <p:spPr>
          <a:xfrm rot="16200000">
            <a:off x="3824774" y="2309234"/>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PROSTOCK-STUDIO/</a:t>
            </a:r>
          </a:p>
          <a:p>
            <a:pPr algn="l"/>
            <a:r>
              <a:rPr lang="pt-BR" sz="900" b="1" i="0" u="none" strike="noStrike" baseline="0" dirty="0">
                <a:solidFill>
                  <a:srgbClr val="2F2F2E"/>
                </a:solidFill>
                <a:latin typeface="HelveticaLTStd-Cond"/>
              </a:rPr>
              <a:t>SHUTTERSTOCK.COM</a:t>
            </a:r>
            <a:endParaRPr lang="pt-BR" sz="900" b="1" dirty="0"/>
          </a:p>
        </p:txBody>
      </p:sp>
      <p:sp>
        <p:nvSpPr>
          <p:cNvPr id="7" name="CaixaDeTexto 6">
            <a:extLst>
              <a:ext uri="{FF2B5EF4-FFF2-40B4-BE49-F238E27FC236}">
                <a16:creationId xmlns:a16="http://schemas.microsoft.com/office/drawing/2014/main" id="{778DD04B-EE92-9FA3-98B0-BEA9E75897FC}"/>
              </a:ext>
            </a:extLst>
          </p:cNvPr>
          <p:cNvSpPr txBox="1"/>
          <p:nvPr/>
        </p:nvSpPr>
        <p:spPr>
          <a:xfrm rot="16200000">
            <a:off x="3803099" y="4321142"/>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AMEDEOEMAJA/</a:t>
            </a:r>
          </a:p>
          <a:p>
            <a:pPr algn="l"/>
            <a:r>
              <a:rPr lang="pt-BR" sz="900" b="1" i="0" u="none" strike="noStrike" baseline="0" dirty="0">
                <a:solidFill>
                  <a:srgbClr val="2F2F2E"/>
                </a:solidFill>
                <a:latin typeface="HelveticaLTStd-Cond"/>
              </a:rPr>
              <a:t>SHUTTERSTOCK.COM</a:t>
            </a:r>
            <a:endParaRPr lang="pt-BR" sz="900" b="1" dirty="0"/>
          </a:p>
        </p:txBody>
      </p:sp>
      <p:sp>
        <p:nvSpPr>
          <p:cNvPr id="8" name="CaixaDeTexto 7">
            <a:extLst>
              <a:ext uri="{FF2B5EF4-FFF2-40B4-BE49-F238E27FC236}">
                <a16:creationId xmlns:a16="http://schemas.microsoft.com/office/drawing/2014/main" id="{BD41DF8F-E0EB-DCA3-2560-98AF828B8D3A}"/>
              </a:ext>
            </a:extLst>
          </p:cNvPr>
          <p:cNvSpPr txBox="1"/>
          <p:nvPr/>
        </p:nvSpPr>
        <p:spPr>
          <a:xfrm rot="16200000">
            <a:off x="6225519" y="4385738"/>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THOR JORGEN UDVANG/</a:t>
            </a:r>
          </a:p>
          <a:p>
            <a:pPr algn="l"/>
            <a:r>
              <a:rPr lang="pt-BR" sz="900" b="1" i="0" u="none" strike="noStrike" baseline="0" dirty="0">
                <a:solidFill>
                  <a:srgbClr val="2F2F2E"/>
                </a:solidFill>
                <a:latin typeface="HelveticaLTStd-Cond"/>
              </a:rPr>
              <a:t>SHUTTERSTOCK.COM</a:t>
            </a:r>
            <a:endParaRPr lang="pt-BR" sz="900" b="1" dirty="0"/>
          </a:p>
        </p:txBody>
      </p:sp>
      <p:sp>
        <p:nvSpPr>
          <p:cNvPr id="9" name="CaixaDeTexto 8">
            <a:extLst>
              <a:ext uri="{FF2B5EF4-FFF2-40B4-BE49-F238E27FC236}">
                <a16:creationId xmlns:a16="http://schemas.microsoft.com/office/drawing/2014/main" id="{4756DD3F-852B-8A3E-672D-BFA588772F5D}"/>
              </a:ext>
            </a:extLst>
          </p:cNvPr>
          <p:cNvSpPr txBox="1"/>
          <p:nvPr/>
        </p:nvSpPr>
        <p:spPr>
          <a:xfrm rot="16200000">
            <a:off x="6204408" y="2297418"/>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IGEL JARVIS/</a:t>
            </a:r>
          </a:p>
          <a:p>
            <a:pPr algn="l"/>
            <a:r>
              <a:rPr lang="pt-BR" sz="900" b="1" i="0" u="none" strike="noStrike" baseline="0" dirty="0">
                <a:solidFill>
                  <a:srgbClr val="2F2F2E"/>
                </a:solidFill>
                <a:latin typeface="HelveticaLTStd-Cond"/>
              </a:rPr>
              <a:t>SHUTTERSTOCK.COM</a:t>
            </a:r>
            <a:endParaRPr lang="pt-BR" sz="900" b="1" dirty="0"/>
          </a:p>
        </p:txBody>
      </p:sp>
      <p:sp>
        <p:nvSpPr>
          <p:cNvPr id="11" name="CaixaDeTexto 10">
            <a:extLst>
              <a:ext uri="{FF2B5EF4-FFF2-40B4-BE49-F238E27FC236}">
                <a16:creationId xmlns:a16="http://schemas.microsoft.com/office/drawing/2014/main" id="{0514212E-B600-AFA7-45C1-CBF2AD3D5B4C}"/>
              </a:ext>
            </a:extLst>
          </p:cNvPr>
          <p:cNvSpPr txBox="1"/>
          <p:nvPr/>
        </p:nvSpPr>
        <p:spPr>
          <a:xfrm rot="16200000">
            <a:off x="6218306" y="233834"/>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CAFTOR/</a:t>
            </a:r>
          </a:p>
          <a:p>
            <a:pPr algn="l"/>
            <a:r>
              <a:rPr lang="pt-BR" sz="900" b="1" i="0" u="none" strike="noStrike" baseline="0" dirty="0">
                <a:solidFill>
                  <a:srgbClr val="2F2F2E"/>
                </a:solidFill>
                <a:latin typeface="HelveticaLTStd-Cond"/>
              </a:rPr>
              <a:t>SHUTTERSTOCK.COM</a:t>
            </a:r>
            <a:endParaRPr lang="pt-BR" sz="900" b="1" dirty="0"/>
          </a:p>
        </p:txBody>
      </p:sp>
      <p:sp>
        <p:nvSpPr>
          <p:cNvPr id="13" name="CaixaDeTexto 12">
            <a:extLst>
              <a:ext uri="{FF2B5EF4-FFF2-40B4-BE49-F238E27FC236}">
                <a16:creationId xmlns:a16="http://schemas.microsoft.com/office/drawing/2014/main" id="{D6A84E26-8D2B-2A76-391A-1865058E1A1B}"/>
              </a:ext>
            </a:extLst>
          </p:cNvPr>
          <p:cNvSpPr txBox="1"/>
          <p:nvPr/>
        </p:nvSpPr>
        <p:spPr>
          <a:xfrm rot="16200000">
            <a:off x="3795173" y="458801"/>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BALANCEFORMCREATIVE/</a:t>
            </a:r>
          </a:p>
          <a:p>
            <a:pPr algn="l"/>
            <a:r>
              <a:rPr lang="pt-BR" sz="900" b="1" i="0" u="none" strike="noStrike" baseline="0" dirty="0">
                <a:solidFill>
                  <a:srgbClr val="2F2F2E"/>
                </a:solidFill>
                <a:latin typeface="HelveticaLTStd-Cond"/>
              </a:rPr>
              <a:t>SHUTTERSTOCK.COM</a:t>
            </a:r>
            <a:endParaRPr lang="pt-BR" sz="900" b="1" dirty="0"/>
          </a:p>
        </p:txBody>
      </p:sp>
      <p:sp>
        <p:nvSpPr>
          <p:cNvPr id="14" name="CaixaDeTexto 13">
            <a:extLst>
              <a:ext uri="{FF2B5EF4-FFF2-40B4-BE49-F238E27FC236}">
                <a16:creationId xmlns:a16="http://schemas.microsoft.com/office/drawing/2014/main" id="{5CF03157-02F1-192A-3DBD-DC36E08F2D97}"/>
              </a:ext>
            </a:extLst>
          </p:cNvPr>
          <p:cNvSpPr txBox="1"/>
          <p:nvPr/>
        </p:nvSpPr>
        <p:spPr>
          <a:xfrm rot="16200000">
            <a:off x="8607267" y="4385737"/>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EL_CIGARRITO/</a:t>
            </a:r>
          </a:p>
          <a:p>
            <a:pPr algn="l"/>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6291D22B-FE9F-06C5-BCE6-516C6AD92F37}"/>
              </a:ext>
            </a:extLst>
          </p:cNvPr>
          <p:cNvSpPr txBox="1"/>
          <p:nvPr/>
        </p:nvSpPr>
        <p:spPr>
          <a:xfrm rot="16200000">
            <a:off x="8616681" y="2309235"/>
            <a:ext cx="2405575"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BO1982//</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4142764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kinds of tv shows</a:t>
            </a:r>
          </a:p>
        </p:txBody>
      </p:sp>
      <p:sp>
        <p:nvSpPr>
          <p:cNvPr id="13" name="CaixaDeTexto 12">
            <a:extLst>
              <a:ext uri="{FF2B5EF4-FFF2-40B4-BE49-F238E27FC236}">
                <a16:creationId xmlns:a16="http://schemas.microsoft.com/office/drawing/2014/main" id="{0DE8A6AE-A87C-59A9-8EA7-2E7961EF160E}"/>
              </a:ext>
            </a:extLst>
          </p:cNvPr>
          <p:cNvSpPr txBox="1"/>
          <p:nvPr/>
        </p:nvSpPr>
        <p:spPr>
          <a:xfrm>
            <a:off x="7950900" y="1231729"/>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cartoon</a:t>
            </a:r>
          </a:p>
        </p:txBody>
      </p:sp>
      <p:sp>
        <p:nvSpPr>
          <p:cNvPr id="14" name="CaixaDeTexto 13">
            <a:extLst>
              <a:ext uri="{FF2B5EF4-FFF2-40B4-BE49-F238E27FC236}">
                <a16:creationId xmlns:a16="http://schemas.microsoft.com/office/drawing/2014/main" id="{FAE7ED0F-E275-BEF3-27C1-D084BF315BCF}"/>
              </a:ext>
            </a:extLst>
          </p:cNvPr>
          <p:cNvSpPr txBox="1"/>
          <p:nvPr/>
        </p:nvSpPr>
        <p:spPr>
          <a:xfrm>
            <a:off x="7950900" y="2810582"/>
            <a:ext cx="2142555" cy="461665"/>
          </a:xfrm>
          <a:custGeom>
            <a:avLst/>
            <a:gdLst>
              <a:gd name="connsiteX0" fmla="*/ 0 w 2142555"/>
              <a:gd name="connsiteY0" fmla="*/ 0 h 461665"/>
              <a:gd name="connsiteX1" fmla="*/ 2142555 w 2142555"/>
              <a:gd name="connsiteY1" fmla="*/ 0 h 461665"/>
              <a:gd name="connsiteX2" fmla="*/ 2142555 w 2142555"/>
              <a:gd name="connsiteY2" fmla="*/ 461665 h 461665"/>
              <a:gd name="connsiteX3" fmla="*/ 0 w 2142555"/>
              <a:gd name="connsiteY3" fmla="*/ 461665 h 461665"/>
              <a:gd name="connsiteX4" fmla="*/ 0 w 214255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5" h="461665" fill="none" extrusionOk="0">
                <a:moveTo>
                  <a:pt x="0" y="0"/>
                </a:moveTo>
                <a:cubicBezTo>
                  <a:pt x="516133" y="-49533"/>
                  <a:pt x="1231517" y="-14809"/>
                  <a:pt x="2142555" y="0"/>
                </a:cubicBezTo>
                <a:cubicBezTo>
                  <a:pt x="2140407" y="186521"/>
                  <a:pt x="2140262" y="313513"/>
                  <a:pt x="2142555" y="461665"/>
                </a:cubicBezTo>
                <a:cubicBezTo>
                  <a:pt x="1727792" y="413434"/>
                  <a:pt x="926923" y="546120"/>
                  <a:pt x="0" y="461665"/>
                </a:cubicBezTo>
                <a:cubicBezTo>
                  <a:pt x="-3326" y="342772"/>
                  <a:pt x="-14350" y="47724"/>
                  <a:pt x="0" y="0"/>
                </a:cubicBezTo>
                <a:close/>
              </a:path>
              <a:path w="2142555" h="461665" stroke="0" extrusionOk="0">
                <a:moveTo>
                  <a:pt x="0" y="0"/>
                </a:moveTo>
                <a:cubicBezTo>
                  <a:pt x="269341" y="118645"/>
                  <a:pt x="1575790" y="116012"/>
                  <a:pt x="2142555" y="0"/>
                </a:cubicBezTo>
                <a:cubicBezTo>
                  <a:pt x="2161301" y="143527"/>
                  <a:pt x="2115565" y="261265"/>
                  <a:pt x="2142555" y="461665"/>
                </a:cubicBezTo>
                <a:cubicBezTo>
                  <a:pt x="1285338" y="596265"/>
                  <a:pt x="77896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cooking show</a:t>
            </a:r>
          </a:p>
        </p:txBody>
      </p:sp>
      <p:sp>
        <p:nvSpPr>
          <p:cNvPr id="15" name="CaixaDeTexto 14">
            <a:extLst>
              <a:ext uri="{FF2B5EF4-FFF2-40B4-BE49-F238E27FC236}">
                <a16:creationId xmlns:a16="http://schemas.microsoft.com/office/drawing/2014/main" id="{FA89DAD8-593A-C630-8F1C-2C805904C581}"/>
              </a:ext>
            </a:extLst>
          </p:cNvPr>
          <p:cNvSpPr txBox="1"/>
          <p:nvPr/>
        </p:nvSpPr>
        <p:spPr>
          <a:xfrm>
            <a:off x="7950900" y="5975484"/>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game show</a:t>
            </a:r>
          </a:p>
        </p:txBody>
      </p:sp>
      <p:sp>
        <p:nvSpPr>
          <p:cNvPr id="21" name="CaixaDeTexto 20">
            <a:extLst>
              <a:ext uri="{FF2B5EF4-FFF2-40B4-BE49-F238E27FC236}">
                <a16:creationId xmlns:a16="http://schemas.microsoft.com/office/drawing/2014/main" id="{5B647EA4-3B51-3E43-3652-15BD334F745E}"/>
              </a:ext>
            </a:extLst>
          </p:cNvPr>
          <p:cNvSpPr txBox="1"/>
          <p:nvPr/>
        </p:nvSpPr>
        <p:spPr>
          <a:xfrm>
            <a:off x="7950900" y="4391681"/>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documentary</a:t>
            </a:r>
          </a:p>
        </p:txBody>
      </p:sp>
      <p:pic>
        <p:nvPicPr>
          <p:cNvPr id="22" name="Imagem 21">
            <a:extLst>
              <a:ext uri="{FF2B5EF4-FFF2-40B4-BE49-F238E27FC236}">
                <a16:creationId xmlns:a16="http://schemas.microsoft.com/office/drawing/2014/main" id="{D7CECD0E-4C85-69AA-4A77-59D294C5D9A2}"/>
              </a:ext>
            </a:extLst>
          </p:cNvPr>
          <p:cNvPicPr>
            <a:picLocks noChangeAspect="1"/>
          </p:cNvPicPr>
          <p:nvPr/>
        </p:nvPicPr>
        <p:blipFill>
          <a:blip r:embed="rId2"/>
          <a:stretch>
            <a:fillRect/>
          </a:stretch>
        </p:blipFill>
        <p:spPr>
          <a:xfrm>
            <a:off x="5297763" y="5069537"/>
            <a:ext cx="2653137" cy="1364909"/>
          </a:xfrm>
          <a:prstGeom prst="rect">
            <a:avLst/>
          </a:prstGeom>
        </p:spPr>
      </p:pic>
      <p:pic>
        <p:nvPicPr>
          <p:cNvPr id="23" name="Imagem 22">
            <a:extLst>
              <a:ext uri="{FF2B5EF4-FFF2-40B4-BE49-F238E27FC236}">
                <a16:creationId xmlns:a16="http://schemas.microsoft.com/office/drawing/2014/main" id="{EA557456-DC25-A41E-2996-0C3CE3BD0B87}"/>
              </a:ext>
            </a:extLst>
          </p:cNvPr>
          <p:cNvPicPr>
            <a:picLocks noChangeAspect="1"/>
          </p:cNvPicPr>
          <p:nvPr/>
        </p:nvPicPr>
        <p:blipFill>
          <a:blip r:embed="rId3"/>
          <a:stretch>
            <a:fillRect/>
          </a:stretch>
        </p:blipFill>
        <p:spPr>
          <a:xfrm>
            <a:off x="5297763" y="3486191"/>
            <a:ext cx="2668473" cy="1364909"/>
          </a:xfrm>
          <a:prstGeom prst="rect">
            <a:avLst/>
          </a:prstGeom>
        </p:spPr>
      </p:pic>
      <p:pic>
        <p:nvPicPr>
          <p:cNvPr id="24" name="Imagem 23">
            <a:extLst>
              <a:ext uri="{FF2B5EF4-FFF2-40B4-BE49-F238E27FC236}">
                <a16:creationId xmlns:a16="http://schemas.microsoft.com/office/drawing/2014/main" id="{7A6D304E-7B40-24D9-57BB-9154877DBDA7}"/>
              </a:ext>
            </a:extLst>
          </p:cNvPr>
          <p:cNvPicPr>
            <a:picLocks noChangeAspect="1"/>
          </p:cNvPicPr>
          <p:nvPr/>
        </p:nvPicPr>
        <p:blipFill>
          <a:blip r:embed="rId4"/>
          <a:stretch>
            <a:fillRect/>
          </a:stretch>
        </p:blipFill>
        <p:spPr>
          <a:xfrm>
            <a:off x="5297763" y="1902845"/>
            <a:ext cx="2668473" cy="1364909"/>
          </a:xfrm>
          <a:prstGeom prst="rect">
            <a:avLst/>
          </a:prstGeom>
        </p:spPr>
      </p:pic>
      <p:pic>
        <p:nvPicPr>
          <p:cNvPr id="25" name="Imagem 24">
            <a:extLst>
              <a:ext uri="{FF2B5EF4-FFF2-40B4-BE49-F238E27FC236}">
                <a16:creationId xmlns:a16="http://schemas.microsoft.com/office/drawing/2014/main" id="{A52E4ECF-839F-711B-81AB-A4EC4247D845}"/>
              </a:ext>
            </a:extLst>
          </p:cNvPr>
          <p:cNvPicPr>
            <a:picLocks noChangeAspect="1"/>
          </p:cNvPicPr>
          <p:nvPr/>
        </p:nvPicPr>
        <p:blipFill>
          <a:blip r:embed="rId5"/>
          <a:stretch>
            <a:fillRect/>
          </a:stretch>
        </p:blipFill>
        <p:spPr>
          <a:xfrm>
            <a:off x="5297763" y="343821"/>
            <a:ext cx="2653137" cy="1349573"/>
          </a:xfrm>
          <a:prstGeom prst="rect">
            <a:avLst/>
          </a:prstGeom>
        </p:spPr>
      </p:pic>
      <p:sp>
        <p:nvSpPr>
          <p:cNvPr id="8" name="CaixaDeTexto 7">
            <a:extLst>
              <a:ext uri="{FF2B5EF4-FFF2-40B4-BE49-F238E27FC236}">
                <a16:creationId xmlns:a16="http://schemas.microsoft.com/office/drawing/2014/main" id="{99767583-ABED-B318-E596-F35F8F4D93B0}"/>
              </a:ext>
            </a:extLst>
          </p:cNvPr>
          <p:cNvSpPr txBox="1"/>
          <p:nvPr/>
        </p:nvSpPr>
        <p:spPr>
          <a:xfrm rot="16200000">
            <a:off x="3943811" y="1973301"/>
            <a:ext cx="2254479"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CARMONAGUERRERO/</a:t>
            </a:r>
          </a:p>
          <a:p>
            <a:pPr algn="l"/>
            <a:r>
              <a:rPr lang="en-US" sz="900" b="1" i="0" u="none" strike="noStrike" baseline="0" dirty="0">
                <a:solidFill>
                  <a:srgbClr val="2F2F2E"/>
                </a:solidFill>
                <a:latin typeface="HelveticaLTStd-Cond"/>
              </a:rPr>
              <a:t>CBS/GETTY IMAGES SHUTTERSTOCK.COM</a:t>
            </a:r>
            <a:endParaRPr lang="pt-BR" sz="900" b="1" dirty="0"/>
          </a:p>
        </p:txBody>
      </p:sp>
      <p:sp>
        <p:nvSpPr>
          <p:cNvPr id="9" name="CaixaDeTexto 8">
            <a:extLst>
              <a:ext uri="{FF2B5EF4-FFF2-40B4-BE49-F238E27FC236}">
                <a16:creationId xmlns:a16="http://schemas.microsoft.com/office/drawing/2014/main" id="{69DAF272-FA2F-CC47-FFD2-F9058CE0403F}"/>
              </a:ext>
            </a:extLst>
          </p:cNvPr>
          <p:cNvSpPr txBox="1"/>
          <p:nvPr/>
        </p:nvSpPr>
        <p:spPr>
          <a:xfrm rot="16200000">
            <a:off x="3929474" y="418090"/>
            <a:ext cx="2254479" cy="507831"/>
          </a:xfrm>
          <a:prstGeom prst="rect">
            <a:avLst/>
          </a:prstGeom>
          <a:noFill/>
        </p:spPr>
        <p:txBody>
          <a:bodyPr wrap="square" rtlCol="0">
            <a:spAutoFit/>
          </a:bodyPr>
          <a:lstStyle/>
          <a:p>
            <a:r>
              <a:rPr lang="pt-BR" sz="900" b="1" i="0" u="none" strike="noStrike" baseline="0" dirty="0">
                <a:solidFill>
                  <a:srgbClr val="2F2F2E"/>
                </a:solidFill>
                <a:latin typeface="HelveticaLTStd-Cond"/>
              </a:rPr>
              <a:t>CARTOON NETWORK / </a:t>
            </a:r>
          </a:p>
          <a:p>
            <a:r>
              <a:rPr lang="pt-BR" sz="900" b="1" i="0" u="none" strike="noStrike" baseline="0" dirty="0">
                <a:solidFill>
                  <a:srgbClr val="2F2F2E"/>
                </a:solidFill>
                <a:latin typeface="HelveticaLTStd-Cond"/>
              </a:rPr>
              <a:t>COURTESY EVERETT </a:t>
            </a:r>
          </a:p>
          <a:p>
            <a:r>
              <a:rPr lang="pt-BR" sz="900" b="1" i="0" u="none" strike="noStrike" baseline="0" dirty="0">
                <a:solidFill>
                  <a:srgbClr val="2F2F2E"/>
                </a:solidFill>
                <a:latin typeface="HelveticaLTStd-Cond"/>
              </a:rPr>
              <a:t>COLLECTION / FOTOARENA</a:t>
            </a:r>
            <a:endParaRPr lang="pt-BR" sz="900" b="1" dirty="0"/>
          </a:p>
        </p:txBody>
      </p:sp>
      <p:sp>
        <p:nvSpPr>
          <p:cNvPr id="16" name="CaixaDeTexto 15">
            <a:extLst>
              <a:ext uri="{FF2B5EF4-FFF2-40B4-BE49-F238E27FC236}">
                <a16:creationId xmlns:a16="http://schemas.microsoft.com/office/drawing/2014/main" id="{FB63DDD1-1FE3-130F-BAC4-BAD5BC0C5970}"/>
              </a:ext>
            </a:extLst>
          </p:cNvPr>
          <p:cNvSpPr txBox="1"/>
          <p:nvPr/>
        </p:nvSpPr>
        <p:spPr>
          <a:xfrm rot="16200000">
            <a:off x="4082311" y="5279343"/>
            <a:ext cx="2254479"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CBS/GETTY IMAGES</a:t>
            </a:r>
            <a:endParaRPr lang="pt-BR" sz="900" b="1" dirty="0"/>
          </a:p>
        </p:txBody>
      </p:sp>
      <p:sp>
        <p:nvSpPr>
          <p:cNvPr id="17" name="CaixaDeTexto 16">
            <a:extLst>
              <a:ext uri="{FF2B5EF4-FFF2-40B4-BE49-F238E27FC236}">
                <a16:creationId xmlns:a16="http://schemas.microsoft.com/office/drawing/2014/main" id="{C820F1CB-D7D3-695F-78B0-9A1C8213EF0F}"/>
              </a:ext>
            </a:extLst>
          </p:cNvPr>
          <p:cNvSpPr txBox="1"/>
          <p:nvPr/>
        </p:nvSpPr>
        <p:spPr>
          <a:xfrm rot="16200000">
            <a:off x="4027398" y="3625025"/>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VEPOINTSIX/</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95152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sp>
        <p:nvSpPr>
          <p:cNvPr id="5" name="Espaço Reservado para Conteúdo 2">
            <a:extLst>
              <a:ext uri="{FF2B5EF4-FFF2-40B4-BE49-F238E27FC236}">
                <a16:creationId xmlns:a16="http://schemas.microsoft.com/office/drawing/2014/main" id="{81099E63-4B35-6BF9-8F89-BB1913C9B77F}"/>
              </a:ext>
            </a:extLst>
          </p:cNvPr>
          <p:cNvSpPr txBox="1">
            <a:spLocks/>
          </p:cNvSpPr>
          <p:nvPr/>
        </p:nvSpPr>
        <p:spPr>
          <a:xfrm>
            <a:off x="9837929" y="5851146"/>
            <a:ext cx="2175878"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NEW AFRICAN. Londres: IC </a:t>
            </a:r>
            <a:r>
              <a:rPr lang="pt-BR" sz="1200" dirty="0" err="1">
                <a:solidFill>
                  <a:srgbClr val="2F2F2E"/>
                </a:solidFill>
                <a:latin typeface="Helvetica" pitchFamily="2" charset="0"/>
              </a:rPr>
              <a:t>Publications</a:t>
            </a:r>
            <a:r>
              <a:rPr lang="pt-BR" sz="1200" dirty="0">
                <a:solidFill>
                  <a:srgbClr val="2F2F2E"/>
                </a:solidFill>
                <a:latin typeface="Helvetica" pitchFamily="2" charset="0"/>
              </a:rPr>
              <a:t>, dez. 2021/jan. 2022, </a:t>
            </a:r>
            <a:r>
              <a:rPr lang="pt-BR" sz="1200" dirty="0" err="1">
                <a:solidFill>
                  <a:srgbClr val="2F2F2E"/>
                </a:solidFill>
                <a:latin typeface="Helvetica" pitchFamily="2" charset="0"/>
              </a:rPr>
              <a:t>n</a:t>
            </a:r>
            <a:r>
              <a:rPr lang="pt-BR" sz="1200" dirty="0">
                <a:solidFill>
                  <a:srgbClr val="2F2F2E"/>
                </a:solidFill>
                <a:latin typeface="Helvetica" pitchFamily="2" charset="0"/>
              </a:rPr>
              <a:t>. 611.</a:t>
            </a:r>
            <a:endParaRPr lang="pt-BR" sz="1200" dirty="0"/>
          </a:p>
        </p:txBody>
      </p:sp>
      <p:pic>
        <p:nvPicPr>
          <p:cNvPr id="4" name="Imagem 3">
            <a:extLst>
              <a:ext uri="{FF2B5EF4-FFF2-40B4-BE49-F238E27FC236}">
                <a16:creationId xmlns:a16="http://schemas.microsoft.com/office/drawing/2014/main" id="{1814CF55-0F5B-F76E-E80A-E4D6B3489A59}"/>
              </a:ext>
            </a:extLst>
          </p:cNvPr>
          <p:cNvPicPr>
            <a:picLocks noChangeAspect="1"/>
          </p:cNvPicPr>
          <p:nvPr/>
        </p:nvPicPr>
        <p:blipFill>
          <a:blip r:embed="rId2"/>
          <a:stretch>
            <a:fillRect/>
          </a:stretch>
        </p:blipFill>
        <p:spPr>
          <a:xfrm>
            <a:off x="4976059" y="368300"/>
            <a:ext cx="4775200" cy="6121400"/>
          </a:xfrm>
          <a:prstGeom prst="rect">
            <a:avLst/>
          </a:prstGeom>
        </p:spPr>
      </p:pic>
      <p:grpSp>
        <p:nvGrpSpPr>
          <p:cNvPr id="6" name="Agrupar 5">
            <a:extLst>
              <a:ext uri="{FF2B5EF4-FFF2-40B4-BE49-F238E27FC236}">
                <a16:creationId xmlns:a16="http://schemas.microsoft.com/office/drawing/2014/main" id="{C85E22AF-04F2-9EDF-E22A-28651BB58B81}"/>
              </a:ext>
            </a:extLst>
          </p:cNvPr>
          <p:cNvGrpSpPr/>
          <p:nvPr/>
        </p:nvGrpSpPr>
        <p:grpSpPr>
          <a:xfrm>
            <a:off x="9751259" y="632670"/>
            <a:ext cx="2177873" cy="1477172"/>
            <a:chOff x="667900" y="3626397"/>
            <a:chExt cx="2177873" cy="1477172"/>
          </a:xfrm>
        </p:grpSpPr>
        <p:sp>
          <p:nvSpPr>
            <p:cNvPr id="7" name="CaixaDeTexto 6">
              <a:extLst>
                <a:ext uri="{FF2B5EF4-FFF2-40B4-BE49-F238E27FC236}">
                  <a16:creationId xmlns:a16="http://schemas.microsoft.com/office/drawing/2014/main" id="{07300944-E92A-BACB-9C6C-4D27781DC56C}"/>
                </a:ext>
              </a:extLst>
            </p:cNvPr>
            <p:cNvSpPr txBox="1"/>
            <p:nvPr/>
          </p:nvSpPr>
          <p:spPr>
            <a:xfrm>
              <a:off x="839245" y="4087906"/>
              <a:ext cx="2006528" cy="1015663"/>
            </a:xfrm>
            <a:custGeom>
              <a:avLst/>
              <a:gdLst>
                <a:gd name="connsiteX0" fmla="*/ 0 w 2006528"/>
                <a:gd name="connsiteY0" fmla="*/ 0 h 1015663"/>
                <a:gd name="connsiteX1" fmla="*/ 2006528 w 2006528"/>
                <a:gd name="connsiteY1" fmla="*/ 0 h 1015663"/>
                <a:gd name="connsiteX2" fmla="*/ 2006528 w 2006528"/>
                <a:gd name="connsiteY2" fmla="*/ 1015663 h 1015663"/>
                <a:gd name="connsiteX3" fmla="*/ 0 w 2006528"/>
                <a:gd name="connsiteY3" fmla="*/ 1015663 h 1015663"/>
                <a:gd name="connsiteX4" fmla="*/ 0 w 200652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28" h="1015663" fill="none" extrusionOk="0">
                  <a:moveTo>
                    <a:pt x="0" y="0"/>
                  </a:moveTo>
                  <a:cubicBezTo>
                    <a:pt x="994774" y="-49533"/>
                    <a:pt x="1068027" y="-14809"/>
                    <a:pt x="2006528" y="0"/>
                  </a:cubicBezTo>
                  <a:cubicBezTo>
                    <a:pt x="1921280" y="249582"/>
                    <a:pt x="2087335" y="889491"/>
                    <a:pt x="2006528" y="1015663"/>
                  </a:cubicBezTo>
                  <a:cubicBezTo>
                    <a:pt x="1453984" y="967432"/>
                    <a:pt x="863141" y="1100118"/>
                    <a:pt x="0" y="1015663"/>
                  </a:cubicBezTo>
                  <a:cubicBezTo>
                    <a:pt x="46534" y="691205"/>
                    <a:pt x="35510" y="501986"/>
                    <a:pt x="0" y="0"/>
                  </a:cubicBezTo>
                  <a:close/>
                </a:path>
                <a:path w="2006528" h="1015663" stroke="0" extrusionOk="0">
                  <a:moveTo>
                    <a:pt x="0" y="0"/>
                  </a:moveTo>
                  <a:cubicBezTo>
                    <a:pt x="280933" y="118645"/>
                    <a:pt x="1460779" y="116012"/>
                    <a:pt x="2006528" y="0"/>
                  </a:cubicBezTo>
                  <a:cubicBezTo>
                    <a:pt x="1975414" y="243736"/>
                    <a:pt x="1946298" y="806251"/>
                    <a:pt x="2006528" y="1015663"/>
                  </a:cubicBezTo>
                  <a:cubicBezTo>
                    <a:pt x="1661498" y="1150263"/>
                    <a:pt x="289837"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Note que o título</a:t>
              </a:r>
            </a:p>
            <a:p>
              <a:r>
                <a:rPr lang="pt-BR" sz="2000" dirty="0"/>
                <a:t>apresenta a ideia</a:t>
              </a:r>
            </a:p>
            <a:p>
              <a:r>
                <a:rPr lang="pt-BR" sz="2000" dirty="0"/>
                <a:t>geral do texto.</a:t>
              </a:r>
            </a:p>
          </p:txBody>
        </p:sp>
        <p:sp>
          <p:nvSpPr>
            <p:cNvPr id="8" name="Pentágono 7">
              <a:extLst>
                <a:ext uri="{FF2B5EF4-FFF2-40B4-BE49-F238E27FC236}">
                  <a16:creationId xmlns:a16="http://schemas.microsoft.com/office/drawing/2014/main" id="{3EE1FC33-F139-F364-974C-827686B00F89}"/>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pSp>
        <p:nvGrpSpPr>
          <p:cNvPr id="10" name="Agrupar 9">
            <a:extLst>
              <a:ext uri="{FF2B5EF4-FFF2-40B4-BE49-F238E27FC236}">
                <a16:creationId xmlns:a16="http://schemas.microsoft.com/office/drawing/2014/main" id="{22CACDF6-FC00-7CA4-3998-2EFA93FEEA6F}"/>
              </a:ext>
            </a:extLst>
          </p:cNvPr>
          <p:cNvGrpSpPr/>
          <p:nvPr/>
        </p:nvGrpSpPr>
        <p:grpSpPr>
          <a:xfrm>
            <a:off x="9751259" y="3300784"/>
            <a:ext cx="2177873" cy="2400501"/>
            <a:chOff x="667900" y="3626397"/>
            <a:chExt cx="2177873" cy="2400501"/>
          </a:xfrm>
        </p:grpSpPr>
        <p:sp>
          <p:nvSpPr>
            <p:cNvPr id="15" name="CaixaDeTexto 14">
              <a:extLst>
                <a:ext uri="{FF2B5EF4-FFF2-40B4-BE49-F238E27FC236}">
                  <a16:creationId xmlns:a16="http://schemas.microsoft.com/office/drawing/2014/main" id="{3050FA4C-50B5-DBCF-2C14-213BC4B4971A}"/>
                </a:ext>
              </a:extLst>
            </p:cNvPr>
            <p:cNvSpPr txBox="1"/>
            <p:nvPr/>
          </p:nvSpPr>
          <p:spPr>
            <a:xfrm>
              <a:off x="839245" y="4087906"/>
              <a:ext cx="2006528" cy="1938992"/>
            </a:xfrm>
            <a:custGeom>
              <a:avLst/>
              <a:gdLst>
                <a:gd name="connsiteX0" fmla="*/ 0 w 2006528"/>
                <a:gd name="connsiteY0" fmla="*/ 0 h 1938992"/>
                <a:gd name="connsiteX1" fmla="*/ 2006528 w 2006528"/>
                <a:gd name="connsiteY1" fmla="*/ 0 h 1938992"/>
                <a:gd name="connsiteX2" fmla="*/ 2006528 w 2006528"/>
                <a:gd name="connsiteY2" fmla="*/ 1938992 h 1938992"/>
                <a:gd name="connsiteX3" fmla="*/ 0 w 2006528"/>
                <a:gd name="connsiteY3" fmla="*/ 1938992 h 1938992"/>
                <a:gd name="connsiteX4" fmla="*/ 0 w 2006528"/>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28" h="1938992" fill="none" extrusionOk="0">
                  <a:moveTo>
                    <a:pt x="0" y="0"/>
                  </a:moveTo>
                  <a:cubicBezTo>
                    <a:pt x="994774" y="-49533"/>
                    <a:pt x="1068027" y="-14809"/>
                    <a:pt x="2006528" y="0"/>
                  </a:cubicBezTo>
                  <a:cubicBezTo>
                    <a:pt x="2094167" y="752559"/>
                    <a:pt x="1933849" y="1500896"/>
                    <a:pt x="2006528" y="1938992"/>
                  </a:cubicBezTo>
                  <a:cubicBezTo>
                    <a:pt x="1453984" y="1890761"/>
                    <a:pt x="863141" y="2023447"/>
                    <a:pt x="0" y="1938992"/>
                  </a:cubicBezTo>
                  <a:cubicBezTo>
                    <a:pt x="-38581" y="1336146"/>
                    <a:pt x="63341" y="257688"/>
                    <a:pt x="0" y="0"/>
                  </a:cubicBezTo>
                  <a:close/>
                </a:path>
                <a:path w="2006528" h="1938992" stroke="0" extrusionOk="0">
                  <a:moveTo>
                    <a:pt x="0" y="0"/>
                  </a:moveTo>
                  <a:cubicBezTo>
                    <a:pt x="280933" y="118645"/>
                    <a:pt x="1460779" y="116012"/>
                    <a:pt x="2006528" y="0"/>
                  </a:cubicBezTo>
                  <a:cubicBezTo>
                    <a:pt x="1873646" y="562170"/>
                    <a:pt x="2091479" y="1716516"/>
                    <a:pt x="2006528" y="1938992"/>
                  </a:cubicBezTo>
                  <a:cubicBezTo>
                    <a:pt x="1661498" y="2073592"/>
                    <a:pt x="289837"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Identifique a fonte do texto para ajudar você a criar hipóteses sobre o que será lido.</a:t>
              </a:r>
            </a:p>
          </p:txBody>
        </p:sp>
        <p:sp>
          <p:nvSpPr>
            <p:cNvPr id="16" name="Pentágono 15">
              <a:extLst>
                <a:ext uri="{FF2B5EF4-FFF2-40B4-BE49-F238E27FC236}">
                  <a16:creationId xmlns:a16="http://schemas.microsoft.com/office/drawing/2014/main" id="{67974409-6158-1FEF-C9A0-D09DDCB341A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A56AA9D9-9BFE-A4C9-0FC0-860C3E63E7EB}"/>
              </a:ext>
            </a:extLst>
          </p:cNvPr>
          <p:cNvSpPr txBox="1"/>
          <p:nvPr/>
        </p:nvSpPr>
        <p:spPr>
          <a:xfrm rot="16200000">
            <a:off x="3496191" y="5033378"/>
            <a:ext cx="2788391" cy="246221"/>
          </a:xfrm>
          <a:prstGeom prst="rect">
            <a:avLst/>
          </a:prstGeom>
          <a:noFill/>
        </p:spPr>
        <p:txBody>
          <a:bodyPr wrap="square" rtlCol="0">
            <a:spAutoFit/>
          </a:bodyPr>
          <a:lstStyle/>
          <a:p>
            <a:r>
              <a:rPr lang="pt-BR" sz="1000" b="1" i="0" u="none" strike="noStrike" baseline="0" dirty="0">
                <a:solidFill>
                  <a:srgbClr val="2F2F2E"/>
                </a:solidFill>
                <a:latin typeface="HelveticaLTStd-Cond"/>
              </a:rPr>
              <a:t>IC PUBLISHING</a:t>
            </a:r>
            <a:endParaRPr lang="pt-BR" sz="1000" b="1" dirty="0"/>
          </a:p>
        </p:txBody>
      </p:sp>
    </p:spTree>
    <p:extLst>
      <p:ext uri="{BB962C8B-B14F-4D97-AF65-F5344CB8AC3E}">
        <p14:creationId xmlns:p14="http://schemas.microsoft.com/office/powerpoint/2010/main" val="2027080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kinds of tv shows</a:t>
            </a:r>
          </a:p>
        </p:txBody>
      </p:sp>
      <p:sp>
        <p:nvSpPr>
          <p:cNvPr id="13" name="CaixaDeTexto 12">
            <a:extLst>
              <a:ext uri="{FF2B5EF4-FFF2-40B4-BE49-F238E27FC236}">
                <a16:creationId xmlns:a16="http://schemas.microsoft.com/office/drawing/2014/main" id="{0DE8A6AE-A87C-59A9-8EA7-2E7961EF160E}"/>
              </a:ext>
            </a:extLst>
          </p:cNvPr>
          <p:cNvSpPr txBox="1"/>
          <p:nvPr/>
        </p:nvSpPr>
        <p:spPr>
          <a:xfrm>
            <a:off x="8100336" y="1380091"/>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news</a:t>
            </a:r>
          </a:p>
        </p:txBody>
      </p:sp>
      <p:sp>
        <p:nvSpPr>
          <p:cNvPr id="14" name="CaixaDeTexto 13">
            <a:extLst>
              <a:ext uri="{FF2B5EF4-FFF2-40B4-BE49-F238E27FC236}">
                <a16:creationId xmlns:a16="http://schemas.microsoft.com/office/drawing/2014/main" id="{FAE7ED0F-E275-BEF3-27C1-D084BF315BCF}"/>
              </a:ext>
            </a:extLst>
          </p:cNvPr>
          <p:cNvSpPr txBox="1"/>
          <p:nvPr/>
        </p:nvSpPr>
        <p:spPr>
          <a:xfrm>
            <a:off x="8100335" y="2960067"/>
            <a:ext cx="2142555" cy="461665"/>
          </a:xfrm>
          <a:custGeom>
            <a:avLst/>
            <a:gdLst>
              <a:gd name="connsiteX0" fmla="*/ 0 w 2142555"/>
              <a:gd name="connsiteY0" fmla="*/ 0 h 461665"/>
              <a:gd name="connsiteX1" fmla="*/ 2142555 w 2142555"/>
              <a:gd name="connsiteY1" fmla="*/ 0 h 461665"/>
              <a:gd name="connsiteX2" fmla="*/ 2142555 w 2142555"/>
              <a:gd name="connsiteY2" fmla="*/ 461665 h 461665"/>
              <a:gd name="connsiteX3" fmla="*/ 0 w 2142555"/>
              <a:gd name="connsiteY3" fmla="*/ 461665 h 461665"/>
              <a:gd name="connsiteX4" fmla="*/ 0 w 214255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5" h="461665" fill="none" extrusionOk="0">
                <a:moveTo>
                  <a:pt x="0" y="0"/>
                </a:moveTo>
                <a:cubicBezTo>
                  <a:pt x="516133" y="-49533"/>
                  <a:pt x="1231517" y="-14809"/>
                  <a:pt x="2142555" y="0"/>
                </a:cubicBezTo>
                <a:cubicBezTo>
                  <a:pt x="2140407" y="186521"/>
                  <a:pt x="2140262" y="313513"/>
                  <a:pt x="2142555" y="461665"/>
                </a:cubicBezTo>
                <a:cubicBezTo>
                  <a:pt x="1727792" y="413434"/>
                  <a:pt x="926923" y="546120"/>
                  <a:pt x="0" y="461665"/>
                </a:cubicBezTo>
                <a:cubicBezTo>
                  <a:pt x="-3326" y="342772"/>
                  <a:pt x="-14350" y="47724"/>
                  <a:pt x="0" y="0"/>
                </a:cubicBezTo>
                <a:close/>
              </a:path>
              <a:path w="2142555" h="461665" stroke="0" extrusionOk="0">
                <a:moveTo>
                  <a:pt x="0" y="0"/>
                </a:moveTo>
                <a:cubicBezTo>
                  <a:pt x="269341" y="118645"/>
                  <a:pt x="1575790" y="116012"/>
                  <a:pt x="2142555" y="0"/>
                </a:cubicBezTo>
                <a:cubicBezTo>
                  <a:pt x="2161301" y="143527"/>
                  <a:pt x="2115565" y="261265"/>
                  <a:pt x="2142555" y="461665"/>
                </a:cubicBezTo>
                <a:cubicBezTo>
                  <a:pt x="1285338" y="596265"/>
                  <a:pt x="77896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series</a:t>
            </a:r>
          </a:p>
        </p:txBody>
      </p:sp>
      <p:sp>
        <p:nvSpPr>
          <p:cNvPr id="15" name="CaixaDeTexto 14">
            <a:extLst>
              <a:ext uri="{FF2B5EF4-FFF2-40B4-BE49-F238E27FC236}">
                <a16:creationId xmlns:a16="http://schemas.microsoft.com/office/drawing/2014/main" id="{FA89DAD8-593A-C630-8F1C-2C805904C581}"/>
              </a:ext>
            </a:extLst>
          </p:cNvPr>
          <p:cNvSpPr txBox="1"/>
          <p:nvPr/>
        </p:nvSpPr>
        <p:spPr>
          <a:xfrm>
            <a:off x="8113808" y="6123389"/>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talk show</a:t>
            </a:r>
          </a:p>
        </p:txBody>
      </p:sp>
      <p:sp>
        <p:nvSpPr>
          <p:cNvPr id="21" name="CaixaDeTexto 20">
            <a:extLst>
              <a:ext uri="{FF2B5EF4-FFF2-40B4-BE49-F238E27FC236}">
                <a16:creationId xmlns:a16="http://schemas.microsoft.com/office/drawing/2014/main" id="{5B647EA4-3B51-3E43-3652-15BD334F745E}"/>
              </a:ext>
            </a:extLst>
          </p:cNvPr>
          <p:cNvSpPr txBox="1"/>
          <p:nvPr/>
        </p:nvSpPr>
        <p:spPr>
          <a:xfrm>
            <a:off x="8095484" y="4540043"/>
            <a:ext cx="2142554" cy="461665"/>
          </a:xfrm>
          <a:custGeom>
            <a:avLst/>
            <a:gdLst>
              <a:gd name="connsiteX0" fmla="*/ 0 w 2142554"/>
              <a:gd name="connsiteY0" fmla="*/ 0 h 461665"/>
              <a:gd name="connsiteX1" fmla="*/ 2142554 w 2142554"/>
              <a:gd name="connsiteY1" fmla="*/ 0 h 461665"/>
              <a:gd name="connsiteX2" fmla="*/ 2142554 w 2142554"/>
              <a:gd name="connsiteY2" fmla="*/ 461665 h 461665"/>
              <a:gd name="connsiteX3" fmla="*/ 0 w 2142554"/>
              <a:gd name="connsiteY3" fmla="*/ 461665 h 461665"/>
              <a:gd name="connsiteX4" fmla="*/ 0 w 21425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554" h="461665" fill="none" extrusionOk="0">
                <a:moveTo>
                  <a:pt x="0" y="0"/>
                </a:moveTo>
                <a:cubicBezTo>
                  <a:pt x="517369" y="-49533"/>
                  <a:pt x="1233061" y="-14809"/>
                  <a:pt x="2142554" y="0"/>
                </a:cubicBezTo>
                <a:cubicBezTo>
                  <a:pt x="2140406" y="186521"/>
                  <a:pt x="2140261" y="313513"/>
                  <a:pt x="2142554" y="461665"/>
                </a:cubicBezTo>
                <a:cubicBezTo>
                  <a:pt x="1726468" y="413434"/>
                  <a:pt x="926450" y="546120"/>
                  <a:pt x="0" y="461665"/>
                </a:cubicBezTo>
                <a:cubicBezTo>
                  <a:pt x="-3326" y="342772"/>
                  <a:pt x="-14350" y="47724"/>
                  <a:pt x="0" y="0"/>
                </a:cubicBezTo>
                <a:close/>
              </a:path>
              <a:path w="2142554" h="461665" stroke="0" extrusionOk="0">
                <a:moveTo>
                  <a:pt x="0" y="0"/>
                </a:moveTo>
                <a:cubicBezTo>
                  <a:pt x="269565" y="118645"/>
                  <a:pt x="1576479" y="116012"/>
                  <a:pt x="2142554" y="0"/>
                </a:cubicBezTo>
                <a:cubicBezTo>
                  <a:pt x="2161300" y="143527"/>
                  <a:pt x="2115564" y="261265"/>
                  <a:pt x="2142554" y="461665"/>
                </a:cubicBezTo>
                <a:cubicBezTo>
                  <a:pt x="1284349" y="596265"/>
                  <a:pt x="7773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soap (opera)</a:t>
            </a:r>
          </a:p>
        </p:txBody>
      </p:sp>
      <p:pic>
        <p:nvPicPr>
          <p:cNvPr id="4" name="Imagem 3">
            <a:extLst>
              <a:ext uri="{FF2B5EF4-FFF2-40B4-BE49-F238E27FC236}">
                <a16:creationId xmlns:a16="http://schemas.microsoft.com/office/drawing/2014/main" id="{D9C9D953-5015-A73F-AE29-EEF2480BD29D}"/>
              </a:ext>
            </a:extLst>
          </p:cNvPr>
          <p:cNvPicPr>
            <a:picLocks noChangeAspect="1"/>
          </p:cNvPicPr>
          <p:nvPr/>
        </p:nvPicPr>
        <p:blipFill>
          <a:blip r:embed="rId2"/>
          <a:stretch>
            <a:fillRect/>
          </a:stretch>
        </p:blipFill>
        <p:spPr>
          <a:xfrm>
            <a:off x="5307470" y="5141331"/>
            <a:ext cx="2806338" cy="1443723"/>
          </a:xfrm>
          <a:prstGeom prst="rect">
            <a:avLst/>
          </a:prstGeom>
        </p:spPr>
      </p:pic>
      <p:pic>
        <p:nvPicPr>
          <p:cNvPr id="5" name="Imagem 4">
            <a:extLst>
              <a:ext uri="{FF2B5EF4-FFF2-40B4-BE49-F238E27FC236}">
                <a16:creationId xmlns:a16="http://schemas.microsoft.com/office/drawing/2014/main" id="{74C16239-3D21-FB59-4DF0-E7C774745D9C}"/>
              </a:ext>
            </a:extLst>
          </p:cNvPr>
          <p:cNvPicPr>
            <a:picLocks noChangeAspect="1"/>
          </p:cNvPicPr>
          <p:nvPr/>
        </p:nvPicPr>
        <p:blipFill>
          <a:blip r:embed="rId3"/>
          <a:stretch>
            <a:fillRect/>
          </a:stretch>
        </p:blipFill>
        <p:spPr>
          <a:xfrm>
            <a:off x="5297763" y="3574206"/>
            <a:ext cx="2806340" cy="1427502"/>
          </a:xfrm>
          <a:prstGeom prst="rect">
            <a:avLst/>
          </a:prstGeom>
        </p:spPr>
      </p:pic>
      <p:pic>
        <p:nvPicPr>
          <p:cNvPr id="6" name="Imagem 5">
            <a:extLst>
              <a:ext uri="{FF2B5EF4-FFF2-40B4-BE49-F238E27FC236}">
                <a16:creationId xmlns:a16="http://schemas.microsoft.com/office/drawing/2014/main" id="{7A94940F-F4C0-E324-9EA3-1DD7836FBCCC}"/>
              </a:ext>
            </a:extLst>
          </p:cNvPr>
          <p:cNvPicPr>
            <a:picLocks noChangeAspect="1"/>
          </p:cNvPicPr>
          <p:nvPr/>
        </p:nvPicPr>
        <p:blipFill>
          <a:blip r:embed="rId4"/>
          <a:stretch>
            <a:fillRect/>
          </a:stretch>
        </p:blipFill>
        <p:spPr>
          <a:xfrm>
            <a:off x="5307470" y="1979132"/>
            <a:ext cx="2806338" cy="1443723"/>
          </a:xfrm>
          <a:prstGeom prst="rect">
            <a:avLst/>
          </a:prstGeom>
        </p:spPr>
      </p:pic>
      <p:pic>
        <p:nvPicPr>
          <p:cNvPr id="7" name="Imagem 6">
            <a:extLst>
              <a:ext uri="{FF2B5EF4-FFF2-40B4-BE49-F238E27FC236}">
                <a16:creationId xmlns:a16="http://schemas.microsoft.com/office/drawing/2014/main" id="{D5720F52-4220-AEBC-37DC-B7849C39B2D5}"/>
              </a:ext>
            </a:extLst>
          </p:cNvPr>
          <p:cNvPicPr>
            <a:picLocks noChangeAspect="1"/>
          </p:cNvPicPr>
          <p:nvPr/>
        </p:nvPicPr>
        <p:blipFill>
          <a:blip r:embed="rId5"/>
          <a:stretch>
            <a:fillRect/>
          </a:stretch>
        </p:blipFill>
        <p:spPr>
          <a:xfrm>
            <a:off x="5307470" y="398033"/>
            <a:ext cx="2806338" cy="1443723"/>
          </a:xfrm>
          <a:prstGeom prst="rect">
            <a:avLst/>
          </a:prstGeom>
        </p:spPr>
      </p:pic>
      <p:sp>
        <p:nvSpPr>
          <p:cNvPr id="8" name="CaixaDeTexto 7">
            <a:extLst>
              <a:ext uri="{FF2B5EF4-FFF2-40B4-BE49-F238E27FC236}">
                <a16:creationId xmlns:a16="http://schemas.microsoft.com/office/drawing/2014/main" id="{937490ED-AEFA-CD2E-BDAA-4E0063A22DA1}"/>
              </a:ext>
            </a:extLst>
          </p:cNvPr>
          <p:cNvSpPr txBox="1"/>
          <p:nvPr/>
        </p:nvSpPr>
        <p:spPr>
          <a:xfrm rot="16200000">
            <a:off x="4021793" y="5273149"/>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PETER KRAMER/</a:t>
            </a:r>
          </a:p>
          <a:p>
            <a:r>
              <a:rPr lang="pt-BR" sz="900" b="1" i="0" u="none" strike="noStrike" baseline="0" dirty="0">
                <a:solidFill>
                  <a:srgbClr val="2F2F2E"/>
                </a:solidFill>
                <a:latin typeface="HelveticaLTStd-Cond"/>
              </a:rPr>
              <a:t>GETTY IMAGES</a:t>
            </a:r>
            <a:endParaRPr lang="pt-BR" sz="900" b="1" dirty="0"/>
          </a:p>
        </p:txBody>
      </p:sp>
      <p:sp>
        <p:nvSpPr>
          <p:cNvPr id="9" name="CaixaDeTexto 8">
            <a:extLst>
              <a:ext uri="{FF2B5EF4-FFF2-40B4-BE49-F238E27FC236}">
                <a16:creationId xmlns:a16="http://schemas.microsoft.com/office/drawing/2014/main" id="{AE2ED76D-BDCE-E886-5DF0-A7F17D2D744D}"/>
              </a:ext>
            </a:extLst>
          </p:cNvPr>
          <p:cNvSpPr txBox="1"/>
          <p:nvPr/>
        </p:nvSpPr>
        <p:spPr>
          <a:xfrm rot="16200000">
            <a:off x="4021793" y="3731360"/>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ALEXANDRE REZENDE/</a:t>
            </a:r>
          </a:p>
          <a:p>
            <a:r>
              <a:rPr lang="pt-BR" sz="900" b="1" i="0" u="none" strike="noStrike" baseline="0" dirty="0">
                <a:solidFill>
                  <a:srgbClr val="2F2F2E"/>
                </a:solidFill>
                <a:latin typeface="HelveticaLTStd-Cond"/>
              </a:rPr>
              <a:t>FOLHAPRESS</a:t>
            </a:r>
            <a:endParaRPr lang="pt-BR" sz="900" b="1" dirty="0"/>
          </a:p>
        </p:txBody>
      </p:sp>
      <p:sp>
        <p:nvSpPr>
          <p:cNvPr id="11" name="CaixaDeTexto 10">
            <a:extLst>
              <a:ext uri="{FF2B5EF4-FFF2-40B4-BE49-F238E27FC236}">
                <a16:creationId xmlns:a16="http://schemas.microsoft.com/office/drawing/2014/main" id="{0F5281E1-150D-3023-2FE7-0FEEDACB57E4}"/>
              </a:ext>
            </a:extLst>
          </p:cNvPr>
          <p:cNvSpPr txBox="1"/>
          <p:nvPr/>
        </p:nvSpPr>
        <p:spPr>
          <a:xfrm rot="16200000">
            <a:off x="3995566" y="2186625"/>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HTTPS://WWW.YOUTUBE.</a:t>
            </a:r>
          </a:p>
          <a:p>
            <a:r>
              <a:rPr lang="pt-BR" sz="900" b="1" i="0" u="none" strike="noStrike" baseline="0" dirty="0">
                <a:solidFill>
                  <a:srgbClr val="2F2F2E"/>
                </a:solidFill>
                <a:latin typeface="HelveticaLTStd-Cond"/>
              </a:rPr>
              <a:t>COM/C/MOVIERAZE</a:t>
            </a:r>
            <a:endParaRPr lang="pt-BR" sz="900" b="1" dirty="0"/>
          </a:p>
        </p:txBody>
      </p:sp>
      <p:sp>
        <p:nvSpPr>
          <p:cNvPr id="16" name="CaixaDeTexto 15">
            <a:extLst>
              <a:ext uri="{FF2B5EF4-FFF2-40B4-BE49-F238E27FC236}">
                <a16:creationId xmlns:a16="http://schemas.microsoft.com/office/drawing/2014/main" id="{E7AE5CDC-90CF-F642-6F44-84402E8B1C27}"/>
              </a:ext>
            </a:extLst>
          </p:cNvPr>
          <p:cNvSpPr txBox="1"/>
          <p:nvPr/>
        </p:nvSpPr>
        <p:spPr>
          <a:xfrm rot="16200000">
            <a:off x="3995565" y="591552"/>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GORODENKOFF/</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1544495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false friends</a:t>
            </a:r>
          </a:p>
        </p:txBody>
      </p:sp>
      <p:graphicFrame>
        <p:nvGraphicFramePr>
          <p:cNvPr id="18" name="Tabela 17">
            <a:extLst>
              <a:ext uri="{FF2B5EF4-FFF2-40B4-BE49-F238E27FC236}">
                <a16:creationId xmlns:a16="http://schemas.microsoft.com/office/drawing/2014/main" id="{7A5E8F83-35E2-7ACD-E5DF-F51D128D2281}"/>
              </a:ext>
            </a:extLst>
          </p:cNvPr>
          <p:cNvGraphicFramePr>
            <a:graphicFrameLocks noGrp="1"/>
          </p:cNvGraphicFramePr>
          <p:nvPr>
            <p:extLst>
              <p:ext uri="{D42A27DB-BD31-4B8C-83A1-F6EECF244321}">
                <p14:modId xmlns:p14="http://schemas.microsoft.com/office/powerpoint/2010/main" val="2717801990"/>
              </p:ext>
            </p:extLst>
          </p:nvPr>
        </p:nvGraphicFramePr>
        <p:xfrm>
          <a:off x="5077610" y="643467"/>
          <a:ext cx="6691256" cy="5500131"/>
        </p:xfrm>
        <a:graphic>
          <a:graphicData uri="http://schemas.openxmlformats.org/drawingml/2006/table">
            <a:tbl>
              <a:tblPr firstRow="1" firstCol="1" bandRow="1">
                <a:tableStyleId>{69012ECD-51FC-41F1-AA8D-1B2483CD663E}</a:tableStyleId>
              </a:tblPr>
              <a:tblGrid>
                <a:gridCol w="1224971">
                  <a:extLst>
                    <a:ext uri="{9D8B030D-6E8A-4147-A177-3AD203B41FA5}">
                      <a16:colId xmlns:a16="http://schemas.microsoft.com/office/drawing/2014/main" val="379569235"/>
                    </a:ext>
                  </a:extLst>
                </a:gridCol>
                <a:gridCol w="2119871">
                  <a:extLst>
                    <a:ext uri="{9D8B030D-6E8A-4147-A177-3AD203B41FA5}">
                      <a16:colId xmlns:a16="http://schemas.microsoft.com/office/drawing/2014/main" val="3329571578"/>
                    </a:ext>
                  </a:extLst>
                </a:gridCol>
                <a:gridCol w="1673207">
                  <a:extLst>
                    <a:ext uri="{9D8B030D-6E8A-4147-A177-3AD203B41FA5}">
                      <a16:colId xmlns:a16="http://schemas.microsoft.com/office/drawing/2014/main" val="3260551091"/>
                    </a:ext>
                  </a:extLst>
                </a:gridCol>
                <a:gridCol w="1673207">
                  <a:extLst>
                    <a:ext uri="{9D8B030D-6E8A-4147-A177-3AD203B41FA5}">
                      <a16:colId xmlns:a16="http://schemas.microsoft.com/office/drawing/2014/main" val="578521855"/>
                    </a:ext>
                  </a:extLst>
                </a:gridCol>
              </a:tblGrid>
              <a:tr h="335591">
                <a:tc gridSpan="2">
                  <a:txBody>
                    <a:bodyPr/>
                    <a:lstStyle/>
                    <a:p>
                      <a:pPr algn="ctr">
                        <a:lnSpc>
                          <a:spcPct val="120000"/>
                        </a:lnSpc>
                      </a:pPr>
                      <a:r>
                        <a:rPr lang="pt-BR" sz="1600">
                          <a:effectLst/>
                        </a:rPr>
                        <a:t>Inglês - Português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tc gridSpan="2">
                  <a:txBody>
                    <a:bodyPr/>
                    <a:lstStyle/>
                    <a:p>
                      <a:pPr algn="ctr">
                        <a:lnSpc>
                          <a:spcPct val="120000"/>
                        </a:lnSpc>
                      </a:pPr>
                      <a:r>
                        <a:rPr lang="pt-BR" sz="1600">
                          <a:effectLst/>
                        </a:rPr>
                        <a:t>Português - Inglês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extLst>
                  <a:ext uri="{0D108BD9-81ED-4DB2-BD59-A6C34878D82A}">
                    <a16:rowId xmlns:a16="http://schemas.microsoft.com/office/drawing/2014/main" val="869544285"/>
                  </a:ext>
                </a:extLst>
              </a:tr>
              <a:tr h="1305886">
                <a:tc>
                  <a:txBody>
                    <a:bodyPr/>
                    <a:lstStyle/>
                    <a:p>
                      <a:pPr>
                        <a:lnSpc>
                          <a:spcPct val="150000"/>
                        </a:lnSpc>
                      </a:pPr>
                      <a:r>
                        <a:rPr lang="pt-BR" sz="1600">
                          <a:effectLst/>
                        </a:rPr>
                        <a:t>actually</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na verdade, de fato</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atualmente</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nowadays, today, currently</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3575644839"/>
                  </a:ext>
                </a:extLst>
              </a:tr>
              <a:tr h="854586">
                <a:tc>
                  <a:txBody>
                    <a:bodyPr/>
                    <a:lstStyle/>
                    <a:p>
                      <a:pPr>
                        <a:lnSpc>
                          <a:spcPct val="150000"/>
                        </a:lnSpc>
                      </a:pPr>
                      <a:r>
                        <a:rPr lang="pt-BR" sz="1600">
                          <a:effectLst/>
                        </a:rPr>
                        <a:t>attend</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frequentar, participar de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atender</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answer, help</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3805897505"/>
                  </a:ext>
                </a:extLst>
              </a:tr>
              <a:tr h="1305886">
                <a:tc>
                  <a:txBody>
                    <a:bodyPr/>
                    <a:lstStyle/>
                    <a:p>
                      <a:pPr>
                        <a:lnSpc>
                          <a:spcPct val="150000"/>
                        </a:lnSpc>
                      </a:pPr>
                      <a:r>
                        <a:rPr lang="pt-BR" sz="1600">
                          <a:effectLst/>
                        </a:rPr>
                        <a:t>college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faculdade, ensino superior</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colégio (Ensino Médio)</a:t>
                      </a:r>
                      <a:r>
                        <a:rPr lang="en-US" sz="1600" b="1" dirty="0">
                          <a:effectLst/>
                        </a:rPr>
                        <a:t>  </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high school</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209916135"/>
                  </a:ext>
                </a:extLst>
              </a:tr>
              <a:tr h="854586">
                <a:tc>
                  <a:txBody>
                    <a:bodyPr/>
                    <a:lstStyle/>
                    <a:p>
                      <a:pPr>
                        <a:lnSpc>
                          <a:spcPct val="150000"/>
                        </a:lnSpc>
                      </a:pPr>
                      <a:r>
                        <a:rPr lang="pt-BR" sz="1600">
                          <a:effectLst/>
                        </a:rPr>
                        <a:t>confident</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confiante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confidente</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confidant</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576162940"/>
                  </a:ext>
                </a:extLst>
              </a:tr>
              <a:tr h="843596">
                <a:tc>
                  <a:txBody>
                    <a:bodyPr/>
                    <a:lstStyle/>
                    <a:p>
                      <a:pPr>
                        <a:lnSpc>
                          <a:spcPct val="150000"/>
                        </a:lnSpc>
                      </a:pPr>
                      <a:r>
                        <a:rPr lang="pt-BR" sz="1600">
                          <a:effectLst/>
                        </a:rPr>
                        <a:t>expert</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especialista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esperto/a</a:t>
                      </a:r>
                      <a:r>
                        <a:rPr lang="en-US" sz="1600" b="1" dirty="0">
                          <a:effectLst/>
                        </a:rPr>
                        <a:t>  </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smart, clever</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3207105307"/>
                  </a:ext>
                </a:extLst>
              </a:tr>
            </a:tbl>
          </a:graphicData>
        </a:graphic>
      </p:graphicFrame>
    </p:spTree>
    <p:extLst>
      <p:ext uri="{BB962C8B-B14F-4D97-AF65-F5344CB8AC3E}">
        <p14:creationId xmlns:p14="http://schemas.microsoft.com/office/powerpoint/2010/main" val="4065902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false friends</a:t>
            </a:r>
          </a:p>
        </p:txBody>
      </p:sp>
      <p:graphicFrame>
        <p:nvGraphicFramePr>
          <p:cNvPr id="18" name="Tabela 17">
            <a:extLst>
              <a:ext uri="{FF2B5EF4-FFF2-40B4-BE49-F238E27FC236}">
                <a16:creationId xmlns:a16="http://schemas.microsoft.com/office/drawing/2014/main" id="{7A5E8F83-35E2-7ACD-E5DF-F51D128D2281}"/>
              </a:ext>
            </a:extLst>
          </p:cNvPr>
          <p:cNvGraphicFramePr>
            <a:graphicFrameLocks noGrp="1"/>
          </p:cNvGraphicFramePr>
          <p:nvPr>
            <p:extLst>
              <p:ext uri="{D42A27DB-BD31-4B8C-83A1-F6EECF244321}">
                <p14:modId xmlns:p14="http://schemas.microsoft.com/office/powerpoint/2010/main" val="1442397417"/>
              </p:ext>
            </p:extLst>
          </p:nvPr>
        </p:nvGraphicFramePr>
        <p:xfrm>
          <a:off x="5077610" y="643467"/>
          <a:ext cx="6691256" cy="5875015"/>
        </p:xfrm>
        <a:graphic>
          <a:graphicData uri="http://schemas.openxmlformats.org/drawingml/2006/table">
            <a:tbl>
              <a:tblPr firstRow="1" firstCol="1" bandRow="1">
                <a:tableStyleId>{69012ECD-51FC-41F1-AA8D-1B2483CD663E}</a:tableStyleId>
              </a:tblPr>
              <a:tblGrid>
                <a:gridCol w="1224971">
                  <a:extLst>
                    <a:ext uri="{9D8B030D-6E8A-4147-A177-3AD203B41FA5}">
                      <a16:colId xmlns:a16="http://schemas.microsoft.com/office/drawing/2014/main" val="379569235"/>
                    </a:ext>
                  </a:extLst>
                </a:gridCol>
                <a:gridCol w="2119871">
                  <a:extLst>
                    <a:ext uri="{9D8B030D-6E8A-4147-A177-3AD203B41FA5}">
                      <a16:colId xmlns:a16="http://schemas.microsoft.com/office/drawing/2014/main" val="3329571578"/>
                    </a:ext>
                  </a:extLst>
                </a:gridCol>
                <a:gridCol w="1673207">
                  <a:extLst>
                    <a:ext uri="{9D8B030D-6E8A-4147-A177-3AD203B41FA5}">
                      <a16:colId xmlns:a16="http://schemas.microsoft.com/office/drawing/2014/main" val="3260551091"/>
                    </a:ext>
                  </a:extLst>
                </a:gridCol>
                <a:gridCol w="1673207">
                  <a:extLst>
                    <a:ext uri="{9D8B030D-6E8A-4147-A177-3AD203B41FA5}">
                      <a16:colId xmlns:a16="http://schemas.microsoft.com/office/drawing/2014/main" val="578521855"/>
                    </a:ext>
                  </a:extLst>
                </a:gridCol>
              </a:tblGrid>
              <a:tr h="335591">
                <a:tc gridSpan="2">
                  <a:txBody>
                    <a:bodyPr/>
                    <a:lstStyle/>
                    <a:p>
                      <a:pPr algn="ctr">
                        <a:lnSpc>
                          <a:spcPct val="120000"/>
                        </a:lnSpc>
                      </a:pPr>
                      <a:r>
                        <a:rPr lang="pt-BR" sz="1600">
                          <a:effectLst/>
                        </a:rPr>
                        <a:t>Inglês - Português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tc gridSpan="2">
                  <a:txBody>
                    <a:bodyPr/>
                    <a:lstStyle/>
                    <a:p>
                      <a:pPr algn="ctr">
                        <a:lnSpc>
                          <a:spcPct val="120000"/>
                        </a:lnSpc>
                      </a:pPr>
                      <a:r>
                        <a:rPr lang="pt-BR" sz="1600">
                          <a:effectLst/>
                        </a:rPr>
                        <a:t>Português - Inglês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extLst>
                  <a:ext uri="{0D108BD9-81ED-4DB2-BD59-A6C34878D82A}">
                    <a16:rowId xmlns:a16="http://schemas.microsoft.com/office/drawing/2014/main" val="869544285"/>
                  </a:ext>
                </a:extLst>
              </a:tr>
              <a:tr h="854586">
                <a:tc>
                  <a:txBody>
                    <a:bodyPr/>
                    <a:lstStyle/>
                    <a:p>
                      <a:pPr>
                        <a:lnSpc>
                          <a:spcPct val="150000"/>
                        </a:lnSpc>
                      </a:pPr>
                      <a:r>
                        <a:rPr lang="pt-BR" sz="1600">
                          <a:effectLst/>
                        </a:rPr>
                        <a:t>eventually </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finalmente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eventualmente</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occasionally</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921155249"/>
                  </a:ext>
                </a:extLst>
              </a:tr>
              <a:tr h="2180084">
                <a:tc>
                  <a:txBody>
                    <a:bodyPr/>
                    <a:lstStyle/>
                    <a:p>
                      <a:pPr>
                        <a:lnSpc>
                          <a:spcPct val="150000"/>
                        </a:lnSpc>
                      </a:pPr>
                      <a:r>
                        <a:rPr lang="pt-BR" sz="1600">
                          <a:effectLst/>
                        </a:rPr>
                        <a:t>journal</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revista científica; diário pessoal; jornal; diário contábil</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a:effectLst/>
                        </a:rPr>
                        <a:t>jornal</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newspaper</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499113638"/>
                  </a:ext>
                </a:extLst>
              </a:tr>
              <a:tr h="854586">
                <a:tc>
                  <a:txBody>
                    <a:bodyPr/>
                    <a:lstStyle/>
                    <a:p>
                      <a:pPr>
                        <a:lnSpc>
                          <a:spcPct val="150000"/>
                        </a:lnSpc>
                      </a:pPr>
                      <a:r>
                        <a:rPr lang="pt-BR" sz="1600">
                          <a:effectLst/>
                        </a:rPr>
                        <a:t>large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grande, espaçoso/a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a:effectLst/>
                        </a:rPr>
                        <a:t>largo</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wide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719153696"/>
                  </a:ext>
                </a:extLst>
              </a:tr>
              <a:tr h="403286">
                <a:tc>
                  <a:txBody>
                    <a:bodyPr/>
                    <a:lstStyle/>
                    <a:p>
                      <a:pPr>
                        <a:lnSpc>
                          <a:spcPct val="150000"/>
                        </a:lnSpc>
                      </a:pPr>
                      <a:r>
                        <a:rPr lang="pt-BR" sz="1600">
                          <a:effectLst/>
                        </a:rPr>
                        <a:t>lecture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palestra, aula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leitura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reading</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364634901"/>
                  </a:ext>
                </a:extLst>
              </a:tr>
              <a:tr h="843596">
                <a:tc>
                  <a:txBody>
                    <a:bodyPr/>
                    <a:lstStyle/>
                    <a:p>
                      <a:pPr>
                        <a:lnSpc>
                          <a:spcPct val="150000"/>
                        </a:lnSpc>
                      </a:pPr>
                      <a:r>
                        <a:rPr lang="pt-BR" sz="1600">
                          <a:effectLst/>
                        </a:rPr>
                        <a:t>library</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biblioteca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livraria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book shop</a:t>
                      </a:r>
                      <a:r>
                        <a:rPr lang="en-US" sz="1600" dirty="0">
                          <a:effectLst/>
                        </a:rPr>
                        <a:t>  </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222978173"/>
                  </a:ext>
                </a:extLst>
              </a:tr>
              <a:tr h="403286">
                <a:tc>
                  <a:txBody>
                    <a:bodyPr/>
                    <a:lstStyle/>
                    <a:p>
                      <a:pPr>
                        <a:lnSpc>
                          <a:spcPct val="150000"/>
                        </a:lnSpc>
                      </a:pPr>
                      <a:r>
                        <a:rPr lang="pt-BR" sz="1600">
                          <a:effectLst/>
                        </a:rPr>
                        <a:t>lunch</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almoço</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lanche</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snack</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343701504"/>
                  </a:ext>
                </a:extLst>
              </a:tr>
            </a:tbl>
          </a:graphicData>
        </a:graphic>
      </p:graphicFrame>
    </p:spTree>
    <p:extLst>
      <p:ext uri="{BB962C8B-B14F-4D97-AF65-F5344CB8AC3E}">
        <p14:creationId xmlns:p14="http://schemas.microsoft.com/office/powerpoint/2010/main" val="3412726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false friends</a:t>
            </a:r>
          </a:p>
        </p:txBody>
      </p:sp>
      <p:graphicFrame>
        <p:nvGraphicFramePr>
          <p:cNvPr id="18" name="Tabela 17">
            <a:extLst>
              <a:ext uri="{FF2B5EF4-FFF2-40B4-BE49-F238E27FC236}">
                <a16:creationId xmlns:a16="http://schemas.microsoft.com/office/drawing/2014/main" id="{7A5E8F83-35E2-7ACD-E5DF-F51D128D2281}"/>
              </a:ext>
            </a:extLst>
          </p:cNvPr>
          <p:cNvGraphicFramePr>
            <a:graphicFrameLocks noGrp="1"/>
          </p:cNvGraphicFramePr>
          <p:nvPr>
            <p:extLst>
              <p:ext uri="{D42A27DB-BD31-4B8C-83A1-F6EECF244321}">
                <p14:modId xmlns:p14="http://schemas.microsoft.com/office/powerpoint/2010/main" val="3682228820"/>
              </p:ext>
            </p:extLst>
          </p:nvPr>
        </p:nvGraphicFramePr>
        <p:xfrm>
          <a:off x="5077610" y="643467"/>
          <a:ext cx="6691256" cy="4989827"/>
        </p:xfrm>
        <a:graphic>
          <a:graphicData uri="http://schemas.openxmlformats.org/drawingml/2006/table">
            <a:tbl>
              <a:tblPr firstRow="1" firstCol="1" bandRow="1">
                <a:tableStyleId>{69012ECD-51FC-41F1-AA8D-1B2483CD663E}</a:tableStyleId>
              </a:tblPr>
              <a:tblGrid>
                <a:gridCol w="1224971">
                  <a:extLst>
                    <a:ext uri="{9D8B030D-6E8A-4147-A177-3AD203B41FA5}">
                      <a16:colId xmlns:a16="http://schemas.microsoft.com/office/drawing/2014/main" val="379569235"/>
                    </a:ext>
                  </a:extLst>
                </a:gridCol>
                <a:gridCol w="2119871">
                  <a:extLst>
                    <a:ext uri="{9D8B030D-6E8A-4147-A177-3AD203B41FA5}">
                      <a16:colId xmlns:a16="http://schemas.microsoft.com/office/drawing/2014/main" val="3329571578"/>
                    </a:ext>
                  </a:extLst>
                </a:gridCol>
                <a:gridCol w="1673207">
                  <a:extLst>
                    <a:ext uri="{9D8B030D-6E8A-4147-A177-3AD203B41FA5}">
                      <a16:colId xmlns:a16="http://schemas.microsoft.com/office/drawing/2014/main" val="3260551091"/>
                    </a:ext>
                  </a:extLst>
                </a:gridCol>
                <a:gridCol w="1673207">
                  <a:extLst>
                    <a:ext uri="{9D8B030D-6E8A-4147-A177-3AD203B41FA5}">
                      <a16:colId xmlns:a16="http://schemas.microsoft.com/office/drawing/2014/main" val="578521855"/>
                    </a:ext>
                  </a:extLst>
                </a:gridCol>
              </a:tblGrid>
              <a:tr h="335591">
                <a:tc gridSpan="2">
                  <a:txBody>
                    <a:bodyPr/>
                    <a:lstStyle/>
                    <a:p>
                      <a:pPr algn="ctr">
                        <a:lnSpc>
                          <a:spcPct val="120000"/>
                        </a:lnSpc>
                      </a:pPr>
                      <a:r>
                        <a:rPr lang="pt-BR" sz="1600">
                          <a:effectLst/>
                        </a:rPr>
                        <a:t>Inglês - Português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tc gridSpan="2">
                  <a:txBody>
                    <a:bodyPr/>
                    <a:lstStyle/>
                    <a:p>
                      <a:pPr algn="ctr">
                        <a:lnSpc>
                          <a:spcPct val="120000"/>
                        </a:lnSpc>
                      </a:pPr>
                      <a:r>
                        <a:rPr lang="pt-BR" sz="1600">
                          <a:effectLst/>
                        </a:rPr>
                        <a:t>Português - Inglês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extLst>
                  <a:ext uri="{0D108BD9-81ED-4DB2-BD59-A6C34878D82A}">
                    <a16:rowId xmlns:a16="http://schemas.microsoft.com/office/drawing/2014/main" val="869544285"/>
                  </a:ext>
                </a:extLst>
              </a:tr>
              <a:tr h="843596">
                <a:tc>
                  <a:txBody>
                    <a:bodyPr/>
                    <a:lstStyle/>
                    <a:p>
                      <a:pPr>
                        <a:lnSpc>
                          <a:spcPct val="150000"/>
                        </a:lnSpc>
                      </a:pPr>
                      <a:r>
                        <a:rPr lang="pt-BR" sz="1600">
                          <a:effectLst/>
                        </a:rPr>
                        <a:t>notice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notar, perceber</a:t>
                      </a:r>
                      <a:r>
                        <a:rPr lang="en-US" sz="1600">
                          <a:effectLst/>
                        </a:rPr>
                        <a:t>  </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notícia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news</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022129020"/>
                  </a:ext>
                </a:extLst>
              </a:tr>
              <a:tr h="854586">
                <a:tc>
                  <a:txBody>
                    <a:bodyPr/>
                    <a:lstStyle/>
                    <a:p>
                      <a:pPr>
                        <a:lnSpc>
                          <a:spcPct val="150000"/>
                        </a:lnSpc>
                      </a:pPr>
                      <a:r>
                        <a:rPr lang="pt-BR" sz="1600">
                          <a:effectLst/>
                        </a:rPr>
                        <a:t>novel</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romance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novela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soap, soap opera</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278089230"/>
                  </a:ext>
                </a:extLst>
              </a:tr>
              <a:tr h="403286">
                <a:tc>
                  <a:txBody>
                    <a:bodyPr/>
                    <a:lstStyle/>
                    <a:p>
                      <a:pPr>
                        <a:lnSpc>
                          <a:spcPct val="150000"/>
                        </a:lnSpc>
                      </a:pPr>
                      <a:r>
                        <a:rPr lang="pt-BR" sz="1600">
                          <a:effectLst/>
                        </a:rPr>
                        <a:t>office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escritório</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oficial</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official</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651939562"/>
                  </a:ext>
                </a:extLst>
              </a:tr>
              <a:tr h="843596">
                <a:tc>
                  <a:txBody>
                    <a:bodyPr/>
                    <a:lstStyle/>
                    <a:p>
                      <a:pPr>
                        <a:lnSpc>
                          <a:spcPct val="150000"/>
                        </a:lnSpc>
                      </a:pPr>
                      <a:r>
                        <a:rPr lang="pt-BR" sz="1600">
                          <a:effectLst/>
                        </a:rPr>
                        <a:t>parents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pais</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parentes</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relatives</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3413791777"/>
                  </a:ext>
                </a:extLst>
              </a:tr>
              <a:tr h="854586">
                <a:tc>
                  <a:txBody>
                    <a:bodyPr/>
                    <a:lstStyle/>
                    <a:p>
                      <a:pPr>
                        <a:lnSpc>
                          <a:spcPct val="150000"/>
                        </a:lnSpc>
                      </a:pPr>
                      <a:r>
                        <a:rPr lang="pt-BR" sz="1600">
                          <a:effectLst/>
                        </a:rPr>
                        <a:t>particular</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específico/a, exato/a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particular</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per</a:t>
                      </a:r>
                      <a:r>
                        <a:rPr lang="en-US" sz="1600">
                          <a:effectLst/>
                        </a:rPr>
                        <a:t>  </a:t>
                      </a:r>
                      <a:r>
                        <a:rPr lang="pt-BR" sz="1600">
                          <a:effectLst/>
                        </a:rPr>
                        <a:t>sonal, private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61059364"/>
                  </a:ext>
                </a:extLst>
              </a:tr>
              <a:tr h="854586">
                <a:tc>
                  <a:txBody>
                    <a:bodyPr/>
                    <a:lstStyle/>
                    <a:p>
                      <a:pPr>
                        <a:lnSpc>
                          <a:spcPct val="150000"/>
                        </a:lnSpc>
                      </a:pPr>
                      <a:r>
                        <a:rPr lang="pt-BR" sz="1600">
                          <a:effectLst/>
                        </a:rPr>
                        <a:t>policy</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política (diretrizes)</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polícia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police</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020466335"/>
                  </a:ext>
                </a:extLst>
              </a:tr>
            </a:tbl>
          </a:graphicData>
        </a:graphic>
      </p:graphicFrame>
    </p:spTree>
    <p:extLst>
      <p:ext uri="{BB962C8B-B14F-4D97-AF65-F5344CB8AC3E}">
        <p14:creationId xmlns:p14="http://schemas.microsoft.com/office/powerpoint/2010/main" val="1388077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false friends</a:t>
            </a:r>
          </a:p>
        </p:txBody>
      </p:sp>
      <p:graphicFrame>
        <p:nvGraphicFramePr>
          <p:cNvPr id="18" name="Tabela 17">
            <a:extLst>
              <a:ext uri="{FF2B5EF4-FFF2-40B4-BE49-F238E27FC236}">
                <a16:creationId xmlns:a16="http://schemas.microsoft.com/office/drawing/2014/main" id="{7A5E8F83-35E2-7ACD-E5DF-F51D128D2281}"/>
              </a:ext>
            </a:extLst>
          </p:cNvPr>
          <p:cNvGraphicFramePr>
            <a:graphicFrameLocks noGrp="1"/>
          </p:cNvGraphicFramePr>
          <p:nvPr>
            <p:extLst>
              <p:ext uri="{D42A27DB-BD31-4B8C-83A1-F6EECF244321}">
                <p14:modId xmlns:p14="http://schemas.microsoft.com/office/powerpoint/2010/main" val="88489951"/>
              </p:ext>
            </p:extLst>
          </p:nvPr>
        </p:nvGraphicFramePr>
        <p:xfrm>
          <a:off x="5077610" y="643467"/>
          <a:ext cx="6691256" cy="5059820"/>
        </p:xfrm>
        <a:graphic>
          <a:graphicData uri="http://schemas.openxmlformats.org/drawingml/2006/table">
            <a:tbl>
              <a:tblPr firstRow="1" firstCol="1" bandRow="1">
                <a:tableStyleId>{69012ECD-51FC-41F1-AA8D-1B2483CD663E}</a:tableStyleId>
              </a:tblPr>
              <a:tblGrid>
                <a:gridCol w="1224971">
                  <a:extLst>
                    <a:ext uri="{9D8B030D-6E8A-4147-A177-3AD203B41FA5}">
                      <a16:colId xmlns:a16="http://schemas.microsoft.com/office/drawing/2014/main" val="379569235"/>
                    </a:ext>
                  </a:extLst>
                </a:gridCol>
                <a:gridCol w="2119871">
                  <a:extLst>
                    <a:ext uri="{9D8B030D-6E8A-4147-A177-3AD203B41FA5}">
                      <a16:colId xmlns:a16="http://schemas.microsoft.com/office/drawing/2014/main" val="3329571578"/>
                    </a:ext>
                  </a:extLst>
                </a:gridCol>
                <a:gridCol w="1673207">
                  <a:extLst>
                    <a:ext uri="{9D8B030D-6E8A-4147-A177-3AD203B41FA5}">
                      <a16:colId xmlns:a16="http://schemas.microsoft.com/office/drawing/2014/main" val="3260551091"/>
                    </a:ext>
                  </a:extLst>
                </a:gridCol>
                <a:gridCol w="1673207">
                  <a:extLst>
                    <a:ext uri="{9D8B030D-6E8A-4147-A177-3AD203B41FA5}">
                      <a16:colId xmlns:a16="http://schemas.microsoft.com/office/drawing/2014/main" val="578521855"/>
                    </a:ext>
                  </a:extLst>
                </a:gridCol>
              </a:tblGrid>
              <a:tr h="335591">
                <a:tc gridSpan="2">
                  <a:txBody>
                    <a:bodyPr/>
                    <a:lstStyle/>
                    <a:p>
                      <a:pPr algn="ctr">
                        <a:lnSpc>
                          <a:spcPct val="120000"/>
                        </a:lnSpc>
                      </a:pPr>
                      <a:r>
                        <a:rPr lang="pt-BR" sz="1600">
                          <a:effectLst/>
                        </a:rPr>
                        <a:t>Inglês - Português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tc gridSpan="2">
                  <a:txBody>
                    <a:bodyPr/>
                    <a:lstStyle/>
                    <a:p>
                      <a:pPr algn="ctr">
                        <a:lnSpc>
                          <a:spcPct val="120000"/>
                        </a:lnSpc>
                      </a:pPr>
                      <a:r>
                        <a:rPr lang="pt-BR" sz="1600">
                          <a:effectLst/>
                        </a:rPr>
                        <a:t>Português - Inglês</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tc>
                <a:tc hMerge="1">
                  <a:txBody>
                    <a:bodyPr/>
                    <a:lstStyle/>
                    <a:p>
                      <a:endParaRPr lang="pt-BR"/>
                    </a:p>
                  </a:txBody>
                  <a:tcPr/>
                </a:tc>
                <a:extLst>
                  <a:ext uri="{0D108BD9-81ED-4DB2-BD59-A6C34878D82A}">
                    <a16:rowId xmlns:a16="http://schemas.microsoft.com/office/drawing/2014/main" val="869544285"/>
                  </a:ext>
                </a:extLst>
              </a:tr>
              <a:tr h="1757185">
                <a:tc>
                  <a:txBody>
                    <a:bodyPr/>
                    <a:lstStyle/>
                    <a:p>
                      <a:pPr>
                        <a:lnSpc>
                          <a:spcPct val="150000"/>
                        </a:lnSpc>
                      </a:pPr>
                      <a:r>
                        <a:rPr lang="pt-BR" sz="1600">
                          <a:effectLst/>
                        </a:rPr>
                        <a:t>realize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perceber, dar-se conta de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realizar</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en-US" sz="1600" dirty="0">
                          <a:effectLst/>
                        </a:rPr>
                        <a:t>perform, carry out, fulfill, accomplish</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312151499"/>
                  </a:ext>
                </a:extLst>
              </a:tr>
              <a:tr h="854586">
                <a:tc>
                  <a:txBody>
                    <a:bodyPr/>
                    <a:lstStyle/>
                    <a:p>
                      <a:pPr>
                        <a:lnSpc>
                          <a:spcPct val="150000"/>
                        </a:lnSpc>
                      </a:pPr>
                      <a:r>
                        <a:rPr lang="pt-BR" sz="1600">
                          <a:effectLst/>
                        </a:rPr>
                        <a:t>stranger</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desconhecido/a, estranho/a</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estrangeiro/a</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foreigner</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472754073"/>
                  </a:ext>
                </a:extLst>
              </a:tr>
              <a:tr h="854586">
                <a:tc>
                  <a:txBody>
                    <a:bodyPr/>
                    <a:lstStyle/>
                    <a:p>
                      <a:pPr>
                        <a:lnSpc>
                          <a:spcPct val="150000"/>
                        </a:lnSpc>
                      </a:pPr>
                      <a:r>
                        <a:rPr lang="pt-BR" sz="1600" dirty="0">
                          <a:effectLst/>
                        </a:rPr>
                        <a:t>support</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apoiar</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suportar (tolerar)</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stand, </a:t>
                      </a:r>
                      <a:r>
                        <a:rPr lang="en-US" sz="1600">
                          <a:effectLst/>
                        </a:rPr>
                        <a:t>  </a:t>
                      </a:r>
                      <a:r>
                        <a:rPr lang="pt-BR" sz="1600">
                          <a:effectLst/>
                        </a:rPr>
                        <a:t>tolerate</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3896080773"/>
                  </a:ext>
                </a:extLst>
              </a:tr>
              <a:tr h="403286">
                <a:tc>
                  <a:txBody>
                    <a:bodyPr/>
                    <a:lstStyle/>
                    <a:p>
                      <a:pPr>
                        <a:lnSpc>
                          <a:spcPct val="150000"/>
                        </a:lnSpc>
                      </a:pPr>
                      <a:r>
                        <a:rPr lang="pt-BR" sz="1600">
                          <a:effectLst/>
                        </a:rPr>
                        <a:t>time</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tempo</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time</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team</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2813428463"/>
                  </a:ext>
                </a:extLst>
              </a:tr>
              <a:tr h="854586">
                <a:tc>
                  <a:txBody>
                    <a:bodyPr/>
                    <a:lstStyle/>
                    <a:p>
                      <a:pPr>
                        <a:lnSpc>
                          <a:spcPct val="150000"/>
                        </a:lnSpc>
                      </a:pPr>
                      <a:r>
                        <a:rPr lang="pt-BR" sz="1600">
                          <a:effectLst/>
                        </a:rPr>
                        <a:t>turn</a:t>
                      </a:r>
                      <a:endParaRPr lang="pt-BR" sz="1600" b="1">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a:effectLst/>
                        </a:rPr>
                        <a:t>vez, volta; virar, girar</a:t>
                      </a:r>
                      <a:endParaRPr lang="pt-BR" sz="1600">
                        <a:solidFill>
                          <a:srgbClr val="FF327F"/>
                        </a:solidFill>
                        <a:effectLst/>
                        <a:latin typeface="FrutigerLT-Roman"/>
                        <a:ea typeface="Times New Roman" panose="02020603050405020304" pitchFamily="18" charset="0"/>
                        <a:cs typeface="FrutigerLT-Roman"/>
                      </a:endParaRPr>
                    </a:p>
                  </a:txBody>
                  <a:tcPr marL="36789" marR="36789" marT="0" marB="0" anchor="ctr"/>
                </a:tc>
                <a:tc>
                  <a:txBody>
                    <a:bodyPr/>
                    <a:lstStyle/>
                    <a:p>
                      <a:pPr>
                        <a:lnSpc>
                          <a:spcPct val="150000"/>
                        </a:lnSpc>
                      </a:pPr>
                      <a:r>
                        <a:rPr lang="pt-BR" sz="1600" b="1" dirty="0">
                          <a:effectLst/>
                        </a:rPr>
                        <a:t>turno</a:t>
                      </a:r>
                      <a:endParaRPr lang="pt-BR" sz="1600" b="1" dirty="0">
                        <a:solidFill>
                          <a:srgbClr val="FF327F"/>
                        </a:solidFill>
                        <a:effectLst/>
                        <a:latin typeface="FrutigerLT-Bold"/>
                        <a:ea typeface="Times New Roman" panose="02020603050405020304" pitchFamily="18" charset="0"/>
                        <a:cs typeface="FrutigerLT-Bold"/>
                      </a:endParaRPr>
                    </a:p>
                  </a:txBody>
                  <a:tcPr marL="36789" marR="36789" marT="0" marB="0" anchor="ctr"/>
                </a:tc>
                <a:tc>
                  <a:txBody>
                    <a:bodyPr/>
                    <a:lstStyle/>
                    <a:p>
                      <a:pPr>
                        <a:lnSpc>
                          <a:spcPct val="150000"/>
                        </a:lnSpc>
                      </a:pPr>
                      <a:r>
                        <a:rPr lang="pt-BR" sz="1600" dirty="0">
                          <a:effectLst/>
                        </a:rPr>
                        <a:t>shift; round</a:t>
                      </a:r>
                      <a:endParaRPr lang="pt-BR" sz="1600" dirty="0">
                        <a:solidFill>
                          <a:srgbClr val="FF327F"/>
                        </a:solidFill>
                        <a:effectLst/>
                        <a:latin typeface="FrutigerLT-Roman"/>
                        <a:ea typeface="Times New Roman" panose="02020603050405020304" pitchFamily="18" charset="0"/>
                        <a:cs typeface="FrutigerLT-Roman"/>
                      </a:endParaRPr>
                    </a:p>
                  </a:txBody>
                  <a:tcPr marL="36789" marR="36789" marT="0" marB="0" anchor="ctr"/>
                </a:tc>
                <a:extLst>
                  <a:ext uri="{0D108BD9-81ED-4DB2-BD59-A6C34878D82A}">
                    <a16:rowId xmlns:a16="http://schemas.microsoft.com/office/drawing/2014/main" val="1259220743"/>
                  </a:ext>
                </a:extLst>
              </a:tr>
            </a:tbl>
          </a:graphicData>
        </a:graphic>
      </p:graphicFrame>
    </p:spTree>
    <p:extLst>
      <p:ext uri="{BB962C8B-B14F-4D97-AF65-F5344CB8AC3E}">
        <p14:creationId xmlns:p14="http://schemas.microsoft.com/office/powerpoint/2010/main" val="2746492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household chores</a:t>
            </a:r>
          </a:p>
        </p:txBody>
      </p:sp>
      <p:sp>
        <p:nvSpPr>
          <p:cNvPr id="14" name="CaixaDeTexto 13">
            <a:extLst>
              <a:ext uri="{FF2B5EF4-FFF2-40B4-BE49-F238E27FC236}">
                <a16:creationId xmlns:a16="http://schemas.microsoft.com/office/drawing/2014/main" id="{6A4BB959-EED9-EC08-9271-1D571EF3280C}"/>
              </a:ext>
            </a:extLst>
          </p:cNvPr>
          <p:cNvSpPr txBox="1"/>
          <p:nvPr/>
        </p:nvSpPr>
        <p:spPr>
          <a:xfrm>
            <a:off x="7368987" y="5996495"/>
            <a:ext cx="2897834" cy="461665"/>
          </a:xfrm>
          <a:custGeom>
            <a:avLst/>
            <a:gdLst>
              <a:gd name="connsiteX0" fmla="*/ 0 w 2897834"/>
              <a:gd name="connsiteY0" fmla="*/ 0 h 461665"/>
              <a:gd name="connsiteX1" fmla="*/ 2897834 w 2897834"/>
              <a:gd name="connsiteY1" fmla="*/ 0 h 461665"/>
              <a:gd name="connsiteX2" fmla="*/ 2897834 w 2897834"/>
              <a:gd name="connsiteY2" fmla="*/ 461665 h 461665"/>
              <a:gd name="connsiteX3" fmla="*/ 0 w 2897834"/>
              <a:gd name="connsiteY3" fmla="*/ 461665 h 461665"/>
              <a:gd name="connsiteX4" fmla="*/ 0 w 289783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61665" fill="none" extrusionOk="0">
                <a:moveTo>
                  <a:pt x="0" y="0"/>
                </a:moveTo>
                <a:cubicBezTo>
                  <a:pt x="725081" y="-49533"/>
                  <a:pt x="1800587" y="-14809"/>
                  <a:pt x="2897834" y="0"/>
                </a:cubicBezTo>
                <a:cubicBezTo>
                  <a:pt x="2895686" y="186521"/>
                  <a:pt x="2895541" y="313513"/>
                  <a:pt x="2897834" y="461665"/>
                </a:cubicBezTo>
                <a:cubicBezTo>
                  <a:pt x="2316579" y="413434"/>
                  <a:pt x="782793" y="546120"/>
                  <a:pt x="0" y="461665"/>
                </a:cubicBezTo>
                <a:cubicBezTo>
                  <a:pt x="-3326" y="342772"/>
                  <a:pt x="-14350" y="47724"/>
                  <a:pt x="0" y="0"/>
                </a:cubicBezTo>
                <a:close/>
              </a:path>
              <a:path w="2897834" h="461665" stroke="0" extrusionOk="0">
                <a:moveTo>
                  <a:pt x="0" y="0"/>
                </a:moveTo>
                <a:cubicBezTo>
                  <a:pt x="1253047" y="118645"/>
                  <a:pt x="2421489" y="116012"/>
                  <a:pt x="2897834" y="0"/>
                </a:cubicBezTo>
                <a:cubicBezTo>
                  <a:pt x="2916580" y="143527"/>
                  <a:pt x="2870844" y="261265"/>
                  <a:pt x="2897834" y="461665"/>
                </a:cubicBezTo>
                <a:cubicBezTo>
                  <a:pt x="2555081" y="596265"/>
                  <a:pt x="43460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doing the ironing</a:t>
            </a:r>
          </a:p>
        </p:txBody>
      </p:sp>
      <p:sp>
        <p:nvSpPr>
          <p:cNvPr id="15" name="CaixaDeTexto 14">
            <a:extLst>
              <a:ext uri="{FF2B5EF4-FFF2-40B4-BE49-F238E27FC236}">
                <a16:creationId xmlns:a16="http://schemas.microsoft.com/office/drawing/2014/main" id="{130D7CD0-E936-1E6C-14A3-47E9AB584EE9}"/>
              </a:ext>
            </a:extLst>
          </p:cNvPr>
          <p:cNvSpPr txBox="1"/>
          <p:nvPr/>
        </p:nvSpPr>
        <p:spPr>
          <a:xfrm>
            <a:off x="7401519" y="1852738"/>
            <a:ext cx="2897834" cy="430887"/>
          </a:xfrm>
          <a:custGeom>
            <a:avLst/>
            <a:gdLst>
              <a:gd name="connsiteX0" fmla="*/ 0 w 2897834"/>
              <a:gd name="connsiteY0" fmla="*/ 0 h 430887"/>
              <a:gd name="connsiteX1" fmla="*/ 2897834 w 2897834"/>
              <a:gd name="connsiteY1" fmla="*/ 0 h 430887"/>
              <a:gd name="connsiteX2" fmla="*/ 2897834 w 2897834"/>
              <a:gd name="connsiteY2" fmla="*/ 430887 h 430887"/>
              <a:gd name="connsiteX3" fmla="*/ 0 w 2897834"/>
              <a:gd name="connsiteY3" fmla="*/ 430887 h 430887"/>
              <a:gd name="connsiteX4" fmla="*/ 0 w 289783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30887" fill="none" extrusionOk="0">
                <a:moveTo>
                  <a:pt x="0" y="0"/>
                </a:moveTo>
                <a:cubicBezTo>
                  <a:pt x="725081" y="-49533"/>
                  <a:pt x="1800587" y="-14809"/>
                  <a:pt x="2897834" y="0"/>
                </a:cubicBezTo>
                <a:cubicBezTo>
                  <a:pt x="2891686" y="73646"/>
                  <a:pt x="2896026" y="310895"/>
                  <a:pt x="2897834" y="430887"/>
                </a:cubicBezTo>
                <a:cubicBezTo>
                  <a:pt x="2316579" y="382656"/>
                  <a:pt x="782793" y="515342"/>
                  <a:pt x="0" y="430887"/>
                </a:cubicBezTo>
                <a:cubicBezTo>
                  <a:pt x="28024" y="240886"/>
                  <a:pt x="-20033" y="117543"/>
                  <a:pt x="0" y="0"/>
                </a:cubicBezTo>
                <a:close/>
              </a:path>
              <a:path w="2897834" h="430887" stroke="0" extrusionOk="0">
                <a:moveTo>
                  <a:pt x="0" y="0"/>
                </a:moveTo>
                <a:cubicBezTo>
                  <a:pt x="1253047" y="118645"/>
                  <a:pt x="2421489" y="116012"/>
                  <a:pt x="2897834" y="0"/>
                </a:cubicBezTo>
                <a:cubicBezTo>
                  <a:pt x="2867492" y="55302"/>
                  <a:pt x="2876906" y="259425"/>
                  <a:pt x="2897834" y="430887"/>
                </a:cubicBezTo>
                <a:cubicBezTo>
                  <a:pt x="2555081" y="565487"/>
                  <a:pt x="434605"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babysitting</a:t>
            </a:r>
          </a:p>
        </p:txBody>
      </p:sp>
      <p:sp>
        <p:nvSpPr>
          <p:cNvPr id="16" name="CaixaDeTexto 15">
            <a:extLst>
              <a:ext uri="{FF2B5EF4-FFF2-40B4-BE49-F238E27FC236}">
                <a16:creationId xmlns:a16="http://schemas.microsoft.com/office/drawing/2014/main" id="{85B85CFB-D456-82DE-0BAC-F9E008A70F88}"/>
              </a:ext>
            </a:extLst>
          </p:cNvPr>
          <p:cNvSpPr txBox="1"/>
          <p:nvPr/>
        </p:nvSpPr>
        <p:spPr>
          <a:xfrm>
            <a:off x="7403461" y="3604417"/>
            <a:ext cx="2818404" cy="769441"/>
          </a:xfrm>
          <a:custGeom>
            <a:avLst/>
            <a:gdLst>
              <a:gd name="connsiteX0" fmla="*/ 0 w 2818404"/>
              <a:gd name="connsiteY0" fmla="*/ 0 h 769441"/>
              <a:gd name="connsiteX1" fmla="*/ 2818404 w 2818404"/>
              <a:gd name="connsiteY1" fmla="*/ 0 h 769441"/>
              <a:gd name="connsiteX2" fmla="*/ 2818404 w 2818404"/>
              <a:gd name="connsiteY2" fmla="*/ 769441 h 769441"/>
              <a:gd name="connsiteX3" fmla="*/ 0 w 2818404"/>
              <a:gd name="connsiteY3" fmla="*/ 769441 h 769441"/>
              <a:gd name="connsiteX4" fmla="*/ 0 w 2818404"/>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404" h="769441" fill="none" extrusionOk="0">
                <a:moveTo>
                  <a:pt x="0" y="0"/>
                </a:moveTo>
                <a:cubicBezTo>
                  <a:pt x="1196723" y="-49533"/>
                  <a:pt x="2312696" y="-14809"/>
                  <a:pt x="2818404" y="0"/>
                </a:cubicBezTo>
                <a:cubicBezTo>
                  <a:pt x="2787179" y="286720"/>
                  <a:pt x="2841252" y="655674"/>
                  <a:pt x="2818404" y="769441"/>
                </a:cubicBezTo>
                <a:cubicBezTo>
                  <a:pt x="2350571" y="721210"/>
                  <a:pt x="1221959" y="853896"/>
                  <a:pt x="0" y="769441"/>
                </a:cubicBezTo>
                <a:cubicBezTo>
                  <a:pt x="-57740" y="678829"/>
                  <a:pt x="16292" y="255566"/>
                  <a:pt x="0" y="0"/>
                </a:cubicBezTo>
                <a:close/>
              </a:path>
              <a:path w="2818404" h="769441" stroke="0" extrusionOk="0">
                <a:moveTo>
                  <a:pt x="0" y="0"/>
                </a:moveTo>
                <a:cubicBezTo>
                  <a:pt x="870361" y="118645"/>
                  <a:pt x="2306020" y="116012"/>
                  <a:pt x="2818404" y="0"/>
                </a:cubicBezTo>
                <a:cubicBezTo>
                  <a:pt x="2807212" y="367057"/>
                  <a:pt x="2816596" y="671081"/>
                  <a:pt x="2818404" y="769441"/>
                </a:cubicBezTo>
                <a:cubicBezTo>
                  <a:pt x="1963415" y="904041"/>
                  <a:pt x="937570" y="612245"/>
                  <a:pt x="0" y="769441"/>
                </a:cubicBezTo>
                <a:cubicBezTo>
                  <a:pt x="-43889" y="483290"/>
                  <a:pt x="13842" y="2597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cooking/ preparing a recipe</a:t>
            </a:r>
          </a:p>
        </p:txBody>
      </p:sp>
      <p:pic>
        <p:nvPicPr>
          <p:cNvPr id="30" name="Imagem 29">
            <a:extLst>
              <a:ext uri="{FF2B5EF4-FFF2-40B4-BE49-F238E27FC236}">
                <a16:creationId xmlns:a16="http://schemas.microsoft.com/office/drawing/2014/main" id="{B0035732-5B2C-8FC0-E265-CF9B63435265}"/>
              </a:ext>
            </a:extLst>
          </p:cNvPr>
          <p:cNvPicPr>
            <a:picLocks noChangeAspect="1"/>
          </p:cNvPicPr>
          <p:nvPr/>
        </p:nvPicPr>
        <p:blipFill>
          <a:blip r:embed="rId2"/>
          <a:stretch>
            <a:fillRect/>
          </a:stretch>
        </p:blipFill>
        <p:spPr>
          <a:xfrm>
            <a:off x="5530999" y="413105"/>
            <a:ext cx="1870520" cy="1870520"/>
          </a:xfrm>
          <a:prstGeom prst="rect">
            <a:avLst/>
          </a:prstGeom>
        </p:spPr>
      </p:pic>
      <p:pic>
        <p:nvPicPr>
          <p:cNvPr id="31" name="Imagem 30">
            <a:extLst>
              <a:ext uri="{FF2B5EF4-FFF2-40B4-BE49-F238E27FC236}">
                <a16:creationId xmlns:a16="http://schemas.microsoft.com/office/drawing/2014/main" id="{846251B4-F303-B0B3-0241-B8B4FEFC1D64}"/>
              </a:ext>
            </a:extLst>
          </p:cNvPr>
          <p:cNvPicPr>
            <a:picLocks noChangeAspect="1"/>
          </p:cNvPicPr>
          <p:nvPr/>
        </p:nvPicPr>
        <p:blipFill>
          <a:blip r:embed="rId3"/>
          <a:stretch>
            <a:fillRect/>
          </a:stretch>
        </p:blipFill>
        <p:spPr>
          <a:xfrm>
            <a:off x="5530999" y="2497407"/>
            <a:ext cx="1870520" cy="1870520"/>
          </a:xfrm>
          <a:prstGeom prst="rect">
            <a:avLst/>
          </a:prstGeom>
        </p:spPr>
      </p:pic>
      <p:pic>
        <p:nvPicPr>
          <p:cNvPr id="33" name="Imagem 32">
            <a:extLst>
              <a:ext uri="{FF2B5EF4-FFF2-40B4-BE49-F238E27FC236}">
                <a16:creationId xmlns:a16="http://schemas.microsoft.com/office/drawing/2014/main" id="{E17CC5B8-1EDD-188C-658F-137B27394192}"/>
              </a:ext>
            </a:extLst>
          </p:cNvPr>
          <p:cNvPicPr>
            <a:picLocks noChangeAspect="1"/>
          </p:cNvPicPr>
          <p:nvPr/>
        </p:nvPicPr>
        <p:blipFill>
          <a:blip r:embed="rId4"/>
          <a:stretch>
            <a:fillRect/>
          </a:stretch>
        </p:blipFill>
        <p:spPr>
          <a:xfrm>
            <a:off x="5530998" y="4587640"/>
            <a:ext cx="1837989" cy="1870520"/>
          </a:xfrm>
          <a:prstGeom prst="rect">
            <a:avLst/>
          </a:prstGeom>
        </p:spPr>
      </p:pic>
      <p:sp>
        <p:nvSpPr>
          <p:cNvPr id="5" name="CaixaDeTexto 4">
            <a:extLst>
              <a:ext uri="{FF2B5EF4-FFF2-40B4-BE49-F238E27FC236}">
                <a16:creationId xmlns:a16="http://schemas.microsoft.com/office/drawing/2014/main" id="{08C61085-26BD-5AEC-038A-4BFCF6C46AF7}"/>
              </a:ext>
            </a:extLst>
          </p:cNvPr>
          <p:cNvSpPr txBox="1"/>
          <p:nvPr/>
        </p:nvSpPr>
        <p:spPr>
          <a:xfrm rot="16200000">
            <a:off x="4244221" y="5188166"/>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ODUA IMAGES/</a:t>
            </a:r>
          </a:p>
          <a:p>
            <a:r>
              <a:rPr lang="pt-BR" sz="900" b="1" i="0" u="none" strike="noStrike" baseline="0" dirty="0">
                <a:solidFill>
                  <a:srgbClr val="2F2F2E"/>
                </a:solidFill>
                <a:latin typeface="HelveticaLTStd-Cond"/>
              </a:rPr>
              <a:t>SHUTTERSTOCK.COM</a:t>
            </a:r>
            <a:endParaRPr lang="pt-BR" sz="900" b="1" dirty="0"/>
          </a:p>
        </p:txBody>
      </p:sp>
      <p:sp>
        <p:nvSpPr>
          <p:cNvPr id="6" name="CaixaDeTexto 5">
            <a:extLst>
              <a:ext uri="{FF2B5EF4-FFF2-40B4-BE49-F238E27FC236}">
                <a16:creationId xmlns:a16="http://schemas.microsoft.com/office/drawing/2014/main" id="{045244E5-36EC-FD37-4F32-0B0575DC2B12}"/>
              </a:ext>
            </a:extLst>
          </p:cNvPr>
          <p:cNvSpPr txBox="1"/>
          <p:nvPr/>
        </p:nvSpPr>
        <p:spPr>
          <a:xfrm rot="16200000">
            <a:off x="4219094" y="3031274"/>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PROSTOCK-STUDIO/</a:t>
            </a:r>
          </a:p>
          <a:p>
            <a:r>
              <a:rPr lang="pt-BR" sz="900" b="1" i="0" u="none" strike="noStrike" baseline="0" dirty="0">
                <a:solidFill>
                  <a:srgbClr val="2F2F2E"/>
                </a:solidFill>
                <a:latin typeface="HelveticaLTStd-Cond"/>
              </a:rPr>
              <a:t>SHUTTERSTOCK.COM</a:t>
            </a:r>
            <a:endParaRPr lang="pt-BR" sz="900" b="1" dirty="0"/>
          </a:p>
        </p:txBody>
      </p:sp>
      <p:sp>
        <p:nvSpPr>
          <p:cNvPr id="7" name="CaixaDeTexto 6">
            <a:extLst>
              <a:ext uri="{FF2B5EF4-FFF2-40B4-BE49-F238E27FC236}">
                <a16:creationId xmlns:a16="http://schemas.microsoft.com/office/drawing/2014/main" id="{49BC055D-6FD8-2F8E-5B06-89B7D63D9362}"/>
              </a:ext>
            </a:extLst>
          </p:cNvPr>
          <p:cNvSpPr txBox="1"/>
          <p:nvPr/>
        </p:nvSpPr>
        <p:spPr>
          <a:xfrm rot="16200000">
            <a:off x="4219093" y="955839"/>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BRICOLAGE/</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438466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household chores</a:t>
            </a:r>
          </a:p>
        </p:txBody>
      </p:sp>
      <p:sp>
        <p:nvSpPr>
          <p:cNvPr id="14" name="CaixaDeTexto 13">
            <a:extLst>
              <a:ext uri="{FF2B5EF4-FFF2-40B4-BE49-F238E27FC236}">
                <a16:creationId xmlns:a16="http://schemas.microsoft.com/office/drawing/2014/main" id="{6A4BB959-EED9-EC08-9271-1D571EF3280C}"/>
              </a:ext>
            </a:extLst>
          </p:cNvPr>
          <p:cNvSpPr txBox="1"/>
          <p:nvPr/>
        </p:nvSpPr>
        <p:spPr>
          <a:xfrm>
            <a:off x="7176037" y="5602568"/>
            <a:ext cx="2897834" cy="461665"/>
          </a:xfrm>
          <a:custGeom>
            <a:avLst/>
            <a:gdLst>
              <a:gd name="connsiteX0" fmla="*/ 0 w 2897834"/>
              <a:gd name="connsiteY0" fmla="*/ 0 h 461665"/>
              <a:gd name="connsiteX1" fmla="*/ 2897834 w 2897834"/>
              <a:gd name="connsiteY1" fmla="*/ 0 h 461665"/>
              <a:gd name="connsiteX2" fmla="*/ 2897834 w 2897834"/>
              <a:gd name="connsiteY2" fmla="*/ 461665 h 461665"/>
              <a:gd name="connsiteX3" fmla="*/ 0 w 2897834"/>
              <a:gd name="connsiteY3" fmla="*/ 461665 h 461665"/>
              <a:gd name="connsiteX4" fmla="*/ 0 w 289783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61665" fill="none" extrusionOk="0">
                <a:moveTo>
                  <a:pt x="0" y="0"/>
                </a:moveTo>
                <a:cubicBezTo>
                  <a:pt x="725081" y="-49533"/>
                  <a:pt x="1800587" y="-14809"/>
                  <a:pt x="2897834" y="0"/>
                </a:cubicBezTo>
                <a:cubicBezTo>
                  <a:pt x="2895686" y="186521"/>
                  <a:pt x="2895541" y="313513"/>
                  <a:pt x="2897834" y="461665"/>
                </a:cubicBezTo>
                <a:cubicBezTo>
                  <a:pt x="2316579" y="413434"/>
                  <a:pt x="782793" y="546120"/>
                  <a:pt x="0" y="461665"/>
                </a:cubicBezTo>
                <a:cubicBezTo>
                  <a:pt x="-3326" y="342772"/>
                  <a:pt x="-14350" y="47724"/>
                  <a:pt x="0" y="0"/>
                </a:cubicBezTo>
                <a:close/>
              </a:path>
              <a:path w="2897834" h="461665" stroke="0" extrusionOk="0">
                <a:moveTo>
                  <a:pt x="0" y="0"/>
                </a:moveTo>
                <a:cubicBezTo>
                  <a:pt x="1253047" y="118645"/>
                  <a:pt x="2421489" y="116012"/>
                  <a:pt x="2897834" y="0"/>
                </a:cubicBezTo>
                <a:cubicBezTo>
                  <a:pt x="2916580" y="143527"/>
                  <a:pt x="2870844" y="261265"/>
                  <a:pt x="2897834" y="461665"/>
                </a:cubicBezTo>
                <a:cubicBezTo>
                  <a:pt x="2555081" y="596265"/>
                  <a:pt x="43460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sweeping the floor</a:t>
            </a:r>
          </a:p>
        </p:txBody>
      </p:sp>
      <p:sp>
        <p:nvSpPr>
          <p:cNvPr id="15" name="CaixaDeTexto 14">
            <a:extLst>
              <a:ext uri="{FF2B5EF4-FFF2-40B4-BE49-F238E27FC236}">
                <a16:creationId xmlns:a16="http://schemas.microsoft.com/office/drawing/2014/main" id="{130D7CD0-E936-1E6C-14A3-47E9AB584EE9}"/>
              </a:ext>
            </a:extLst>
          </p:cNvPr>
          <p:cNvSpPr txBox="1"/>
          <p:nvPr/>
        </p:nvSpPr>
        <p:spPr>
          <a:xfrm>
            <a:off x="7176037" y="1852738"/>
            <a:ext cx="2897834" cy="430887"/>
          </a:xfrm>
          <a:custGeom>
            <a:avLst/>
            <a:gdLst>
              <a:gd name="connsiteX0" fmla="*/ 0 w 2897834"/>
              <a:gd name="connsiteY0" fmla="*/ 0 h 430887"/>
              <a:gd name="connsiteX1" fmla="*/ 2897834 w 2897834"/>
              <a:gd name="connsiteY1" fmla="*/ 0 h 430887"/>
              <a:gd name="connsiteX2" fmla="*/ 2897834 w 2897834"/>
              <a:gd name="connsiteY2" fmla="*/ 430887 h 430887"/>
              <a:gd name="connsiteX3" fmla="*/ 0 w 2897834"/>
              <a:gd name="connsiteY3" fmla="*/ 430887 h 430887"/>
              <a:gd name="connsiteX4" fmla="*/ 0 w 289783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30887" fill="none" extrusionOk="0">
                <a:moveTo>
                  <a:pt x="0" y="0"/>
                </a:moveTo>
                <a:cubicBezTo>
                  <a:pt x="725081" y="-49533"/>
                  <a:pt x="1800587" y="-14809"/>
                  <a:pt x="2897834" y="0"/>
                </a:cubicBezTo>
                <a:cubicBezTo>
                  <a:pt x="2891686" y="73646"/>
                  <a:pt x="2896026" y="310895"/>
                  <a:pt x="2897834" y="430887"/>
                </a:cubicBezTo>
                <a:cubicBezTo>
                  <a:pt x="2316579" y="382656"/>
                  <a:pt x="782793" y="515342"/>
                  <a:pt x="0" y="430887"/>
                </a:cubicBezTo>
                <a:cubicBezTo>
                  <a:pt x="28024" y="240886"/>
                  <a:pt x="-20033" y="117543"/>
                  <a:pt x="0" y="0"/>
                </a:cubicBezTo>
                <a:close/>
              </a:path>
              <a:path w="2897834" h="430887" stroke="0" extrusionOk="0">
                <a:moveTo>
                  <a:pt x="0" y="0"/>
                </a:moveTo>
                <a:cubicBezTo>
                  <a:pt x="1253047" y="118645"/>
                  <a:pt x="2421489" y="116012"/>
                  <a:pt x="2897834" y="0"/>
                </a:cubicBezTo>
                <a:cubicBezTo>
                  <a:pt x="2867492" y="55302"/>
                  <a:pt x="2876906" y="259425"/>
                  <a:pt x="2897834" y="430887"/>
                </a:cubicBezTo>
                <a:cubicBezTo>
                  <a:pt x="2555081" y="565487"/>
                  <a:pt x="434605"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making the bed</a:t>
            </a:r>
          </a:p>
        </p:txBody>
      </p:sp>
      <p:sp>
        <p:nvSpPr>
          <p:cNvPr id="16" name="CaixaDeTexto 15">
            <a:extLst>
              <a:ext uri="{FF2B5EF4-FFF2-40B4-BE49-F238E27FC236}">
                <a16:creationId xmlns:a16="http://schemas.microsoft.com/office/drawing/2014/main" id="{85B85CFB-D456-82DE-0BAC-F9E008A70F88}"/>
              </a:ext>
            </a:extLst>
          </p:cNvPr>
          <p:cNvSpPr txBox="1"/>
          <p:nvPr/>
        </p:nvSpPr>
        <p:spPr>
          <a:xfrm>
            <a:off x="7160295" y="3735171"/>
            <a:ext cx="2818404" cy="430887"/>
          </a:xfrm>
          <a:custGeom>
            <a:avLst/>
            <a:gdLst>
              <a:gd name="connsiteX0" fmla="*/ 0 w 2818404"/>
              <a:gd name="connsiteY0" fmla="*/ 0 h 430887"/>
              <a:gd name="connsiteX1" fmla="*/ 2818404 w 2818404"/>
              <a:gd name="connsiteY1" fmla="*/ 0 h 430887"/>
              <a:gd name="connsiteX2" fmla="*/ 2818404 w 2818404"/>
              <a:gd name="connsiteY2" fmla="*/ 430887 h 430887"/>
              <a:gd name="connsiteX3" fmla="*/ 0 w 2818404"/>
              <a:gd name="connsiteY3" fmla="*/ 430887 h 430887"/>
              <a:gd name="connsiteX4" fmla="*/ 0 w 281840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404" h="430887" fill="none" extrusionOk="0">
                <a:moveTo>
                  <a:pt x="0" y="0"/>
                </a:moveTo>
                <a:cubicBezTo>
                  <a:pt x="1196723" y="-49533"/>
                  <a:pt x="2312696" y="-14809"/>
                  <a:pt x="2818404" y="0"/>
                </a:cubicBezTo>
                <a:cubicBezTo>
                  <a:pt x="2812256" y="73646"/>
                  <a:pt x="2816596" y="310895"/>
                  <a:pt x="2818404" y="430887"/>
                </a:cubicBezTo>
                <a:cubicBezTo>
                  <a:pt x="2350571" y="382656"/>
                  <a:pt x="1221959" y="515342"/>
                  <a:pt x="0" y="430887"/>
                </a:cubicBezTo>
                <a:cubicBezTo>
                  <a:pt x="28024" y="240886"/>
                  <a:pt x="-20033" y="117543"/>
                  <a:pt x="0" y="0"/>
                </a:cubicBezTo>
                <a:close/>
              </a:path>
              <a:path w="2818404" h="430887" stroke="0" extrusionOk="0">
                <a:moveTo>
                  <a:pt x="0" y="0"/>
                </a:moveTo>
                <a:cubicBezTo>
                  <a:pt x="870361" y="118645"/>
                  <a:pt x="2306020" y="116012"/>
                  <a:pt x="2818404" y="0"/>
                </a:cubicBezTo>
                <a:cubicBezTo>
                  <a:pt x="2788062" y="55302"/>
                  <a:pt x="2797476" y="259425"/>
                  <a:pt x="2818404" y="430887"/>
                </a:cubicBezTo>
                <a:cubicBezTo>
                  <a:pt x="1963415" y="565487"/>
                  <a:pt x="937570"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setting the table</a:t>
            </a:r>
          </a:p>
        </p:txBody>
      </p:sp>
      <p:pic>
        <p:nvPicPr>
          <p:cNvPr id="4" name="Imagem 3">
            <a:extLst>
              <a:ext uri="{FF2B5EF4-FFF2-40B4-BE49-F238E27FC236}">
                <a16:creationId xmlns:a16="http://schemas.microsoft.com/office/drawing/2014/main" id="{7FF7B11C-A4B5-805E-3B87-C3F41C557572}"/>
              </a:ext>
            </a:extLst>
          </p:cNvPr>
          <p:cNvPicPr>
            <a:picLocks noChangeAspect="1"/>
          </p:cNvPicPr>
          <p:nvPr/>
        </p:nvPicPr>
        <p:blipFill>
          <a:blip r:embed="rId2"/>
          <a:stretch>
            <a:fillRect/>
          </a:stretch>
        </p:blipFill>
        <p:spPr>
          <a:xfrm>
            <a:off x="5365748" y="473336"/>
            <a:ext cx="1810289" cy="1810289"/>
          </a:xfrm>
          <a:prstGeom prst="rect">
            <a:avLst/>
          </a:prstGeom>
        </p:spPr>
      </p:pic>
      <p:pic>
        <p:nvPicPr>
          <p:cNvPr id="5" name="Imagem 4">
            <a:extLst>
              <a:ext uri="{FF2B5EF4-FFF2-40B4-BE49-F238E27FC236}">
                <a16:creationId xmlns:a16="http://schemas.microsoft.com/office/drawing/2014/main" id="{0327C573-6930-50D7-06A0-5B5143417C50}"/>
              </a:ext>
            </a:extLst>
          </p:cNvPr>
          <p:cNvPicPr>
            <a:picLocks noChangeAspect="1"/>
          </p:cNvPicPr>
          <p:nvPr/>
        </p:nvPicPr>
        <p:blipFill>
          <a:blip r:embed="rId3"/>
          <a:stretch>
            <a:fillRect/>
          </a:stretch>
        </p:blipFill>
        <p:spPr>
          <a:xfrm>
            <a:off x="5365748" y="2371511"/>
            <a:ext cx="1794547" cy="1794547"/>
          </a:xfrm>
          <a:prstGeom prst="rect">
            <a:avLst/>
          </a:prstGeom>
        </p:spPr>
      </p:pic>
      <p:pic>
        <p:nvPicPr>
          <p:cNvPr id="6" name="Imagem 5">
            <a:extLst>
              <a:ext uri="{FF2B5EF4-FFF2-40B4-BE49-F238E27FC236}">
                <a16:creationId xmlns:a16="http://schemas.microsoft.com/office/drawing/2014/main" id="{3670B3AD-D51E-86AC-7056-6E3296BBB6F7}"/>
              </a:ext>
            </a:extLst>
          </p:cNvPr>
          <p:cNvPicPr>
            <a:picLocks noChangeAspect="1"/>
          </p:cNvPicPr>
          <p:nvPr/>
        </p:nvPicPr>
        <p:blipFill>
          <a:blip r:embed="rId4"/>
          <a:stretch>
            <a:fillRect/>
          </a:stretch>
        </p:blipFill>
        <p:spPr>
          <a:xfrm>
            <a:off x="5365748" y="4253944"/>
            <a:ext cx="1810289" cy="1810289"/>
          </a:xfrm>
          <a:prstGeom prst="rect">
            <a:avLst/>
          </a:prstGeom>
        </p:spPr>
      </p:pic>
      <p:sp>
        <p:nvSpPr>
          <p:cNvPr id="8" name="CaixaDeTexto 7">
            <a:extLst>
              <a:ext uri="{FF2B5EF4-FFF2-40B4-BE49-F238E27FC236}">
                <a16:creationId xmlns:a16="http://schemas.microsoft.com/office/drawing/2014/main" id="{887973EA-8626-E834-D618-0481B4361619}"/>
              </a:ext>
            </a:extLst>
          </p:cNvPr>
          <p:cNvSpPr txBox="1"/>
          <p:nvPr/>
        </p:nvSpPr>
        <p:spPr>
          <a:xfrm rot="16200000">
            <a:off x="4053842" y="4840096"/>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DEAN DROBOT/</a:t>
            </a:r>
          </a:p>
          <a:p>
            <a:r>
              <a:rPr lang="pt-BR" sz="900" b="1" i="0" u="none" strike="noStrike" baseline="0" dirty="0">
                <a:solidFill>
                  <a:srgbClr val="2F2F2E"/>
                </a:solidFill>
                <a:latin typeface="HelveticaLTStd-Cond"/>
              </a:rPr>
              <a:t>SHUTTERSTOCK.COM</a:t>
            </a:r>
            <a:endParaRPr lang="pt-BR" sz="900" b="1" dirty="0"/>
          </a:p>
        </p:txBody>
      </p:sp>
      <p:sp>
        <p:nvSpPr>
          <p:cNvPr id="9" name="CaixaDeTexto 8">
            <a:extLst>
              <a:ext uri="{FF2B5EF4-FFF2-40B4-BE49-F238E27FC236}">
                <a16:creationId xmlns:a16="http://schemas.microsoft.com/office/drawing/2014/main" id="{49B2B534-DD44-1836-CD9F-9D585BDE5A89}"/>
              </a:ext>
            </a:extLst>
          </p:cNvPr>
          <p:cNvSpPr txBox="1"/>
          <p:nvPr/>
        </p:nvSpPr>
        <p:spPr>
          <a:xfrm rot="16200000">
            <a:off x="4073392" y="2927879"/>
            <a:ext cx="2254479" cy="369332"/>
          </a:xfrm>
          <a:prstGeom prst="rect">
            <a:avLst/>
          </a:prstGeom>
          <a:noFill/>
        </p:spPr>
        <p:txBody>
          <a:bodyPr wrap="square" rtlCol="0">
            <a:spAutoFit/>
          </a:bodyPr>
          <a:lstStyle/>
          <a:p>
            <a:r>
              <a:rPr lang="en-US" sz="900" b="1" i="0" u="none" strike="noStrike" baseline="0" dirty="0">
                <a:solidFill>
                  <a:srgbClr val="2F2F2E"/>
                </a:solidFill>
                <a:latin typeface="HelveticaLTStd-Cond"/>
              </a:rPr>
              <a:t>MONKEY BUSINESS IMAGES/</a:t>
            </a:r>
          </a:p>
          <a:p>
            <a:r>
              <a:rPr lang="en-US" sz="900" b="1" i="0" u="none" strike="noStrike" baseline="0" dirty="0">
                <a:solidFill>
                  <a:srgbClr val="2F2F2E"/>
                </a:solidFill>
                <a:latin typeface="HelveticaLTStd-Cond"/>
              </a:rPr>
              <a:t>SHUTTERSTOCK.COM</a:t>
            </a:r>
            <a:endParaRPr lang="pt-BR" sz="900" b="1" dirty="0"/>
          </a:p>
        </p:txBody>
      </p:sp>
      <p:sp>
        <p:nvSpPr>
          <p:cNvPr id="11" name="CaixaDeTexto 10">
            <a:extLst>
              <a:ext uri="{FF2B5EF4-FFF2-40B4-BE49-F238E27FC236}">
                <a16:creationId xmlns:a16="http://schemas.microsoft.com/office/drawing/2014/main" id="{2266FEC6-3857-0A1D-A3D2-EAACA50FD004}"/>
              </a:ext>
            </a:extLst>
          </p:cNvPr>
          <p:cNvSpPr txBox="1"/>
          <p:nvPr/>
        </p:nvSpPr>
        <p:spPr>
          <a:xfrm rot="16200000">
            <a:off x="4053842" y="1015663"/>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PEOPLEIMAGES.COM - YURI A/</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451275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household chores</a:t>
            </a:r>
          </a:p>
        </p:txBody>
      </p:sp>
      <p:sp>
        <p:nvSpPr>
          <p:cNvPr id="4" name="CaixaDeTexto 3">
            <a:extLst>
              <a:ext uri="{FF2B5EF4-FFF2-40B4-BE49-F238E27FC236}">
                <a16:creationId xmlns:a16="http://schemas.microsoft.com/office/drawing/2014/main" id="{F25E426C-979B-DC22-4B9A-493071B1E75D}"/>
              </a:ext>
            </a:extLst>
          </p:cNvPr>
          <p:cNvSpPr txBox="1"/>
          <p:nvPr/>
        </p:nvSpPr>
        <p:spPr>
          <a:xfrm>
            <a:off x="7159611" y="5602568"/>
            <a:ext cx="3000697" cy="461665"/>
          </a:xfrm>
          <a:custGeom>
            <a:avLst/>
            <a:gdLst>
              <a:gd name="connsiteX0" fmla="*/ 0 w 3000697"/>
              <a:gd name="connsiteY0" fmla="*/ 0 h 461665"/>
              <a:gd name="connsiteX1" fmla="*/ 3000697 w 3000697"/>
              <a:gd name="connsiteY1" fmla="*/ 0 h 461665"/>
              <a:gd name="connsiteX2" fmla="*/ 3000697 w 3000697"/>
              <a:gd name="connsiteY2" fmla="*/ 461665 h 461665"/>
              <a:gd name="connsiteX3" fmla="*/ 0 w 3000697"/>
              <a:gd name="connsiteY3" fmla="*/ 461665 h 461665"/>
              <a:gd name="connsiteX4" fmla="*/ 0 w 300069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697" h="461665" fill="none" extrusionOk="0">
                <a:moveTo>
                  <a:pt x="0" y="0"/>
                </a:moveTo>
                <a:cubicBezTo>
                  <a:pt x="1499544" y="-49533"/>
                  <a:pt x="1968748" y="-14809"/>
                  <a:pt x="3000697" y="0"/>
                </a:cubicBezTo>
                <a:cubicBezTo>
                  <a:pt x="2998549" y="186521"/>
                  <a:pt x="2998404" y="313513"/>
                  <a:pt x="3000697" y="461665"/>
                </a:cubicBezTo>
                <a:cubicBezTo>
                  <a:pt x="2185666" y="413434"/>
                  <a:pt x="704445" y="546120"/>
                  <a:pt x="0" y="461665"/>
                </a:cubicBezTo>
                <a:cubicBezTo>
                  <a:pt x="-3326" y="342772"/>
                  <a:pt x="-14350" y="47724"/>
                  <a:pt x="0" y="0"/>
                </a:cubicBezTo>
                <a:close/>
              </a:path>
              <a:path w="3000697" h="461665" stroke="0" extrusionOk="0">
                <a:moveTo>
                  <a:pt x="0" y="0"/>
                </a:moveTo>
                <a:cubicBezTo>
                  <a:pt x="1033138" y="118645"/>
                  <a:pt x="1624822" y="116012"/>
                  <a:pt x="3000697" y="0"/>
                </a:cubicBezTo>
                <a:cubicBezTo>
                  <a:pt x="3019443" y="143527"/>
                  <a:pt x="2973707" y="261265"/>
                  <a:pt x="3000697" y="461665"/>
                </a:cubicBezTo>
                <a:cubicBezTo>
                  <a:pt x="2161166" y="596265"/>
                  <a:pt x="9312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watering the plants</a:t>
            </a:r>
          </a:p>
        </p:txBody>
      </p:sp>
      <p:sp>
        <p:nvSpPr>
          <p:cNvPr id="5" name="CaixaDeTexto 4">
            <a:extLst>
              <a:ext uri="{FF2B5EF4-FFF2-40B4-BE49-F238E27FC236}">
                <a16:creationId xmlns:a16="http://schemas.microsoft.com/office/drawing/2014/main" id="{D2DFFF60-3FCD-55AD-D0B7-0F399BC92149}"/>
              </a:ext>
            </a:extLst>
          </p:cNvPr>
          <p:cNvSpPr txBox="1"/>
          <p:nvPr/>
        </p:nvSpPr>
        <p:spPr>
          <a:xfrm>
            <a:off x="7159612" y="1852738"/>
            <a:ext cx="2897834" cy="430887"/>
          </a:xfrm>
          <a:custGeom>
            <a:avLst/>
            <a:gdLst>
              <a:gd name="connsiteX0" fmla="*/ 0 w 2897834"/>
              <a:gd name="connsiteY0" fmla="*/ 0 h 430887"/>
              <a:gd name="connsiteX1" fmla="*/ 2897834 w 2897834"/>
              <a:gd name="connsiteY1" fmla="*/ 0 h 430887"/>
              <a:gd name="connsiteX2" fmla="*/ 2897834 w 2897834"/>
              <a:gd name="connsiteY2" fmla="*/ 430887 h 430887"/>
              <a:gd name="connsiteX3" fmla="*/ 0 w 2897834"/>
              <a:gd name="connsiteY3" fmla="*/ 430887 h 430887"/>
              <a:gd name="connsiteX4" fmla="*/ 0 w 289783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834" h="430887" fill="none" extrusionOk="0">
                <a:moveTo>
                  <a:pt x="0" y="0"/>
                </a:moveTo>
                <a:cubicBezTo>
                  <a:pt x="725081" y="-49533"/>
                  <a:pt x="1800587" y="-14809"/>
                  <a:pt x="2897834" y="0"/>
                </a:cubicBezTo>
                <a:cubicBezTo>
                  <a:pt x="2891686" y="73646"/>
                  <a:pt x="2896026" y="310895"/>
                  <a:pt x="2897834" y="430887"/>
                </a:cubicBezTo>
                <a:cubicBezTo>
                  <a:pt x="2316579" y="382656"/>
                  <a:pt x="782793" y="515342"/>
                  <a:pt x="0" y="430887"/>
                </a:cubicBezTo>
                <a:cubicBezTo>
                  <a:pt x="28024" y="240886"/>
                  <a:pt x="-20033" y="117543"/>
                  <a:pt x="0" y="0"/>
                </a:cubicBezTo>
                <a:close/>
              </a:path>
              <a:path w="2897834" h="430887" stroke="0" extrusionOk="0">
                <a:moveTo>
                  <a:pt x="0" y="0"/>
                </a:moveTo>
                <a:cubicBezTo>
                  <a:pt x="1253047" y="118645"/>
                  <a:pt x="2421489" y="116012"/>
                  <a:pt x="2897834" y="0"/>
                </a:cubicBezTo>
                <a:cubicBezTo>
                  <a:pt x="2867492" y="55302"/>
                  <a:pt x="2876906" y="259425"/>
                  <a:pt x="2897834" y="430887"/>
                </a:cubicBezTo>
                <a:cubicBezTo>
                  <a:pt x="2555081" y="565487"/>
                  <a:pt x="434605"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taking out the trash</a:t>
            </a:r>
          </a:p>
        </p:txBody>
      </p:sp>
      <p:sp>
        <p:nvSpPr>
          <p:cNvPr id="6" name="CaixaDeTexto 5">
            <a:extLst>
              <a:ext uri="{FF2B5EF4-FFF2-40B4-BE49-F238E27FC236}">
                <a16:creationId xmlns:a16="http://schemas.microsoft.com/office/drawing/2014/main" id="{9DBCC43C-6572-2FC7-59D6-3A3403DC2076}"/>
              </a:ext>
            </a:extLst>
          </p:cNvPr>
          <p:cNvSpPr txBox="1"/>
          <p:nvPr/>
        </p:nvSpPr>
        <p:spPr>
          <a:xfrm>
            <a:off x="7157879" y="3754005"/>
            <a:ext cx="2818404" cy="430887"/>
          </a:xfrm>
          <a:custGeom>
            <a:avLst/>
            <a:gdLst>
              <a:gd name="connsiteX0" fmla="*/ 0 w 2818404"/>
              <a:gd name="connsiteY0" fmla="*/ 0 h 430887"/>
              <a:gd name="connsiteX1" fmla="*/ 2818404 w 2818404"/>
              <a:gd name="connsiteY1" fmla="*/ 0 h 430887"/>
              <a:gd name="connsiteX2" fmla="*/ 2818404 w 2818404"/>
              <a:gd name="connsiteY2" fmla="*/ 430887 h 430887"/>
              <a:gd name="connsiteX3" fmla="*/ 0 w 2818404"/>
              <a:gd name="connsiteY3" fmla="*/ 430887 h 430887"/>
              <a:gd name="connsiteX4" fmla="*/ 0 w 2818404"/>
              <a:gd name="connsiteY4" fmla="*/ 0 h 430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404" h="430887" fill="none" extrusionOk="0">
                <a:moveTo>
                  <a:pt x="0" y="0"/>
                </a:moveTo>
                <a:cubicBezTo>
                  <a:pt x="1196723" y="-49533"/>
                  <a:pt x="2312696" y="-14809"/>
                  <a:pt x="2818404" y="0"/>
                </a:cubicBezTo>
                <a:cubicBezTo>
                  <a:pt x="2812256" y="73646"/>
                  <a:pt x="2816596" y="310895"/>
                  <a:pt x="2818404" y="430887"/>
                </a:cubicBezTo>
                <a:cubicBezTo>
                  <a:pt x="2350571" y="382656"/>
                  <a:pt x="1221959" y="515342"/>
                  <a:pt x="0" y="430887"/>
                </a:cubicBezTo>
                <a:cubicBezTo>
                  <a:pt x="28024" y="240886"/>
                  <a:pt x="-20033" y="117543"/>
                  <a:pt x="0" y="0"/>
                </a:cubicBezTo>
                <a:close/>
              </a:path>
              <a:path w="2818404" h="430887" stroke="0" extrusionOk="0">
                <a:moveTo>
                  <a:pt x="0" y="0"/>
                </a:moveTo>
                <a:cubicBezTo>
                  <a:pt x="870361" y="118645"/>
                  <a:pt x="2306020" y="116012"/>
                  <a:pt x="2818404" y="0"/>
                </a:cubicBezTo>
                <a:cubicBezTo>
                  <a:pt x="2788062" y="55302"/>
                  <a:pt x="2797476" y="259425"/>
                  <a:pt x="2818404" y="430887"/>
                </a:cubicBezTo>
                <a:cubicBezTo>
                  <a:pt x="1963415" y="565487"/>
                  <a:pt x="937570" y="273691"/>
                  <a:pt x="0" y="430887"/>
                </a:cubicBezTo>
                <a:cubicBezTo>
                  <a:pt x="25360" y="256255"/>
                  <a:pt x="33137" y="16997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200" b="1" dirty="0"/>
              <a:t>washing the dishes</a:t>
            </a:r>
          </a:p>
        </p:txBody>
      </p:sp>
      <p:pic>
        <p:nvPicPr>
          <p:cNvPr id="11" name="Imagem 10">
            <a:extLst>
              <a:ext uri="{FF2B5EF4-FFF2-40B4-BE49-F238E27FC236}">
                <a16:creationId xmlns:a16="http://schemas.microsoft.com/office/drawing/2014/main" id="{087D0FE3-8A6E-8E90-5772-37C436D7516B}"/>
              </a:ext>
            </a:extLst>
          </p:cNvPr>
          <p:cNvPicPr>
            <a:picLocks noChangeAspect="1"/>
          </p:cNvPicPr>
          <p:nvPr/>
        </p:nvPicPr>
        <p:blipFill>
          <a:blip r:embed="rId2"/>
          <a:stretch>
            <a:fillRect/>
          </a:stretch>
        </p:blipFill>
        <p:spPr>
          <a:xfrm>
            <a:off x="5365749" y="504684"/>
            <a:ext cx="1794546" cy="1778941"/>
          </a:xfrm>
          <a:prstGeom prst="rect">
            <a:avLst/>
          </a:prstGeom>
        </p:spPr>
      </p:pic>
      <p:pic>
        <p:nvPicPr>
          <p:cNvPr id="13" name="Imagem 12">
            <a:extLst>
              <a:ext uri="{FF2B5EF4-FFF2-40B4-BE49-F238E27FC236}">
                <a16:creationId xmlns:a16="http://schemas.microsoft.com/office/drawing/2014/main" id="{1C0BFBBC-46C6-9A8D-D598-9356C48342F0}"/>
              </a:ext>
            </a:extLst>
          </p:cNvPr>
          <p:cNvPicPr>
            <a:picLocks noChangeAspect="1"/>
          </p:cNvPicPr>
          <p:nvPr/>
        </p:nvPicPr>
        <p:blipFill>
          <a:blip r:embed="rId3"/>
          <a:stretch>
            <a:fillRect/>
          </a:stretch>
        </p:blipFill>
        <p:spPr>
          <a:xfrm>
            <a:off x="5363332" y="2390346"/>
            <a:ext cx="1794546" cy="1794546"/>
          </a:xfrm>
          <a:prstGeom prst="rect">
            <a:avLst/>
          </a:prstGeom>
        </p:spPr>
      </p:pic>
      <p:pic>
        <p:nvPicPr>
          <p:cNvPr id="17" name="Imagem 16">
            <a:extLst>
              <a:ext uri="{FF2B5EF4-FFF2-40B4-BE49-F238E27FC236}">
                <a16:creationId xmlns:a16="http://schemas.microsoft.com/office/drawing/2014/main" id="{B6AABFC7-663C-4D01-260D-F78B96E69CA5}"/>
              </a:ext>
            </a:extLst>
          </p:cNvPr>
          <p:cNvPicPr>
            <a:picLocks noChangeAspect="1"/>
          </p:cNvPicPr>
          <p:nvPr/>
        </p:nvPicPr>
        <p:blipFill>
          <a:blip r:embed="rId4"/>
          <a:stretch>
            <a:fillRect/>
          </a:stretch>
        </p:blipFill>
        <p:spPr>
          <a:xfrm>
            <a:off x="5365748" y="4269687"/>
            <a:ext cx="1794546" cy="1794546"/>
          </a:xfrm>
          <a:prstGeom prst="rect">
            <a:avLst/>
          </a:prstGeom>
        </p:spPr>
      </p:pic>
      <p:sp>
        <p:nvSpPr>
          <p:cNvPr id="8" name="CaixaDeTexto 7">
            <a:extLst>
              <a:ext uri="{FF2B5EF4-FFF2-40B4-BE49-F238E27FC236}">
                <a16:creationId xmlns:a16="http://schemas.microsoft.com/office/drawing/2014/main" id="{106FB71B-8B2E-8715-3FB6-ED993E53DEB0}"/>
              </a:ext>
            </a:extLst>
          </p:cNvPr>
          <p:cNvSpPr txBox="1"/>
          <p:nvPr/>
        </p:nvSpPr>
        <p:spPr>
          <a:xfrm rot="16200000">
            <a:off x="4082487" y="4893262"/>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ANNGAYSORN/</a:t>
            </a:r>
          </a:p>
          <a:p>
            <a:r>
              <a:rPr lang="pt-BR" sz="900" b="1" i="0" u="none" strike="noStrike" baseline="0" dirty="0">
                <a:solidFill>
                  <a:srgbClr val="2F2F2E"/>
                </a:solidFill>
                <a:latin typeface="HelveticaLTStd-Cond"/>
              </a:rPr>
              <a:t>SHUTTERSTOCK.COM</a:t>
            </a:r>
            <a:endParaRPr lang="pt-BR" sz="900" b="1" dirty="0"/>
          </a:p>
        </p:txBody>
      </p:sp>
      <p:sp>
        <p:nvSpPr>
          <p:cNvPr id="9" name="CaixaDeTexto 8">
            <a:extLst>
              <a:ext uri="{FF2B5EF4-FFF2-40B4-BE49-F238E27FC236}">
                <a16:creationId xmlns:a16="http://schemas.microsoft.com/office/drawing/2014/main" id="{DF4240E2-9DAF-D384-A82E-2E74A67DBE54}"/>
              </a:ext>
            </a:extLst>
          </p:cNvPr>
          <p:cNvSpPr txBox="1"/>
          <p:nvPr/>
        </p:nvSpPr>
        <p:spPr>
          <a:xfrm rot="16200000">
            <a:off x="4069048" y="2872986"/>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ZURIJETA/</a:t>
            </a:r>
          </a:p>
          <a:p>
            <a:r>
              <a:rPr lang="pt-BR" sz="900" b="1" i="0" u="none" strike="noStrike" baseline="0" dirty="0">
                <a:solidFill>
                  <a:srgbClr val="2F2F2E"/>
                </a:solidFill>
                <a:latin typeface="HelveticaLTStd-Cond"/>
              </a:rPr>
              <a:t>SHUTTERSTOCK.COM</a:t>
            </a:r>
            <a:endParaRPr lang="pt-BR" sz="900" b="1" dirty="0"/>
          </a:p>
        </p:txBody>
      </p:sp>
      <p:sp>
        <p:nvSpPr>
          <p:cNvPr id="14" name="CaixaDeTexto 13">
            <a:extLst>
              <a:ext uri="{FF2B5EF4-FFF2-40B4-BE49-F238E27FC236}">
                <a16:creationId xmlns:a16="http://schemas.microsoft.com/office/drawing/2014/main" id="{E29A0834-797C-81AE-1F96-1DF6A9FB1495}"/>
              </a:ext>
            </a:extLst>
          </p:cNvPr>
          <p:cNvSpPr txBox="1"/>
          <p:nvPr/>
        </p:nvSpPr>
        <p:spPr>
          <a:xfrm rot="16200000">
            <a:off x="4082486" y="1010508"/>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RANTA IMAGES/</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076864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abilities</a:t>
            </a:r>
          </a:p>
        </p:txBody>
      </p:sp>
      <p:sp>
        <p:nvSpPr>
          <p:cNvPr id="6" name="CaixaDeTexto 5">
            <a:extLst>
              <a:ext uri="{FF2B5EF4-FFF2-40B4-BE49-F238E27FC236}">
                <a16:creationId xmlns:a16="http://schemas.microsoft.com/office/drawing/2014/main" id="{E9A3AB2C-2EF1-1D76-B755-8719687F1987}"/>
              </a:ext>
            </a:extLst>
          </p:cNvPr>
          <p:cNvSpPr txBox="1"/>
          <p:nvPr/>
        </p:nvSpPr>
        <p:spPr>
          <a:xfrm>
            <a:off x="5739681" y="17710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cook</a:t>
            </a:r>
          </a:p>
        </p:txBody>
      </p:sp>
      <p:sp>
        <p:nvSpPr>
          <p:cNvPr id="7" name="CaixaDeTexto 6">
            <a:extLst>
              <a:ext uri="{FF2B5EF4-FFF2-40B4-BE49-F238E27FC236}">
                <a16:creationId xmlns:a16="http://schemas.microsoft.com/office/drawing/2014/main" id="{6D33CAFC-4060-13A2-6F33-32CA7FB8D4BC}"/>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dance</a:t>
            </a:r>
          </a:p>
        </p:txBody>
      </p:sp>
      <p:sp>
        <p:nvSpPr>
          <p:cNvPr id="8" name="CaixaDeTexto 7">
            <a:extLst>
              <a:ext uri="{FF2B5EF4-FFF2-40B4-BE49-F238E27FC236}">
                <a16:creationId xmlns:a16="http://schemas.microsoft.com/office/drawing/2014/main" id="{059E11AD-29CC-714F-2DE6-01ECEF94F7E6}"/>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draw</a:t>
            </a:r>
          </a:p>
        </p:txBody>
      </p:sp>
      <p:sp>
        <p:nvSpPr>
          <p:cNvPr id="9" name="CaixaDeTexto 8">
            <a:extLst>
              <a:ext uri="{FF2B5EF4-FFF2-40B4-BE49-F238E27FC236}">
                <a16:creationId xmlns:a16="http://schemas.microsoft.com/office/drawing/2014/main" id="{EDCAD519-E473-5A1C-096E-0D5AA808A6F7}"/>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fly a kite</a:t>
            </a:r>
          </a:p>
        </p:txBody>
      </p:sp>
      <p:sp>
        <p:nvSpPr>
          <p:cNvPr id="11" name="CaixaDeTexto 10">
            <a:extLst>
              <a:ext uri="{FF2B5EF4-FFF2-40B4-BE49-F238E27FC236}">
                <a16:creationId xmlns:a16="http://schemas.microsoft.com/office/drawing/2014/main" id="{D7987F8A-60B6-5A55-9239-2C1F40A8D42C}"/>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paint</a:t>
            </a:r>
          </a:p>
        </p:txBody>
      </p:sp>
      <p:sp>
        <p:nvSpPr>
          <p:cNvPr id="13" name="CaixaDeTexto 12">
            <a:extLst>
              <a:ext uri="{FF2B5EF4-FFF2-40B4-BE49-F238E27FC236}">
                <a16:creationId xmlns:a16="http://schemas.microsoft.com/office/drawing/2014/main" id="{AD8568C5-8370-DC09-B52A-C9B7DC856148}"/>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 soccer</a:t>
            </a:r>
          </a:p>
        </p:txBody>
      </p:sp>
      <p:pic>
        <p:nvPicPr>
          <p:cNvPr id="20" name="Imagem 19">
            <a:extLst>
              <a:ext uri="{FF2B5EF4-FFF2-40B4-BE49-F238E27FC236}">
                <a16:creationId xmlns:a16="http://schemas.microsoft.com/office/drawing/2014/main" id="{6CDD9ED3-A82A-3DB2-7144-DD9F765CB91B}"/>
              </a:ext>
            </a:extLst>
          </p:cNvPr>
          <p:cNvPicPr>
            <a:picLocks noChangeAspect="1"/>
          </p:cNvPicPr>
          <p:nvPr/>
        </p:nvPicPr>
        <p:blipFill>
          <a:blip r:embed="rId2"/>
          <a:stretch>
            <a:fillRect/>
          </a:stretch>
        </p:blipFill>
        <p:spPr>
          <a:xfrm>
            <a:off x="9049767" y="4432697"/>
            <a:ext cx="1781511" cy="1425209"/>
          </a:xfrm>
          <a:prstGeom prst="rect">
            <a:avLst/>
          </a:prstGeom>
        </p:spPr>
      </p:pic>
      <p:pic>
        <p:nvPicPr>
          <p:cNvPr id="21" name="Imagem 20">
            <a:extLst>
              <a:ext uri="{FF2B5EF4-FFF2-40B4-BE49-F238E27FC236}">
                <a16:creationId xmlns:a16="http://schemas.microsoft.com/office/drawing/2014/main" id="{839CA56D-648D-0CE0-5F0A-91C7A651D82B}"/>
              </a:ext>
            </a:extLst>
          </p:cNvPr>
          <p:cNvPicPr>
            <a:picLocks noChangeAspect="1"/>
          </p:cNvPicPr>
          <p:nvPr/>
        </p:nvPicPr>
        <p:blipFill>
          <a:blip r:embed="rId3"/>
          <a:stretch>
            <a:fillRect/>
          </a:stretch>
        </p:blipFill>
        <p:spPr>
          <a:xfrm>
            <a:off x="9049767" y="2427267"/>
            <a:ext cx="1781511" cy="1409717"/>
          </a:xfrm>
          <a:prstGeom prst="rect">
            <a:avLst/>
          </a:prstGeom>
        </p:spPr>
      </p:pic>
      <p:pic>
        <p:nvPicPr>
          <p:cNvPr id="22" name="Imagem 21">
            <a:extLst>
              <a:ext uri="{FF2B5EF4-FFF2-40B4-BE49-F238E27FC236}">
                <a16:creationId xmlns:a16="http://schemas.microsoft.com/office/drawing/2014/main" id="{EBD8AE89-EB8F-EC05-D884-C416F2B7FA08}"/>
              </a:ext>
            </a:extLst>
          </p:cNvPr>
          <p:cNvPicPr>
            <a:picLocks noChangeAspect="1"/>
          </p:cNvPicPr>
          <p:nvPr/>
        </p:nvPicPr>
        <p:blipFill>
          <a:blip r:embed="rId4"/>
          <a:stretch>
            <a:fillRect/>
          </a:stretch>
        </p:blipFill>
        <p:spPr>
          <a:xfrm>
            <a:off x="9043106" y="345796"/>
            <a:ext cx="1750528" cy="1425209"/>
          </a:xfrm>
          <a:prstGeom prst="rect">
            <a:avLst/>
          </a:prstGeom>
        </p:spPr>
      </p:pic>
      <p:pic>
        <p:nvPicPr>
          <p:cNvPr id="23" name="Imagem 22">
            <a:extLst>
              <a:ext uri="{FF2B5EF4-FFF2-40B4-BE49-F238E27FC236}">
                <a16:creationId xmlns:a16="http://schemas.microsoft.com/office/drawing/2014/main" id="{C1D6FE52-DE34-F629-3A7B-DAED3D4E5668}"/>
              </a:ext>
            </a:extLst>
          </p:cNvPr>
          <p:cNvPicPr>
            <a:picLocks noChangeAspect="1"/>
          </p:cNvPicPr>
          <p:nvPr/>
        </p:nvPicPr>
        <p:blipFill>
          <a:blip r:embed="rId5"/>
          <a:stretch>
            <a:fillRect/>
          </a:stretch>
        </p:blipFill>
        <p:spPr>
          <a:xfrm>
            <a:off x="5938517" y="4448189"/>
            <a:ext cx="1750528" cy="1409717"/>
          </a:xfrm>
          <a:prstGeom prst="rect">
            <a:avLst/>
          </a:prstGeom>
        </p:spPr>
      </p:pic>
      <p:pic>
        <p:nvPicPr>
          <p:cNvPr id="24" name="Imagem 23">
            <a:extLst>
              <a:ext uri="{FF2B5EF4-FFF2-40B4-BE49-F238E27FC236}">
                <a16:creationId xmlns:a16="http://schemas.microsoft.com/office/drawing/2014/main" id="{1E8B8905-3EDC-BD65-4C2D-BE8ACA780C3B}"/>
              </a:ext>
            </a:extLst>
          </p:cNvPr>
          <p:cNvPicPr>
            <a:picLocks noChangeAspect="1"/>
          </p:cNvPicPr>
          <p:nvPr/>
        </p:nvPicPr>
        <p:blipFill>
          <a:blip r:embed="rId6"/>
          <a:stretch>
            <a:fillRect/>
          </a:stretch>
        </p:blipFill>
        <p:spPr>
          <a:xfrm>
            <a:off x="5907535" y="2408496"/>
            <a:ext cx="1781511" cy="1425209"/>
          </a:xfrm>
          <a:prstGeom prst="rect">
            <a:avLst/>
          </a:prstGeom>
        </p:spPr>
      </p:pic>
      <p:pic>
        <p:nvPicPr>
          <p:cNvPr id="25" name="Imagem 24">
            <a:extLst>
              <a:ext uri="{FF2B5EF4-FFF2-40B4-BE49-F238E27FC236}">
                <a16:creationId xmlns:a16="http://schemas.microsoft.com/office/drawing/2014/main" id="{CC54FE9A-5317-FA9C-6431-7F1351779F4D}"/>
              </a:ext>
            </a:extLst>
          </p:cNvPr>
          <p:cNvPicPr>
            <a:picLocks noChangeAspect="1"/>
          </p:cNvPicPr>
          <p:nvPr/>
        </p:nvPicPr>
        <p:blipFill>
          <a:blip r:embed="rId7"/>
          <a:stretch>
            <a:fillRect/>
          </a:stretch>
        </p:blipFill>
        <p:spPr>
          <a:xfrm>
            <a:off x="5907534" y="333096"/>
            <a:ext cx="1781511" cy="1425209"/>
          </a:xfrm>
          <a:prstGeom prst="rect">
            <a:avLst/>
          </a:prstGeom>
        </p:spPr>
      </p:pic>
      <p:sp>
        <p:nvSpPr>
          <p:cNvPr id="5" name="CaixaDeTexto 4">
            <a:extLst>
              <a:ext uri="{FF2B5EF4-FFF2-40B4-BE49-F238E27FC236}">
                <a16:creationId xmlns:a16="http://schemas.microsoft.com/office/drawing/2014/main" id="{BA64F709-EA59-04D5-68CE-FC8D7F4C7552}"/>
              </a:ext>
            </a:extLst>
          </p:cNvPr>
          <p:cNvSpPr txBox="1"/>
          <p:nvPr/>
        </p:nvSpPr>
        <p:spPr>
          <a:xfrm rot="16200000">
            <a:off x="7759737" y="2555526"/>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HADKHANONG/</a:t>
            </a:r>
          </a:p>
          <a:p>
            <a:r>
              <a:rPr lang="pt-BR" sz="900" b="1" i="0" u="none" strike="noStrike" baseline="0" dirty="0">
                <a:solidFill>
                  <a:srgbClr val="2F2F2E"/>
                </a:solidFill>
                <a:latin typeface="HelveticaLTStd-Cond"/>
              </a:rPr>
              <a:t>SHUTTERSTOCK.COM</a:t>
            </a:r>
            <a:endParaRPr lang="pt-BR" sz="900" b="1" dirty="0"/>
          </a:p>
        </p:txBody>
      </p:sp>
      <p:sp>
        <p:nvSpPr>
          <p:cNvPr id="14" name="CaixaDeTexto 13">
            <a:extLst>
              <a:ext uri="{FF2B5EF4-FFF2-40B4-BE49-F238E27FC236}">
                <a16:creationId xmlns:a16="http://schemas.microsoft.com/office/drawing/2014/main" id="{317A8C6D-90BB-6DDC-2DEF-FC295D98DA09}"/>
              </a:ext>
            </a:extLst>
          </p:cNvPr>
          <p:cNvSpPr txBox="1"/>
          <p:nvPr/>
        </p:nvSpPr>
        <p:spPr>
          <a:xfrm rot="16200000">
            <a:off x="7759737" y="520547"/>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NIKS ADS/</a:t>
            </a:r>
          </a:p>
          <a:p>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222701B1-6D7A-8B53-58A6-357715F5AD77}"/>
              </a:ext>
            </a:extLst>
          </p:cNvPr>
          <p:cNvSpPr txBox="1"/>
          <p:nvPr/>
        </p:nvSpPr>
        <p:spPr>
          <a:xfrm rot="16200000">
            <a:off x="4627723" y="4546001"/>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ESB PROFESSIONAL/</a:t>
            </a:r>
          </a:p>
          <a:p>
            <a:r>
              <a:rPr lang="pt-BR" sz="900" b="1" i="0" u="none" strike="noStrike" baseline="0" dirty="0">
                <a:solidFill>
                  <a:srgbClr val="2F2F2E"/>
                </a:solidFill>
                <a:latin typeface="HelveticaLTStd-Cond"/>
              </a:rPr>
              <a:t>SHUTTERSTOCK.COM</a:t>
            </a:r>
            <a:endParaRPr lang="pt-BR" sz="900" b="1" dirty="0"/>
          </a:p>
        </p:txBody>
      </p:sp>
      <p:sp>
        <p:nvSpPr>
          <p:cNvPr id="16" name="CaixaDeTexto 15">
            <a:extLst>
              <a:ext uri="{FF2B5EF4-FFF2-40B4-BE49-F238E27FC236}">
                <a16:creationId xmlns:a16="http://schemas.microsoft.com/office/drawing/2014/main" id="{916B3C9D-7E12-7EEF-C0B0-91BC517EC0E0}"/>
              </a:ext>
            </a:extLst>
          </p:cNvPr>
          <p:cNvSpPr txBox="1"/>
          <p:nvPr/>
        </p:nvSpPr>
        <p:spPr>
          <a:xfrm rot="16200000">
            <a:off x="4595629" y="2555526"/>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MAVO/</a:t>
            </a:r>
          </a:p>
          <a:p>
            <a:r>
              <a:rPr lang="pt-BR" sz="900" b="1" i="0" u="none" strike="noStrike" baseline="0" dirty="0">
                <a:solidFill>
                  <a:srgbClr val="2F2F2E"/>
                </a:solidFill>
                <a:latin typeface="HelveticaLTStd-Cond"/>
              </a:rPr>
              <a:t>SHUTTERSTOCK.COM</a:t>
            </a:r>
            <a:endParaRPr lang="pt-BR" sz="900" b="1" dirty="0"/>
          </a:p>
        </p:txBody>
      </p:sp>
      <p:sp>
        <p:nvSpPr>
          <p:cNvPr id="17" name="CaixaDeTexto 16">
            <a:extLst>
              <a:ext uri="{FF2B5EF4-FFF2-40B4-BE49-F238E27FC236}">
                <a16:creationId xmlns:a16="http://schemas.microsoft.com/office/drawing/2014/main" id="{F0AB35D3-7D89-60F6-534C-62F568A9F83D}"/>
              </a:ext>
            </a:extLst>
          </p:cNvPr>
          <p:cNvSpPr txBox="1"/>
          <p:nvPr/>
        </p:nvSpPr>
        <p:spPr>
          <a:xfrm rot="16200000">
            <a:off x="4612442" y="446400"/>
            <a:ext cx="22544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PARTY PEOPLE STUDIO/</a:t>
            </a:r>
          </a:p>
          <a:p>
            <a:r>
              <a:rPr lang="pt-BR" sz="900" b="1" i="0" u="none" strike="noStrike" baseline="0" dirty="0">
                <a:solidFill>
                  <a:srgbClr val="2F2F2E"/>
                </a:solidFill>
                <a:latin typeface="HelveticaLTStd-Cond"/>
              </a:rPr>
              <a:t>SHUTTERSTOCK.COM</a:t>
            </a:r>
            <a:endParaRPr lang="pt-BR" sz="900" b="1" dirty="0"/>
          </a:p>
        </p:txBody>
      </p:sp>
      <p:sp>
        <p:nvSpPr>
          <p:cNvPr id="26" name="CaixaDeTexto 25">
            <a:extLst>
              <a:ext uri="{FF2B5EF4-FFF2-40B4-BE49-F238E27FC236}">
                <a16:creationId xmlns:a16="http://schemas.microsoft.com/office/drawing/2014/main" id="{D4348704-A5D6-AB4C-22B8-B8BDFADA4FBD}"/>
              </a:ext>
            </a:extLst>
          </p:cNvPr>
          <p:cNvSpPr txBox="1"/>
          <p:nvPr/>
        </p:nvSpPr>
        <p:spPr>
          <a:xfrm rot="16200000">
            <a:off x="7759738" y="4621799"/>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VERVERIDIS VASILIS/</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518646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abilities</a:t>
            </a:r>
          </a:p>
        </p:txBody>
      </p:sp>
      <p:sp>
        <p:nvSpPr>
          <p:cNvPr id="6" name="CaixaDeTexto 5">
            <a:extLst>
              <a:ext uri="{FF2B5EF4-FFF2-40B4-BE49-F238E27FC236}">
                <a16:creationId xmlns:a16="http://schemas.microsoft.com/office/drawing/2014/main" id="{E9A3AB2C-2EF1-1D76-B755-8719687F1987}"/>
              </a:ext>
            </a:extLst>
          </p:cNvPr>
          <p:cNvSpPr txBox="1"/>
          <p:nvPr/>
        </p:nvSpPr>
        <p:spPr>
          <a:xfrm>
            <a:off x="5739680" y="1771005"/>
            <a:ext cx="2256003" cy="461665"/>
          </a:xfrm>
          <a:custGeom>
            <a:avLst/>
            <a:gdLst>
              <a:gd name="connsiteX0" fmla="*/ 0 w 2256003"/>
              <a:gd name="connsiteY0" fmla="*/ 0 h 461665"/>
              <a:gd name="connsiteX1" fmla="*/ 2256003 w 2256003"/>
              <a:gd name="connsiteY1" fmla="*/ 0 h 461665"/>
              <a:gd name="connsiteX2" fmla="*/ 2256003 w 2256003"/>
              <a:gd name="connsiteY2" fmla="*/ 461665 h 461665"/>
              <a:gd name="connsiteX3" fmla="*/ 0 w 2256003"/>
              <a:gd name="connsiteY3" fmla="*/ 461665 h 461665"/>
              <a:gd name="connsiteX4" fmla="*/ 0 w 22560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003" h="461665" fill="none" extrusionOk="0">
                <a:moveTo>
                  <a:pt x="0" y="0"/>
                </a:moveTo>
                <a:cubicBezTo>
                  <a:pt x="989734" y="-49533"/>
                  <a:pt x="1956820" y="-14809"/>
                  <a:pt x="2256003" y="0"/>
                </a:cubicBezTo>
                <a:cubicBezTo>
                  <a:pt x="2253855" y="186521"/>
                  <a:pt x="2253710" y="313513"/>
                  <a:pt x="2256003" y="461665"/>
                </a:cubicBezTo>
                <a:cubicBezTo>
                  <a:pt x="1197742" y="413434"/>
                  <a:pt x="386970" y="546120"/>
                  <a:pt x="0" y="461665"/>
                </a:cubicBezTo>
                <a:cubicBezTo>
                  <a:pt x="-3326" y="342772"/>
                  <a:pt x="-14350" y="47724"/>
                  <a:pt x="0" y="0"/>
                </a:cubicBezTo>
                <a:close/>
              </a:path>
              <a:path w="2256003" h="461665" stroke="0" extrusionOk="0">
                <a:moveTo>
                  <a:pt x="0" y="0"/>
                </a:moveTo>
                <a:cubicBezTo>
                  <a:pt x="992618" y="118645"/>
                  <a:pt x="1862385" y="116012"/>
                  <a:pt x="2256003" y="0"/>
                </a:cubicBezTo>
                <a:cubicBezTo>
                  <a:pt x="2274749" y="143527"/>
                  <a:pt x="2229013" y="261265"/>
                  <a:pt x="2256003" y="461665"/>
                </a:cubicBezTo>
                <a:cubicBezTo>
                  <a:pt x="1530813" y="596265"/>
                  <a:pt x="100465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 the guitar</a:t>
            </a:r>
          </a:p>
        </p:txBody>
      </p:sp>
      <p:sp>
        <p:nvSpPr>
          <p:cNvPr id="7" name="CaixaDeTexto 6">
            <a:extLst>
              <a:ext uri="{FF2B5EF4-FFF2-40B4-BE49-F238E27FC236}">
                <a16:creationId xmlns:a16="http://schemas.microsoft.com/office/drawing/2014/main" id="{6D33CAFC-4060-13A2-6F33-32CA7FB8D4BC}"/>
              </a:ext>
            </a:extLst>
          </p:cNvPr>
          <p:cNvSpPr txBox="1"/>
          <p:nvPr/>
        </p:nvSpPr>
        <p:spPr>
          <a:xfrm>
            <a:off x="5739681" y="384640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ride a bike</a:t>
            </a:r>
          </a:p>
        </p:txBody>
      </p:sp>
      <p:sp>
        <p:nvSpPr>
          <p:cNvPr id="8" name="CaixaDeTexto 7">
            <a:extLst>
              <a:ext uri="{FF2B5EF4-FFF2-40B4-BE49-F238E27FC236}">
                <a16:creationId xmlns:a16="http://schemas.microsoft.com/office/drawing/2014/main" id="{059E11AD-29CC-714F-2DE6-01ECEF94F7E6}"/>
              </a:ext>
            </a:extLst>
          </p:cNvPr>
          <p:cNvSpPr txBox="1"/>
          <p:nvPr/>
        </p:nvSpPr>
        <p:spPr>
          <a:xfrm>
            <a:off x="5739681" y="5869255"/>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ride a horse</a:t>
            </a:r>
          </a:p>
        </p:txBody>
      </p:sp>
      <p:sp>
        <p:nvSpPr>
          <p:cNvPr id="9" name="CaixaDeTexto 8">
            <a:extLst>
              <a:ext uri="{FF2B5EF4-FFF2-40B4-BE49-F238E27FC236}">
                <a16:creationId xmlns:a16="http://schemas.microsoft.com/office/drawing/2014/main" id="{EDCAD519-E473-5A1C-096E-0D5AA808A6F7}"/>
              </a:ext>
            </a:extLst>
          </p:cNvPr>
          <p:cNvSpPr txBox="1"/>
          <p:nvPr/>
        </p:nvSpPr>
        <p:spPr>
          <a:xfrm>
            <a:off x="8730130" y="1784503"/>
            <a:ext cx="2376482" cy="461665"/>
          </a:xfrm>
          <a:custGeom>
            <a:avLst/>
            <a:gdLst>
              <a:gd name="connsiteX0" fmla="*/ 0 w 2376482"/>
              <a:gd name="connsiteY0" fmla="*/ 0 h 461665"/>
              <a:gd name="connsiteX1" fmla="*/ 2376482 w 2376482"/>
              <a:gd name="connsiteY1" fmla="*/ 0 h 461665"/>
              <a:gd name="connsiteX2" fmla="*/ 2376482 w 2376482"/>
              <a:gd name="connsiteY2" fmla="*/ 461665 h 461665"/>
              <a:gd name="connsiteX3" fmla="*/ 0 w 2376482"/>
              <a:gd name="connsiteY3" fmla="*/ 461665 h 461665"/>
              <a:gd name="connsiteX4" fmla="*/ 0 w 23764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2" h="461665" fill="none" extrusionOk="0">
                <a:moveTo>
                  <a:pt x="0" y="0"/>
                </a:moveTo>
                <a:cubicBezTo>
                  <a:pt x="1149721" y="-49533"/>
                  <a:pt x="2060717" y="-14809"/>
                  <a:pt x="2376482" y="0"/>
                </a:cubicBezTo>
                <a:cubicBezTo>
                  <a:pt x="2374334" y="186521"/>
                  <a:pt x="2374189" y="313513"/>
                  <a:pt x="2376482" y="461665"/>
                </a:cubicBezTo>
                <a:cubicBezTo>
                  <a:pt x="1483383" y="413434"/>
                  <a:pt x="237955" y="546120"/>
                  <a:pt x="0" y="461665"/>
                </a:cubicBezTo>
                <a:cubicBezTo>
                  <a:pt x="-3326" y="342772"/>
                  <a:pt x="-14350" y="47724"/>
                  <a:pt x="0" y="0"/>
                </a:cubicBezTo>
                <a:close/>
              </a:path>
              <a:path w="2376482" h="461665" stroke="0" extrusionOk="0">
                <a:moveTo>
                  <a:pt x="0" y="0"/>
                </a:moveTo>
                <a:cubicBezTo>
                  <a:pt x="1032767" y="118645"/>
                  <a:pt x="1884069" y="116012"/>
                  <a:pt x="2376482" y="0"/>
                </a:cubicBezTo>
                <a:cubicBezTo>
                  <a:pt x="2395228" y="143527"/>
                  <a:pt x="2349492" y="261265"/>
                  <a:pt x="2376482" y="461665"/>
                </a:cubicBezTo>
                <a:cubicBezTo>
                  <a:pt x="1527884" y="596265"/>
                  <a:pt x="798280"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sing</a:t>
            </a:r>
          </a:p>
        </p:txBody>
      </p:sp>
      <p:sp>
        <p:nvSpPr>
          <p:cNvPr id="11" name="CaixaDeTexto 10">
            <a:extLst>
              <a:ext uri="{FF2B5EF4-FFF2-40B4-BE49-F238E27FC236}">
                <a16:creationId xmlns:a16="http://schemas.microsoft.com/office/drawing/2014/main" id="{D7987F8A-60B6-5A55-9239-2C1F40A8D42C}"/>
              </a:ext>
            </a:extLst>
          </p:cNvPr>
          <p:cNvSpPr txBox="1"/>
          <p:nvPr/>
        </p:nvSpPr>
        <p:spPr>
          <a:xfrm>
            <a:off x="8730129" y="3859903"/>
            <a:ext cx="2376483" cy="461665"/>
          </a:xfrm>
          <a:custGeom>
            <a:avLst/>
            <a:gdLst>
              <a:gd name="connsiteX0" fmla="*/ 0 w 2376483"/>
              <a:gd name="connsiteY0" fmla="*/ 0 h 461665"/>
              <a:gd name="connsiteX1" fmla="*/ 2376483 w 2376483"/>
              <a:gd name="connsiteY1" fmla="*/ 0 h 461665"/>
              <a:gd name="connsiteX2" fmla="*/ 2376483 w 2376483"/>
              <a:gd name="connsiteY2" fmla="*/ 461665 h 461665"/>
              <a:gd name="connsiteX3" fmla="*/ 0 w 2376483"/>
              <a:gd name="connsiteY3" fmla="*/ 461665 h 461665"/>
              <a:gd name="connsiteX4" fmla="*/ 0 w 237648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3" h="461665" fill="none" extrusionOk="0">
                <a:moveTo>
                  <a:pt x="0" y="0"/>
                </a:moveTo>
                <a:cubicBezTo>
                  <a:pt x="1148606" y="-49533"/>
                  <a:pt x="2059325" y="-14809"/>
                  <a:pt x="2376483" y="0"/>
                </a:cubicBezTo>
                <a:cubicBezTo>
                  <a:pt x="2374335" y="186521"/>
                  <a:pt x="2374190" y="313513"/>
                  <a:pt x="2376483" y="461665"/>
                </a:cubicBezTo>
                <a:cubicBezTo>
                  <a:pt x="1484576" y="413434"/>
                  <a:pt x="238381" y="546120"/>
                  <a:pt x="0" y="461665"/>
                </a:cubicBezTo>
                <a:cubicBezTo>
                  <a:pt x="-3326" y="342772"/>
                  <a:pt x="-14350" y="47724"/>
                  <a:pt x="0" y="0"/>
                </a:cubicBezTo>
                <a:close/>
              </a:path>
              <a:path w="2376483" h="461665" stroke="0" extrusionOk="0">
                <a:moveTo>
                  <a:pt x="0" y="0"/>
                </a:moveTo>
                <a:cubicBezTo>
                  <a:pt x="1032565" y="118645"/>
                  <a:pt x="1883448" y="116012"/>
                  <a:pt x="2376483" y="0"/>
                </a:cubicBezTo>
                <a:cubicBezTo>
                  <a:pt x="2395229" y="143527"/>
                  <a:pt x="2349493" y="261265"/>
                  <a:pt x="2376483" y="461665"/>
                </a:cubicBezTo>
                <a:cubicBezTo>
                  <a:pt x="1528775" y="596265"/>
                  <a:pt x="7997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a:t>
            </a:r>
          </a:p>
        </p:txBody>
      </p:sp>
      <p:sp>
        <p:nvSpPr>
          <p:cNvPr id="13" name="CaixaDeTexto 12">
            <a:extLst>
              <a:ext uri="{FF2B5EF4-FFF2-40B4-BE49-F238E27FC236}">
                <a16:creationId xmlns:a16="http://schemas.microsoft.com/office/drawing/2014/main" id="{AD8568C5-8370-DC09-B52A-C9B7DC856148}"/>
              </a:ext>
            </a:extLst>
          </p:cNvPr>
          <p:cNvSpPr txBox="1"/>
          <p:nvPr/>
        </p:nvSpPr>
        <p:spPr>
          <a:xfrm>
            <a:off x="8730130" y="5882753"/>
            <a:ext cx="2376484" cy="461665"/>
          </a:xfrm>
          <a:custGeom>
            <a:avLst/>
            <a:gdLst>
              <a:gd name="connsiteX0" fmla="*/ 0 w 2376484"/>
              <a:gd name="connsiteY0" fmla="*/ 0 h 461665"/>
              <a:gd name="connsiteX1" fmla="*/ 2376484 w 2376484"/>
              <a:gd name="connsiteY1" fmla="*/ 0 h 461665"/>
              <a:gd name="connsiteX2" fmla="*/ 2376484 w 2376484"/>
              <a:gd name="connsiteY2" fmla="*/ 461665 h 461665"/>
              <a:gd name="connsiteX3" fmla="*/ 0 w 2376484"/>
              <a:gd name="connsiteY3" fmla="*/ 461665 h 461665"/>
              <a:gd name="connsiteX4" fmla="*/ 0 w 237648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84" h="461665" fill="none" extrusionOk="0">
                <a:moveTo>
                  <a:pt x="0" y="0"/>
                </a:moveTo>
                <a:cubicBezTo>
                  <a:pt x="1147491" y="-49533"/>
                  <a:pt x="2057933" y="-14809"/>
                  <a:pt x="2376484" y="0"/>
                </a:cubicBezTo>
                <a:cubicBezTo>
                  <a:pt x="2374336" y="186521"/>
                  <a:pt x="2374191" y="313513"/>
                  <a:pt x="2376484" y="461665"/>
                </a:cubicBezTo>
                <a:cubicBezTo>
                  <a:pt x="1485769" y="413434"/>
                  <a:pt x="238807" y="546120"/>
                  <a:pt x="0" y="461665"/>
                </a:cubicBezTo>
                <a:cubicBezTo>
                  <a:pt x="-3326" y="342772"/>
                  <a:pt x="-14350" y="47724"/>
                  <a:pt x="0" y="0"/>
                </a:cubicBezTo>
                <a:close/>
              </a:path>
              <a:path w="2376484" h="461665" stroke="0" extrusionOk="0">
                <a:moveTo>
                  <a:pt x="0" y="0"/>
                </a:moveTo>
                <a:cubicBezTo>
                  <a:pt x="1032363" y="118645"/>
                  <a:pt x="1882826" y="116012"/>
                  <a:pt x="2376484" y="0"/>
                </a:cubicBezTo>
                <a:cubicBezTo>
                  <a:pt x="2395230" y="143527"/>
                  <a:pt x="2349494" y="261265"/>
                  <a:pt x="2376484" y="461665"/>
                </a:cubicBezTo>
                <a:cubicBezTo>
                  <a:pt x="1529666" y="596265"/>
                  <a:pt x="8011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whistle</a:t>
            </a:r>
          </a:p>
        </p:txBody>
      </p:sp>
      <p:pic>
        <p:nvPicPr>
          <p:cNvPr id="4" name="Imagem 3">
            <a:extLst>
              <a:ext uri="{FF2B5EF4-FFF2-40B4-BE49-F238E27FC236}">
                <a16:creationId xmlns:a16="http://schemas.microsoft.com/office/drawing/2014/main" id="{F9F0D732-1E1E-45F4-0AF3-5AB49A42B5BE}"/>
              </a:ext>
            </a:extLst>
          </p:cNvPr>
          <p:cNvPicPr>
            <a:picLocks noChangeAspect="1"/>
          </p:cNvPicPr>
          <p:nvPr/>
        </p:nvPicPr>
        <p:blipFill>
          <a:blip r:embed="rId2"/>
          <a:stretch>
            <a:fillRect/>
          </a:stretch>
        </p:blipFill>
        <p:spPr>
          <a:xfrm>
            <a:off x="9028449" y="4425883"/>
            <a:ext cx="1779841" cy="1439350"/>
          </a:xfrm>
          <a:prstGeom prst="rect">
            <a:avLst/>
          </a:prstGeom>
        </p:spPr>
      </p:pic>
      <p:pic>
        <p:nvPicPr>
          <p:cNvPr id="5" name="Imagem 4">
            <a:extLst>
              <a:ext uri="{FF2B5EF4-FFF2-40B4-BE49-F238E27FC236}">
                <a16:creationId xmlns:a16="http://schemas.microsoft.com/office/drawing/2014/main" id="{E830B376-13CC-6A73-CD48-D4AB88CA52E5}"/>
              </a:ext>
            </a:extLst>
          </p:cNvPr>
          <p:cNvPicPr>
            <a:picLocks noChangeAspect="1"/>
          </p:cNvPicPr>
          <p:nvPr/>
        </p:nvPicPr>
        <p:blipFill>
          <a:blip r:embed="rId3"/>
          <a:stretch>
            <a:fillRect/>
          </a:stretch>
        </p:blipFill>
        <p:spPr>
          <a:xfrm>
            <a:off x="9028449" y="2403014"/>
            <a:ext cx="1779841" cy="1439350"/>
          </a:xfrm>
          <a:prstGeom prst="rect">
            <a:avLst/>
          </a:prstGeom>
        </p:spPr>
      </p:pic>
      <p:pic>
        <p:nvPicPr>
          <p:cNvPr id="14" name="Imagem 13">
            <a:extLst>
              <a:ext uri="{FF2B5EF4-FFF2-40B4-BE49-F238E27FC236}">
                <a16:creationId xmlns:a16="http://schemas.microsoft.com/office/drawing/2014/main" id="{FD97A4EB-3F28-5375-3202-76753D6A08F1}"/>
              </a:ext>
            </a:extLst>
          </p:cNvPr>
          <p:cNvPicPr>
            <a:picLocks noChangeAspect="1"/>
          </p:cNvPicPr>
          <p:nvPr/>
        </p:nvPicPr>
        <p:blipFill>
          <a:blip r:embed="rId4"/>
          <a:stretch>
            <a:fillRect/>
          </a:stretch>
        </p:blipFill>
        <p:spPr>
          <a:xfrm>
            <a:off x="9028449" y="320916"/>
            <a:ext cx="1779841" cy="1439350"/>
          </a:xfrm>
          <a:prstGeom prst="rect">
            <a:avLst/>
          </a:prstGeom>
        </p:spPr>
      </p:pic>
      <p:pic>
        <p:nvPicPr>
          <p:cNvPr id="15" name="Imagem 14">
            <a:extLst>
              <a:ext uri="{FF2B5EF4-FFF2-40B4-BE49-F238E27FC236}">
                <a16:creationId xmlns:a16="http://schemas.microsoft.com/office/drawing/2014/main" id="{62100F0C-4FA6-8090-C29E-449CCE3E59CE}"/>
              </a:ext>
            </a:extLst>
          </p:cNvPr>
          <p:cNvPicPr>
            <a:picLocks noChangeAspect="1"/>
          </p:cNvPicPr>
          <p:nvPr/>
        </p:nvPicPr>
        <p:blipFill>
          <a:blip r:embed="rId5"/>
          <a:stretch>
            <a:fillRect/>
          </a:stretch>
        </p:blipFill>
        <p:spPr>
          <a:xfrm>
            <a:off x="5972550" y="4425883"/>
            <a:ext cx="1779841" cy="1439350"/>
          </a:xfrm>
          <a:prstGeom prst="rect">
            <a:avLst/>
          </a:prstGeom>
        </p:spPr>
      </p:pic>
      <p:pic>
        <p:nvPicPr>
          <p:cNvPr id="16" name="Imagem 15">
            <a:extLst>
              <a:ext uri="{FF2B5EF4-FFF2-40B4-BE49-F238E27FC236}">
                <a16:creationId xmlns:a16="http://schemas.microsoft.com/office/drawing/2014/main" id="{DD8FADBF-F0D7-5038-DBC6-B90359F08485}"/>
              </a:ext>
            </a:extLst>
          </p:cNvPr>
          <p:cNvPicPr>
            <a:picLocks noChangeAspect="1"/>
          </p:cNvPicPr>
          <p:nvPr/>
        </p:nvPicPr>
        <p:blipFill>
          <a:blip r:embed="rId6"/>
          <a:stretch>
            <a:fillRect/>
          </a:stretch>
        </p:blipFill>
        <p:spPr>
          <a:xfrm>
            <a:off x="5917017" y="2386310"/>
            <a:ext cx="1764364" cy="1439350"/>
          </a:xfrm>
          <a:prstGeom prst="rect">
            <a:avLst/>
          </a:prstGeom>
        </p:spPr>
      </p:pic>
      <p:pic>
        <p:nvPicPr>
          <p:cNvPr id="17" name="Imagem 16">
            <a:extLst>
              <a:ext uri="{FF2B5EF4-FFF2-40B4-BE49-F238E27FC236}">
                <a16:creationId xmlns:a16="http://schemas.microsoft.com/office/drawing/2014/main" id="{10D49DE0-8F3F-80D2-6744-190EB9EFA727}"/>
              </a:ext>
            </a:extLst>
          </p:cNvPr>
          <p:cNvPicPr>
            <a:picLocks noChangeAspect="1"/>
          </p:cNvPicPr>
          <p:nvPr/>
        </p:nvPicPr>
        <p:blipFill>
          <a:blip r:embed="rId7"/>
          <a:stretch>
            <a:fillRect/>
          </a:stretch>
        </p:blipFill>
        <p:spPr>
          <a:xfrm>
            <a:off x="5972550" y="336393"/>
            <a:ext cx="1779841" cy="1423873"/>
          </a:xfrm>
          <a:prstGeom prst="rect">
            <a:avLst/>
          </a:prstGeom>
        </p:spPr>
      </p:pic>
      <p:sp>
        <p:nvSpPr>
          <p:cNvPr id="18" name="CaixaDeTexto 17">
            <a:extLst>
              <a:ext uri="{FF2B5EF4-FFF2-40B4-BE49-F238E27FC236}">
                <a16:creationId xmlns:a16="http://schemas.microsoft.com/office/drawing/2014/main" id="{E731B395-0CF4-E72B-84B7-8A8AC2634DAD}"/>
              </a:ext>
            </a:extLst>
          </p:cNvPr>
          <p:cNvSpPr txBox="1"/>
          <p:nvPr/>
        </p:nvSpPr>
        <p:spPr>
          <a:xfrm rot="16200000">
            <a:off x="7744586" y="4614391"/>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ONGMOJI/</a:t>
            </a:r>
          </a:p>
          <a:p>
            <a:pPr algn="l"/>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6D9382DD-1994-D444-96CC-9064D15EEDDC}"/>
              </a:ext>
            </a:extLst>
          </p:cNvPr>
          <p:cNvSpPr txBox="1"/>
          <p:nvPr/>
        </p:nvSpPr>
        <p:spPr>
          <a:xfrm rot="16200000">
            <a:off x="7727719" y="2599803"/>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HALFPOINT/</a:t>
            </a:r>
          </a:p>
          <a:p>
            <a:pPr algn="l"/>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F1414F1B-0CEC-52F4-996C-730457AACD77}"/>
              </a:ext>
            </a:extLst>
          </p:cNvPr>
          <p:cNvSpPr txBox="1"/>
          <p:nvPr/>
        </p:nvSpPr>
        <p:spPr>
          <a:xfrm rot="16200000">
            <a:off x="7735571" y="472598"/>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LIGHTFIELD STUDIOS/</a:t>
            </a:r>
          </a:p>
          <a:p>
            <a:pPr algn="l"/>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17BBE766-9229-10D6-A224-42A2E8D579E7}"/>
              </a:ext>
            </a:extLst>
          </p:cNvPr>
          <p:cNvSpPr txBox="1"/>
          <p:nvPr/>
        </p:nvSpPr>
        <p:spPr>
          <a:xfrm rot="16200000">
            <a:off x="4677511" y="4625877"/>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SKUMER/</a:t>
            </a:r>
          </a:p>
          <a:p>
            <a:pPr algn="l"/>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9F63A711-85E6-7345-8AD0-6192D07C8F08}"/>
              </a:ext>
            </a:extLst>
          </p:cNvPr>
          <p:cNvSpPr txBox="1"/>
          <p:nvPr/>
        </p:nvSpPr>
        <p:spPr>
          <a:xfrm rot="16200000">
            <a:off x="4612441" y="2547998"/>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PAVEL KOBYSH/</a:t>
            </a:r>
          </a:p>
          <a:p>
            <a:pPr algn="l"/>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3308CB69-7225-F3EC-F2E4-84E56F5E34C5}"/>
              </a:ext>
            </a:extLst>
          </p:cNvPr>
          <p:cNvSpPr txBox="1"/>
          <p:nvPr/>
        </p:nvSpPr>
        <p:spPr>
          <a:xfrm rot="16200000">
            <a:off x="4660645" y="600392"/>
            <a:ext cx="2254479"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STOCKIMAGEFACTORY.COM/</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49464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0</a:t>
            </a:r>
          </a:p>
        </p:txBody>
      </p:sp>
      <p:sp>
        <p:nvSpPr>
          <p:cNvPr id="17" name="Título 1">
            <a:extLst>
              <a:ext uri="{FF2B5EF4-FFF2-40B4-BE49-F238E27FC236}">
                <a16:creationId xmlns:a16="http://schemas.microsoft.com/office/drawing/2014/main" id="{950E993F-E09D-8F55-3C93-32669CB47E20}"/>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Doing research on the web</a:t>
            </a:r>
          </a:p>
        </p:txBody>
      </p:sp>
      <p:graphicFrame>
        <p:nvGraphicFramePr>
          <p:cNvPr id="21" name="CaixaDeTexto 18">
            <a:extLst>
              <a:ext uri="{FF2B5EF4-FFF2-40B4-BE49-F238E27FC236}">
                <a16:creationId xmlns:a16="http://schemas.microsoft.com/office/drawing/2014/main" id="{D372EB10-F89E-F81E-AF1C-9FC509565619}"/>
              </a:ext>
            </a:extLst>
          </p:cNvPr>
          <p:cNvGraphicFramePr/>
          <p:nvPr>
            <p:extLst>
              <p:ext uri="{D42A27DB-BD31-4B8C-83A1-F6EECF244321}">
                <p14:modId xmlns:p14="http://schemas.microsoft.com/office/powerpoint/2010/main" val="2903782261"/>
              </p:ext>
            </p:extLst>
          </p:nvPr>
        </p:nvGraphicFramePr>
        <p:xfrm>
          <a:off x="5055772" y="-312049"/>
          <a:ext cx="6734750" cy="7741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7553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a:t>REVIEW SIMPLE PRESENT</a:t>
            </a:r>
            <a:endParaRPr lang="en-US" sz="2400" dirty="0"/>
          </a:p>
        </p:txBody>
      </p:sp>
      <p:pic>
        <p:nvPicPr>
          <p:cNvPr id="5" name="Imagem 4" descr="Interface gráfica do usuário, Texto&#10;&#10;Descrição gerada automaticamente">
            <a:extLst>
              <a:ext uri="{FF2B5EF4-FFF2-40B4-BE49-F238E27FC236}">
                <a16:creationId xmlns:a16="http://schemas.microsoft.com/office/drawing/2014/main" id="{94E08C31-203E-4F3A-CDD4-E937100328D1}"/>
              </a:ext>
            </a:extLst>
          </p:cNvPr>
          <p:cNvPicPr>
            <a:picLocks noChangeAspect="1"/>
          </p:cNvPicPr>
          <p:nvPr/>
        </p:nvPicPr>
        <p:blipFill>
          <a:blip r:embed="rId2"/>
          <a:stretch>
            <a:fillRect/>
          </a:stretch>
        </p:blipFill>
        <p:spPr>
          <a:xfrm>
            <a:off x="4770839" y="1725928"/>
            <a:ext cx="7304617" cy="2578100"/>
          </a:xfrm>
          <a:prstGeom prst="rect">
            <a:avLst/>
          </a:prstGeom>
        </p:spPr>
      </p:pic>
    </p:spTree>
    <p:extLst>
      <p:ext uri="{BB962C8B-B14F-4D97-AF65-F5344CB8AC3E}">
        <p14:creationId xmlns:p14="http://schemas.microsoft.com/office/powerpoint/2010/main" val="808777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Adverbs of frequency</a:t>
            </a:r>
          </a:p>
        </p:txBody>
      </p:sp>
      <p:graphicFrame>
        <p:nvGraphicFramePr>
          <p:cNvPr id="4" name="Diagrama 3">
            <a:extLst>
              <a:ext uri="{FF2B5EF4-FFF2-40B4-BE49-F238E27FC236}">
                <a16:creationId xmlns:a16="http://schemas.microsoft.com/office/drawing/2014/main" id="{F5647DF6-EB95-C0D8-7EEF-06E5D3293148}"/>
              </a:ext>
            </a:extLst>
          </p:cNvPr>
          <p:cNvGraphicFramePr/>
          <p:nvPr>
            <p:extLst>
              <p:ext uri="{D42A27DB-BD31-4B8C-83A1-F6EECF244321}">
                <p14:modId xmlns:p14="http://schemas.microsoft.com/office/powerpoint/2010/main" val="2923157444"/>
              </p:ext>
            </p:extLst>
          </p:nvPr>
        </p:nvGraphicFramePr>
        <p:xfrm>
          <a:off x="4848891" y="1243012"/>
          <a:ext cx="7148512" cy="4892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5104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a:t>
            </a:r>
          </a:p>
          <a:p>
            <a:r>
              <a:rPr lang="en-US" sz="2400" dirty="0"/>
              <a:t>Object pronouns</a:t>
            </a:r>
          </a:p>
        </p:txBody>
      </p:sp>
      <p:pic>
        <p:nvPicPr>
          <p:cNvPr id="6" name="Imagem 5" descr="Tabela&#10;&#10;Descrição gerada automaticamente">
            <a:extLst>
              <a:ext uri="{FF2B5EF4-FFF2-40B4-BE49-F238E27FC236}">
                <a16:creationId xmlns:a16="http://schemas.microsoft.com/office/drawing/2014/main" id="{4546EBCC-FAA3-4668-42FC-C0C36E6530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8856" y="1621971"/>
            <a:ext cx="7348583" cy="3614057"/>
          </a:xfrm>
          <a:prstGeom prst="rect">
            <a:avLst/>
          </a:prstGeom>
        </p:spPr>
      </p:pic>
    </p:spTree>
    <p:extLst>
      <p:ext uri="{BB962C8B-B14F-4D97-AF65-F5344CB8AC3E}">
        <p14:creationId xmlns:p14="http://schemas.microsoft.com/office/powerpoint/2010/main" val="1640733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a:t>
            </a:r>
          </a:p>
          <a:p>
            <a:r>
              <a:rPr lang="en-US" sz="2400" dirty="0"/>
              <a:t>Question words</a:t>
            </a:r>
          </a:p>
        </p:txBody>
      </p:sp>
      <p:pic>
        <p:nvPicPr>
          <p:cNvPr id="6" name="Imagem 5" descr="Tabela&#10;&#10;Descrição gerada automaticamente">
            <a:extLst>
              <a:ext uri="{FF2B5EF4-FFF2-40B4-BE49-F238E27FC236}">
                <a16:creationId xmlns:a16="http://schemas.microsoft.com/office/drawing/2014/main" id="{9B017EEC-9A8B-6A6D-5BA7-EE5EF475CDEC}"/>
              </a:ext>
            </a:extLst>
          </p:cNvPr>
          <p:cNvPicPr>
            <a:picLocks noChangeAspect="1"/>
          </p:cNvPicPr>
          <p:nvPr/>
        </p:nvPicPr>
        <p:blipFill>
          <a:blip r:embed="rId2"/>
          <a:stretch>
            <a:fillRect/>
          </a:stretch>
        </p:blipFill>
        <p:spPr>
          <a:xfrm>
            <a:off x="4886197" y="2254250"/>
            <a:ext cx="7073900" cy="2349500"/>
          </a:xfrm>
          <a:prstGeom prst="rect">
            <a:avLst/>
          </a:prstGeom>
        </p:spPr>
      </p:pic>
    </p:spTree>
    <p:extLst>
      <p:ext uri="{BB962C8B-B14F-4D97-AF65-F5344CB8AC3E}">
        <p14:creationId xmlns:p14="http://schemas.microsoft.com/office/powerpoint/2010/main" val="3142236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a:t>
            </a:r>
          </a:p>
          <a:p>
            <a:r>
              <a:rPr lang="en-US" sz="2400" dirty="0"/>
              <a:t>Simple past </a:t>
            </a:r>
          </a:p>
          <a:p>
            <a:r>
              <a:rPr lang="en-US" sz="2400" dirty="0"/>
              <a:t>(verb to be)</a:t>
            </a:r>
          </a:p>
        </p:txBody>
      </p:sp>
      <p:pic>
        <p:nvPicPr>
          <p:cNvPr id="6" name="Imagem 5" descr="Tabela&#10;&#10;Descrição gerada automaticamente">
            <a:extLst>
              <a:ext uri="{FF2B5EF4-FFF2-40B4-BE49-F238E27FC236}">
                <a16:creationId xmlns:a16="http://schemas.microsoft.com/office/drawing/2014/main" id="{D9A5D122-6AF3-F101-E185-175273F9CB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275" y="1245507"/>
            <a:ext cx="7027745" cy="4366986"/>
          </a:xfrm>
          <a:prstGeom prst="rect">
            <a:avLst/>
          </a:prstGeom>
        </p:spPr>
      </p:pic>
    </p:spTree>
    <p:extLst>
      <p:ext uri="{BB962C8B-B14F-4D97-AF65-F5344CB8AC3E}">
        <p14:creationId xmlns:p14="http://schemas.microsoft.com/office/powerpoint/2010/main" val="1219898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a:t>
            </a:r>
          </a:p>
          <a:p>
            <a:r>
              <a:rPr lang="en-US" sz="2400" dirty="0"/>
              <a:t>Simple past </a:t>
            </a:r>
          </a:p>
          <a:p>
            <a:r>
              <a:rPr lang="en-US" sz="2400" dirty="0"/>
              <a:t>(verb to be)</a:t>
            </a:r>
          </a:p>
        </p:txBody>
      </p:sp>
      <p:pic>
        <p:nvPicPr>
          <p:cNvPr id="5" name="Imagem 4" descr="Tabela&#10;&#10;Descrição gerada automaticamente">
            <a:extLst>
              <a:ext uri="{FF2B5EF4-FFF2-40B4-BE49-F238E27FC236}">
                <a16:creationId xmlns:a16="http://schemas.microsoft.com/office/drawing/2014/main" id="{CED9BAA3-CED5-0453-7871-28DDDF1F1570}"/>
              </a:ext>
            </a:extLst>
          </p:cNvPr>
          <p:cNvPicPr>
            <a:picLocks noChangeAspect="1"/>
          </p:cNvPicPr>
          <p:nvPr/>
        </p:nvPicPr>
        <p:blipFill>
          <a:blip r:embed="rId2"/>
          <a:stretch>
            <a:fillRect/>
          </a:stretch>
        </p:blipFill>
        <p:spPr>
          <a:xfrm>
            <a:off x="5027346" y="1545499"/>
            <a:ext cx="6791603" cy="3767002"/>
          </a:xfrm>
          <a:prstGeom prst="rect">
            <a:avLst/>
          </a:prstGeom>
        </p:spPr>
      </p:pic>
    </p:spTree>
    <p:extLst>
      <p:ext uri="{BB962C8B-B14F-4D97-AF65-F5344CB8AC3E}">
        <p14:creationId xmlns:p14="http://schemas.microsoft.com/office/powerpoint/2010/main" val="2610554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1371600" y="2525872"/>
            <a:ext cx="2635840"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a:t>
            </a:r>
          </a:p>
          <a:p>
            <a:r>
              <a:rPr lang="en-US" sz="2400" dirty="0"/>
              <a:t>Simple past (regular verbs)</a:t>
            </a:r>
          </a:p>
        </p:txBody>
      </p:sp>
      <p:grpSp>
        <p:nvGrpSpPr>
          <p:cNvPr id="4" name="Agrupar 3">
            <a:extLst>
              <a:ext uri="{FF2B5EF4-FFF2-40B4-BE49-F238E27FC236}">
                <a16:creationId xmlns:a16="http://schemas.microsoft.com/office/drawing/2014/main" id="{7BA44EB3-09B9-EA4A-0024-18909E719BB6}"/>
              </a:ext>
            </a:extLst>
          </p:cNvPr>
          <p:cNvGrpSpPr/>
          <p:nvPr/>
        </p:nvGrpSpPr>
        <p:grpSpPr>
          <a:xfrm>
            <a:off x="137753" y="3153960"/>
            <a:ext cx="4407851" cy="3452412"/>
            <a:chOff x="540493" y="3651704"/>
            <a:chExt cx="4004977" cy="3452412"/>
          </a:xfrm>
        </p:grpSpPr>
        <p:sp>
          <p:nvSpPr>
            <p:cNvPr id="6" name="CaixaDeTexto 5">
              <a:extLst>
                <a:ext uri="{FF2B5EF4-FFF2-40B4-BE49-F238E27FC236}">
                  <a16:creationId xmlns:a16="http://schemas.microsoft.com/office/drawing/2014/main" id="{FD15FAC5-4B0B-42E8-0623-C4E88682EB15}"/>
                </a:ext>
              </a:extLst>
            </p:cNvPr>
            <p:cNvSpPr txBox="1"/>
            <p:nvPr/>
          </p:nvSpPr>
          <p:spPr>
            <a:xfrm>
              <a:off x="652956" y="4087906"/>
              <a:ext cx="3892514" cy="3016210"/>
            </a:xfrm>
            <a:custGeom>
              <a:avLst/>
              <a:gdLst>
                <a:gd name="connsiteX0" fmla="*/ 0 w 3892514"/>
                <a:gd name="connsiteY0" fmla="*/ 0 h 3016210"/>
                <a:gd name="connsiteX1" fmla="*/ 3892514 w 3892514"/>
                <a:gd name="connsiteY1" fmla="*/ 0 h 3016210"/>
                <a:gd name="connsiteX2" fmla="*/ 3892514 w 3892514"/>
                <a:gd name="connsiteY2" fmla="*/ 3016210 h 3016210"/>
                <a:gd name="connsiteX3" fmla="*/ 0 w 3892514"/>
                <a:gd name="connsiteY3" fmla="*/ 3016210 h 3016210"/>
                <a:gd name="connsiteX4" fmla="*/ 0 w 3892514"/>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514" h="3016210" fill="none" extrusionOk="0">
                  <a:moveTo>
                    <a:pt x="0" y="0"/>
                  </a:moveTo>
                  <a:cubicBezTo>
                    <a:pt x="581011" y="-49533"/>
                    <a:pt x="2590313" y="-14809"/>
                    <a:pt x="3892514" y="0"/>
                  </a:cubicBezTo>
                  <a:cubicBezTo>
                    <a:pt x="3980153" y="516574"/>
                    <a:pt x="3819835" y="2643207"/>
                    <a:pt x="3892514" y="3016210"/>
                  </a:cubicBezTo>
                  <a:cubicBezTo>
                    <a:pt x="2879706" y="2967979"/>
                    <a:pt x="1012045" y="3100665"/>
                    <a:pt x="0" y="3016210"/>
                  </a:cubicBezTo>
                  <a:cubicBezTo>
                    <a:pt x="-38581" y="2219146"/>
                    <a:pt x="63341" y="709150"/>
                    <a:pt x="0" y="0"/>
                  </a:cubicBezTo>
                  <a:close/>
                </a:path>
                <a:path w="3892514" h="3016210" stroke="0" extrusionOk="0">
                  <a:moveTo>
                    <a:pt x="0" y="0"/>
                  </a:moveTo>
                  <a:cubicBezTo>
                    <a:pt x="1676207" y="118645"/>
                    <a:pt x="3216181" y="116012"/>
                    <a:pt x="3892514" y="0"/>
                  </a:cubicBezTo>
                  <a:cubicBezTo>
                    <a:pt x="3759632" y="843278"/>
                    <a:pt x="3977465" y="1566943"/>
                    <a:pt x="3892514" y="3016210"/>
                  </a:cubicBezTo>
                  <a:cubicBezTo>
                    <a:pt x="2842483" y="3150810"/>
                    <a:pt x="1260224" y="2859014"/>
                    <a:pt x="0" y="3016210"/>
                  </a:cubicBezTo>
                  <a:cubicBezTo>
                    <a:pt x="-20187" y="1542253"/>
                    <a:pt x="-152480" y="76341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Em verbos terminados  em CVC (consoante, vogal, consoante), como </a:t>
              </a:r>
              <a:r>
                <a:rPr lang="pt-BR" sz="1900" i="1" dirty="0"/>
                <a:t>plan</a:t>
              </a:r>
              <a:r>
                <a:rPr lang="pt-BR" sz="1900" dirty="0"/>
                <a:t>, </a:t>
              </a:r>
              <a:r>
                <a:rPr lang="pt-BR" sz="1900" i="1" dirty="0"/>
                <a:t>shop</a:t>
              </a:r>
              <a:r>
                <a:rPr lang="pt-BR" sz="1900" dirty="0"/>
                <a:t> e </a:t>
              </a:r>
              <a:r>
                <a:rPr lang="pt-BR" sz="1900" i="1" dirty="0"/>
                <a:t>admit,</a:t>
              </a:r>
              <a:r>
                <a:rPr lang="pt-BR" sz="1900" dirty="0"/>
                <a:t> dobramos a última consoante antes de acrescentar </a:t>
              </a:r>
              <a:r>
                <a:rPr lang="pt-BR" sz="1900" b="1" i="1" dirty="0"/>
                <a:t>-ed</a:t>
              </a:r>
              <a:r>
                <a:rPr lang="pt-BR" sz="1900" dirty="0"/>
                <a:t> (</a:t>
              </a:r>
              <a:r>
                <a:rPr lang="pt-BR" sz="1900" i="1" dirty="0"/>
                <a:t>plan</a:t>
              </a:r>
              <a:r>
                <a:rPr lang="pt-BR" sz="1900" b="1" i="1" dirty="0"/>
                <a:t>ned</a:t>
              </a:r>
              <a:r>
                <a:rPr lang="pt-BR" sz="1900" i="1" dirty="0"/>
                <a:t>, shop</a:t>
              </a:r>
              <a:r>
                <a:rPr lang="pt-BR" sz="1900" b="1" i="1" dirty="0"/>
                <a:t>ped</a:t>
              </a:r>
              <a:r>
                <a:rPr lang="pt-BR" sz="1900" i="1" dirty="0"/>
                <a:t>, admit</a:t>
              </a:r>
              <a:r>
                <a:rPr lang="pt-BR" sz="1900" b="1" i="1" dirty="0"/>
                <a:t>ted</a:t>
              </a:r>
              <a:r>
                <a:rPr lang="pt-BR" sz="1900" dirty="0"/>
                <a:t>). No entanto, não dobramos a última consoante quando a sílaba tônica é a primeira. Dessa forma, em verbos como </a:t>
              </a:r>
              <a:r>
                <a:rPr lang="pt-BR" sz="1900" i="1" dirty="0"/>
                <a:t>listen</a:t>
              </a:r>
              <a:r>
                <a:rPr lang="pt-BR" sz="1900" dirty="0"/>
                <a:t>, </a:t>
              </a:r>
              <a:r>
                <a:rPr lang="pt-BR" sz="1900" i="1" dirty="0"/>
                <a:t>happen</a:t>
              </a:r>
              <a:r>
                <a:rPr lang="pt-BR" sz="1900" dirty="0"/>
                <a:t> e </a:t>
              </a:r>
              <a:r>
                <a:rPr lang="pt-BR" sz="1900" i="1" dirty="0"/>
                <a:t>offer</a:t>
              </a:r>
              <a:r>
                <a:rPr lang="pt-BR" sz="1900" dirty="0"/>
                <a:t>, apenas acrescentamos </a:t>
              </a:r>
              <a:r>
                <a:rPr lang="pt-BR" sz="1900" b="1" i="1" dirty="0"/>
                <a:t>-ed </a:t>
              </a:r>
              <a:r>
                <a:rPr lang="pt-BR" sz="1900" dirty="0"/>
                <a:t>(</a:t>
              </a:r>
              <a:r>
                <a:rPr lang="pt-BR" sz="1900" i="1" dirty="0"/>
                <a:t>listened</a:t>
              </a:r>
              <a:r>
                <a:rPr lang="pt-BR" sz="1900" dirty="0"/>
                <a:t>, </a:t>
              </a:r>
              <a:r>
                <a:rPr lang="pt-BR" sz="1900" i="1" dirty="0"/>
                <a:t>happened</a:t>
              </a:r>
              <a:r>
                <a:rPr lang="pt-BR" sz="1900" dirty="0"/>
                <a:t>, </a:t>
              </a:r>
              <a:r>
                <a:rPr lang="pt-BR" sz="1900" i="1" dirty="0"/>
                <a:t>offered</a:t>
              </a:r>
              <a:r>
                <a:rPr lang="pt-BR" sz="1900" dirty="0"/>
                <a:t>).</a:t>
              </a:r>
            </a:p>
          </p:txBody>
        </p:sp>
        <p:sp>
          <p:nvSpPr>
            <p:cNvPr id="7" name="Pentágono 6">
              <a:extLst>
                <a:ext uri="{FF2B5EF4-FFF2-40B4-BE49-F238E27FC236}">
                  <a16:creationId xmlns:a16="http://schemas.microsoft.com/office/drawing/2014/main" id="{F8980D86-E5CE-74B0-403C-9AF7F2C228BC}"/>
                </a:ext>
              </a:extLst>
            </p:cNvPr>
            <p:cNvSpPr/>
            <p:nvPr/>
          </p:nvSpPr>
          <p:spPr>
            <a:xfrm rot="21338555">
              <a:off x="540493" y="3651704"/>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9" name="Imagem 8" descr="Tabela&#10;&#10;Descrição gerada automaticamente com confiança média">
            <a:extLst>
              <a:ext uri="{FF2B5EF4-FFF2-40B4-BE49-F238E27FC236}">
                <a16:creationId xmlns:a16="http://schemas.microsoft.com/office/drawing/2014/main" id="{F2732788-A065-845D-D0CC-38EB958F7832}"/>
              </a:ext>
            </a:extLst>
          </p:cNvPr>
          <p:cNvPicPr>
            <a:picLocks noChangeAspect="1"/>
          </p:cNvPicPr>
          <p:nvPr/>
        </p:nvPicPr>
        <p:blipFill>
          <a:blip r:embed="rId2"/>
          <a:stretch>
            <a:fillRect/>
          </a:stretch>
        </p:blipFill>
        <p:spPr>
          <a:xfrm>
            <a:off x="4650908" y="2072512"/>
            <a:ext cx="7467600" cy="3035300"/>
          </a:xfrm>
          <a:prstGeom prst="rect">
            <a:avLst/>
          </a:prstGeom>
        </p:spPr>
      </p:pic>
    </p:spTree>
    <p:extLst>
      <p:ext uri="{BB962C8B-B14F-4D97-AF65-F5344CB8AC3E}">
        <p14:creationId xmlns:p14="http://schemas.microsoft.com/office/powerpoint/2010/main" val="1400827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a:t>
            </a:r>
          </a:p>
          <a:p>
            <a:r>
              <a:rPr lang="en-US" sz="2400" dirty="0"/>
              <a:t>Simple past (regular verbs)</a:t>
            </a:r>
          </a:p>
        </p:txBody>
      </p:sp>
      <p:pic>
        <p:nvPicPr>
          <p:cNvPr id="6" name="Imagem 5" descr="Tabela&#10;&#10;Descrição gerada automaticamente com confiança média">
            <a:extLst>
              <a:ext uri="{FF2B5EF4-FFF2-40B4-BE49-F238E27FC236}">
                <a16:creationId xmlns:a16="http://schemas.microsoft.com/office/drawing/2014/main" id="{2511BF44-FE6E-1089-3DD5-FAA9E2B69D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1948" y="1701947"/>
            <a:ext cx="6782398" cy="3454105"/>
          </a:xfrm>
          <a:prstGeom prst="rect">
            <a:avLst/>
          </a:prstGeom>
        </p:spPr>
      </p:pic>
    </p:spTree>
    <p:extLst>
      <p:ext uri="{BB962C8B-B14F-4D97-AF65-F5344CB8AC3E}">
        <p14:creationId xmlns:p14="http://schemas.microsoft.com/office/powerpoint/2010/main" val="3026352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a:t>
            </a:r>
          </a:p>
          <a:p>
            <a:r>
              <a:rPr lang="en-US" sz="2400" dirty="0"/>
              <a:t>Simple past (regular verbs)</a:t>
            </a:r>
          </a:p>
        </p:txBody>
      </p:sp>
      <p:pic>
        <p:nvPicPr>
          <p:cNvPr id="5" name="Imagem 4" descr="Tabela&#10;&#10;Descrição gerada automaticamente com confiança média">
            <a:extLst>
              <a:ext uri="{FF2B5EF4-FFF2-40B4-BE49-F238E27FC236}">
                <a16:creationId xmlns:a16="http://schemas.microsoft.com/office/drawing/2014/main" id="{328F15E5-BB93-964D-E968-28E071972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5329" y="2129398"/>
            <a:ext cx="6995637" cy="2946149"/>
          </a:xfrm>
          <a:prstGeom prst="rect">
            <a:avLst/>
          </a:prstGeom>
        </p:spPr>
      </p:pic>
    </p:spTree>
    <p:extLst>
      <p:ext uri="{BB962C8B-B14F-4D97-AF65-F5344CB8AC3E}">
        <p14:creationId xmlns:p14="http://schemas.microsoft.com/office/powerpoint/2010/main" val="1892500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a:t>
            </a:r>
          </a:p>
          <a:p>
            <a:r>
              <a:rPr lang="en-US" sz="2400" dirty="0"/>
              <a:t>Simple past (irregular verbs)</a:t>
            </a:r>
          </a:p>
        </p:txBody>
      </p:sp>
      <p:pic>
        <p:nvPicPr>
          <p:cNvPr id="5" name="Imagem 4" descr="Texto&#10;&#10;Descrição gerada automaticamente com confiança média">
            <a:extLst>
              <a:ext uri="{FF2B5EF4-FFF2-40B4-BE49-F238E27FC236}">
                <a16:creationId xmlns:a16="http://schemas.microsoft.com/office/drawing/2014/main" id="{AD7E221E-87D1-825A-4E7E-6B57D9A67D59}"/>
              </a:ext>
            </a:extLst>
          </p:cNvPr>
          <p:cNvPicPr>
            <a:picLocks noChangeAspect="1"/>
          </p:cNvPicPr>
          <p:nvPr/>
        </p:nvPicPr>
        <p:blipFill>
          <a:blip r:embed="rId2"/>
          <a:stretch>
            <a:fillRect/>
          </a:stretch>
        </p:blipFill>
        <p:spPr>
          <a:xfrm>
            <a:off x="4873497" y="1830823"/>
            <a:ext cx="7099300" cy="3543300"/>
          </a:xfrm>
          <a:prstGeom prst="rect">
            <a:avLst/>
          </a:prstGeom>
        </p:spPr>
      </p:pic>
    </p:spTree>
    <p:extLst>
      <p:ext uri="{BB962C8B-B14F-4D97-AF65-F5344CB8AC3E}">
        <p14:creationId xmlns:p14="http://schemas.microsoft.com/office/powerpoint/2010/main" val="49117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0</a:t>
            </a:r>
          </a:p>
        </p:txBody>
      </p:sp>
      <p:sp>
        <p:nvSpPr>
          <p:cNvPr id="5" name="Espaço Reservado para Conteúdo 2">
            <a:extLst>
              <a:ext uri="{FF2B5EF4-FFF2-40B4-BE49-F238E27FC236}">
                <a16:creationId xmlns:a16="http://schemas.microsoft.com/office/drawing/2014/main" id="{81099E63-4B35-6BF9-8F89-BB1913C9B77F}"/>
              </a:ext>
            </a:extLst>
          </p:cNvPr>
          <p:cNvSpPr txBox="1">
            <a:spLocks/>
          </p:cNvSpPr>
          <p:nvPr/>
        </p:nvSpPr>
        <p:spPr>
          <a:xfrm>
            <a:off x="4783143" y="6134836"/>
            <a:ext cx="7230663" cy="8745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1200" dirty="0">
                <a:solidFill>
                  <a:srgbClr val="2F2F2E"/>
                </a:solidFill>
                <a:latin typeface="Helvetica" pitchFamily="2" charset="0"/>
              </a:rPr>
              <a:t>Fonte de </a:t>
            </a:r>
            <a:r>
              <a:rPr lang="en-US" sz="1200" dirty="0" err="1">
                <a:solidFill>
                  <a:srgbClr val="2F2F2E"/>
                </a:solidFill>
                <a:latin typeface="Helvetica" pitchFamily="2" charset="0"/>
              </a:rPr>
              <a:t>pesquisa</a:t>
            </a:r>
            <a:r>
              <a:rPr lang="en-US" sz="1200" dirty="0">
                <a:solidFill>
                  <a:srgbClr val="2F2F2E"/>
                </a:solidFill>
                <a:latin typeface="Helvetica" pitchFamily="2" charset="0"/>
              </a:rPr>
              <a:t>: STARK STATE DIGITAL LIBRARY. </a:t>
            </a:r>
            <a:r>
              <a:rPr lang="en-US" sz="1200" b="1" dirty="0">
                <a:solidFill>
                  <a:srgbClr val="2F2F2E"/>
                </a:solidFill>
                <a:latin typeface="Helvetica" pitchFamily="2" charset="0"/>
              </a:rPr>
              <a:t>How to evaluate websites.</a:t>
            </a:r>
            <a:r>
              <a:rPr lang="en-US" sz="1200" dirty="0">
                <a:solidFill>
                  <a:srgbClr val="2F2F2E"/>
                </a:solidFill>
                <a:latin typeface="Helvetica" pitchFamily="2" charset="0"/>
              </a:rPr>
              <a:t> 31 mar. 2020. </a:t>
            </a:r>
            <a:r>
              <a:rPr lang="en-US" sz="1200" dirty="0" err="1">
                <a:solidFill>
                  <a:srgbClr val="2F2F2E"/>
                </a:solidFill>
                <a:latin typeface="Helvetica" pitchFamily="2" charset="0"/>
              </a:rPr>
              <a:t>Disponível</a:t>
            </a:r>
            <a:r>
              <a:rPr lang="en-US" sz="1200" dirty="0">
                <a:solidFill>
                  <a:srgbClr val="2F2F2E"/>
                </a:solidFill>
                <a:latin typeface="Helvetica" pitchFamily="2" charset="0"/>
              </a:rPr>
              <a:t> </a:t>
            </a:r>
            <a:r>
              <a:rPr lang="en-US" sz="1200" dirty="0" err="1">
                <a:solidFill>
                  <a:srgbClr val="2F2F2E"/>
                </a:solidFill>
                <a:latin typeface="Helvetica" pitchFamily="2" charset="0"/>
              </a:rPr>
              <a:t>em</a:t>
            </a:r>
            <a:r>
              <a:rPr lang="en-US" sz="1200" dirty="0">
                <a:solidFill>
                  <a:srgbClr val="2F2F2E"/>
                </a:solidFill>
                <a:latin typeface="Helvetica" pitchFamily="2" charset="0"/>
              </a:rPr>
              <a:t>: https://libguides.starkstate.edu/websites. </a:t>
            </a:r>
            <a:r>
              <a:rPr lang="en-US" sz="1200" dirty="0" err="1">
                <a:solidFill>
                  <a:srgbClr val="2F2F2E"/>
                </a:solidFill>
                <a:latin typeface="Helvetica" pitchFamily="2" charset="0"/>
              </a:rPr>
              <a:t>Acesso</a:t>
            </a:r>
            <a:r>
              <a:rPr lang="en-US" sz="1200" dirty="0">
                <a:solidFill>
                  <a:srgbClr val="2F2F2E"/>
                </a:solidFill>
                <a:latin typeface="Helvetica" pitchFamily="2" charset="0"/>
              </a:rPr>
              <a:t> </a:t>
            </a:r>
            <a:r>
              <a:rPr lang="en-US" sz="1200" dirty="0" err="1">
                <a:solidFill>
                  <a:srgbClr val="2F2F2E"/>
                </a:solidFill>
                <a:latin typeface="Helvetica" pitchFamily="2" charset="0"/>
              </a:rPr>
              <a:t>em</a:t>
            </a:r>
            <a:r>
              <a:rPr lang="en-US" sz="1200" dirty="0">
                <a:solidFill>
                  <a:srgbClr val="2F2F2E"/>
                </a:solidFill>
                <a:latin typeface="Helvetica" pitchFamily="2" charset="0"/>
              </a:rPr>
              <a:t>: 14 abr. 2022.</a:t>
            </a:r>
            <a:endParaRPr lang="en-US" sz="1200" dirty="0"/>
          </a:p>
        </p:txBody>
      </p:sp>
      <p:sp>
        <p:nvSpPr>
          <p:cNvPr id="17" name="Título 1">
            <a:extLst>
              <a:ext uri="{FF2B5EF4-FFF2-40B4-BE49-F238E27FC236}">
                <a16:creationId xmlns:a16="http://schemas.microsoft.com/office/drawing/2014/main" id="{950E993F-E09D-8F55-3C93-32669CB47E20}"/>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Evaluating websites</a:t>
            </a:r>
          </a:p>
        </p:txBody>
      </p:sp>
      <p:graphicFrame>
        <p:nvGraphicFramePr>
          <p:cNvPr id="7" name="Diagrama 6">
            <a:extLst>
              <a:ext uri="{FF2B5EF4-FFF2-40B4-BE49-F238E27FC236}">
                <a16:creationId xmlns:a16="http://schemas.microsoft.com/office/drawing/2014/main" id="{DE0A945F-D87C-D03F-322D-BCA4A69E94CD}"/>
              </a:ext>
            </a:extLst>
          </p:cNvPr>
          <p:cNvGraphicFramePr/>
          <p:nvPr>
            <p:extLst>
              <p:ext uri="{D42A27DB-BD31-4B8C-83A1-F6EECF244321}">
                <p14:modId xmlns:p14="http://schemas.microsoft.com/office/powerpoint/2010/main" val="1545046483"/>
              </p:ext>
            </p:extLst>
          </p:nvPr>
        </p:nvGraphicFramePr>
        <p:xfrm>
          <a:off x="4783142" y="252781"/>
          <a:ext cx="7230663" cy="573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257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a:t>
            </a:r>
          </a:p>
          <a:p>
            <a:r>
              <a:rPr lang="en-US" sz="2400" dirty="0"/>
              <a:t>Simple past (irregular verbs)</a:t>
            </a:r>
          </a:p>
        </p:txBody>
      </p:sp>
      <p:pic>
        <p:nvPicPr>
          <p:cNvPr id="6" name="Imagem 5" descr="Interface gráfica do usuário, Texto, Aplicativo&#10;&#10;Descrição gerada automaticamente">
            <a:extLst>
              <a:ext uri="{FF2B5EF4-FFF2-40B4-BE49-F238E27FC236}">
                <a16:creationId xmlns:a16="http://schemas.microsoft.com/office/drawing/2014/main" id="{4DB1BBD5-7A3F-17B1-94BD-1B9F187BD1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6458" y="2002087"/>
            <a:ext cx="6775025" cy="2853825"/>
          </a:xfrm>
          <a:prstGeom prst="rect">
            <a:avLst/>
          </a:prstGeom>
        </p:spPr>
      </p:pic>
    </p:spTree>
    <p:extLst>
      <p:ext uri="{BB962C8B-B14F-4D97-AF65-F5344CB8AC3E}">
        <p14:creationId xmlns:p14="http://schemas.microsoft.com/office/powerpoint/2010/main" val="1274377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irregulares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 Forma básica e passado com a mesma forma</a:t>
            </a:r>
          </a:p>
        </p:txBody>
      </p:sp>
      <p:pic>
        <p:nvPicPr>
          <p:cNvPr id="24" name="Imagem 23" descr="Tabela&#10;&#10;Descrição gerada automaticamente">
            <a:extLst>
              <a:ext uri="{FF2B5EF4-FFF2-40B4-BE49-F238E27FC236}">
                <a16:creationId xmlns:a16="http://schemas.microsoft.com/office/drawing/2014/main" id="{3DC1CA45-B88C-E5E5-A851-E8C70DC081C1}"/>
              </a:ext>
            </a:extLst>
          </p:cNvPr>
          <p:cNvPicPr>
            <a:picLocks noChangeAspect="1"/>
          </p:cNvPicPr>
          <p:nvPr/>
        </p:nvPicPr>
        <p:blipFill>
          <a:blip r:embed="rId2"/>
          <a:stretch>
            <a:fillRect/>
          </a:stretch>
        </p:blipFill>
        <p:spPr>
          <a:xfrm>
            <a:off x="5137072" y="1830129"/>
            <a:ext cx="6565900" cy="4686300"/>
          </a:xfrm>
          <a:prstGeom prst="rect">
            <a:avLst/>
          </a:prstGeom>
        </p:spPr>
      </p:pic>
    </p:spTree>
    <p:extLst>
      <p:ext uri="{BB962C8B-B14F-4D97-AF65-F5344CB8AC3E}">
        <p14:creationId xmlns:p14="http://schemas.microsoft.com/office/powerpoint/2010/main" val="4017113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B. Passado com o </a:t>
            </a:r>
            <a:r>
              <a:rPr lang="en-US" sz="2400" dirty="0" err="1"/>
              <a:t>som</a:t>
            </a:r>
            <a:r>
              <a:rPr lang="en-US" sz="2400" dirty="0"/>
              <a:t> </a:t>
            </a:r>
            <a:r>
              <a:rPr lang="en-US" sz="2400" b="1" dirty="0"/>
              <a:t>/</a:t>
            </a:r>
            <a:r>
              <a:rPr lang="en-US" b="1" cap="none" dirty="0"/>
              <a:t>an</a:t>
            </a:r>
            <a:r>
              <a:rPr lang="en-US" sz="2400" b="1" dirty="0"/>
              <a:t>/ /</a:t>
            </a:r>
            <a:r>
              <a:rPr lang="en-US" b="1" cap="none" dirty="0" err="1"/>
              <a:t>aŋ</a:t>
            </a:r>
            <a:r>
              <a:rPr lang="en-US" sz="2400" b="1" dirty="0"/>
              <a:t>/</a:t>
            </a:r>
          </a:p>
        </p:txBody>
      </p:sp>
      <p:pic>
        <p:nvPicPr>
          <p:cNvPr id="5" name="Imagem 4" descr="Tabela&#10;&#10;Descrição gerada automaticamente">
            <a:extLst>
              <a:ext uri="{FF2B5EF4-FFF2-40B4-BE49-F238E27FC236}">
                <a16:creationId xmlns:a16="http://schemas.microsoft.com/office/drawing/2014/main" id="{1E98054E-7094-B9A7-51DB-D36E61970CEE}"/>
              </a:ext>
            </a:extLst>
          </p:cNvPr>
          <p:cNvPicPr>
            <a:picLocks noChangeAspect="1"/>
          </p:cNvPicPr>
          <p:nvPr/>
        </p:nvPicPr>
        <p:blipFill>
          <a:blip r:embed="rId2"/>
          <a:stretch>
            <a:fillRect/>
          </a:stretch>
        </p:blipFill>
        <p:spPr>
          <a:xfrm>
            <a:off x="5127497" y="2025222"/>
            <a:ext cx="6591300" cy="2717800"/>
          </a:xfrm>
          <a:prstGeom prst="rect">
            <a:avLst/>
          </a:prstGeom>
        </p:spPr>
      </p:pic>
    </p:spTree>
    <p:extLst>
      <p:ext uri="{BB962C8B-B14F-4D97-AF65-F5344CB8AC3E}">
        <p14:creationId xmlns:p14="http://schemas.microsoft.com/office/powerpoint/2010/main" val="3411853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 Passado com o </a:t>
            </a:r>
            <a:r>
              <a:rPr lang="en-US" sz="2400" dirty="0" err="1"/>
              <a:t>som</a:t>
            </a:r>
            <a:r>
              <a:rPr lang="en-US" sz="2400" dirty="0"/>
              <a:t> </a:t>
            </a:r>
            <a:r>
              <a:rPr lang="en-US" sz="2400" b="1" dirty="0"/>
              <a:t>/</a:t>
            </a:r>
            <a:r>
              <a:rPr lang="en-US" b="1" cap="none" dirty="0" err="1"/>
              <a:t>əʊ</a:t>
            </a:r>
            <a:r>
              <a:rPr lang="en-US" sz="2400" b="1" dirty="0"/>
              <a:t>/</a:t>
            </a:r>
          </a:p>
        </p:txBody>
      </p:sp>
      <p:pic>
        <p:nvPicPr>
          <p:cNvPr id="7" name="Imagem 6" descr="Tabela&#10;&#10;Descrição gerada automaticamente">
            <a:extLst>
              <a:ext uri="{FF2B5EF4-FFF2-40B4-BE49-F238E27FC236}">
                <a16:creationId xmlns:a16="http://schemas.microsoft.com/office/drawing/2014/main" id="{9EC8E2CB-A6E1-8E90-0FF7-BBB2031D731F}"/>
              </a:ext>
            </a:extLst>
          </p:cNvPr>
          <p:cNvPicPr>
            <a:picLocks noChangeAspect="1"/>
          </p:cNvPicPr>
          <p:nvPr/>
        </p:nvPicPr>
        <p:blipFill>
          <a:blip r:embed="rId2"/>
          <a:stretch>
            <a:fillRect/>
          </a:stretch>
        </p:blipFill>
        <p:spPr>
          <a:xfrm>
            <a:off x="5149772" y="2596411"/>
            <a:ext cx="6540500" cy="2260600"/>
          </a:xfrm>
          <a:prstGeom prst="rect">
            <a:avLst/>
          </a:prstGeom>
        </p:spPr>
      </p:pic>
      <p:pic>
        <p:nvPicPr>
          <p:cNvPr id="5" name="Imagem 4">
            <a:extLst>
              <a:ext uri="{FF2B5EF4-FFF2-40B4-BE49-F238E27FC236}">
                <a16:creationId xmlns:a16="http://schemas.microsoft.com/office/drawing/2014/main" id="{D5F473AC-D70D-128A-2D94-852132913C0D}"/>
              </a:ext>
            </a:extLst>
          </p:cNvPr>
          <p:cNvPicPr>
            <a:picLocks noChangeAspect="1"/>
          </p:cNvPicPr>
          <p:nvPr/>
        </p:nvPicPr>
        <p:blipFill>
          <a:blip r:embed="rId3"/>
          <a:stretch>
            <a:fillRect/>
          </a:stretch>
        </p:blipFill>
        <p:spPr>
          <a:xfrm>
            <a:off x="5152897" y="2066711"/>
            <a:ext cx="6540500" cy="609600"/>
          </a:xfrm>
          <a:prstGeom prst="rect">
            <a:avLst/>
          </a:prstGeom>
        </p:spPr>
      </p:pic>
    </p:spTree>
    <p:extLst>
      <p:ext uri="{BB962C8B-B14F-4D97-AF65-F5344CB8AC3E}">
        <p14:creationId xmlns:p14="http://schemas.microsoft.com/office/powerpoint/2010/main" val="902940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D. Passado com o </a:t>
            </a:r>
            <a:r>
              <a:rPr lang="en-US" sz="2400" dirty="0" err="1"/>
              <a:t>som</a:t>
            </a:r>
            <a:r>
              <a:rPr lang="en-US" sz="2400" dirty="0"/>
              <a:t> </a:t>
            </a:r>
            <a:r>
              <a:rPr lang="en-US" sz="2400" b="1" dirty="0"/>
              <a:t>/</a:t>
            </a:r>
            <a:r>
              <a:rPr lang="en-US" b="1" cap="none" dirty="0" err="1"/>
              <a:t>ɔːt</a:t>
            </a:r>
            <a:r>
              <a:rPr lang="en-US" sz="2400" b="1" dirty="0"/>
              <a:t>/</a:t>
            </a:r>
          </a:p>
        </p:txBody>
      </p:sp>
      <p:pic>
        <p:nvPicPr>
          <p:cNvPr id="5" name="Imagem 4" descr="Tabela&#10;&#10;Descrição gerada automaticamente">
            <a:extLst>
              <a:ext uri="{FF2B5EF4-FFF2-40B4-BE49-F238E27FC236}">
                <a16:creationId xmlns:a16="http://schemas.microsoft.com/office/drawing/2014/main" id="{F34AF774-8A8E-F64D-20EC-18BB9F4EC738}"/>
              </a:ext>
            </a:extLst>
          </p:cNvPr>
          <p:cNvPicPr>
            <a:picLocks noChangeAspect="1"/>
          </p:cNvPicPr>
          <p:nvPr/>
        </p:nvPicPr>
        <p:blipFill>
          <a:blip r:embed="rId2"/>
          <a:stretch>
            <a:fillRect/>
          </a:stretch>
        </p:blipFill>
        <p:spPr>
          <a:xfrm>
            <a:off x="5146547" y="2132025"/>
            <a:ext cx="6553200" cy="2235200"/>
          </a:xfrm>
          <a:prstGeom prst="rect">
            <a:avLst/>
          </a:prstGeom>
        </p:spPr>
      </p:pic>
    </p:spTree>
    <p:extLst>
      <p:ext uri="{BB962C8B-B14F-4D97-AF65-F5344CB8AC3E}">
        <p14:creationId xmlns:p14="http://schemas.microsoft.com/office/powerpoint/2010/main" val="4142283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E. Passado com o </a:t>
            </a:r>
            <a:r>
              <a:rPr lang="en-US" sz="2400" dirty="0" err="1"/>
              <a:t>som</a:t>
            </a:r>
            <a:r>
              <a:rPr lang="en-US" sz="2400" dirty="0"/>
              <a:t> </a:t>
            </a:r>
            <a:r>
              <a:rPr lang="en-US" sz="2400" b="1" dirty="0"/>
              <a:t>/</a:t>
            </a:r>
            <a:r>
              <a:rPr lang="en-US" b="1" cap="none" dirty="0"/>
              <a:t>u</a:t>
            </a:r>
            <a:r>
              <a:rPr lang="en-US" b="1" dirty="0"/>
              <a:t>ː</a:t>
            </a:r>
            <a:r>
              <a:rPr lang="en-US" sz="2400" b="1" dirty="0"/>
              <a:t>/</a:t>
            </a:r>
          </a:p>
        </p:txBody>
      </p:sp>
      <p:pic>
        <p:nvPicPr>
          <p:cNvPr id="5" name="Imagem 4" descr="Tabela&#10;&#10;Descrição gerada automaticamente">
            <a:extLst>
              <a:ext uri="{FF2B5EF4-FFF2-40B4-BE49-F238E27FC236}">
                <a16:creationId xmlns:a16="http://schemas.microsoft.com/office/drawing/2014/main" id="{A305E948-2AF5-1A20-FD77-B9BC2A0F1300}"/>
              </a:ext>
            </a:extLst>
          </p:cNvPr>
          <p:cNvPicPr>
            <a:picLocks noChangeAspect="1"/>
          </p:cNvPicPr>
          <p:nvPr/>
        </p:nvPicPr>
        <p:blipFill>
          <a:blip r:embed="rId2"/>
          <a:stretch>
            <a:fillRect/>
          </a:stretch>
        </p:blipFill>
        <p:spPr>
          <a:xfrm>
            <a:off x="5152897" y="2132025"/>
            <a:ext cx="6540500" cy="1968500"/>
          </a:xfrm>
          <a:prstGeom prst="rect">
            <a:avLst/>
          </a:prstGeom>
        </p:spPr>
      </p:pic>
    </p:spTree>
    <p:extLst>
      <p:ext uri="{BB962C8B-B14F-4D97-AF65-F5344CB8AC3E}">
        <p14:creationId xmlns:p14="http://schemas.microsoft.com/office/powerpoint/2010/main" val="1020234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F. Passado com o </a:t>
            </a:r>
            <a:r>
              <a:rPr lang="en-US" sz="2400" dirty="0" err="1"/>
              <a:t>som</a:t>
            </a:r>
            <a:r>
              <a:rPr lang="en-US" sz="2400" dirty="0"/>
              <a:t> </a:t>
            </a:r>
            <a:r>
              <a:rPr lang="en-US" sz="2400" b="1" dirty="0"/>
              <a:t>/</a:t>
            </a:r>
            <a:r>
              <a:rPr lang="en-US" b="1" cap="none" dirty="0" err="1"/>
              <a:t>ɛnt</a:t>
            </a:r>
            <a:r>
              <a:rPr lang="en-US" sz="2400" b="1" dirty="0"/>
              <a:t>/</a:t>
            </a:r>
          </a:p>
        </p:txBody>
      </p:sp>
      <p:pic>
        <p:nvPicPr>
          <p:cNvPr id="5" name="Imagem 4" descr="Tabela&#10;&#10;Descrição gerada automaticamente">
            <a:extLst>
              <a:ext uri="{FF2B5EF4-FFF2-40B4-BE49-F238E27FC236}">
                <a16:creationId xmlns:a16="http://schemas.microsoft.com/office/drawing/2014/main" id="{76EAC04D-1959-15A9-22FA-59DAD434E34B}"/>
              </a:ext>
            </a:extLst>
          </p:cNvPr>
          <p:cNvPicPr>
            <a:picLocks noChangeAspect="1"/>
          </p:cNvPicPr>
          <p:nvPr/>
        </p:nvPicPr>
        <p:blipFill>
          <a:blip r:embed="rId2"/>
          <a:stretch>
            <a:fillRect/>
          </a:stretch>
        </p:blipFill>
        <p:spPr>
          <a:xfrm>
            <a:off x="5152897" y="2132025"/>
            <a:ext cx="6540500" cy="1485900"/>
          </a:xfrm>
          <a:prstGeom prst="rect">
            <a:avLst/>
          </a:prstGeom>
        </p:spPr>
      </p:pic>
    </p:spTree>
    <p:extLst>
      <p:ext uri="{BB962C8B-B14F-4D97-AF65-F5344CB8AC3E}">
        <p14:creationId xmlns:p14="http://schemas.microsoft.com/office/powerpoint/2010/main" val="21427496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728044"/>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verbos irregulars agrupados por formas semelhantes</a:t>
            </a:r>
          </a:p>
        </p:txBody>
      </p:sp>
      <p:sp>
        <p:nvSpPr>
          <p:cNvPr id="22" name="Título 1">
            <a:extLst>
              <a:ext uri="{FF2B5EF4-FFF2-40B4-BE49-F238E27FC236}">
                <a16:creationId xmlns:a16="http://schemas.microsoft.com/office/drawing/2014/main" id="{6D3D3D32-CADC-F936-4DEF-A5C8EC554A78}"/>
              </a:ext>
            </a:extLst>
          </p:cNvPr>
          <p:cNvSpPr txBox="1">
            <a:spLocks/>
          </p:cNvSpPr>
          <p:nvPr/>
        </p:nvSpPr>
        <p:spPr bwMode="black">
          <a:xfrm>
            <a:off x="5059172" y="643467"/>
            <a:ext cx="6721701" cy="8450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G. Passado com o </a:t>
            </a:r>
            <a:r>
              <a:rPr lang="en-US" sz="2400" dirty="0" err="1"/>
              <a:t>som</a:t>
            </a:r>
            <a:r>
              <a:rPr lang="en-US" sz="2400" dirty="0"/>
              <a:t> </a:t>
            </a:r>
            <a:r>
              <a:rPr lang="en-US" sz="2400" b="1" dirty="0"/>
              <a:t>/</a:t>
            </a:r>
            <a:r>
              <a:rPr lang="en-US" b="1" cap="none" dirty="0" err="1"/>
              <a:t>ept</a:t>
            </a:r>
            <a:r>
              <a:rPr lang="en-US" sz="2400" b="1" dirty="0"/>
              <a:t>/</a:t>
            </a:r>
          </a:p>
        </p:txBody>
      </p:sp>
      <p:pic>
        <p:nvPicPr>
          <p:cNvPr id="5" name="Imagem 4" descr="Tabela&#10;&#10;Descrição gerada automaticamente">
            <a:extLst>
              <a:ext uri="{FF2B5EF4-FFF2-40B4-BE49-F238E27FC236}">
                <a16:creationId xmlns:a16="http://schemas.microsoft.com/office/drawing/2014/main" id="{6E005A7F-7C49-724A-DC26-EA9FA8A62390}"/>
              </a:ext>
            </a:extLst>
          </p:cNvPr>
          <p:cNvPicPr>
            <a:picLocks noChangeAspect="1"/>
          </p:cNvPicPr>
          <p:nvPr/>
        </p:nvPicPr>
        <p:blipFill>
          <a:blip r:embed="rId2"/>
          <a:stretch>
            <a:fillRect/>
          </a:stretch>
        </p:blipFill>
        <p:spPr>
          <a:xfrm>
            <a:off x="5124372" y="2132025"/>
            <a:ext cx="6591300" cy="1473200"/>
          </a:xfrm>
          <a:prstGeom prst="rect">
            <a:avLst/>
          </a:prstGeom>
        </p:spPr>
      </p:pic>
    </p:spTree>
    <p:extLst>
      <p:ext uri="{BB962C8B-B14F-4D97-AF65-F5344CB8AC3E}">
        <p14:creationId xmlns:p14="http://schemas.microsoft.com/office/powerpoint/2010/main" val="3585074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past continuous or simple past?</a:t>
            </a:r>
          </a:p>
        </p:txBody>
      </p:sp>
      <p:pic>
        <p:nvPicPr>
          <p:cNvPr id="6" name="Imagem 5" descr="Interface gráfica do usuário, Texto, Aplicativo&#10;&#10;Descrição gerada automaticamente">
            <a:extLst>
              <a:ext uri="{FF2B5EF4-FFF2-40B4-BE49-F238E27FC236}">
                <a16:creationId xmlns:a16="http://schemas.microsoft.com/office/drawing/2014/main" id="{594AC9E6-A391-3A58-91FE-743C3614241D}"/>
              </a:ext>
            </a:extLst>
          </p:cNvPr>
          <p:cNvPicPr>
            <a:picLocks noChangeAspect="1"/>
          </p:cNvPicPr>
          <p:nvPr/>
        </p:nvPicPr>
        <p:blipFill>
          <a:blip r:embed="rId2"/>
          <a:stretch>
            <a:fillRect/>
          </a:stretch>
        </p:blipFill>
        <p:spPr>
          <a:xfrm>
            <a:off x="4769117" y="2574203"/>
            <a:ext cx="7308061" cy="2056540"/>
          </a:xfrm>
          <a:prstGeom prst="rect">
            <a:avLst/>
          </a:prstGeom>
        </p:spPr>
      </p:pic>
    </p:spTree>
    <p:extLst>
      <p:ext uri="{BB962C8B-B14F-4D97-AF65-F5344CB8AC3E}">
        <p14:creationId xmlns:p14="http://schemas.microsoft.com/office/powerpoint/2010/main" val="426720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can/could</a:t>
            </a:r>
          </a:p>
        </p:txBody>
      </p:sp>
      <p:pic>
        <p:nvPicPr>
          <p:cNvPr id="6" name="Imagem 5" descr="Interface gráfica do usuário, Texto, Aplicativo, Email&#10;&#10;Descrição gerada automaticamente">
            <a:extLst>
              <a:ext uri="{FF2B5EF4-FFF2-40B4-BE49-F238E27FC236}">
                <a16:creationId xmlns:a16="http://schemas.microsoft.com/office/drawing/2014/main" id="{8123D278-50A8-2DEE-B896-F310453371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1216" y="1780831"/>
            <a:ext cx="7323863" cy="3296338"/>
          </a:xfrm>
          <a:prstGeom prst="rect">
            <a:avLst/>
          </a:prstGeom>
        </p:spPr>
      </p:pic>
    </p:spTree>
    <p:extLst>
      <p:ext uri="{BB962C8B-B14F-4D97-AF65-F5344CB8AC3E}">
        <p14:creationId xmlns:p14="http://schemas.microsoft.com/office/powerpoint/2010/main" val="1606296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266381" cy="1477172"/>
            <a:chOff x="667900" y="3626397"/>
            <a:chExt cx="3266381" cy="1477172"/>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3095037" cy="1015663"/>
            </a:xfrm>
            <a:custGeom>
              <a:avLst/>
              <a:gdLst>
                <a:gd name="connsiteX0" fmla="*/ 0 w 3095037"/>
                <a:gd name="connsiteY0" fmla="*/ 0 h 1015663"/>
                <a:gd name="connsiteX1" fmla="*/ 3095037 w 3095037"/>
                <a:gd name="connsiteY1" fmla="*/ 0 h 1015663"/>
                <a:gd name="connsiteX2" fmla="*/ 3095037 w 3095037"/>
                <a:gd name="connsiteY2" fmla="*/ 1015663 h 1015663"/>
                <a:gd name="connsiteX3" fmla="*/ 0 w 3095037"/>
                <a:gd name="connsiteY3" fmla="*/ 1015663 h 1015663"/>
                <a:gd name="connsiteX4" fmla="*/ 0 w 3095037"/>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037" h="1015663" fill="none" extrusionOk="0">
                  <a:moveTo>
                    <a:pt x="0" y="0"/>
                  </a:moveTo>
                  <a:cubicBezTo>
                    <a:pt x="1172685" y="-49533"/>
                    <a:pt x="1933357" y="-14809"/>
                    <a:pt x="3095037" y="0"/>
                  </a:cubicBezTo>
                  <a:cubicBezTo>
                    <a:pt x="3009789" y="249582"/>
                    <a:pt x="3175844" y="889491"/>
                    <a:pt x="3095037" y="1015663"/>
                  </a:cubicBezTo>
                  <a:cubicBezTo>
                    <a:pt x="2228131" y="967432"/>
                    <a:pt x="336916" y="1100118"/>
                    <a:pt x="0" y="1015663"/>
                  </a:cubicBezTo>
                  <a:cubicBezTo>
                    <a:pt x="46534" y="691205"/>
                    <a:pt x="35510" y="501986"/>
                    <a:pt x="0" y="0"/>
                  </a:cubicBezTo>
                  <a:close/>
                </a:path>
                <a:path w="3095037" h="1015663" stroke="0" extrusionOk="0">
                  <a:moveTo>
                    <a:pt x="0" y="0"/>
                  </a:moveTo>
                  <a:cubicBezTo>
                    <a:pt x="804361" y="118645"/>
                    <a:pt x="2225840" y="116012"/>
                    <a:pt x="3095037" y="0"/>
                  </a:cubicBezTo>
                  <a:cubicBezTo>
                    <a:pt x="3063923" y="243736"/>
                    <a:pt x="3034807" y="806251"/>
                    <a:pt x="3095037" y="1015663"/>
                  </a:cubicBezTo>
                  <a:cubicBezTo>
                    <a:pt x="1921787" y="1150263"/>
                    <a:pt x="1226421"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 identificação do domínio</a:t>
              </a:r>
            </a:p>
            <a:p>
              <a:r>
                <a:rPr lang="pt-BR" sz="2000" dirty="0"/>
                <a:t>pode ajudar a avaliar a</a:t>
              </a:r>
            </a:p>
            <a:p>
              <a:r>
                <a:rPr lang="pt-BR" sz="2000" dirty="0"/>
                <a:t>confiabilidade do </a:t>
              </a:r>
              <a:r>
                <a:rPr lang="pt-BR" sz="2000" i="1" dirty="0"/>
                <a:t>site</a:t>
              </a:r>
              <a:r>
                <a:rPr lang="pt-BR" sz="2000" dirty="0"/>
                <a:t>.</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10" name="Retângulo 9">
            <a:extLst>
              <a:ext uri="{FF2B5EF4-FFF2-40B4-BE49-F238E27FC236}">
                <a16:creationId xmlns:a16="http://schemas.microsoft.com/office/drawing/2014/main" id="{1F9591A1-880B-ADCA-4B74-65CCAEF1245F}"/>
              </a:ext>
            </a:extLst>
          </p:cNvPr>
          <p:cNvSpPr/>
          <p:nvPr/>
        </p:nvSpPr>
        <p:spPr>
          <a:xfrm>
            <a:off x="5202621" y="450984"/>
            <a:ext cx="620110" cy="95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18" name="Diagrama 17">
            <a:extLst>
              <a:ext uri="{FF2B5EF4-FFF2-40B4-BE49-F238E27FC236}">
                <a16:creationId xmlns:a16="http://schemas.microsoft.com/office/drawing/2014/main" id="{ED3D7D52-B4D5-A70B-9E69-64E36117E17A}"/>
              </a:ext>
            </a:extLst>
          </p:cNvPr>
          <p:cNvGraphicFramePr/>
          <p:nvPr>
            <p:extLst>
              <p:ext uri="{D42A27DB-BD31-4B8C-83A1-F6EECF244321}">
                <p14:modId xmlns:p14="http://schemas.microsoft.com/office/powerpoint/2010/main" val="3385190629"/>
              </p:ext>
            </p:extLst>
          </p:nvPr>
        </p:nvGraphicFramePr>
        <p:xfrm>
          <a:off x="4842274" y="777436"/>
          <a:ext cx="7230663" cy="562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3612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can/could</a:t>
            </a:r>
          </a:p>
        </p:txBody>
      </p:sp>
      <p:pic>
        <p:nvPicPr>
          <p:cNvPr id="5" name="Imagem 4" descr="Tabela&#10;&#10;Descrição gerada automaticamente">
            <a:extLst>
              <a:ext uri="{FF2B5EF4-FFF2-40B4-BE49-F238E27FC236}">
                <a16:creationId xmlns:a16="http://schemas.microsoft.com/office/drawing/2014/main" id="{C5A4A48C-B172-3CE9-CD55-73C19600DE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0765" y="2161687"/>
            <a:ext cx="7104764" cy="2881571"/>
          </a:xfrm>
          <a:prstGeom prst="rect">
            <a:avLst/>
          </a:prstGeom>
        </p:spPr>
      </p:pic>
    </p:spTree>
    <p:extLst>
      <p:ext uri="{BB962C8B-B14F-4D97-AF65-F5344CB8AC3E}">
        <p14:creationId xmlns:p14="http://schemas.microsoft.com/office/powerpoint/2010/main" val="1830476636"/>
      </p:ext>
    </p:extLst>
  </p:cSld>
  <p:clrMapOvr>
    <a:masterClrMapping/>
  </p:clrMapOvr>
</p:sld>
</file>

<file path=ppt/theme/theme1.xml><?xml version="1.0" encoding="utf-8"?>
<a:theme xmlns:a="http://schemas.openxmlformats.org/drawingml/2006/main" name="Pacot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{8D364E9C-1F0B-F846-84E9-637D6A43EDEA}tf10001120</Template>
  <TotalTime>7796</TotalTime>
  <Words>4775</Words>
  <Application>Microsoft Office PowerPoint</Application>
  <PresentationFormat>Widescreen</PresentationFormat>
  <Paragraphs>1033</Paragraphs>
  <Slides>90</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90</vt:i4>
      </vt:variant>
    </vt:vector>
  </HeadingPairs>
  <TitlesOfParts>
    <vt:vector size="98" baseType="lpstr">
      <vt:lpstr>Arial</vt:lpstr>
      <vt:lpstr>FrutigerLT-Bold</vt:lpstr>
      <vt:lpstr>FrutigerLT-Cn</vt:lpstr>
      <vt:lpstr>FrutigerLT-Roman</vt:lpstr>
      <vt:lpstr>Gill Sans MT</vt:lpstr>
      <vt:lpstr>Helvetica</vt:lpstr>
      <vt:lpstr>HelveticaLTStd-Cond</vt:lpstr>
      <vt:lpstr>Pacote</vt:lpstr>
      <vt:lpstr>Língua inglesa</vt:lpstr>
      <vt:lpstr>UNIT 0</vt:lpstr>
      <vt:lpstr>UNIT 0</vt:lpstr>
      <vt:lpstr>UNIT 0</vt:lpstr>
      <vt:lpstr>UNIT 0</vt:lpstr>
      <vt:lpstr>UNIT 0</vt:lpstr>
      <vt:lpstr>UNIT 0</vt:lpstr>
      <vt:lpstr>UNIT 0</vt:lpstr>
      <vt:lpstr>UNIT 0</vt:lpstr>
      <vt:lpstr>UNIT 1</vt:lpstr>
      <vt:lpstr>UNIT 1</vt:lpstr>
      <vt:lpstr>UNIT 1</vt:lpstr>
      <vt:lpstr>UNIT 1</vt:lpstr>
      <vt:lpstr>UNIT 1</vt:lpstr>
      <vt:lpstr>UNIT 1</vt:lpstr>
      <vt:lpstr>UNIT 2</vt:lpstr>
      <vt:lpstr>UNIT 2</vt:lpstr>
      <vt:lpstr>UNIT 2</vt:lpstr>
      <vt:lpstr>UNIT 2</vt:lpstr>
      <vt:lpstr>UNIT 2</vt:lpstr>
      <vt:lpstr>UNIT 2</vt:lpstr>
      <vt:lpstr>UNIT 3</vt:lpstr>
      <vt:lpstr>Unit 3</vt:lpstr>
      <vt:lpstr>Unit 3</vt:lpstr>
      <vt:lpstr>UNIT 3</vt:lpstr>
      <vt:lpstr>Unit 3</vt:lpstr>
      <vt:lpstr>UNIT 4</vt:lpstr>
      <vt:lpstr>UNIT 4</vt:lpstr>
      <vt:lpstr>UNIT 4</vt:lpstr>
      <vt:lpstr>Unit 4</vt:lpstr>
      <vt:lpstr>UNIT 5</vt:lpstr>
      <vt:lpstr>UNIT 5</vt:lpstr>
      <vt:lpstr>UNIT 5</vt:lpstr>
      <vt:lpstr>UNIT 5</vt:lpstr>
      <vt:lpstr>UNIT 5</vt:lpstr>
      <vt:lpstr>Unit 5</vt:lpstr>
      <vt:lpstr>UNIT 6</vt:lpstr>
      <vt:lpstr>UNIT 6</vt:lpstr>
      <vt:lpstr>UNIT 6</vt:lpstr>
      <vt:lpstr>UNIT 6</vt:lpstr>
      <vt:lpstr>UNIT 6</vt:lpstr>
      <vt:lpstr>UNIT 7</vt:lpstr>
      <vt:lpstr>UNIT 7</vt:lpstr>
      <vt:lpstr>UNIT 7</vt:lpstr>
      <vt:lpstr>Unit 7</vt:lpstr>
      <vt:lpstr>UNIT 8</vt:lpstr>
      <vt:lpstr>UNIT 8</vt:lpstr>
      <vt:lpstr>UNIT 8</vt:lpstr>
      <vt:lpstr>UNIT 8</vt:lpstr>
      <vt:lpstr>UNIT 8</vt:lpstr>
      <vt:lpstr>UNIT 8</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Língua inglesa</dc:title>
  <dc:creator>Claudio Franco</dc:creator>
  <cp:lastModifiedBy>Leila Scatena Raposo</cp:lastModifiedBy>
  <cp:revision>45</cp:revision>
  <dcterms:created xsi:type="dcterms:W3CDTF">2023-05-08T13:05:16Z</dcterms:created>
  <dcterms:modified xsi:type="dcterms:W3CDTF">2023-05-19T11:09:46Z</dcterms:modified>
</cp:coreProperties>
</file>