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362" r:id="rId3"/>
    <p:sldId id="262" r:id="rId4"/>
    <p:sldId id="359" r:id="rId5"/>
    <p:sldId id="258" r:id="rId6"/>
    <p:sldId id="360" r:id="rId7"/>
    <p:sldId id="261" r:id="rId8"/>
    <p:sldId id="263" r:id="rId9"/>
    <p:sldId id="361" r:id="rId10"/>
    <p:sldId id="264" r:id="rId11"/>
    <p:sldId id="265" r:id="rId12"/>
    <p:sldId id="315" r:id="rId13"/>
    <p:sldId id="320" r:id="rId14"/>
    <p:sldId id="341" r:id="rId15"/>
    <p:sldId id="340" r:id="rId16"/>
    <p:sldId id="266" r:id="rId17"/>
    <p:sldId id="342" r:id="rId18"/>
    <p:sldId id="343" r:id="rId19"/>
    <p:sldId id="318" r:id="rId20"/>
    <p:sldId id="319" r:id="rId21"/>
    <p:sldId id="267" r:id="rId22"/>
    <p:sldId id="344" r:id="rId23"/>
    <p:sldId id="345" r:id="rId24"/>
    <p:sldId id="268" r:id="rId25"/>
    <p:sldId id="346" r:id="rId26"/>
    <p:sldId id="327" r:id="rId27"/>
    <p:sldId id="328" r:id="rId28"/>
    <p:sldId id="331" r:id="rId29"/>
    <p:sldId id="269" r:id="rId30"/>
    <p:sldId id="347" r:id="rId31"/>
    <p:sldId id="270" r:id="rId32"/>
    <p:sldId id="273" r:id="rId33"/>
    <p:sldId id="280" r:id="rId34"/>
    <p:sldId id="348" r:id="rId35"/>
    <p:sldId id="349" r:id="rId36"/>
    <p:sldId id="274" r:id="rId37"/>
    <p:sldId id="350" r:id="rId38"/>
    <p:sldId id="351" r:id="rId39"/>
    <p:sldId id="272" r:id="rId40"/>
    <p:sldId id="282" r:id="rId41"/>
    <p:sldId id="281" r:id="rId42"/>
    <p:sldId id="271" r:id="rId43"/>
    <p:sldId id="283" r:id="rId44"/>
    <p:sldId id="352" r:id="rId45"/>
    <p:sldId id="353" r:id="rId46"/>
    <p:sldId id="275" r:id="rId47"/>
    <p:sldId id="276" r:id="rId48"/>
    <p:sldId id="277" r:id="rId49"/>
    <p:sldId id="284" r:id="rId50"/>
    <p:sldId id="354" r:id="rId51"/>
    <p:sldId id="278" r:id="rId52"/>
    <p:sldId id="279" r:id="rId53"/>
    <p:sldId id="285" r:id="rId54"/>
    <p:sldId id="355" r:id="rId55"/>
    <p:sldId id="286" r:id="rId56"/>
    <p:sldId id="299" r:id="rId57"/>
    <p:sldId id="316" r:id="rId58"/>
    <p:sldId id="317" r:id="rId59"/>
    <p:sldId id="300" r:id="rId60"/>
    <p:sldId id="301" r:id="rId61"/>
    <p:sldId id="302" r:id="rId62"/>
    <p:sldId id="321" r:id="rId63"/>
    <p:sldId id="322" r:id="rId64"/>
    <p:sldId id="303" r:id="rId65"/>
    <p:sldId id="304" r:id="rId66"/>
    <p:sldId id="323" r:id="rId67"/>
    <p:sldId id="324" r:id="rId68"/>
    <p:sldId id="325" r:id="rId69"/>
    <p:sldId id="326" r:id="rId70"/>
    <p:sldId id="305" r:id="rId71"/>
    <p:sldId id="306" r:id="rId72"/>
    <p:sldId id="307" r:id="rId73"/>
    <p:sldId id="332" r:id="rId74"/>
    <p:sldId id="308" r:id="rId75"/>
    <p:sldId id="333" r:id="rId76"/>
    <p:sldId id="309" r:id="rId77"/>
    <p:sldId id="334" r:id="rId78"/>
    <p:sldId id="335" r:id="rId79"/>
    <p:sldId id="336" r:id="rId80"/>
    <p:sldId id="310" r:id="rId81"/>
    <p:sldId id="337" r:id="rId82"/>
    <p:sldId id="311" r:id="rId83"/>
    <p:sldId id="338" r:id="rId84"/>
    <p:sldId id="312" r:id="rId85"/>
    <p:sldId id="339" r:id="rId86"/>
    <p:sldId id="313" r:id="rId87"/>
    <p:sldId id="314" r:id="rId88"/>
    <p:sldId id="298" r:id="rId89"/>
    <p:sldId id="287" r:id="rId90"/>
    <p:sldId id="288" r:id="rId91"/>
    <p:sldId id="289" r:id="rId92"/>
    <p:sldId id="290" r:id="rId93"/>
    <p:sldId id="291" r:id="rId94"/>
    <p:sldId id="292" r:id="rId95"/>
    <p:sldId id="293" r:id="rId96"/>
    <p:sldId id="294" r:id="rId97"/>
    <p:sldId id="295" r:id="rId98"/>
    <p:sldId id="356" r:id="rId99"/>
    <p:sldId id="296" r:id="rId100"/>
    <p:sldId id="297"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C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49554-ED1D-45F3-A29F-3766BECB7A58}" v="336" dt="2023-05-18T18:40:36.643"/>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9"/>
    <p:restoredTop sz="96327"/>
  </p:normalViewPr>
  <p:slideViewPr>
    <p:cSldViewPr snapToGrid="0">
      <p:cViewPr varScale="1">
        <p:scale>
          <a:sx n="128" d="100"/>
          <a:sy n="128" d="100"/>
        </p:scale>
        <p:origin x="4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la Scatena Raposo" userId="efd39fea-0d2b-4ae3-883f-65c40e95a1f8" providerId="ADAL" clId="{51349554-ED1D-45F3-A29F-3766BECB7A58}"/>
    <pc:docChg chg="undo custSel addSld modSld">
      <pc:chgData name="Leila Scatena Raposo" userId="efd39fea-0d2b-4ae3-883f-65c40e95a1f8" providerId="ADAL" clId="{51349554-ED1D-45F3-A29F-3766BECB7A58}" dt="2023-05-18T18:43:54.807" v="1134" actId="1076"/>
      <pc:docMkLst>
        <pc:docMk/>
      </pc:docMkLst>
      <pc:sldChg chg="addSp modSp mod">
        <pc:chgData name="Leila Scatena Raposo" userId="efd39fea-0d2b-4ae3-883f-65c40e95a1f8" providerId="ADAL" clId="{51349554-ED1D-45F3-A29F-3766BECB7A58}" dt="2023-05-18T16:43:21.159" v="374" actId="1076"/>
        <pc:sldMkLst>
          <pc:docMk/>
          <pc:sldMk cId="2976504886" sldId="261"/>
        </pc:sldMkLst>
        <pc:spChg chg="add mod">
          <ac:chgData name="Leila Scatena Raposo" userId="efd39fea-0d2b-4ae3-883f-65c40e95a1f8" providerId="ADAL" clId="{51349554-ED1D-45F3-A29F-3766BECB7A58}" dt="2023-05-18T16:43:21.159" v="374" actId="1076"/>
          <ac:spMkLst>
            <pc:docMk/>
            <pc:sldMk cId="2976504886" sldId="261"/>
            <ac:spMk id="3" creationId="{0AE0584E-8667-9933-CB1D-E0018429DEE8}"/>
          </ac:spMkLst>
        </pc:spChg>
      </pc:sldChg>
      <pc:sldChg chg="addSp modSp mod">
        <pc:chgData name="Leila Scatena Raposo" userId="efd39fea-0d2b-4ae3-883f-65c40e95a1f8" providerId="ADAL" clId="{51349554-ED1D-45F3-A29F-3766BECB7A58}" dt="2023-05-18T16:42:01.520" v="362" actId="1076"/>
        <pc:sldMkLst>
          <pc:docMk/>
          <pc:sldMk cId="1379502804" sldId="262"/>
        </pc:sldMkLst>
        <pc:spChg chg="mod">
          <ac:chgData name="Leila Scatena Raposo" userId="efd39fea-0d2b-4ae3-883f-65c40e95a1f8" providerId="ADAL" clId="{51349554-ED1D-45F3-A29F-3766BECB7A58}" dt="2023-05-11T16:35:35.416" v="36" actId="790"/>
          <ac:spMkLst>
            <pc:docMk/>
            <pc:sldMk cId="1379502804" sldId="262"/>
            <ac:spMk id="2" creationId="{DA346CDA-E9C1-765C-1881-8A43E9EBD694}"/>
          </ac:spMkLst>
        </pc:spChg>
        <pc:spChg chg="add mod">
          <ac:chgData name="Leila Scatena Raposo" userId="efd39fea-0d2b-4ae3-883f-65c40e95a1f8" providerId="ADAL" clId="{51349554-ED1D-45F3-A29F-3766BECB7A58}" dt="2023-05-18T16:42:01.520" v="362" actId="1076"/>
          <ac:spMkLst>
            <pc:docMk/>
            <pc:sldMk cId="1379502804" sldId="262"/>
            <ac:spMk id="4" creationId="{1D458D5D-139B-915F-4566-5B82A834F572}"/>
          </ac:spMkLst>
        </pc:spChg>
        <pc:spChg chg="mod">
          <ac:chgData name="Leila Scatena Raposo" userId="efd39fea-0d2b-4ae3-883f-65c40e95a1f8" providerId="ADAL" clId="{51349554-ED1D-45F3-A29F-3766BECB7A58}" dt="2023-05-11T16:35:35.416" v="36" actId="790"/>
          <ac:spMkLst>
            <pc:docMk/>
            <pc:sldMk cId="1379502804" sldId="262"/>
            <ac:spMk id="15" creationId="{11FB1345-104E-1440-752B-48C437C72BD3}"/>
          </ac:spMkLst>
        </pc:spChg>
        <pc:spChg chg="mod">
          <ac:chgData name="Leila Scatena Raposo" userId="efd39fea-0d2b-4ae3-883f-65c40e95a1f8" providerId="ADAL" clId="{51349554-ED1D-45F3-A29F-3766BECB7A58}" dt="2023-05-11T16:35:35.416" v="36" actId="790"/>
          <ac:spMkLst>
            <pc:docMk/>
            <pc:sldMk cId="1379502804" sldId="262"/>
            <ac:spMk id="16" creationId="{CE21E6E5-4C40-EE88-C0F2-B3CFC60ECD57}"/>
          </ac:spMkLst>
        </pc:spChg>
        <pc:spChg chg="mod">
          <ac:chgData name="Leila Scatena Raposo" userId="efd39fea-0d2b-4ae3-883f-65c40e95a1f8" providerId="ADAL" clId="{51349554-ED1D-45F3-A29F-3766BECB7A58}" dt="2023-05-11T16:35:35.416" v="36" actId="790"/>
          <ac:spMkLst>
            <pc:docMk/>
            <pc:sldMk cId="1379502804" sldId="262"/>
            <ac:spMk id="17" creationId="{5A5940EA-37BD-C374-7B40-A45431D9FA3B}"/>
          </ac:spMkLst>
        </pc:spChg>
        <pc:spChg chg="mod">
          <ac:chgData name="Leila Scatena Raposo" userId="efd39fea-0d2b-4ae3-883f-65c40e95a1f8" providerId="ADAL" clId="{51349554-ED1D-45F3-A29F-3766BECB7A58}" dt="2023-05-11T16:35:35.416" v="36" actId="790"/>
          <ac:spMkLst>
            <pc:docMk/>
            <pc:sldMk cId="1379502804" sldId="262"/>
            <ac:spMk id="18" creationId="{EBBBC5AE-2CB5-2C6D-4FFC-BD4050796292}"/>
          </ac:spMkLst>
        </pc:spChg>
        <pc:spChg chg="mod">
          <ac:chgData name="Leila Scatena Raposo" userId="efd39fea-0d2b-4ae3-883f-65c40e95a1f8" providerId="ADAL" clId="{51349554-ED1D-45F3-A29F-3766BECB7A58}" dt="2023-05-11T16:35:35.416" v="36" actId="790"/>
          <ac:spMkLst>
            <pc:docMk/>
            <pc:sldMk cId="1379502804" sldId="262"/>
            <ac:spMk id="20" creationId="{C420FAB8-751E-8151-B1E6-6DFD008628E7}"/>
          </ac:spMkLst>
        </pc:spChg>
      </pc:sldChg>
      <pc:sldChg chg="addSp modSp mod">
        <pc:chgData name="Leila Scatena Raposo" userId="efd39fea-0d2b-4ae3-883f-65c40e95a1f8" providerId="ADAL" clId="{51349554-ED1D-45F3-A29F-3766BECB7A58}" dt="2023-05-18T16:44:35.459" v="379" actId="1076"/>
        <pc:sldMkLst>
          <pc:docMk/>
          <pc:sldMk cId="1940239827" sldId="264"/>
        </pc:sldMkLst>
        <pc:spChg chg="add mod">
          <ac:chgData name="Leila Scatena Raposo" userId="efd39fea-0d2b-4ae3-883f-65c40e95a1f8" providerId="ADAL" clId="{51349554-ED1D-45F3-A29F-3766BECB7A58}" dt="2023-05-18T16:44:35.459" v="379" actId="1076"/>
          <ac:spMkLst>
            <pc:docMk/>
            <pc:sldMk cId="1940239827" sldId="264"/>
            <ac:spMk id="4" creationId="{C76BEA96-EAE0-62BB-C11E-4F2E8E0C8B30}"/>
          </ac:spMkLst>
        </pc:spChg>
      </pc:sldChg>
      <pc:sldChg chg="addSp modSp mod">
        <pc:chgData name="Leila Scatena Raposo" userId="efd39fea-0d2b-4ae3-883f-65c40e95a1f8" providerId="ADAL" clId="{51349554-ED1D-45F3-A29F-3766BECB7A58}" dt="2023-05-18T16:46:21.014" v="395" actId="1076"/>
        <pc:sldMkLst>
          <pc:docMk/>
          <pc:sldMk cId="944694673" sldId="265"/>
        </pc:sldMkLst>
        <pc:spChg chg="add mod">
          <ac:chgData name="Leila Scatena Raposo" userId="efd39fea-0d2b-4ae3-883f-65c40e95a1f8" providerId="ADAL" clId="{51349554-ED1D-45F3-A29F-3766BECB7A58}" dt="2023-05-18T16:45:22.697" v="384" actId="1076"/>
          <ac:spMkLst>
            <pc:docMk/>
            <pc:sldMk cId="944694673" sldId="265"/>
            <ac:spMk id="3" creationId="{7026663C-E5F6-1449-3D37-959ABCAAEC8E}"/>
          </ac:spMkLst>
        </pc:spChg>
        <pc:spChg chg="add mod">
          <ac:chgData name="Leila Scatena Raposo" userId="efd39fea-0d2b-4ae3-883f-65c40e95a1f8" providerId="ADAL" clId="{51349554-ED1D-45F3-A29F-3766BECB7A58}" dt="2023-05-18T16:46:21.014" v="395" actId="1076"/>
          <ac:spMkLst>
            <pc:docMk/>
            <pc:sldMk cId="944694673" sldId="265"/>
            <ac:spMk id="13" creationId="{FF093E6A-8EE8-A4D8-2261-3B5B64F0F204}"/>
          </ac:spMkLst>
        </pc:spChg>
      </pc:sldChg>
      <pc:sldChg chg="addSp modSp mod">
        <pc:chgData name="Leila Scatena Raposo" userId="efd39fea-0d2b-4ae3-883f-65c40e95a1f8" providerId="ADAL" clId="{51349554-ED1D-45F3-A29F-3766BECB7A58}" dt="2023-05-18T17:08:41.847" v="539" actId="1076"/>
        <pc:sldMkLst>
          <pc:docMk/>
          <pc:sldMk cId="158620200" sldId="269"/>
        </pc:sldMkLst>
        <pc:spChg chg="add mod">
          <ac:chgData name="Leila Scatena Raposo" userId="efd39fea-0d2b-4ae3-883f-65c40e95a1f8" providerId="ADAL" clId="{51349554-ED1D-45F3-A29F-3766BECB7A58}" dt="2023-05-18T17:08:41.847" v="539" actId="1076"/>
          <ac:spMkLst>
            <pc:docMk/>
            <pc:sldMk cId="158620200" sldId="269"/>
            <ac:spMk id="5" creationId="{F2028B11-BC52-334E-9DCA-4DA72A11777B}"/>
          </ac:spMkLst>
        </pc:spChg>
      </pc:sldChg>
      <pc:sldChg chg="addSp modSp mod">
        <pc:chgData name="Leila Scatena Raposo" userId="efd39fea-0d2b-4ae3-883f-65c40e95a1f8" providerId="ADAL" clId="{51349554-ED1D-45F3-A29F-3766BECB7A58}" dt="2023-05-18T16:48:07.643" v="412" actId="1076"/>
        <pc:sldMkLst>
          <pc:docMk/>
          <pc:sldMk cId="4207755101" sldId="270"/>
        </pc:sldMkLst>
        <pc:spChg chg="add mod">
          <ac:chgData name="Leila Scatena Raposo" userId="efd39fea-0d2b-4ae3-883f-65c40e95a1f8" providerId="ADAL" clId="{51349554-ED1D-45F3-A29F-3766BECB7A58}" dt="2023-05-18T16:48:07.643" v="412" actId="1076"/>
          <ac:spMkLst>
            <pc:docMk/>
            <pc:sldMk cId="4207755101" sldId="270"/>
            <ac:spMk id="3" creationId="{40BD66DB-60E3-4440-A14E-E9A98C23F328}"/>
          </ac:spMkLst>
        </pc:spChg>
        <pc:spChg chg="mod">
          <ac:chgData name="Leila Scatena Raposo" userId="efd39fea-0d2b-4ae3-883f-65c40e95a1f8" providerId="ADAL" clId="{51349554-ED1D-45F3-A29F-3766BECB7A58}" dt="2023-05-11T16:42:20.435" v="43" actId="790"/>
          <ac:spMkLst>
            <pc:docMk/>
            <pc:sldMk cId="4207755101" sldId="270"/>
            <ac:spMk id="5" creationId="{C750170A-CF8B-63F6-EF7C-55836A3A784C}"/>
          </ac:spMkLst>
        </pc:spChg>
      </pc:sldChg>
      <pc:sldChg chg="addSp modSp mod">
        <pc:chgData name="Leila Scatena Raposo" userId="efd39fea-0d2b-4ae3-883f-65c40e95a1f8" providerId="ADAL" clId="{51349554-ED1D-45F3-A29F-3766BECB7A58}" dt="2023-05-18T17:12:23.569" v="564" actId="1076"/>
        <pc:sldMkLst>
          <pc:docMk/>
          <pc:sldMk cId="278571072" sldId="271"/>
        </pc:sldMkLst>
        <pc:spChg chg="add mod">
          <ac:chgData name="Leila Scatena Raposo" userId="efd39fea-0d2b-4ae3-883f-65c40e95a1f8" providerId="ADAL" clId="{51349554-ED1D-45F3-A29F-3766BECB7A58}" dt="2023-05-18T17:12:23.569" v="564" actId="1076"/>
          <ac:spMkLst>
            <pc:docMk/>
            <pc:sldMk cId="278571072" sldId="271"/>
            <ac:spMk id="4" creationId="{0E29BDCE-3B54-A7E1-C55B-6B9B8F941CD4}"/>
          </ac:spMkLst>
        </pc:spChg>
      </pc:sldChg>
      <pc:sldChg chg="addSp modSp mod">
        <pc:chgData name="Leila Scatena Raposo" userId="efd39fea-0d2b-4ae3-883f-65c40e95a1f8" providerId="ADAL" clId="{51349554-ED1D-45F3-A29F-3766BECB7A58}" dt="2023-05-18T17:10:56.739" v="553" actId="1076"/>
        <pc:sldMkLst>
          <pc:docMk/>
          <pc:sldMk cId="3262428710" sldId="272"/>
        </pc:sldMkLst>
        <pc:spChg chg="add mod">
          <ac:chgData name="Leila Scatena Raposo" userId="efd39fea-0d2b-4ae3-883f-65c40e95a1f8" providerId="ADAL" clId="{51349554-ED1D-45F3-A29F-3766BECB7A58}" dt="2023-05-18T17:10:56.739" v="553" actId="1076"/>
          <ac:spMkLst>
            <pc:docMk/>
            <pc:sldMk cId="3262428710" sldId="272"/>
            <ac:spMk id="3" creationId="{DBB82DE1-CE3A-8664-0C3B-6A67C4ACF670}"/>
          </ac:spMkLst>
        </pc:spChg>
      </pc:sldChg>
      <pc:sldChg chg="addSp modSp mod">
        <pc:chgData name="Leila Scatena Raposo" userId="efd39fea-0d2b-4ae3-883f-65c40e95a1f8" providerId="ADAL" clId="{51349554-ED1D-45F3-A29F-3766BECB7A58}" dt="2023-05-18T17:10:00.093" v="544" actId="1076"/>
        <pc:sldMkLst>
          <pc:docMk/>
          <pc:sldMk cId="4279154645" sldId="274"/>
        </pc:sldMkLst>
        <pc:spChg chg="add mod">
          <ac:chgData name="Leila Scatena Raposo" userId="efd39fea-0d2b-4ae3-883f-65c40e95a1f8" providerId="ADAL" clId="{51349554-ED1D-45F3-A29F-3766BECB7A58}" dt="2023-05-18T17:10:00.093" v="544" actId="1076"/>
          <ac:spMkLst>
            <pc:docMk/>
            <pc:sldMk cId="4279154645" sldId="274"/>
            <ac:spMk id="3" creationId="{32FC9917-57D4-333C-F66C-1141AC6AFD6D}"/>
          </ac:spMkLst>
        </pc:spChg>
        <pc:spChg chg="mod">
          <ac:chgData name="Leila Scatena Raposo" userId="efd39fea-0d2b-4ae3-883f-65c40e95a1f8" providerId="ADAL" clId="{51349554-ED1D-45F3-A29F-3766BECB7A58}" dt="2023-05-11T16:44:22.976" v="44" actId="790"/>
          <ac:spMkLst>
            <pc:docMk/>
            <pc:sldMk cId="4279154645" sldId="274"/>
            <ac:spMk id="7" creationId="{D8EB3BEB-FE03-70F3-3124-7ABDAE710795}"/>
          </ac:spMkLst>
        </pc:spChg>
      </pc:sldChg>
      <pc:sldChg chg="addSp modSp mod">
        <pc:chgData name="Leila Scatena Raposo" userId="efd39fea-0d2b-4ae3-883f-65c40e95a1f8" providerId="ADAL" clId="{51349554-ED1D-45F3-A29F-3766BECB7A58}" dt="2023-05-18T17:13:05.663" v="570" actId="1076"/>
        <pc:sldMkLst>
          <pc:docMk/>
          <pc:sldMk cId="3919682701" sldId="275"/>
        </pc:sldMkLst>
        <pc:spChg chg="add mod">
          <ac:chgData name="Leila Scatena Raposo" userId="efd39fea-0d2b-4ae3-883f-65c40e95a1f8" providerId="ADAL" clId="{51349554-ED1D-45F3-A29F-3766BECB7A58}" dt="2023-05-18T17:13:05.663" v="570" actId="1076"/>
          <ac:spMkLst>
            <pc:docMk/>
            <pc:sldMk cId="3919682701" sldId="275"/>
            <ac:spMk id="4" creationId="{4BC48EAA-9E30-BC36-74AB-FFC2A4C3BD2B}"/>
          </ac:spMkLst>
        </pc:spChg>
      </pc:sldChg>
      <pc:sldChg chg="addSp modSp mod">
        <pc:chgData name="Leila Scatena Raposo" userId="efd39fea-0d2b-4ae3-883f-65c40e95a1f8" providerId="ADAL" clId="{51349554-ED1D-45F3-A29F-3766BECB7A58}" dt="2023-05-18T17:14:00.163" v="575" actId="1076"/>
        <pc:sldMkLst>
          <pc:docMk/>
          <pc:sldMk cId="877656824" sldId="276"/>
        </pc:sldMkLst>
        <pc:spChg chg="mod">
          <ac:chgData name="Leila Scatena Raposo" userId="efd39fea-0d2b-4ae3-883f-65c40e95a1f8" providerId="ADAL" clId="{51349554-ED1D-45F3-A29F-3766BECB7A58}" dt="2023-05-11T16:46:36.840" v="48" actId="790"/>
          <ac:spMkLst>
            <pc:docMk/>
            <pc:sldMk cId="877656824" sldId="276"/>
            <ac:spMk id="3" creationId="{4548DA9D-BF47-38F1-F4F2-E0139D216CD0}"/>
          </ac:spMkLst>
        </pc:spChg>
        <pc:spChg chg="add mod">
          <ac:chgData name="Leila Scatena Raposo" userId="efd39fea-0d2b-4ae3-883f-65c40e95a1f8" providerId="ADAL" clId="{51349554-ED1D-45F3-A29F-3766BECB7A58}" dt="2023-05-18T17:14:00.163" v="575" actId="1076"/>
          <ac:spMkLst>
            <pc:docMk/>
            <pc:sldMk cId="877656824" sldId="276"/>
            <ac:spMk id="4" creationId="{25E7889D-D66A-8260-06DD-ABC43EBF71EE}"/>
          </ac:spMkLst>
        </pc:spChg>
      </pc:sldChg>
      <pc:sldChg chg="modSp mod">
        <pc:chgData name="Leila Scatena Raposo" userId="efd39fea-0d2b-4ae3-883f-65c40e95a1f8" providerId="ADAL" clId="{51349554-ED1D-45F3-A29F-3766BECB7A58}" dt="2023-05-11T16:15:47.258" v="4" actId="790"/>
        <pc:sldMkLst>
          <pc:docMk/>
          <pc:sldMk cId="4064943310" sldId="278"/>
        </pc:sldMkLst>
        <pc:spChg chg="mod">
          <ac:chgData name="Leila Scatena Raposo" userId="efd39fea-0d2b-4ae3-883f-65c40e95a1f8" providerId="ADAL" clId="{51349554-ED1D-45F3-A29F-3766BECB7A58}" dt="2023-05-11T16:15:47.258" v="4" actId="790"/>
          <ac:spMkLst>
            <pc:docMk/>
            <pc:sldMk cId="4064943310" sldId="278"/>
            <ac:spMk id="3" creationId="{911752A5-1A60-3DDC-C8E7-8D3C878B9289}"/>
          </ac:spMkLst>
        </pc:spChg>
      </pc:sldChg>
      <pc:sldChg chg="addSp modSp mod">
        <pc:chgData name="Leila Scatena Raposo" userId="efd39fea-0d2b-4ae3-883f-65c40e95a1f8" providerId="ADAL" clId="{51349554-ED1D-45F3-A29F-3766BECB7A58}" dt="2023-05-18T16:48:36.108" v="416" actId="1076"/>
        <pc:sldMkLst>
          <pc:docMk/>
          <pc:sldMk cId="3010035126" sldId="281"/>
        </pc:sldMkLst>
        <pc:spChg chg="add mod">
          <ac:chgData name="Leila Scatena Raposo" userId="efd39fea-0d2b-4ae3-883f-65c40e95a1f8" providerId="ADAL" clId="{51349554-ED1D-45F3-A29F-3766BECB7A58}" dt="2023-05-18T16:48:36.108" v="416" actId="1076"/>
          <ac:spMkLst>
            <pc:docMk/>
            <pc:sldMk cId="3010035126" sldId="281"/>
            <ac:spMk id="3" creationId="{30958F9F-C9A5-2AF4-1F90-01952438E9A6}"/>
          </ac:spMkLst>
        </pc:spChg>
        <pc:spChg chg="mod">
          <ac:chgData name="Leila Scatena Raposo" userId="efd39fea-0d2b-4ae3-883f-65c40e95a1f8" providerId="ADAL" clId="{51349554-ED1D-45F3-A29F-3766BECB7A58}" dt="2023-05-11T16:45:26.158" v="46" actId="790"/>
          <ac:spMkLst>
            <pc:docMk/>
            <pc:sldMk cId="3010035126" sldId="281"/>
            <ac:spMk id="27" creationId="{58C8E54D-71EA-C4BD-1848-48647E439090}"/>
          </ac:spMkLst>
        </pc:spChg>
      </pc:sldChg>
      <pc:sldChg chg="addSp modSp mod">
        <pc:chgData name="Leila Scatena Raposo" userId="efd39fea-0d2b-4ae3-883f-65c40e95a1f8" providerId="ADAL" clId="{51349554-ED1D-45F3-A29F-3766BECB7A58}" dt="2023-05-18T17:11:31.643" v="558" actId="1076"/>
        <pc:sldMkLst>
          <pc:docMk/>
          <pc:sldMk cId="1757519773" sldId="282"/>
        </pc:sldMkLst>
        <pc:spChg chg="add mod">
          <ac:chgData name="Leila Scatena Raposo" userId="efd39fea-0d2b-4ae3-883f-65c40e95a1f8" providerId="ADAL" clId="{51349554-ED1D-45F3-A29F-3766BECB7A58}" dt="2023-05-18T17:11:31.643" v="558" actId="1076"/>
          <ac:spMkLst>
            <pc:docMk/>
            <pc:sldMk cId="1757519773" sldId="282"/>
            <ac:spMk id="14" creationId="{267D0673-E9AF-CE05-C824-3E4023951C87}"/>
          </ac:spMkLst>
        </pc:spChg>
      </pc:sldChg>
      <pc:sldChg chg="addSp modSp">
        <pc:chgData name="Leila Scatena Raposo" userId="efd39fea-0d2b-4ae3-883f-65c40e95a1f8" providerId="ADAL" clId="{51349554-ED1D-45F3-A29F-3766BECB7A58}" dt="2023-05-18T17:12:26.386" v="565"/>
        <pc:sldMkLst>
          <pc:docMk/>
          <pc:sldMk cId="2587068182" sldId="283"/>
        </pc:sldMkLst>
        <pc:spChg chg="add mod">
          <ac:chgData name="Leila Scatena Raposo" userId="efd39fea-0d2b-4ae3-883f-65c40e95a1f8" providerId="ADAL" clId="{51349554-ED1D-45F3-A29F-3766BECB7A58}" dt="2023-05-18T17:12:26.386" v="565"/>
          <ac:spMkLst>
            <pc:docMk/>
            <pc:sldMk cId="2587068182" sldId="283"/>
            <ac:spMk id="3" creationId="{6383DEBD-167B-2982-8E15-D09DDD7F3669}"/>
          </ac:spMkLst>
        </pc:spChg>
      </pc:sldChg>
      <pc:sldChg chg="addSp modSp mod">
        <pc:chgData name="Leila Scatena Raposo" userId="efd39fea-0d2b-4ae3-883f-65c40e95a1f8" providerId="ADAL" clId="{51349554-ED1D-45F3-A29F-3766BECB7A58}" dt="2023-05-18T17:15:18.328" v="588" actId="1076"/>
        <pc:sldMkLst>
          <pc:docMk/>
          <pc:sldMk cId="2190953167" sldId="285"/>
        </pc:sldMkLst>
        <pc:spChg chg="add mod">
          <ac:chgData name="Leila Scatena Raposo" userId="efd39fea-0d2b-4ae3-883f-65c40e95a1f8" providerId="ADAL" clId="{51349554-ED1D-45F3-A29F-3766BECB7A58}" dt="2023-05-18T17:15:18.328" v="588" actId="1076"/>
          <ac:spMkLst>
            <pc:docMk/>
            <pc:sldMk cId="2190953167" sldId="285"/>
            <ac:spMk id="3" creationId="{F6E041FC-31D3-3E6B-A053-270EA0788AD2}"/>
          </ac:spMkLst>
        </pc:spChg>
        <pc:spChg chg="mod">
          <ac:chgData name="Leila Scatena Raposo" userId="efd39fea-0d2b-4ae3-883f-65c40e95a1f8" providerId="ADAL" clId="{51349554-ED1D-45F3-A29F-3766BECB7A58}" dt="2023-05-11T16:17:45.898" v="5" actId="790"/>
          <ac:spMkLst>
            <pc:docMk/>
            <pc:sldMk cId="2190953167" sldId="285"/>
            <ac:spMk id="8" creationId="{B1A39009-B2F9-C02E-C711-83E1C18C52E5}"/>
          </ac:spMkLst>
        </pc:spChg>
      </pc:sldChg>
      <pc:sldChg chg="addSp modSp mod">
        <pc:chgData name="Leila Scatena Raposo" userId="efd39fea-0d2b-4ae3-883f-65c40e95a1f8" providerId="ADAL" clId="{51349554-ED1D-45F3-A29F-3766BECB7A58}" dt="2023-05-18T16:49:18.722" v="418" actId="1076"/>
        <pc:sldMkLst>
          <pc:docMk/>
          <pc:sldMk cId="2337059321" sldId="286"/>
        </pc:sldMkLst>
        <pc:spChg chg="add mod">
          <ac:chgData name="Leila Scatena Raposo" userId="efd39fea-0d2b-4ae3-883f-65c40e95a1f8" providerId="ADAL" clId="{51349554-ED1D-45F3-A29F-3766BECB7A58}" dt="2023-05-18T16:49:18.722" v="418" actId="1076"/>
          <ac:spMkLst>
            <pc:docMk/>
            <pc:sldMk cId="2337059321" sldId="286"/>
            <ac:spMk id="4" creationId="{CF695B53-951E-05DB-7B3D-F587C3A46EC0}"/>
          </ac:spMkLst>
        </pc:spChg>
      </pc:sldChg>
      <pc:sldChg chg="addSp modSp">
        <pc:chgData name="Leila Scatena Raposo" userId="efd39fea-0d2b-4ae3-883f-65c40e95a1f8" providerId="ADAL" clId="{51349554-ED1D-45F3-A29F-3766BECB7A58}" dt="2023-05-18T17:11:38.844" v="559"/>
        <pc:sldMkLst>
          <pc:docMk/>
          <pc:sldMk cId="4017113926" sldId="293"/>
        </pc:sldMkLst>
        <pc:spChg chg="add mod">
          <ac:chgData name="Leila Scatena Raposo" userId="efd39fea-0d2b-4ae3-883f-65c40e95a1f8" providerId="ADAL" clId="{51349554-ED1D-45F3-A29F-3766BECB7A58}" dt="2023-05-18T17:11:38.844" v="559"/>
          <ac:spMkLst>
            <pc:docMk/>
            <pc:sldMk cId="4017113926" sldId="293"/>
            <ac:spMk id="22" creationId="{581CE18F-DB79-5B5D-AA37-FEEE5A7B37BD}"/>
          </ac:spMkLst>
        </pc:spChg>
      </pc:sldChg>
      <pc:sldChg chg="addSp delSp modSp mod">
        <pc:chgData name="Leila Scatena Raposo" userId="efd39fea-0d2b-4ae3-883f-65c40e95a1f8" providerId="ADAL" clId="{51349554-ED1D-45F3-A29F-3766BECB7A58}" dt="2023-05-18T16:49:21.203" v="419"/>
        <pc:sldMkLst>
          <pc:docMk/>
          <pc:sldMk cId="2290450197" sldId="299"/>
        </pc:sldMkLst>
        <pc:spChg chg="add mod">
          <ac:chgData name="Leila Scatena Raposo" userId="efd39fea-0d2b-4ae3-883f-65c40e95a1f8" providerId="ADAL" clId="{51349554-ED1D-45F3-A29F-3766BECB7A58}" dt="2023-05-18T16:49:21.203" v="419"/>
          <ac:spMkLst>
            <pc:docMk/>
            <pc:sldMk cId="2290450197" sldId="299"/>
            <ac:spMk id="9" creationId="{4B8B341D-CD12-0455-3A28-DD5E6B058269}"/>
          </ac:spMkLst>
        </pc:spChg>
        <pc:spChg chg="mod">
          <ac:chgData name="Leila Scatena Raposo" userId="efd39fea-0d2b-4ae3-883f-65c40e95a1f8" providerId="ADAL" clId="{51349554-ED1D-45F3-A29F-3766BECB7A58}" dt="2023-05-11T16:47:45.472" v="64" actId="20577"/>
          <ac:spMkLst>
            <pc:docMk/>
            <pc:sldMk cId="2290450197" sldId="299"/>
            <ac:spMk id="17" creationId="{AC1D8A90-47FC-8656-3CEE-152371DAAA83}"/>
          </ac:spMkLst>
        </pc:spChg>
        <pc:picChg chg="del">
          <ac:chgData name="Leila Scatena Raposo" userId="efd39fea-0d2b-4ae3-883f-65c40e95a1f8" providerId="ADAL" clId="{51349554-ED1D-45F3-A29F-3766BECB7A58}" dt="2023-05-11T16:48:22.511" v="81" actId="478"/>
          <ac:picMkLst>
            <pc:docMk/>
            <pc:sldMk cId="2290450197" sldId="299"/>
            <ac:picMk id="9" creationId="{CE48EE88-62B4-EA2F-09A1-B08A1777061A}"/>
          </ac:picMkLst>
        </pc:picChg>
        <pc:picChg chg="add mod">
          <ac:chgData name="Leila Scatena Raposo" userId="efd39fea-0d2b-4ae3-883f-65c40e95a1f8" providerId="ADAL" clId="{51349554-ED1D-45F3-A29F-3766BECB7A58}" dt="2023-05-11T16:48:28.708" v="83" actId="1076"/>
          <ac:picMkLst>
            <pc:docMk/>
            <pc:sldMk cId="2290450197" sldId="299"/>
            <ac:picMk id="18" creationId="{085ED584-6272-307A-31B3-5627A3E823B3}"/>
          </ac:picMkLst>
        </pc:picChg>
      </pc:sldChg>
      <pc:sldChg chg="addSp delSp mod">
        <pc:chgData name="Leila Scatena Raposo" userId="efd39fea-0d2b-4ae3-883f-65c40e95a1f8" providerId="ADAL" clId="{51349554-ED1D-45F3-A29F-3766BECB7A58}" dt="2023-05-11T16:26:22.506" v="22" actId="478"/>
        <pc:sldMkLst>
          <pc:docMk/>
          <pc:sldMk cId="3711763554" sldId="300"/>
        </pc:sldMkLst>
        <pc:graphicFrameChg chg="add del">
          <ac:chgData name="Leila Scatena Raposo" userId="efd39fea-0d2b-4ae3-883f-65c40e95a1f8" providerId="ADAL" clId="{51349554-ED1D-45F3-A29F-3766BECB7A58}" dt="2023-05-11T16:26:22.506" v="22" actId="478"/>
          <ac:graphicFrameMkLst>
            <pc:docMk/>
            <pc:sldMk cId="3711763554" sldId="300"/>
            <ac:graphicFrameMk id="8" creationId="{53859DD2-EB17-B1CC-9170-267BF5040901}"/>
          </ac:graphicFrameMkLst>
        </pc:graphicFrameChg>
      </pc:sldChg>
      <pc:sldChg chg="addSp delSp modSp mod">
        <pc:chgData name="Leila Scatena Raposo" userId="efd39fea-0d2b-4ae3-883f-65c40e95a1f8" providerId="ADAL" clId="{51349554-ED1D-45F3-A29F-3766BECB7A58}" dt="2023-05-18T17:18:56.983" v="614" actId="1076"/>
        <pc:sldMkLst>
          <pc:docMk/>
          <pc:sldMk cId="2803403353" sldId="302"/>
        </pc:sldMkLst>
        <pc:spChg chg="mod">
          <ac:chgData name="Leila Scatena Raposo" userId="efd39fea-0d2b-4ae3-883f-65c40e95a1f8" providerId="ADAL" clId="{51349554-ED1D-45F3-A29F-3766BECB7A58}" dt="2023-05-11T16:27:16.608" v="23" actId="790"/>
          <ac:spMkLst>
            <pc:docMk/>
            <pc:sldMk cId="2803403353" sldId="302"/>
            <ac:spMk id="2" creationId="{4BEB3A73-3786-A3B1-2EC5-9EAEFD59015D}"/>
          </ac:spMkLst>
        </pc:spChg>
        <pc:spChg chg="mod">
          <ac:chgData name="Leila Scatena Raposo" userId="efd39fea-0d2b-4ae3-883f-65c40e95a1f8" providerId="ADAL" clId="{51349554-ED1D-45F3-A29F-3766BECB7A58}" dt="2023-05-11T16:27:16.608" v="23" actId="790"/>
          <ac:spMkLst>
            <pc:docMk/>
            <pc:sldMk cId="2803403353" sldId="302"/>
            <ac:spMk id="3" creationId="{FDB4BE6D-CD9D-0066-8CA6-DD3BA1B8E13B}"/>
          </ac:spMkLst>
        </pc:spChg>
        <pc:spChg chg="add del mod">
          <ac:chgData name="Leila Scatena Raposo" userId="efd39fea-0d2b-4ae3-883f-65c40e95a1f8" providerId="ADAL" clId="{51349554-ED1D-45F3-A29F-3766BECB7A58}" dt="2023-05-18T17:15:48.349" v="589" actId="478"/>
          <ac:spMkLst>
            <pc:docMk/>
            <pc:sldMk cId="2803403353" sldId="302"/>
            <ac:spMk id="4" creationId="{798F2FF9-0B9A-5523-0B58-1DB647A29B24}"/>
          </ac:spMkLst>
        </pc:spChg>
        <pc:spChg chg="mod">
          <ac:chgData name="Leila Scatena Raposo" userId="efd39fea-0d2b-4ae3-883f-65c40e95a1f8" providerId="ADAL" clId="{51349554-ED1D-45F3-A29F-3766BECB7A58}" dt="2023-05-11T16:27:16.608" v="23" actId="790"/>
          <ac:spMkLst>
            <pc:docMk/>
            <pc:sldMk cId="2803403353" sldId="302"/>
            <ac:spMk id="11" creationId="{637F3FC9-503D-3825-683A-96723FACED52}"/>
          </ac:spMkLst>
        </pc:spChg>
        <pc:spChg chg="mod">
          <ac:chgData name="Leila Scatena Raposo" userId="efd39fea-0d2b-4ae3-883f-65c40e95a1f8" providerId="ADAL" clId="{51349554-ED1D-45F3-A29F-3766BECB7A58}" dt="2023-05-11T16:27:16.608" v="23" actId="790"/>
          <ac:spMkLst>
            <pc:docMk/>
            <pc:sldMk cId="2803403353" sldId="302"/>
            <ac:spMk id="13" creationId="{BD2D5D61-472D-4D82-7053-F1E628A6B745}"/>
          </ac:spMkLst>
        </pc:spChg>
        <pc:spChg chg="mod">
          <ac:chgData name="Leila Scatena Raposo" userId="efd39fea-0d2b-4ae3-883f-65c40e95a1f8" providerId="ADAL" clId="{51349554-ED1D-45F3-A29F-3766BECB7A58}" dt="2023-05-11T16:27:16.608" v="23" actId="790"/>
          <ac:spMkLst>
            <pc:docMk/>
            <pc:sldMk cId="2803403353" sldId="302"/>
            <ac:spMk id="14" creationId="{5968522E-6A50-169C-0D69-049EB5892908}"/>
          </ac:spMkLst>
        </pc:spChg>
        <pc:spChg chg="mod">
          <ac:chgData name="Leila Scatena Raposo" userId="efd39fea-0d2b-4ae3-883f-65c40e95a1f8" providerId="ADAL" clId="{51349554-ED1D-45F3-A29F-3766BECB7A58}" dt="2023-05-11T16:27:16.608" v="23" actId="790"/>
          <ac:spMkLst>
            <pc:docMk/>
            <pc:sldMk cId="2803403353" sldId="302"/>
            <ac:spMk id="15" creationId="{020F3D25-9D5D-6F8C-D4F8-9338920C1939}"/>
          </ac:spMkLst>
        </pc:spChg>
        <pc:spChg chg="mod">
          <ac:chgData name="Leila Scatena Raposo" userId="efd39fea-0d2b-4ae3-883f-65c40e95a1f8" providerId="ADAL" clId="{51349554-ED1D-45F3-A29F-3766BECB7A58}" dt="2023-05-11T16:27:16.608" v="23" actId="790"/>
          <ac:spMkLst>
            <pc:docMk/>
            <pc:sldMk cId="2803403353" sldId="302"/>
            <ac:spMk id="16" creationId="{079F5FC4-BDBC-BC83-092D-5EEBD2F3EFCC}"/>
          </ac:spMkLst>
        </pc:spChg>
        <pc:picChg chg="add mod">
          <ac:chgData name="Leila Scatena Raposo" userId="efd39fea-0d2b-4ae3-883f-65c40e95a1f8" providerId="ADAL" clId="{51349554-ED1D-45F3-A29F-3766BECB7A58}" dt="2023-05-18T17:17:42.206" v="603" actId="14100"/>
          <ac:picMkLst>
            <pc:docMk/>
            <pc:sldMk cId="2803403353" sldId="302"/>
            <ac:picMk id="6" creationId="{3C6214BA-656A-8019-9762-AA27DD94F292}"/>
          </ac:picMkLst>
        </pc:picChg>
        <pc:picChg chg="add mod">
          <ac:chgData name="Leila Scatena Raposo" userId="efd39fea-0d2b-4ae3-883f-65c40e95a1f8" providerId="ADAL" clId="{51349554-ED1D-45F3-A29F-3766BECB7A58}" dt="2023-05-18T17:17:28.643" v="600" actId="1076"/>
          <ac:picMkLst>
            <pc:docMk/>
            <pc:sldMk cId="2803403353" sldId="302"/>
            <ac:picMk id="8" creationId="{44CE478B-79C4-2DDB-2F43-2794E9C72DD6}"/>
          </ac:picMkLst>
        </pc:picChg>
        <pc:picChg chg="add mod">
          <ac:chgData name="Leila Scatena Raposo" userId="efd39fea-0d2b-4ae3-883f-65c40e95a1f8" providerId="ADAL" clId="{51349554-ED1D-45F3-A29F-3766BECB7A58}" dt="2023-05-18T17:18:08.039" v="608" actId="1076"/>
          <ac:picMkLst>
            <pc:docMk/>
            <pc:sldMk cId="2803403353" sldId="302"/>
            <ac:picMk id="17" creationId="{B56F11ED-0942-25F3-0380-FDEEFC0CC14B}"/>
          </ac:picMkLst>
        </pc:picChg>
        <pc:picChg chg="add mod">
          <ac:chgData name="Leila Scatena Raposo" userId="efd39fea-0d2b-4ae3-883f-65c40e95a1f8" providerId="ADAL" clId="{51349554-ED1D-45F3-A29F-3766BECB7A58}" dt="2023-05-18T17:18:31.665" v="611" actId="1076"/>
          <ac:picMkLst>
            <pc:docMk/>
            <pc:sldMk cId="2803403353" sldId="302"/>
            <ac:picMk id="24" creationId="{A16CEE95-CE2A-A43D-0CBE-F7C99C7DA9B5}"/>
          </ac:picMkLst>
        </pc:picChg>
        <pc:picChg chg="add mod">
          <ac:chgData name="Leila Scatena Raposo" userId="efd39fea-0d2b-4ae3-883f-65c40e95a1f8" providerId="ADAL" clId="{51349554-ED1D-45F3-A29F-3766BECB7A58}" dt="2023-05-18T17:18:56.983" v="614" actId="1076"/>
          <ac:picMkLst>
            <pc:docMk/>
            <pc:sldMk cId="2803403353" sldId="302"/>
            <ac:picMk id="26" creationId="{D665D384-A621-7B8E-7742-FB967709426A}"/>
          </ac:picMkLst>
        </pc:picChg>
      </pc:sldChg>
      <pc:sldChg chg="addSp modSp mod">
        <pc:chgData name="Leila Scatena Raposo" userId="efd39fea-0d2b-4ae3-883f-65c40e95a1f8" providerId="ADAL" clId="{51349554-ED1D-45F3-A29F-3766BECB7A58}" dt="2023-05-18T17:05:26.559" v="510" actId="1076"/>
        <pc:sldMkLst>
          <pc:docMk/>
          <pc:sldMk cId="4111704307" sldId="304"/>
        </pc:sldMkLst>
        <pc:spChg chg="mod">
          <ac:chgData name="Leila Scatena Raposo" userId="efd39fea-0d2b-4ae3-883f-65c40e95a1f8" providerId="ADAL" clId="{51349554-ED1D-45F3-A29F-3766BECB7A58}" dt="2023-05-11T16:28:09.156" v="26" actId="790"/>
          <ac:spMkLst>
            <pc:docMk/>
            <pc:sldMk cId="4111704307" sldId="304"/>
            <ac:spMk id="2" creationId="{4BEB3A73-3786-A3B1-2EC5-9EAEFD59015D}"/>
          </ac:spMkLst>
        </pc:spChg>
        <pc:spChg chg="mod">
          <ac:chgData name="Leila Scatena Raposo" userId="efd39fea-0d2b-4ae3-883f-65c40e95a1f8" providerId="ADAL" clId="{51349554-ED1D-45F3-A29F-3766BECB7A58}" dt="2023-05-11T16:28:09.156" v="26" actId="790"/>
          <ac:spMkLst>
            <pc:docMk/>
            <pc:sldMk cId="4111704307" sldId="304"/>
            <ac:spMk id="3" creationId="{FDB4BE6D-CD9D-0066-8CA6-DD3BA1B8E13B}"/>
          </ac:spMkLst>
        </pc:spChg>
        <pc:spChg chg="mod">
          <ac:chgData name="Leila Scatena Raposo" userId="efd39fea-0d2b-4ae3-883f-65c40e95a1f8" providerId="ADAL" clId="{51349554-ED1D-45F3-A29F-3766BECB7A58}" dt="2023-05-11T16:28:09.156" v="26" actId="790"/>
          <ac:spMkLst>
            <pc:docMk/>
            <pc:sldMk cId="4111704307" sldId="304"/>
            <ac:spMk id="8" creationId="{C52FFBF2-E8AD-5598-1E62-8AC5536A1761}"/>
          </ac:spMkLst>
        </pc:spChg>
        <pc:spChg chg="mod">
          <ac:chgData name="Leila Scatena Raposo" userId="efd39fea-0d2b-4ae3-883f-65c40e95a1f8" providerId="ADAL" clId="{51349554-ED1D-45F3-A29F-3766BECB7A58}" dt="2023-05-11T16:28:09.156" v="26" actId="790"/>
          <ac:spMkLst>
            <pc:docMk/>
            <pc:sldMk cId="4111704307" sldId="304"/>
            <ac:spMk id="9" creationId="{9A7C29D3-D63D-F421-1B63-7B6DA76B631F}"/>
          </ac:spMkLst>
        </pc:spChg>
        <pc:spChg chg="mod">
          <ac:chgData name="Leila Scatena Raposo" userId="efd39fea-0d2b-4ae3-883f-65c40e95a1f8" providerId="ADAL" clId="{51349554-ED1D-45F3-A29F-3766BECB7A58}" dt="2023-05-11T16:28:09.156" v="26" actId="790"/>
          <ac:spMkLst>
            <pc:docMk/>
            <pc:sldMk cId="4111704307" sldId="304"/>
            <ac:spMk id="11" creationId="{4E91D3DB-C3B9-E1C4-30AF-E748A8579DAB}"/>
          </ac:spMkLst>
        </pc:spChg>
        <pc:spChg chg="mod">
          <ac:chgData name="Leila Scatena Raposo" userId="efd39fea-0d2b-4ae3-883f-65c40e95a1f8" providerId="ADAL" clId="{51349554-ED1D-45F3-A29F-3766BECB7A58}" dt="2023-05-11T16:28:09.156" v="26" actId="790"/>
          <ac:spMkLst>
            <pc:docMk/>
            <pc:sldMk cId="4111704307" sldId="304"/>
            <ac:spMk id="13" creationId="{D4559AD4-5C57-62F8-37D1-2AF685904C77}"/>
          </ac:spMkLst>
        </pc:spChg>
        <pc:spChg chg="mod">
          <ac:chgData name="Leila Scatena Raposo" userId="efd39fea-0d2b-4ae3-883f-65c40e95a1f8" providerId="ADAL" clId="{51349554-ED1D-45F3-A29F-3766BECB7A58}" dt="2023-05-11T16:28:09.156" v="26" actId="790"/>
          <ac:spMkLst>
            <pc:docMk/>
            <pc:sldMk cId="4111704307" sldId="304"/>
            <ac:spMk id="14" creationId="{1A445233-D23C-3C6F-58F8-98D485E46137}"/>
          </ac:spMkLst>
        </pc:spChg>
        <pc:spChg chg="mod">
          <ac:chgData name="Leila Scatena Raposo" userId="efd39fea-0d2b-4ae3-883f-65c40e95a1f8" providerId="ADAL" clId="{51349554-ED1D-45F3-A29F-3766BECB7A58}" dt="2023-05-11T16:28:09.156" v="26" actId="790"/>
          <ac:spMkLst>
            <pc:docMk/>
            <pc:sldMk cId="4111704307" sldId="304"/>
            <ac:spMk id="15" creationId="{714746A1-9939-2D78-3E48-1C08E7F3BA45}"/>
          </ac:spMkLst>
        </pc:spChg>
        <pc:spChg chg="mod">
          <ac:chgData name="Leila Scatena Raposo" userId="efd39fea-0d2b-4ae3-883f-65c40e95a1f8" providerId="ADAL" clId="{51349554-ED1D-45F3-A29F-3766BECB7A58}" dt="2023-05-11T16:28:09.156" v="26" actId="790"/>
          <ac:spMkLst>
            <pc:docMk/>
            <pc:sldMk cId="4111704307" sldId="304"/>
            <ac:spMk id="16" creationId="{EC4771F5-181E-3F2B-9FCA-675DAADEC993}"/>
          </ac:spMkLst>
        </pc:spChg>
        <pc:spChg chg="mod">
          <ac:chgData name="Leila Scatena Raposo" userId="efd39fea-0d2b-4ae3-883f-65c40e95a1f8" providerId="ADAL" clId="{51349554-ED1D-45F3-A29F-3766BECB7A58}" dt="2023-05-11T16:28:09.156" v="26" actId="790"/>
          <ac:spMkLst>
            <pc:docMk/>
            <pc:sldMk cId="4111704307" sldId="304"/>
            <ac:spMk id="17" creationId="{765ABEB2-0C4E-0C7F-7E80-0340856984D0}"/>
          </ac:spMkLst>
        </pc:spChg>
        <pc:spChg chg="mod">
          <ac:chgData name="Leila Scatena Raposo" userId="efd39fea-0d2b-4ae3-883f-65c40e95a1f8" providerId="ADAL" clId="{51349554-ED1D-45F3-A29F-3766BECB7A58}" dt="2023-05-11T16:28:09.156" v="26" actId="790"/>
          <ac:spMkLst>
            <pc:docMk/>
            <pc:sldMk cId="4111704307" sldId="304"/>
            <ac:spMk id="18" creationId="{AC7ABC66-039C-3F39-2654-AA72B9642D15}"/>
          </ac:spMkLst>
        </pc:spChg>
        <pc:spChg chg="mod">
          <ac:chgData name="Leila Scatena Raposo" userId="efd39fea-0d2b-4ae3-883f-65c40e95a1f8" providerId="ADAL" clId="{51349554-ED1D-45F3-A29F-3766BECB7A58}" dt="2023-05-11T16:28:09.156" v="26" actId="790"/>
          <ac:spMkLst>
            <pc:docMk/>
            <pc:sldMk cId="4111704307" sldId="304"/>
            <ac:spMk id="19" creationId="{201BB706-0463-CA5F-F331-860D44E23879}"/>
          </ac:spMkLst>
        </pc:spChg>
        <pc:spChg chg="mod">
          <ac:chgData name="Leila Scatena Raposo" userId="efd39fea-0d2b-4ae3-883f-65c40e95a1f8" providerId="ADAL" clId="{51349554-ED1D-45F3-A29F-3766BECB7A58}" dt="2023-05-11T16:28:09.156" v="26" actId="790"/>
          <ac:spMkLst>
            <pc:docMk/>
            <pc:sldMk cId="4111704307" sldId="304"/>
            <ac:spMk id="21" creationId="{C4D08CAA-DE2D-6B9D-71EA-CDD7247358B4}"/>
          </ac:spMkLst>
        </pc:spChg>
        <pc:spChg chg="mod">
          <ac:chgData name="Leila Scatena Raposo" userId="efd39fea-0d2b-4ae3-883f-65c40e95a1f8" providerId="ADAL" clId="{51349554-ED1D-45F3-A29F-3766BECB7A58}" dt="2023-05-11T16:28:09.156" v="26" actId="790"/>
          <ac:spMkLst>
            <pc:docMk/>
            <pc:sldMk cId="4111704307" sldId="304"/>
            <ac:spMk id="22" creationId="{F612E6B1-22A8-ABF7-BCF7-E79D038686E8}"/>
          </ac:spMkLst>
        </pc:spChg>
        <pc:picChg chg="add mod">
          <ac:chgData name="Leila Scatena Raposo" userId="efd39fea-0d2b-4ae3-883f-65c40e95a1f8" providerId="ADAL" clId="{51349554-ED1D-45F3-A29F-3766BECB7A58}" dt="2023-05-18T17:01:30.719" v="479" actId="1076"/>
          <ac:picMkLst>
            <pc:docMk/>
            <pc:sldMk cId="4111704307" sldId="304"/>
            <ac:picMk id="23" creationId="{783D284D-C560-F7C4-CD69-140A01FC0C32}"/>
          </ac:picMkLst>
        </pc:picChg>
        <pc:picChg chg="add mod">
          <ac:chgData name="Leila Scatena Raposo" userId="efd39fea-0d2b-4ae3-883f-65c40e95a1f8" providerId="ADAL" clId="{51349554-ED1D-45F3-A29F-3766BECB7A58}" dt="2023-05-18T17:01:50.552" v="481" actId="1076"/>
          <ac:picMkLst>
            <pc:docMk/>
            <pc:sldMk cId="4111704307" sldId="304"/>
            <ac:picMk id="24" creationId="{9602EFB0-73CD-81F0-D340-8B06DC322B23}"/>
          </ac:picMkLst>
        </pc:picChg>
        <pc:picChg chg="add mod">
          <ac:chgData name="Leila Scatena Raposo" userId="efd39fea-0d2b-4ae3-883f-65c40e95a1f8" providerId="ADAL" clId="{51349554-ED1D-45F3-A29F-3766BECB7A58}" dt="2023-05-18T17:02:07.699" v="483" actId="1076"/>
          <ac:picMkLst>
            <pc:docMk/>
            <pc:sldMk cId="4111704307" sldId="304"/>
            <ac:picMk id="25" creationId="{E646F24F-F22E-9792-8AF9-2EE6B82C30F2}"/>
          </ac:picMkLst>
        </pc:picChg>
        <pc:picChg chg="add mod">
          <ac:chgData name="Leila Scatena Raposo" userId="efd39fea-0d2b-4ae3-883f-65c40e95a1f8" providerId="ADAL" clId="{51349554-ED1D-45F3-A29F-3766BECB7A58}" dt="2023-05-18T17:05:26.559" v="510" actId="1076"/>
          <ac:picMkLst>
            <pc:docMk/>
            <pc:sldMk cId="4111704307" sldId="304"/>
            <ac:picMk id="27" creationId="{79BE374E-1AF2-F52B-BDFA-B0A58881C9C3}"/>
          </ac:picMkLst>
        </pc:picChg>
      </pc:sldChg>
      <pc:sldChg chg="addSp modSp">
        <pc:chgData name="Leila Scatena Raposo" userId="efd39fea-0d2b-4ae3-883f-65c40e95a1f8" providerId="ADAL" clId="{51349554-ED1D-45F3-A29F-3766BECB7A58}" dt="2023-05-18T16:49:45.051" v="426"/>
        <pc:sldMkLst>
          <pc:docMk/>
          <pc:sldMk cId="1828805284" sldId="305"/>
        </pc:sldMkLst>
        <pc:spChg chg="add mod">
          <ac:chgData name="Leila Scatena Raposo" userId="efd39fea-0d2b-4ae3-883f-65c40e95a1f8" providerId="ADAL" clId="{51349554-ED1D-45F3-A29F-3766BECB7A58}" dt="2023-05-18T16:49:45.051" v="426"/>
          <ac:spMkLst>
            <pc:docMk/>
            <pc:sldMk cId="1828805284" sldId="305"/>
            <ac:spMk id="17" creationId="{3586805A-6268-B998-DDFC-EEBC337B0ABB}"/>
          </ac:spMkLst>
        </pc:spChg>
      </pc:sldChg>
      <pc:sldChg chg="modSp mod">
        <pc:chgData name="Leila Scatena Raposo" userId="efd39fea-0d2b-4ae3-883f-65c40e95a1f8" providerId="ADAL" clId="{51349554-ED1D-45F3-A29F-3766BECB7A58}" dt="2023-05-11T16:29:55.601" v="29" actId="790"/>
        <pc:sldMkLst>
          <pc:docMk/>
          <pc:sldMk cId="3441633383" sldId="306"/>
        </pc:sldMkLst>
        <pc:spChg chg="mod">
          <ac:chgData name="Leila Scatena Raposo" userId="efd39fea-0d2b-4ae3-883f-65c40e95a1f8" providerId="ADAL" clId="{51349554-ED1D-45F3-A29F-3766BECB7A58}" dt="2023-05-11T16:29:55.601" v="29" actId="790"/>
          <ac:spMkLst>
            <pc:docMk/>
            <pc:sldMk cId="3441633383" sldId="306"/>
            <ac:spMk id="2" creationId="{4BEB3A73-3786-A3B1-2EC5-9EAEFD59015D}"/>
          </ac:spMkLst>
        </pc:spChg>
        <pc:spChg chg="mod">
          <ac:chgData name="Leila Scatena Raposo" userId="efd39fea-0d2b-4ae3-883f-65c40e95a1f8" providerId="ADAL" clId="{51349554-ED1D-45F3-A29F-3766BECB7A58}" dt="2023-05-11T16:29:55.601" v="29" actId="790"/>
          <ac:spMkLst>
            <pc:docMk/>
            <pc:sldMk cId="3441633383" sldId="306"/>
            <ac:spMk id="3" creationId="{FDB4BE6D-CD9D-0066-8CA6-DD3BA1B8E13B}"/>
          </ac:spMkLst>
        </pc:spChg>
        <pc:spChg chg="mod">
          <ac:chgData name="Leila Scatena Raposo" userId="efd39fea-0d2b-4ae3-883f-65c40e95a1f8" providerId="ADAL" clId="{51349554-ED1D-45F3-A29F-3766BECB7A58}" dt="2023-05-11T16:29:55.601" v="29" actId="790"/>
          <ac:spMkLst>
            <pc:docMk/>
            <pc:sldMk cId="3441633383" sldId="306"/>
            <ac:spMk id="8" creationId="{1FBC8F50-D8EF-FED1-89CA-F6296F6132CA}"/>
          </ac:spMkLst>
        </pc:spChg>
        <pc:spChg chg="mod">
          <ac:chgData name="Leila Scatena Raposo" userId="efd39fea-0d2b-4ae3-883f-65c40e95a1f8" providerId="ADAL" clId="{51349554-ED1D-45F3-A29F-3766BECB7A58}" dt="2023-05-11T16:29:55.601" v="29" actId="790"/>
          <ac:spMkLst>
            <pc:docMk/>
            <pc:sldMk cId="3441633383" sldId="306"/>
            <ac:spMk id="9" creationId="{3431DDEE-A5EB-FAE2-12D6-D16DA6B4916E}"/>
          </ac:spMkLst>
        </pc:spChg>
        <pc:spChg chg="mod">
          <ac:chgData name="Leila Scatena Raposo" userId="efd39fea-0d2b-4ae3-883f-65c40e95a1f8" providerId="ADAL" clId="{51349554-ED1D-45F3-A29F-3766BECB7A58}" dt="2023-05-11T16:29:55.601" v="29" actId="790"/>
          <ac:spMkLst>
            <pc:docMk/>
            <pc:sldMk cId="3441633383" sldId="306"/>
            <ac:spMk id="11" creationId="{2DC069D1-1CF2-BB9C-E035-2DF22A213B15}"/>
          </ac:spMkLst>
        </pc:spChg>
        <pc:spChg chg="mod">
          <ac:chgData name="Leila Scatena Raposo" userId="efd39fea-0d2b-4ae3-883f-65c40e95a1f8" providerId="ADAL" clId="{51349554-ED1D-45F3-A29F-3766BECB7A58}" dt="2023-05-11T16:29:55.601" v="29" actId="790"/>
          <ac:spMkLst>
            <pc:docMk/>
            <pc:sldMk cId="3441633383" sldId="306"/>
            <ac:spMk id="13" creationId="{ECC85280-3ACF-3AA9-750E-9FB3F96651E1}"/>
          </ac:spMkLst>
        </pc:spChg>
        <pc:spChg chg="mod">
          <ac:chgData name="Leila Scatena Raposo" userId="efd39fea-0d2b-4ae3-883f-65c40e95a1f8" providerId="ADAL" clId="{51349554-ED1D-45F3-A29F-3766BECB7A58}" dt="2023-05-11T16:29:55.601" v="29" actId="790"/>
          <ac:spMkLst>
            <pc:docMk/>
            <pc:sldMk cId="3441633383" sldId="306"/>
            <ac:spMk id="14" creationId="{A932F01E-F73B-C8FF-9DE5-C867A17222F6}"/>
          </ac:spMkLst>
        </pc:spChg>
        <pc:spChg chg="mod">
          <ac:chgData name="Leila Scatena Raposo" userId="efd39fea-0d2b-4ae3-883f-65c40e95a1f8" providerId="ADAL" clId="{51349554-ED1D-45F3-A29F-3766BECB7A58}" dt="2023-05-11T16:29:55.601" v="29" actId="790"/>
          <ac:spMkLst>
            <pc:docMk/>
            <pc:sldMk cId="3441633383" sldId="306"/>
            <ac:spMk id="15" creationId="{CCD28950-1154-C084-859E-8DDA72B7290B}"/>
          </ac:spMkLst>
        </pc:spChg>
        <pc:spChg chg="mod">
          <ac:chgData name="Leila Scatena Raposo" userId="efd39fea-0d2b-4ae3-883f-65c40e95a1f8" providerId="ADAL" clId="{51349554-ED1D-45F3-A29F-3766BECB7A58}" dt="2023-05-11T16:29:55.601" v="29" actId="790"/>
          <ac:spMkLst>
            <pc:docMk/>
            <pc:sldMk cId="3441633383" sldId="306"/>
            <ac:spMk id="16" creationId="{8E7C06E9-79D9-D105-AC0D-17CEC48CD06C}"/>
          </ac:spMkLst>
        </pc:spChg>
        <pc:spChg chg="mod">
          <ac:chgData name="Leila Scatena Raposo" userId="efd39fea-0d2b-4ae3-883f-65c40e95a1f8" providerId="ADAL" clId="{51349554-ED1D-45F3-A29F-3766BECB7A58}" dt="2023-05-11T16:29:55.601" v="29" actId="790"/>
          <ac:spMkLst>
            <pc:docMk/>
            <pc:sldMk cId="3441633383" sldId="306"/>
            <ac:spMk id="17" creationId="{EF06F421-83BD-B2FF-46D9-155D65D5FDF7}"/>
          </ac:spMkLst>
        </pc:spChg>
        <pc:spChg chg="mod">
          <ac:chgData name="Leila Scatena Raposo" userId="efd39fea-0d2b-4ae3-883f-65c40e95a1f8" providerId="ADAL" clId="{51349554-ED1D-45F3-A29F-3766BECB7A58}" dt="2023-05-11T16:29:55.601" v="29" actId="790"/>
          <ac:spMkLst>
            <pc:docMk/>
            <pc:sldMk cId="3441633383" sldId="306"/>
            <ac:spMk id="18" creationId="{72B3347D-FBC7-22D2-CFB4-909CB28D4F79}"/>
          </ac:spMkLst>
        </pc:spChg>
        <pc:spChg chg="mod">
          <ac:chgData name="Leila Scatena Raposo" userId="efd39fea-0d2b-4ae3-883f-65c40e95a1f8" providerId="ADAL" clId="{51349554-ED1D-45F3-A29F-3766BECB7A58}" dt="2023-05-11T16:29:55.601" v="29" actId="790"/>
          <ac:spMkLst>
            <pc:docMk/>
            <pc:sldMk cId="3441633383" sldId="306"/>
            <ac:spMk id="19" creationId="{B6157FC3-918B-013A-6B12-6FC679BC620F}"/>
          </ac:spMkLst>
        </pc:spChg>
        <pc:spChg chg="mod">
          <ac:chgData name="Leila Scatena Raposo" userId="efd39fea-0d2b-4ae3-883f-65c40e95a1f8" providerId="ADAL" clId="{51349554-ED1D-45F3-A29F-3766BECB7A58}" dt="2023-05-11T16:29:55.601" v="29" actId="790"/>
          <ac:spMkLst>
            <pc:docMk/>
            <pc:sldMk cId="3441633383" sldId="306"/>
            <ac:spMk id="20" creationId="{0793320F-D41A-6D40-D0A7-3FE5B89D1EA0}"/>
          </ac:spMkLst>
        </pc:spChg>
        <pc:spChg chg="mod">
          <ac:chgData name="Leila Scatena Raposo" userId="efd39fea-0d2b-4ae3-883f-65c40e95a1f8" providerId="ADAL" clId="{51349554-ED1D-45F3-A29F-3766BECB7A58}" dt="2023-05-11T16:29:55.601" v="29" actId="790"/>
          <ac:spMkLst>
            <pc:docMk/>
            <pc:sldMk cId="3441633383" sldId="306"/>
            <ac:spMk id="21" creationId="{2345FE65-B594-6954-EF4A-071E7D599DEF}"/>
          </ac:spMkLst>
        </pc:spChg>
        <pc:spChg chg="mod">
          <ac:chgData name="Leila Scatena Raposo" userId="efd39fea-0d2b-4ae3-883f-65c40e95a1f8" providerId="ADAL" clId="{51349554-ED1D-45F3-A29F-3766BECB7A58}" dt="2023-05-11T16:29:55.601" v="29" actId="790"/>
          <ac:spMkLst>
            <pc:docMk/>
            <pc:sldMk cId="3441633383" sldId="306"/>
            <ac:spMk id="22" creationId="{6A7BEB0E-4C2C-87E2-EDCA-616396396E76}"/>
          </ac:spMkLst>
        </pc:spChg>
      </pc:sldChg>
      <pc:sldChg chg="addSp delSp modSp mod">
        <pc:chgData name="Leila Scatena Raposo" userId="efd39fea-0d2b-4ae3-883f-65c40e95a1f8" providerId="ADAL" clId="{51349554-ED1D-45F3-A29F-3766BECB7A58}" dt="2023-05-18T17:31:11.285" v="739" actId="1076"/>
        <pc:sldMkLst>
          <pc:docMk/>
          <pc:sldMk cId="3951523987" sldId="307"/>
        </pc:sldMkLst>
        <pc:spChg chg="mod">
          <ac:chgData name="Leila Scatena Raposo" userId="efd39fea-0d2b-4ae3-883f-65c40e95a1f8" providerId="ADAL" clId="{51349554-ED1D-45F3-A29F-3766BECB7A58}" dt="2023-05-18T17:28:13.833" v="702" actId="1076"/>
          <ac:spMkLst>
            <pc:docMk/>
            <pc:sldMk cId="3951523987" sldId="307"/>
            <ac:spMk id="4" creationId="{47B6F0F8-573C-D5F1-6489-2D67A12332E4}"/>
          </ac:spMkLst>
        </pc:spChg>
        <pc:spChg chg="mod">
          <ac:chgData name="Leila Scatena Raposo" userId="efd39fea-0d2b-4ae3-883f-65c40e95a1f8" providerId="ADAL" clId="{51349554-ED1D-45F3-A29F-3766BECB7A58}" dt="2023-05-18T17:30:23.274" v="729" actId="1076"/>
          <ac:spMkLst>
            <pc:docMk/>
            <pc:sldMk cId="3951523987" sldId="307"/>
            <ac:spMk id="5" creationId="{E072F258-B346-9E9C-FAA1-9311F57D16AC}"/>
          </ac:spMkLst>
        </pc:spChg>
        <pc:spChg chg="add mod">
          <ac:chgData name="Leila Scatena Raposo" userId="efd39fea-0d2b-4ae3-883f-65c40e95a1f8" providerId="ADAL" clId="{51349554-ED1D-45F3-A29F-3766BECB7A58}" dt="2023-05-18T17:30:03.159" v="724" actId="1076"/>
          <ac:spMkLst>
            <pc:docMk/>
            <pc:sldMk cId="3951523987" sldId="307"/>
            <ac:spMk id="24" creationId="{EBEBE021-82B7-86B6-55F2-1128D8ACF858}"/>
          </ac:spMkLst>
        </pc:spChg>
        <pc:spChg chg="add mod">
          <ac:chgData name="Leila Scatena Raposo" userId="efd39fea-0d2b-4ae3-883f-65c40e95a1f8" providerId="ADAL" clId="{51349554-ED1D-45F3-A29F-3766BECB7A58}" dt="2023-05-18T17:31:11.285" v="739" actId="1076"/>
          <ac:spMkLst>
            <pc:docMk/>
            <pc:sldMk cId="3951523987" sldId="307"/>
            <ac:spMk id="26" creationId="{3600F2DB-E863-7307-218D-3CEB0DDADEF9}"/>
          </ac:spMkLst>
        </pc:spChg>
        <pc:picChg chg="add del mod">
          <ac:chgData name="Leila Scatena Raposo" userId="efd39fea-0d2b-4ae3-883f-65c40e95a1f8" providerId="ADAL" clId="{51349554-ED1D-45F3-A29F-3766BECB7A58}" dt="2023-05-18T17:28:17.375" v="704" actId="22"/>
          <ac:picMkLst>
            <pc:docMk/>
            <pc:sldMk cId="3951523987" sldId="307"/>
            <ac:picMk id="11" creationId="{9E1EABAE-ACCB-CF94-25D6-21A43D26E22E}"/>
          </ac:picMkLst>
        </pc:picChg>
        <pc:picChg chg="add mod">
          <ac:chgData name="Leila Scatena Raposo" userId="efd39fea-0d2b-4ae3-883f-65c40e95a1f8" providerId="ADAL" clId="{51349554-ED1D-45F3-A29F-3766BECB7A58}" dt="2023-05-18T17:28:28.945" v="708" actId="1076"/>
          <ac:picMkLst>
            <pc:docMk/>
            <pc:sldMk cId="3951523987" sldId="307"/>
            <ac:picMk id="14" creationId="{5246FBDA-7DCB-8AAD-CAAE-91BFC306808C}"/>
          </ac:picMkLst>
        </pc:picChg>
        <pc:picChg chg="add mod">
          <ac:chgData name="Leila Scatena Raposo" userId="efd39fea-0d2b-4ae3-883f-65c40e95a1f8" providerId="ADAL" clId="{51349554-ED1D-45F3-A29F-3766BECB7A58}" dt="2023-05-18T17:28:47.584" v="711" actId="1076"/>
          <ac:picMkLst>
            <pc:docMk/>
            <pc:sldMk cId="3951523987" sldId="307"/>
            <ac:picMk id="21" creationId="{8DEE56AF-878A-86B8-F31B-B0EC079ECBC9}"/>
          </ac:picMkLst>
        </pc:picChg>
        <pc:picChg chg="add mod">
          <ac:chgData name="Leila Scatena Raposo" userId="efd39fea-0d2b-4ae3-883f-65c40e95a1f8" providerId="ADAL" clId="{51349554-ED1D-45F3-A29F-3766BECB7A58}" dt="2023-05-18T17:29:07.633" v="714" actId="1076"/>
          <ac:picMkLst>
            <pc:docMk/>
            <pc:sldMk cId="3951523987" sldId="307"/>
            <ac:picMk id="23" creationId="{B6249193-00BC-A4FF-C498-9F312374DB8B}"/>
          </ac:picMkLst>
        </pc:picChg>
      </pc:sldChg>
      <pc:sldChg chg="addSp delSp modSp mod">
        <pc:chgData name="Leila Scatena Raposo" userId="efd39fea-0d2b-4ae3-883f-65c40e95a1f8" providerId="ADAL" clId="{51349554-ED1D-45F3-A29F-3766BECB7A58}" dt="2023-05-18T18:18:55.279" v="828" actId="478"/>
        <pc:sldMkLst>
          <pc:docMk/>
          <pc:sldMk cId="2047982128" sldId="308"/>
        </pc:sldMkLst>
        <pc:spChg chg="add mod">
          <ac:chgData name="Leila Scatena Raposo" userId="efd39fea-0d2b-4ae3-883f-65c40e95a1f8" providerId="ADAL" clId="{51349554-ED1D-45F3-A29F-3766BECB7A58}" dt="2023-05-18T18:16:34.268" v="789" actId="1076"/>
          <ac:spMkLst>
            <pc:docMk/>
            <pc:sldMk cId="2047982128" sldId="308"/>
            <ac:spMk id="9" creationId="{252FE92F-2B84-311F-21AD-B8CAC870EE98}"/>
          </ac:spMkLst>
        </pc:spChg>
        <pc:spChg chg="add mod">
          <ac:chgData name="Leila Scatena Raposo" userId="efd39fea-0d2b-4ae3-883f-65c40e95a1f8" providerId="ADAL" clId="{51349554-ED1D-45F3-A29F-3766BECB7A58}" dt="2023-05-18T18:17:13.403" v="802" actId="1076"/>
          <ac:spMkLst>
            <pc:docMk/>
            <pc:sldMk cId="2047982128" sldId="308"/>
            <ac:spMk id="11" creationId="{517BD0BC-5105-0692-4B9F-82E6AE6F9306}"/>
          </ac:spMkLst>
        </pc:spChg>
        <pc:spChg chg="add mod">
          <ac:chgData name="Leila Scatena Raposo" userId="efd39fea-0d2b-4ae3-883f-65c40e95a1f8" providerId="ADAL" clId="{51349554-ED1D-45F3-A29F-3766BECB7A58}" dt="2023-05-18T18:17:39.296" v="809" actId="1076"/>
          <ac:spMkLst>
            <pc:docMk/>
            <pc:sldMk cId="2047982128" sldId="308"/>
            <ac:spMk id="13" creationId="{4ADF0220-558B-781E-F1A3-ECBD2C6CB20B}"/>
          </ac:spMkLst>
        </pc:spChg>
        <pc:spChg chg="add del mod">
          <ac:chgData name="Leila Scatena Raposo" userId="efd39fea-0d2b-4ae3-883f-65c40e95a1f8" providerId="ADAL" clId="{51349554-ED1D-45F3-A29F-3766BECB7A58}" dt="2023-05-18T18:18:55.279" v="828" actId="478"/>
          <ac:spMkLst>
            <pc:docMk/>
            <pc:sldMk cId="2047982128" sldId="308"/>
            <ac:spMk id="14" creationId="{4CDA2FC2-BB2D-14E6-D303-AE9876C26FE2}"/>
          </ac:spMkLst>
        </pc:spChg>
        <pc:spChg chg="add mod">
          <ac:chgData name="Leila Scatena Raposo" userId="efd39fea-0d2b-4ae3-883f-65c40e95a1f8" providerId="ADAL" clId="{51349554-ED1D-45F3-A29F-3766BECB7A58}" dt="2023-05-18T18:18:23.845" v="820" actId="1076"/>
          <ac:spMkLst>
            <pc:docMk/>
            <pc:sldMk cId="2047982128" sldId="308"/>
            <ac:spMk id="15" creationId="{A9A65BBF-E445-ECD6-ECA5-AAA5805709F4}"/>
          </ac:spMkLst>
        </pc:spChg>
        <pc:spChg chg="add mod">
          <ac:chgData name="Leila Scatena Raposo" userId="efd39fea-0d2b-4ae3-883f-65c40e95a1f8" providerId="ADAL" clId="{51349554-ED1D-45F3-A29F-3766BECB7A58}" dt="2023-05-18T18:18:52.338" v="827" actId="1076"/>
          <ac:spMkLst>
            <pc:docMk/>
            <pc:sldMk cId="2047982128" sldId="308"/>
            <ac:spMk id="21" creationId="{C4D4EBE6-BB3B-B4AA-B335-960BB353D96F}"/>
          </ac:spMkLst>
        </pc:spChg>
      </pc:sldChg>
      <pc:sldChg chg="addSp modSp mod">
        <pc:chgData name="Leila Scatena Raposo" userId="efd39fea-0d2b-4ae3-883f-65c40e95a1f8" providerId="ADAL" clId="{51349554-ED1D-45F3-A29F-3766BECB7A58}" dt="2023-05-18T18:25:32.512" v="904" actId="1076"/>
        <pc:sldMkLst>
          <pc:docMk/>
          <pc:sldMk cId="1701735090" sldId="309"/>
        </pc:sldMkLst>
        <pc:picChg chg="add mod">
          <ac:chgData name="Leila Scatena Raposo" userId="efd39fea-0d2b-4ae3-883f-65c40e95a1f8" providerId="ADAL" clId="{51349554-ED1D-45F3-A29F-3766BECB7A58}" dt="2023-05-18T18:22:55.431" v="878" actId="1076"/>
          <ac:picMkLst>
            <pc:docMk/>
            <pc:sldMk cId="1701735090" sldId="309"/>
            <ac:picMk id="13" creationId="{5FCE7908-D6EE-C558-CC54-71B5F1CE4957}"/>
          </ac:picMkLst>
        </pc:picChg>
        <pc:picChg chg="add mod">
          <ac:chgData name="Leila Scatena Raposo" userId="efd39fea-0d2b-4ae3-883f-65c40e95a1f8" providerId="ADAL" clId="{51349554-ED1D-45F3-A29F-3766BECB7A58}" dt="2023-05-18T18:23:18.326" v="881" actId="1076"/>
          <ac:picMkLst>
            <pc:docMk/>
            <pc:sldMk cId="1701735090" sldId="309"/>
            <ac:picMk id="15" creationId="{5C8AD641-BB76-4493-7F7F-050700804159}"/>
          </ac:picMkLst>
        </pc:picChg>
        <pc:picChg chg="add mod">
          <ac:chgData name="Leila Scatena Raposo" userId="efd39fea-0d2b-4ae3-883f-65c40e95a1f8" providerId="ADAL" clId="{51349554-ED1D-45F3-A29F-3766BECB7A58}" dt="2023-05-18T18:23:55.542" v="888" actId="1076"/>
          <ac:picMkLst>
            <pc:docMk/>
            <pc:sldMk cId="1701735090" sldId="309"/>
            <ac:picMk id="17" creationId="{48AE74CE-8591-53F2-B902-F54543A59C85}"/>
          </ac:picMkLst>
        </pc:picChg>
        <pc:picChg chg="add mod">
          <ac:chgData name="Leila Scatena Raposo" userId="efd39fea-0d2b-4ae3-883f-65c40e95a1f8" providerId="ADAL" clId="{51349554-ED1D-45F3-A29F-3766BECB7A58}" dt="2023-05-18T18:24:32.250" v="893" actId="1076"/>
          <ac:picMkLst>
            <pc:docMk/>
            <pc:sldMk cId="1701735090" sldId="309"/>
            <ac:picMk id="25" creationId="{A49E650B-ACD3-B7A9-3780-8EF31B50945A}"/>
          </ac:picMkLst>
        </pc:picChg>
        <pc:picChg chg="add mod">
          <ac:chgData name="Leila Scatena Raposo" userId="efd39fea-0d2b-4ae3-883f-65c40e95a1f8" providerId="ADAL" clId="{51349554-ED1D-45F3-A29F-3766BECB7A58}" dt="2023-05-18T18:24:59.756" v="898" actId="1076"/>
          <ac:picMkLst>
            <pc:docMk/>
            <pc:sldMk cId="1701735090" sldId="309"/>
            <ac:picMk id="27" creationId="{178347DD-B96B-8C80-7920-3D9A51278E2E}"/>
          </ac:picMkLst>
        </pc:picChg>
        <pc:picChg chg="add mod">
          <ac:chgData name="Leila Scatena Raposo" userId="efd39fea-0d2b-4ae3-883f-65c40e95a1f8" providerId="ADAL" clId="{51349554-ED1D-45F3-A29F-3766BECB7A58}" dt="2023-05-18T18:25:32.512" v="904" actId="1076"/>
          <ac:picMkLst>
            <pc:docMk/>
            <pc:sldMk cId="1701735090" sldId="309"/>
            <ac:picMk id="29" creationId="{BBD7ED77-B550-2CC0-584B-4A70922185FD}"/>
          </ac:picMkLst>
        </pc:picChg>
      </pc:sldChg>
      <pc:sldChg chg="addSp modSp mod">
        <pc:chgData name="Leila Scatena Raposo" userId="efd39fea-0d2b-4ae3-883f-65c40e95a1f8" providerId="ADAL" clId="{51349554-ED1D-45F3-A29F-3766BECB7A58}" dt="2023-05-18T16:50:00.416" v="427"/>
        <pc:sldMkLst>
          <pc:docMk/>
          <pc:sldMk cId="2438466586" sldId="310"/>
        </pc:sldMkLst>
        <pc:spChg chg="mod">
          <ac:chgData name="Leila Scatena Raposo" userId="efd39fea-0d2b-4ae3-883f-65c40e95a1f8" providerId="ADAL" clId="{51349554-ED1D-45F3-A29F-3766BECB7A58}" dt="2023-05-11T16:32:25.024" v="31" actId="790"/>
          <ac:spMkLst>
            <pc:docMk/>
            <pc:sldMk cId="2438466586" sldId="310"/>
            <ac:spMk id="2" creationId="{4BEB3A73-3786-A3B1-2EC5-9EAEFD59015D}"/>
          </ac:spMkLst>
        </pc:spChg>
        <pc:spChg chg="mod">
          <ac:chgData name="Leila Scatena Raposo" userId="efd39fea-0d2b-4ae3-883f-65c40e95a1f8" providerId="ADAL" clId="{51349554-ED1D-45F3-A29F-3766BECB7A58}" dt="2023-05-11T16:32:25.024" v="31" actId="790"/>
          <ac:spMkLst>
            <pc:docMk/>
            <pc:sldMk cId="2438466586" sldId="310"/>
            <ac:spMk id="3" creationId="{FDB4BE6D-CD9D-0066-8CA6-DD3BA1B8E13B}"/>
          </ac:spMkLst>
        </pc:spChg>
        <pc:spChg chg="mod">
          <ac:chgData name="Leila Scatena Raposo" userId="efd39fea-0d2b-4ae3-883f-65c40e95a1f8" providerId="ADAL" clId="{51349554-ED1D-45F3-A29F-3766BECB7A58}" dt="2023-05-11T16:32:25.024" v="31" actId="790"/>
          <ac:spMkLst>
            <pc:docMk/>
            <pc:sldMk cId="2438466586" sldId="310"/>
            <ac:spMk id="4" creationId="{CA2C9AD2-A6F4-2782-FB36-2D5E7186A154}"/>
          </ac:spMkLst>
        </pc:spChg>
        <pc:spChg chg="mod">
          <ac:chgData name="Leila Scatena Raposo" userId="efd39fea-0d2b-4ae3-883f-65c40e95a1f8" providerId="ADAL" clId="{51349554-ED1D-45F3-A29F-3766BECB7A58}" dt="2023-05-11T16:32:25.024" v="31" actId="790"/>
          <ac:spMkLst>
            <pc:docMk/>
            <pc:sldMk cId="2438466586" sldId="310"/>
            <ac:spMk id="5" creationId="{A3552CF3-06E1-C739-8423-1268E937158B}"/>
          </ac:spMkLst>
        </pc:spChg>
        <pc:spChg chg="mod">
          <ac:chgData name="Leila Scatena Raposo" userId="efd39fea-0d2b-4ae3-883f-65c40e95a1f8" providerId="ADAL" clId="{51349554-ED1D-45F3-A29F-3766BECB7A58}" dt="2023-05-11T16:32:25.024" v="31" actId="790"/>
          <ac:spMkLst>
            <pc:docMk/>
            <pc:sldMk cId="2438466586" sldId="310"/>
            <ac:spMk id="6" creationId="{61C70085-D67A-C2AC-C06B-0BC9CE44F927}"/>
          </ac:spMkLst>
        </pc:spChg>
        <pc:spChg chg="mod">
          <ac:chgData name="Leila Scatena Raposo" userId="efd39fea-0d2b-4ae3-883f-65c40e95a1f8" providerId="ADAL" clId="{51349554-ED1D-45F3-A29F-3766BECB7A58}" dt="2023-05-11T16:32:25.024" v="31" actId="790"/>
          <ac:spMkLst>
            <pc:docMk/>
            <pc:sldMk cId="2438466586" sldId="310"/>
            <ac:spMk id="7" creationId="{DC884F63-CD92-F62F-7DAB-D102AB749FBE}"/>
          </ac:spMkLst>
        </pc:spChg>
        <pc:spChg chg="mod">
          <ac:chgData name="Leila Scatena Raposo" userId="efd39fea-0d2b-4ae3-883f-65c40e95a1f8" providerId="ADAL" clId="{51349554-ED1D-45F3-A29F-3766BECB7A58}" dt="2023-05-11T16:32:25.024" v="31" actId="790"/>
          <ac:spMkLst>
            <pc:docMk/>
            <pc:sldMk cId="2438466586" sldId="310"/>
            <ac:spMk id="8" creationId="{2AB5EC64-4B43-913B-0123-AA0B7B6D919A}"/>
          </ac:spMkLst>
        </pc:spChg>
        <pc:spChg chg="mod">
          <ac:chgData name="Leila Scatena Raposo" userId="efd39fea-0d2b-4ae3-883f-65c40e95a1f8" providerId="ADAL" clId="{51349554-ED1D-45F3-A29F-3766BECB7A58}" dt="2023-05-11T16:32:25.024" v="31" actId="790"/>
          <ac:spMkLst>
            <pc:docMk/>
            <pc:sldMk cId="2438466586" sldId="310"/>
            <ac:spMk id="9" creationId="{63831798-2DB3-5209-56D2-81F67DC9C17D}"/>
          </ac:spMkLst>
        </pc:spChg>
        <pc:spChg chg="add mod">
          <ac:chgData name="Leila Scatena Raposo" userId="efd39fea-0d2b-4ae3-883f-65c40e95a1f8" providerId="ADAL" clId="{51349554-ED1D-45F3-A29F-3766BECB7A58}" dt="2023-05-18T16:50:00.416" v="427"/>
          <ac:spMkLst>
            <pc:docMk/>
            <pc:sldMk cId="2438466586" sldId="310"/>
            <ac:spMk id="11" creationId="{4920AFF5-1D54-51A0-27C4-E2F283029EBE}"/>
          </ac:spMkLst>
        </pc:spChg>
      </pc:sldChg>
      <pc:sldChg chg="addSp modSp mod">
        <pc:chgData name="Leila Scatena Raposo" userId="efd39fea-0d2b-4ae3-883f-65c40e95a1f8" providerId="ADAL" clId="{51349554-ED1D-45F3-A29F-3766BECB7A58}" dt="2023-05-18T18:40:15.698" v="1086" actId="1076"/>
        <pc:sldMkLst>
          <pc:docMk/>
          <pc:sldMk cId="2270909847" sldId="311"/>
        </pc:sldMkLst>
        <pc:spChg chg="mod">
          <ac:chgData name="Leila Scatena Raposo" userId="efd39fea-0d2b-4ae3-883f-65c40e95a1f8" providerId="ADAL" clId="{51349554-ED1D-45F3-A29F-3766BECB7A58}" dt="2023-05-11T16:32:56.723" v="33" actId="790"/>
          <ac:spMkLst>
            <pc:docMk/>
            <pc:sldMk cId="2270909847" sldId="311"/>
            <ac:spMk id="2" creationId="{4BEB3A73-3786-A3B1-2EC5-9EAEFD59015D}"/>
          </ac:spMkLst>
        </pc:spChg>
        <pc:spChg chg="mod">
          <ac:chgData name="Leila Scatena Raposo" userId="efd39fea-0d2b-4ae3-883f-65c40e95a1f8" providerId="ADAL" clId="{51349554-ED1D-45F3-A29F-3766BECB7A58}" dt="2023-05-11T16:32:56.723" v="33" actId="790"/>
          <ac:spMkLst>
            <pc:docMk/>
            <pc:sldMk cId="2270909847" sldId="311"/>
            <ac:spMk id="3" creationId="{FDB4BE6D-CD9D-0066-8CA6-DD3BA1B8E13B}"/>
          </ac:spMkLst>
        </pc:spChg>
        <pc:spChg chg="add mod">
          <ac:chgData name="Leila Scatena Raposo" userId="efd39fea-0d2b-4ae3-883f-65c40e95a1f8" providerId="ADAL" clId="{51349554-ED1D-45F3-A29F-3766BECB7A58}" dt="2023-05-18T18:37:32.930" v="1052" actId="1076"/>
          <ac:spMkLst>
            <pc:docMk/>
            <pc:sldMk cId="2270909847" sldId="311"/>
            <ac:spMk id="4" creationId="{214ECFB8-190B-6B3C-63DA-4FA2B8056F57}"/>
          </ac:spMkLst>
        </pc:spChg>
        <pc:spChg chg="add mod">
          <ac:chgData name="Leila Scatena Raposo" userId="efd39fea-0d2b-4ae3-883f-65c40e95a1f8" providerId="ADAL" clId="{51349554-ED1D-45F3-A29F-3766BECB7A58}" dt="2023-05-18T18:39:43.648" v="1080" actId="1076"/>
          <ac:spMkLst>
            <pc:docMk/>
            <pc:sldMk cId="2270909847" sldId="311"/>
            <ac:spMk id="5" creationId="{92CE697B-8507-D666-1610-BE77C2AFFBDC}"/>
          </ac:spMkLst>
        </pc:spChg>
        <pc:spChg chg="add mod">
          <ac:chgData name="Leila Scatena Raposo" userId="efd39fea-0d2b-4ae3-883f-65c40e95a1f8" providerId="ADAL" clId="{51349554-ED1D-45F3-A29F-3766BECB7A58}" dt="2023-05-18T18:39:18.924" v="1074" actId="1076"/>
          <ac:spMkLst>
            <pc:docMk/>
            <pc:sldMk cId="2270909847" sldId="311"/>
            <ac:spMk id="6" creationId="{1CA32A08-0CF3-1548-8433-FB507F7B6809}"/>
          </ac:spMkLst>
        </pc:spChg>
        <pc:spChg chg="add mod">
          <ac:chgData name="Leila Scatena Raposo" userId="efd39fea-0d2b-4ae3-883f-65c40e95a1f8" providerId="ADAL" clId="{51349554-ED1D-45F3-A29F-3766BECB7A58}" dt="2023-05-18T18:38:07.078" v="1059" actId="1076"/>
          <ac:spMkLst>
            <pc:docMk/>
            <pc:sldMk cId="2270909847" sldId="311"/>
            <ac:spMk id="7" creationId="{F45B78B6-A4CA-18D0-A5ED-3AE5E7A61AA7}"/>
          </ac:spMkLst>
        </pc:spChg>
        <pc:spChg chg="add mod">
          <ac:chgData name="Leila Scatena Raposo" userId="efd39fea-0d2b-4ae3-883f-65c40e95a1f8" providerId="ADAL" clId="{51349554-ED1D-45F3-A29F-3766BECB7A58}" dt="2023-05-18T18:38:47.460" v="1069" actId="1076"/>
          <ac:spMkLst>
            <pc:docMk/>
            <pc:sldMk cId="2270909847" sldId="311"/>
            <ac:spMk id="8" creationId="{5EC56082-BE95-350D-449E-9A88E6A2AA11}"/>
          </ac:spMkLst>
        </pc:spChg>
        <pc:spChg chg="add mod">
          <ac:chgData name="Leila Scatena Raposo" userId="efd39fea-0d2b-4ae3-883f-65c40e95a1f8" providerId="ADAL" clId="{51349554-ED1D-45F3-A29F-3766BECB7A58}" dt="2023-05-18T18:40:15.698" v="1086" actId="1076"/>
          <ac:spMkLst>
            <pc:docMk/>
            <pc:sldMk cId="2270909847" sldId="311"/>
            <ac:spMk id="9" creationId="{84AE1D1A-C313-9924-E2D5-03E86238FB44}"/>
          </ac:spMkLst>
        </pc:spChg>
        <pc:spChg chg="mod">
          <ac:chgData name="Leila Scatena Raposo" userId="efd39fea-0d2b-4ae3-883f-65c40e95a1f8" providerId="ADAL" clId="{51349554-ED1D-45F3-A29F-3766BECB7A58}" dt="2023-05-11T16:32:56.723" v="33" actId="790"/>
          <ac:spMkLst>
            <pc:docMk/>
            <pc:sldMk cId="2270909847" sldId="311"/>
            <ac:spMk id="11" creationId="{784B53D0-87E5-2D88-9C77-BB91FC6936E3}"/>
          </ac:spMkLst>
        </pc:spChg>
        <pc:spChg chg="mod">
          <ac:chgData name="Leila Scatena Raposo" userId="efd39fea-0d2b-4ae3-883f-65c40e95a1f8" providerId="ADAL" clId="{51349554-ED1D-45F3-A29F-3766BECB7A58}" dt="2023-05-11T16:32:56.723" v="33" actId="790"/>
          <ac:spMkLst>
            <pc:docMk/>
            <pc:sldMk cId="2270909847" sldId="311"/>
            <ac:spMk id="13" creationId="{BB55F3E3-0C50-C643-A83B-6F90644C6C6C}"/>
          </ac:spMkLst>
        </pc:spChg>
        <pc:spChg chg="mod">
          <ac:chgData name="Leila Scatena Raposo" userId="efd39fea-0d2b-4ae3-883f-65c40e95a1f8" providerId="ADAL" clId="{51349554-ED1D-45F3-A29F-3766BECB7A58}" dt="2023-05-11T16:32:56.723" v="33" actId="790"/>
          <ac:spMkLst>
            <pc:docMk/>
            <pc:sldMk cId="2270909847" sldId="311"/>
            <ac:spMk id="14" creationId="{FC577C5B-8981-C79A-3400-1781BB7D9B66}"/>
          </ac:spMkLst>
        </pc:spChg>
        <pc:spChg chg="mod">
          <ac:chgData name="Leila Scatena Raposo" userId="efd39fea-0d2b-4ae3-883f-65c40e95a1f8" providerId="ADAL" clId="{51349554-ED1D-45F3-A29F-3766BECB7A58}" dt="2023-05-11T16:32:56.723" v="33" actId="790"/>
          <ac:spMkLst>
            <pc:docMk/>
            <pc:sldMk cId="2270909847" sldId="311"/>
            <ac:spMk id="15" creationId="{0AC5929E-6DD6-7D0E-9FD8-A92F20886F94}"/>
          </ac:spMkLst>
        </pc:spChg>
        <pc:spChg chg="mod">
          <ac:chgData name="Leila Scatena Raposo" userId="efd39fea-0d2b-4ae3-883f-65c40e95a1f8" providerId="ADAL" clId="{51349554-ED1D-45F3-A29F-3766BECB7A58}" dt="2023-05-11T16:32:56.723" v="33" actId="790"/>
          <ac:spMkLst>
            <pc:docMk/>
            <pc:sldMk cId="2270909847" sldId="311"/>
            <ac:spMk id="16" creationId="{8CEF2AB7-0977-8FCD-C2B3-99B0A40A3FA4}"/>
          </ac:spMkLst>
        </pc:spChg>
        <pc:spChg chg="mod">
          <ac:chgData name="Leila Scatena Raposo" userId="efd39fea-0d2b-4ae3-883f-65c40e95a1f8" providerId="ADAL" clId="{51349554-ED1D-45F3-A29F-3766BECB7A58}" dt="2023-05-11T16:32:56.723" v="33" actId="790"/>
          <ac:spMkLst>
            <pc:docMk/>
            <pc:sldMk cId="2270909847" sldId="311"/>
            <ac:spMk id="17" creationId="{35B920EB-0DD8-F90D-2F80-2AA319EAF9D9}"/>
          </ac:spMkLst>
        </pc:spChg>
      </pc:sldChg>
      <pc:sldChg chg="addSp modSp">
        <pc:chgData name="Leila Scatena Raposo" userId="efd39fea-0d2b-4ae3-883f-65c40e95a1f8" providerId="ADAL" clId="{51349554-ED1D-45F3-A29F-3766BECB7A58}" dt="2023-05-18T16:50:19.886" v="429"/>
        <pc:sldMkLst>
          <pc:docMk/>
          <pc:sldMk cId="614427371" sldId="312"/>
        </pc:sldMkLst>
        <pc:spChg chg="add mod">
          <ac:chgData name="Leila Scatena Raposo" userId="efd39fea-0d2b-4ae3-883f-65c40e95a1f8" providerId="ADAL" clId="{51349554-ED1D-45F3-A29F-3766BECB7A58}" dt="2023-05-18T16:50:19.886" v="429"/>
          <ac:spMkLst>
            <pc:docMk/>
            <pc:sldMk cId="614427371" sldId="312"/>
            <ac:spMk id="11" creationId="{61B6F2D0-A20A-19D2-A3EC-F348ADF565E7}"/>
          </ac:spMkLst>
        </pc:spChg>
      </pc:sldChg>
      <pc:sldChg chg="addSp modSp mod">
        <pc:chgData name="Leila Scatena Raposo" userId="efd39fea-0d2b-4ae3-883f-65c40e95a1f8" providerId="ADAL" clId="{51349554-ED1D-45F3-A29F-3766BECB7A58}" dt="2023-05-18T16:46:42.089" v="397" actId="1076"/>
        <pc:sldMkLst>
          <pc:docMk/>
          <pc:sldMk cId="2242792505" sldId="315"/>
        </pc:sldMkLst>
        <pc:spChg chg="mod">
          <ac:chgData name="Leila Scatena Raposo" userId="efd39fea-0d2b-4ae3-883f-65c40e95a1f8" providerId="ADAL" clId="{51349554-ED1D-45F3-A29F-3766BECB7A58}" dt="2023-05-11T16:37:22.332" v="38" actId="790"/>
          <ac:spMkLst>
            <pc:docMk/>
            <pc:sldMk cId="2242792505" sldId="315"/>
            <ac:spMk id="2" creationId="{4BEB3A73-3786-A3B1-2EC5-9EAEFD59015D}"/>
          </ac:spMkLst>
        </pc:spChg>
        <pc:spChg chg="add mod">
          <ac:chgData name="Leila Scatena Raposo" userId="efd39fea-0d2b-4ae3-883f-65c40e95a1f8" providerId="ADAL" clId="{51349554-ED1D-45F3-A29F-3766BECB7A58}" dt="2023-05-18T16:46:42.089" v="397" actId="1076"/>
          <ac:spMkLst>
            <pc:docMk/>
            <pc:sldMk cId="2242792505" sldId="315"/>
            <ac:spMk id="3" creationId="{28ACC38F-D74E-C9C0-A645-16EB368BB2AD}"/>
          </ac:spMkLst>
        </pc:spChg>
        <pc:spChg chg="mod">
          <ac:chgData name="Leila Scatena Raposo" userId="efd39fea-0d2b-4ae3-883f-65c40e95a1f8" providerId="ADAL" clId="{51349554-ED1D-45F3-A29F-3766BECB7A58}" dt="2023-05-11T16:37:22.332" v="38" actId="790"/>
          <ac:spMkLst>
            <pc:docMk/>
            <pc:sldMk cId="2242792505" sldId="315"/>
            <ac:spMk id="18" creationId="{B6103C95-B99D-A0FF-9FA9-35FC92FD17F6}"/>
          </ac:spMkLst>
        </pc:spChg>
        <pc:spChg chg="mod">
          <ac:chgData name="Leila Scatena Raposo" userId="efd39fea-0d2b-4ae3-883f-65c40e95a1f8" providerId="ADAL" clId="{51349554-ED1D-45F3-A29F-3766BECB7A58}" dt="2023-05-11T16:37:22.332" v="38" actId="790"/>
          <ac:spMkLst>
            <pc:docMk/>
            <pc:sldMk cId="2242792505" sldId="315"/>
            <ac:spMk id="19" creationId="{B22C04F9-7F05-DC41-021E-3DF99B153654}"/>
          </ac:spMkLst>
        </pc:spChg>
        <pc:spChg chg="mod">
          <ac:chgData name="Leila Scatena Raposo" userId="efd39fea-0d2b-4ae3-883f-65c40e95a1f8" providerId="ADAL" clId="{51349554-ED1D-45F3-A29F-3766BECB7A58}" dt="2023-05-11T16:37:22.332" v="38" actId="790"/>
          <ac:spMkLst>
            <pc:docMk/>
            <pc:sldMk cId="2242792505" sldId="315"/>
            <ac:spMk id="22" creationId="{8C366590-5B21-D9A8-11F4-34B733BC618C}"/>
          </ac:spMkLst>
        </pc:spChg>
        <pc:spChg chg="mod">
          <ac:chgData name="Leila Scatena Raposo" userId="efd39fea-0d2b-4ae3-883f-65c40e95a1f8" providerId="ADAL" clId="{51349554-ED1D-45F3-A29F-3766BECB7A58}" dt="2023-05-11T16:37:22.332" v="38" actId="790"/>
          <ac:spMkLst>
            <pc:docMk/>
            <pc:sldMk cId="2242792505" sldId="315"/>
            <ac:spMk id="23" creationId="{62D9192B-F784-C5B7-6B76-46E84ED9CC6B}"/>
          </ac:spMkLst>
        </pc:spChg>
        <pc:spChg chg="mod">
          <ac:chgData name="Leila Scatena Raposo" userId="efd39fea-0d2b-4ae3-883f-65c40e95a1f8" providerId="ADAL" clId="{51349554-ED1D-45F3-A29F-3766BECB7A58}" dt="2023-05-11T16:37:22.332" v="38" actId="790"/>
          <ac:spMkLst>
            <pc:docMk/>
            <pc:sldMk cId="2242792505" sldId="315"/>
            <ac:spMk id="25" creationId="{7FC9C492-C35C-A2E7-33E5-5E30721A8E33}"/>
          </ac:spMkLst>
        </pc:spChg>
        <pc:spChg chg="mod">
          <ac:chgData name="Leila Scatena Raposo" userId="efd39fea-0d2b-4ae3-883f-65c40e95a1f8" providerId="ADAL" clId="{51349554-ED1D-45F3-A29F-3766BECB7A58}" dt="2023-05-11T16:37:22.332" v="38" actId="790"/>
          <ac:spMkLst>
            <pc:docMk/>
            <pc:sldMk cId="2242792505" sldId="315"/>
            <ac:spMk id="26" creationId="{BF1E8285-3B12-C5F5-B051-959986CA1779}"/>
          </ac:spMkLst>
        </pc:spChg>
      </pc:sldChg>
      <pc:sldChg chg="addSp delSp modSp mod">
        <pc:chgData name="Leila Scatena Raposo" userId="efd39fea-0d2b-4ae3-883f-65c40e95a1f8" providerId="ADAL" clId="{51349554-ED1D-45F3-A29F-3766BECB7A58}" dt="2023-05-18T16:49:23.501" v="420"/>
        <pc:sldMkLst>
          <pc:docMk/>
          <pc:sldMk cId="4224564547" sldId="316"/>
        </pc:sldMkLst>
        <pc:spChg chg="add mod">
          <ac:chgData name="Leila Scatena Raposo" userId="efd39fea-0d2b-4ae3-883f-65c40e95a1f8" providerId="ADAL" clId="{51349554-ED1D-45F3-A29F-3766BECB7A58}" dt="2023-05-18T16:49:23.501" v="420"/>
          <ac:spMkLst>
            <pc:docMk/>
            <pc:sldMk cId="4224564547" sldId="316"/>
            <ac:spMk id="4" creationId="{23EB6671-065F-DB0B-4FF6-B4E632F412E7}"/>
          </ac:spMkLst>
        </pc:spChg>
        <pc:spChg chg="mod">
          <ac:chgData name="Leila Scatena Raposo" userId="efd39fea-0d2b-4ae3-883f-65c40e95a1f8" providerId="ADAL" clId="{51349554-ED1D-45F3-A29F-3766BECB7A58}" dt="2023-05-11T16:48:18.263" v="80" actId="20577"/>
          <ac:spMkLst>
            <pc:docMk/>
            <pc:sldMk cId="4224564547" sldId="316"/>
            <ac:spMk id="11" creationId="{A3C669C0-F614-5F3D-11E5-CF021A3B3740}"/>
          </ac:spMkLst>
        </pc:spChg>
        <pc:picChg chg="add del">
          <ac:chgData name="Leila Scatena Raposo" userId="efd39fea-0d2b-4ae3-883f-65c40e95a1f8" providerId="ADAL" clId="{51349554-ED1D-45F3-A29F-3766BECB7A58}" dt="2023-05-11T16:22:17.484" v="8" actId="22"/>
          <ac:picMkLst>
            <pc:docMk/>
            <pc:sldMk cId="4224564547" sldId="316"/>
            <ac:picMk id="5" creationId="{7250812B-1F49-6FC9-AD8E-9B94C07657E3}"/>
          </ac:picMkLst>
        </pc:picChg>
        <pc:picChg chg="add del mod">
          <ac:chgData name="Leila Scatena Raposo" userId="efd39fea-0d2b-4ae3-883f-65c40e95a1f8" providerId="ADAL" clId="{51349554-ED1D-45F3-A29F-3766BECB7A58}" dt="2023-05-11T16:48:00.419" v="67" actId="478"/>
          <ac:picMkLst>
            <pc:docMk/>
            <pc:sldMk cId="4224564547" sldId="316"/>
            <ac:picMk id="7" creationId="{DDB8B324-CB98-63E8-04B4-E96F7BD4670D}"/>
          </ac:picMkLst>
        </pc:picChg>
        <pc:picChg chg="add mod">
          <ac:chgData name="Leila Scatena Raposo" userId="efd39fea-0d2b-4ae3-883f-65c40e95a1f8" providerId="ADAL" clId="{51349554-ED1D-45F3-A29F-3766BECB7A58}" dt="2023-05-11T16:48:10.402" v="68" actId="1076"/>
          <ac:picMkLst>
            <pc:docMk/>
            <pc:sldMk cId="4224564547" sldId="316"/>
            <ac:picMk id="8" creationId="{D69CA556-E1AE-21B8-3CE2-C82123718838}"/>
          </ac:picMkLst>
        </pc:picChg>
        <pc:picChg chg="del">
          <ac:chgData name="Leila Scatena Raposo" userId="efd39fea-0d2b-4ae3-883f-65c40e95a1f8" providerId="ADAL" clId="{51349554-ED1D-45F3-A29F-3766BECB7A58}" dt="2023-05-11T16:22:12.068" v="6" actId="478"/>
          <ac:picMkLst>
            <pc:docMk/>
            <pc:sldMk cId="4224564547" sldId="316"/>
            <ac:picMk id="18" creationId="{410F12FF-5D1F-46DB-85F0-59853E80E1EA}"/>
          </ac:picMkLst>
        </pc:picChg>
      </pc:sldChg>
      <pc:sldChg chg="addSp modSp mod">
        <pc:chgData name="Leila Scatena Raposo" userId="efd39fea-0d2b-4ae3-883f-65c40e95a1f8" providerId="ADAL" clId="{51349554-ED1D-45F3-A29F-3766BECB7A58}" dt="2023-05-18T16:49:28.773" v="422" actId="1076"/>
        <pc:sldMkLst>
          <pc:docMk/>
          <pc:sldMk cId="580467922" sldId="317"/>
        </pc:sldMkLst>
        <pc:spChg chg="add mod">
          <ac:chgData name="Leila Scatena Raposo" userId="efd39fea-0d2b-4ae3-883f-65c40e95a1f8" providerId="ADAL" clId="{51349554-ED1D-45F3-A29F-3766BECB7A58}" dt="2023-05-18T16:49:28.773" v="422" actId="1076"/>
          <ac:spMkLst>
            <pc:docMk/>
            <pc:sldMk cId="580467922" sldId="317"/>
            <ac:spMk id="8" creationId="{9F909AC5-3DBF-E64E-0A60-1AF75814A60C}"/>
          </ac:spMkLst>
        </pc:spChg>
      </pc:sldChg>
      <pc:sldChg chg="addSp modSp mod">
        <pc:chgData name="Leila Scatena Raposo" userId="efd39fea-0d2b-4ae3-883f-65c40e95a1f8" providerId="ADAL" clId="{51349554-ED1D-45F3-A29F-3766BECB7A58}" dt="2023-05-18T16:47:18.163" v="404" actId="1076"/>
        <pc:sldMkLst>
          <pc:docMk/>
          <pc:sldMk cId="1926615916" sldId="320"/>
        </pc:sldMkLst>
        <pc:spChg chg="add mod">
          <ac:chgData name="Leila Scatena Raposo" userId="efd39fea-0d2b-4ae3-883f-65c40e95a1f8" providerId="ADAL" clId="{51349554-ED1D-45F3-A29F-3766BECB7A58}" dt="2023-05-18T16:47:18.163" v="404" actId="1076"/>
          <ac:spMkLst>
            <pc:docMk/>
            <pc:sldMk cId="1926615916" sldId="320"/>
            <ac:spMk id="6" creationId="{22F89E2E-1A12-8984-3994-9E6A9C174469}"/>
          </ac:spMkLst>
        </pc:spChg>
        <pc:spChg chg="mod">
          <ac:chgData name="Leila Scatena Raposo" userId="efd39fea-0d2b-4ae3-883f-65c40e95a1f8" providerId="ADAL" clId="{51349554-ED1D-45F3-A29F-3766BECB7A58}" dt="2023-05-11T16:02:00.939" v="0" actId="20577"/>
          <ac:spMkLst>
            <pc:docMk/>
            <pc:sldMk cId="1926615916" sldId="320"/>
            <ac:spMk id="11" creationId="{599012BD-8962-2041-7BC3-87E3D2F7374D}"/>
          </ac:spMkLst>
        </pc:spChg>
      </pc:sldChg>
      <pc:sldChg chg="addSp delSp modSp mod">
        <pc:chgData name="Leila Scatena Raposo" userId="efd39fea-0d2b-4ae3-883f-65c40e95a1f8" providerId="ADAL" clId="{51349554-ED1D-45F3-A29F-3766BECB7A58}" dt="2023-05-18T17:22:16.915" v="658" actId="1076"/>
        <pc:sldMkLst>
          <pc:docMk/>
          <pc:sldMk cId="2205620328" sldId="321"/>
        </pc:sldMkLst>
        <pc:spChg chg="mod">
          <ac:chgData name="Leila Scatena Raposo" userId="efd39fea-0d2b-4ae3-883f-65c40e95a1f8" providerId="ADAL" clId="{51349554-ED1D-45F3-A29F-3766BECB7A58}" dt="2023-05-11T16:27:34.134" v="24" actId="790"/>
          <ac:spMkLst>
            <pc:docMk/>
            <pc:sldMk cId="2205620328" sldId="321"/>
            <ac:spMk id="2" creationId="{4BEB3A73-3786-A3B1-2EC5-9EAEFD59015D}"/>
          </ac:spMkLst>
        </pc:spChg>
        <pc:spChg chg="mod">
          <ac:chgData name="Leila Scatena Raposo" userId="efd39fea-0d2b-4ae3-883f-65c40e95a1f8" providerId="ADAL" clId="{51349554-ED1D-45F3-A29F-3766BECB7A58}" dt="2023-05-11T16:27:34.134" v="24" actId="790"/>
          <ac:spMkLst>
            <pc:docMk/>
            <pc:sldMk cId="2205620328" sldId="321"/>
            <ac:spMk id="3" creationId="{FDB4BE6D-CD9D-0066-8CA6-DD3BA1B8E13B}"/>
          </ac:spMkLst>
        </pc:spChg>
        <pc:spChg chg="add del mod">
          <ac:chgData name="Leila Scatena Raposo" userId="efd39fea-0d2b-4ae3-883f-65c40e95a1f8" providerId="ADAL" clId="{51349554-ED1D-45F3-A29F-3766BECB7A58}" dt="2023-05-18T17:21:45.435" v="651" actId="478"/>
          <ac:spMkLst>
            <pc:docMk/>
            <pc:sldMk cId="2205620328" sldId="321"/>
            <ac:spMk id="9" creationId="{7AC5B01E-2B27-97DE-980A-3953589781E2}"/>
          </ac:spMkLst>
        </pc:spChg>
        <pc:spChg chg="mod">
          <ac:chgData name="Leila Scatena Raposo" userId="efd39fea-0d2b-4ae3-883f-65c40e95a1f8" providerId="ADAL" clId="{51349554-ED1D-45F3-A29F-3766BECB7A58}" dt="2023-05-11T16:27:34.134" v="24" actId="790"/>
          <ac:spMkLst>
            <pc:docMk/>
            <pc:sldMk cId="2205620328" sldId="321"/>
            <ac:spMk id="11" creationId="{637F3FC9-503D-3825-683A-96723FACED52}"/>
          </ac:spMkLst>
        </pc:spChg>
        <pc:spChg chg="mod">
          <ac:chgData name="Leila Scatena Raposo" userId="efd39fea-0d2b-4ae3-883f-65c40e95a1f8" providerId="ADAL" clId="{51349554-ED1D-45F3-A29F-3766BECB7A58}" dt="2023-05-11T16:27:34.134" v="24" actId="790"/>
          <ac:spMkLst>
            <pc:docMk/>
            <pc:sldMk cId="2205620328" sldId="321"/>
            <ac:spMk id="13" creationId="{BD2D5D61-472D-4D82-7053-F1E628A6B745}"/>
          </ac:spMkLst>
        </pc:spChg>
        <pc:spChg chg="mod">
          <ac:chgData name="Leila Scatena Raposo" userId="efd39fea-0d2b-4ae3-883f-65c40e95a1f8" providerId="ADAL" clId="{51349554-ED1D-45F3-A29F-3766BECB7A58}" dt="2023-05-11T16:27:34.134" v="24" actId="790"/>
          <ac:spMkLst>
            <pc:docMk/>
            <pc:sldMk cId="2205620328" sldId="321"/>
            <ac:spMk id="14" creationId="{5968522E-6A50-169C-0D69-049EB5892908}"/>
          </ac:spMkLst>
        </pc:spChg>
        <pc:spChg chg="mod">
          <ac:chgData name="Leila Scatena Raposo" userId="efd39fea-0d2b-4ae3-883f-65c40e95a1f8" providerId="ADAL" clId="{51349554-ED1D-45F3-A29F-3766BECB7A58}" dt="2023-05-11T16:27:34.134" v="24" actId="790"/>
          <ac:spMkLst>
            <pc:docMk/>
            <pc:sldMk cId="2205620328" sldId="321"/>
            <ac:spMk id="15" creationId="{020F3D25-9D5D-6F8C-D4F8-9338920C1939}"/>
          </ac:spMkLst>
        </pc:spChg>
        <pc:spChg chg="mod">
          <ac:chgData name="Leila Scatena Raposo" userId="efd39fea-0d2b-4ae3-883f-65c40e95a1f8" providerId="ADAL" clId="{51349554-ED1D-45F3-A29F-3766BECB7A58}" dt="2023-05-11T16:27:34.134" v="24" actId="790"/>
          <ac:spMkLst>
            <pc:docMk/>
            <pc:sldMk cId="2205620328" sldId="321"/>
            <ac:spMk id="16" creationId="{079F5FC4-BDBC-BC83-092D-5EEBD2F3EFCC}"/>
          </ac:spMkLst>
        </pc:spChg>
        <pc:spChg chg="add mod">
          <ac:chgData name="Leila Scatena Raposo" userId="efd39fea-0d2b-4ae3-883f-65c40e95a1f8" providerId="ADAL" clId="{51349554-ED1D-45F3-A29F-3766BECB7A58}" dt="2023-05-18T17:20:33.281" v="634" actId="1076"/>
          <ac:spMkLst>
            <pc:docMk/>
            <pc:sldMk cId="2205620328" sldId="321"/>
            <ac:spMk id="23" creationId="{472E1176-6E3B-D5D3-FB43-6C8D5D9EA6A7}"/>
          </ac:spMkLst>
        </pc:spChg>
        <pc:spChg chg="add mod">
          <ac:chgData name="Leila Scatena Raposo" userId="efd39fea-0d2b-4ae3-883f-65c40e95a1f8" providerId="ADAL" clId="{51349554-ED1D-45F3-A29F-3766BECB7A58}" dt="2023-05-18T17:21:40.839" v="650" actId="1076"/>
          <ac:spMkLst>
            <pc:docMk/>
            <pc:sldMk cId="2205620328" sldId="321"/>
            <ac:spMk id="24" creationId="{99E34A70-A0F2-BB79-8E10-30B7AFD88666}"/>
          </ac:spMkLst>
        </pc:spChg>
        <pc:spChg chg="add mod">
          <ac:chgData name="Leila Scatena Raposo" userId="efd39fea-0d2b-4ae3-883f-65c40e95a1f8" providerId="ADAL" clId="{51349554-ED1D-45F3-A29F-3766BECB7A58}" dt="2023-05-18T17:22:16.915" v="658" actId="1076"/>
          <ac:spMkLst>
            <pc:docMk/>
            <pc:sldMk cId="2205620328" sldId="321"/>
            <ac:spMk id="25" creationId="{DAC21251-8E7D-7A44-9A35-9A1DE8F466D3}"/>
          </ac:spMkLst>
        </pc:spChg>
        <pc:picChg chg="add mod">
          <ac:chgData name="Leila Scatena Raposo" userId="efd39fea-0d2b-4ae3-883f-65c40e95a1f8" providerId="ADAL" clId="{51349554-ED1D-45F3-A29F-3766BECB7A58}" dt="2023-05-18T17:19:26.048" v="619" actId="1076"/>
          <ac:picMkLst>
            <pc:docMk/>
            <pc:sldMk cId="2205620328" sldId="321"/>
            <ac:picMk id="18" creationId="{973550B8-B23C-A78B-C827-78845030B43A}"/>
          </ac:picMkLst>
        </pc:picChg>
        <pc:picChg chg="add mod">
          <ac:chgData name="Leila Scatena Raposo" userId="efd39fea-0d2b-4ae3-883f-65c40e95a1f8" providerId="ADAL" clId="{51349554-ED1D-45F3-A29F-3766BECB7A58}" dt="2023-05-18T17:19:44.629" v="622" actId="1076"/>
          <ac:picMkLst>
            <pc:docMk/>
            <pc:sldMk cId="2205620328" sldId="321"/>
            <ac:picMk id="20" creationId="{7DAF6F80-30DB-237F-6616-41B9AEF5EF60}"/>
          </ac:picMkLst>
        </pc:picChg>
        <pc:picChg chg="add del mod">
          <ac:chgData name="Leila Scatena Raposo" userId="efd39fea-0d2b-4ae3-883f-65c40e95a1f8" providerId="ADAL" clId="{51349554-ED1D-45F3-A29F-3766BECB7A58}" dt="2023-05-18T17:20:06.658" v="627" actId="478"/>
          <ac:picMkLst>
            <pc:docMk/>
            <pc:sldMk cId="2205620328" sldId="321"/>
            <ac:picMk id="22" creationId="{B962D548-8B97-F2FF-8F94-DAA7C44D1BC9}"/>
          </ac:picMkLst>
        </pc:picChg>
      </pc:sldChg>
      <pc:sldChg chg="addSp delSp modSp mod">
        <pc:chgData name="Leila Scatena Raposo" userId="efd39fea-0d2b-4ae3-883f-65c40e95a1f8" providerId="ADAL" clId="{51349554-ED1D-45F3-A29F-3766BECB7A58}" dt="2023-05-18T17:26:06.413" v="698" actId="478"/>
        <pc:sldMkLst>
          <pc:docMk/>
          <pc:sldMk cId="4142764269" sldId="322"/>
        </pc:sldMkLst>
        <pc:spChg chg="mod">
          <ac:chgData name="Leila Scatena Raposo" userId="efd39fea-0d2b-4ae3-883f-65c40e95a1f8" providerId="ADAL" clId="{51349554-ED1D-45F3-A29F-3766BECB7A58}" dt="2023-05-11T16:27:49.957" v="25" actId="790"/>
          <ac:spMkLst>
            <pc:docMk/>
            <pc:sldMk cId="4142764269" sldId="322"/>
            <ac:spMk id="2" creationId="{4BEB3A73-3786-A3B1-2EC5-9EAEFD59015D}"/>
          </ac:spMkLst>
        </pc:spChg>
        <pc:spChg chg="mod">
          <ac:chgData name="Leila Scatena Raposo" userId="efd39fea-0d2b-4ae3-883f-65c40e95a1f8" providerId="ADAL" clId="{51349554-ED1D-45F3-A29F-3766BECB7A58}" dt="2023-05-11T16:27:49.957" v="25" actId="790"/>
          <ac:spMkLst>
            <pc:docMk/>
            <pc:sldMk cId="4142764269" sldId="322"/>
            <ac:spMk id="3" creationId="{FDB4BE6D-CD9D-0066-8CA6-DD3BA1B8E13B}"/>
          </ac:spMkLst>
        </pc:spChg>
        <pc:spChg chg="add del mod">
          <ac:chgData name="Leila Scatena Raposo" userId="efd39fea-0d2b-4ae3-883f-65c40e95a1f8" providerId="ADAL" clId="{51349554-ED1D-45F3-A29F-3766BECB7A58}" dt="2023-05-18T17:26:06.413" v="698" actId="478"/>
          <ac:spMkLst>
            <pc:docMk/>
            <pc:sldMk cId="4142764269" sldId="322"/>
            <ac:spMk id="4" creationId="{7170213A-EF1A-7F9A-D7E3-5E38A857F862}"/>
          </ac:spMkLst>
        </pc:spChg>
        <pc:spChg chg="mod">
          <ac:chgData name="Leila Scatena Raposo" userId="efd39fea-0d2b-4ae3-883f-65c40e95a1f8" providerId="ADAL" clId="{51349554-ED1D-45F3-A29F-3766BECB7A58}" dt="2023-05-11T16:27:49.957" v="25" actId="790"/>
          <ac:spMkLst>
            <pc:docMk/>
            <pc:sldMk cId="4142764269" sldId="322"/>
            <ac:spMk id="11" creationId="{637F3FC9-503D-3825-683A-96723FACED52}"/>
          </ac:spMkLst>
        </pc:spChg>
        <pc:spChg chg="mod">
          <ac:chgData name="Leila Scatena Raposo" userId="efd39fea-0d2b-4ae3-883f-65c40e95a1f8" providerId="ADAL" clId="{51349554-ED1D-45F3-A29F-3766BECB7A58}" dt="2023-05-11T16:27:49.957" v="25" actId="790"/>
          <ac:spMkLst>
            <pc:docMk/>
            <pc:sldMk cId="4142764269" sldId="322"/>
            <ac:spMk id="13" creationId="{BD2D5D61-472D-4D82-7053-F1E628A6B745}"/>
          </ac:spMkLst>
        </pc:spChg>
        <pc:spChg chg="mod">
          <ac:chgData name="Leila Scatena Raposo" userId="efd39fea-0d2b-4ae3-883f-65c40e95a1f8" providerId="ADAL" clId="{51349554-ED1D-45F3-A29F-3766BECB7A58}" dt="2023-05-11T16:27:49.957" v="25" actId="790"/>
          <ac:spMkLst>
            <pc:docMk/>
            <pc:sldMk cId="4142764269" sldId="322"/>
            <ac:spMk id="14" creationId="{5968522E-6A50-169C-0D69-049EB5892908}"/>
          </ac:spMkLst>
        </pc:spChg>
        <pc:spChg chg="mod">
          <ac:chgData name="Leila Scatena Raposo" userId="efd39fea-0d2b-4ae3-883f-65c40e95a1f8" providerId="ADAL" clId="{51349554-ED1D-45F3-A29F-3766BECB7A58}" dt="2023-05-11T16:27:49.957" v="25" actId="790"/>
          <ac:spMkLst>
            <pc:docMk/>
            <pc:sldMk cId="4142764269" sldId="322"/>
            <ac:spMk id="15" creationId="{020F3D25-9D5D-6F8C-D4F8-9338920C1939}"/>
          </ac:spMkLst>
        </pc:spChg>
        <pc:spChg chg="mod">
          <ac:chgData name="Leila Scatena Raposo" userId="efd39fea-0d2b-4ae3-883f-65c40e95a1f8" providerId="ADAL" clId="{51349554-ED1D-45F3-A29F-3766BECB7A58}" dt="2023-05-11T16:27:49.957" v="25" actId="790"/>
          <ac:spMkLst>
            <pc:docMk/>
            <pc:sldMk cId="4142764269" sldId="322"/>
            <ac:spMk id="16" creationId="{079F5FC4-BDBC-BC83-092D-5EEBD2F3EFCC}"/>
          </ac:spMkLst>
        </pc:spChg>
        <pc:spChg chg="add mod">
          <ac:chgData name="Leila Scatena Raposo" userId="efd39fea-0d2b-4ae3-883f-65c40e95a1f8" providerId="ADAL" clId="{51349554-ED1D-45F3-A29F-3766BECB7A58}" dt="2023-05-18T17:23:42.209" v="679" actId="1076"/>
          <ac:spMkLst>
            <pc:docMk/>
            <pc:sldMk cId="4142764269" sldId="322"/>
            <ac:spMk id="17" creationId="{410CF46F-B791-F529-44FF-CBB8F08AF3C1}"/>
          </ac:spMkLst>
        </pc:spChg>
        <pc:spChg chg="add mod">
          <ac:chgData name="Leila Scatena Raposo" userId="efd39fea-0d2b-4ae3-883f-65c40e95a1f8" providerId="ADAL" clId="{51349554-ED1D-45F3-A29F-3766BECB7A58}" dt="2023-05-18T17:24:39.635" v="690" actId="1076"/>
          <ac:spMkLst>
            <pc:docMk/>
            <pc:sldMk cId="4142764269" sldId="322"/>
            <ac:spMk id="18" creationId="{F3ADB8BE-9B67-41A4-3225-2A7FC5BF23E5}"/>
          </ac:spMkLst>
        </pc:spChg>
        <pc:spChg chg="add mod">
          <ac:chgData name="Leila Scatena Raposo" userId="efd39fea-0d2b-4ae3-883f-65c40e95a1f8" providerId="ADAL" clId="{51349554-ED1D-45F3-A29F-3766BECB7A58}" dt="2023-05-18T17:26:02.405" v="697" actId="1076"/>
          <ac:spMkLst>
            <pc:docMk/>
            <pc:sldMk cId="4142764269" sldId="322"/>
            <ac:spMk id="19" creationId="{67BC0143-3D00-7412-C3C0-465F2114C54C}"/>
          </ac:spMkLst>
        </pc:spChg>
        <pc:spChg chg="add mod">
          <ac:chgData name="Leila Scatena Raposo" userId="efd39fea-0d2b-4ae3-883f-65c40e95a1f8" providerId="ADAL" clId="{51349554-ED1D-45F3-A29F-3766BECB7A58}" dt="2023-05-18T17:22:31.303" v="665" actId="1076"/>
          <ac:spMkLst>
            <pc:docMk/>
            <pc:sldMk cId="4142764269" sldId="322"/>
            <ac:spMk id="20" creationId="{91FD8D5F-3755-7DB3-D1AC-FB4ED0FEB76B}"/>
          </ac:spMkLst>
        </pc:spChg>
        <pc:picChg chg="add mod">
          <ac:chgData name="Leila Scatena Raposo" userId="efd39fea-0d2b-4ae3-883f-65c40e95a1f8" providerId="ADAL" clId="{51349554-ED1D-45F3-A29F-3766BECB7A58}" dt="2023-05-18T17:22:58.060" v="670" actId="1076"/>
          <ac:picMkLst>
            <pc:docMk/>
            <pc:sldMk cId="4142764269" sldId="322"/>
            <ac:picMk id="22" creationId="{A3F9019F-3689-5FDE-73F1-EB50D6755EEB}"/>
          </ac:picMkLst>
        </pc:picChg>
        <pc:picChg chg="add del mod">
          <ac:chgData name="Leila Scatena Raposo" userId="efd39fea-0d2b-4ae3-883f-65c40e95a1f8" providerId="ADAL" clId="{51349554-ED1D-45F3-A29F-3766BECB7A58}" dt="2023-05-18T17:23:15.250" v="673" actId="478"/>
          <ac:picMkLst>
            <pc:docMk/>
            <pc:sldMk cId="4142764269" sldId="322"/>
            <ac:picMk id="24" creationId="{3927B13F-FB4A-BFD9-6C5D-DA6B41F1E8DE}"/>
          </ac:picMkLst>
        </pc:picChg>
        <pc:picChg chg="add mod">
          <ac:chgData name="Leila Scatena Raposo" userId="efd39fea-0d2b-4ae3-883f-65c40e95a1f8" providerId="ADAL" clId="{51349554-ED1D-45F3-A29F-3766BECB7A58}" dt="2023-05-18T17:24:02.324" v="682" actId="1076"/>
          <ac:picMkLst>
            <pc:docMk/>
            <pc:sldMk cId="4142764269" sldId="322"/>
            <ac:picMk id="26" creationId="{43CE990A-2963-7324-A56F-9047CA55DD13}"/>
          </ac:picMkLst>
        </pc:picChg>
      </pc:sldChg>
      <pc:sldChg chg="addSp delSp modSp mod">
        <pc:chgData name="Leila Scatena Raposo" userId="efd39fea-0d2b-4ae3-883f-65c40e95a1f8" providerId="ADAL" clId="{51349554-ED1D-45F3-A29F-3766BECB7A58}" dt="2023-05-18T17:06:26.979" v="520" actId="1076"/>
        <pc:sldMkLst>
          <pc:docMk/>
          <pc:sldMk cId="4121394328" sldId="323"/>
        </pc:sldMkLst>
        <pc:spChg chg="mod">
          <ac:chgData name="Leila Scatena Raposo" userId="efd39fea-0d2b-4ae3-883f-65c40e95a1f8" providerId="ADAL" clId="{51349554-ED1D-45F3-A29F-3766BECB7A58}" dt="2023-05-11T16:28:49.347" v="27" actId="790"/>
          <ac:spMkLst>
            <pc:docMk/>
            <pc:sldMk cId="4121394328" sldId="323"/>
            <ac:spMk id="2" creationId="{4BEB3A73-3786-A3B1-2EC5-9EAEFD59015D}"/>
          </ac:spMkLst>
        </pc:spChg>
        <pc:spChg chg="mod">
          <ac:chgData name="Leila Scatena Raposo" userId="efd39fea-0d2b-4ae3-883f-65c40e95a1f8" providerId="ADAL" clId="{51349554-ED1D-45F3-A29F-3766BECB7A58}" dt="2023-05-11T16:28:49.347" v="27" actId="790"/>
          <ac:spMkLst>
            <pc:docMk/>
            <pc:sldMk cId="4121394328" sldId="323"/>
            <ac:spMk id="3" creationId="{FDB4BE6D-CD9D-0066-8CA6-DD3BA1B8E13B}"/>
          </ac:spMkLst>
        </pc:spChg>
        <pc:spChg chg="mod">
          <ac:chgData name="Leila Scatena Raposo" userId="efd39fea-0d2b-4ae3-883f-65c40e95a1f8" providerId="ADAL" clId="{51349554-ED1D-45F3-A29F-3766BECB7A58}" dt="2023-05-11T16:28:49.347" v="27" actId="790"/>
          <ac:spMkLst>
            <pc:docMk/>
            <pc:sldMk cId="4121394328" sldId="323"/>
            <ac:spMk id="8" creationId="{C52FFBF2-E8AD-5598-1E62-8AC5536A1761}"/>
          </ac:spMkLst>
        </pc:spChg>
        <pc:spChg chg="mod">
          <ac:chgData name="Leila Scatena Raposo" userId="efd39fea-0d2b-4ae3-883f-65c40e95a1f8" providerId="ADAL" clId="{51349554-ED1D-45F3-A29F-3766BECB7A58}" dt="2023-05-11T16:28:49.347" v="27" actId="790"/>
          <ac:spMkLst>
            <pc:docMk/>
            <pc:sldMk cId="4121394328" sldId="323"/>
            <ac:spMk id="9" creationId="{9A7C29D3-D63D-F421-1B63-7B6DA76B631F}"/>
          </ac:spMkLst>
        </pc:spChg>
        <pc:spChg chg="mod">
          <ac:chgData name="Leila Scatena Raposo" userId="efd39fea-0d2b-4ae3-883f-65c40e95a1f8" providerId="ADAL" clId="{51349554-ED1D-45F3-A29F-3766BECB7A58}" dt="2023-05-11T16:28:49.347" v="27" actId="790"/>
          <ac:spMkLst>
            <pc:docMk/>
            <pc:sldMk cId="4121394328" sldId="323"/>
            <ac:spMk id="11" creationId="{4E91D3DB-C3B9-E1C4-30AF-E748A8579DAB}"/>
          </ac:spMkLst>
        </pc:spChg>
        <pc:spChg chg="mod">
          <ac:chgData name="Leila Scatena Raposo" userId="efd39fea-0d2b-4ae3-883f-65c40e95a1f8" providerId="ADAL" clId="{51349554-ED1D-45F3-A29F-3766BECB7A58}" dt="2023-05-11T16:28:49.347" v="27" actId="790"/>
          <ac:spMkLst>
            <pc:docMk/>
            <pc:sldMk cId="4121394328" sldId="323"/>
            <ac:spMk id="13" creationId="{D4559AD4-5C57-62F8-37D1-2AF685904C77}"/>
          </ac:spMkLst>
        </pc:spChg>
        <pc:spChg chg="mod">
          <ac:chgData name="Leila Scatena Raposo" userId="efd39fea-0d2b-4ae3-883f-65c40e95a1f8" providerId="ADAL" clId="{51349554-ED1D-45F3-A29F-3766BECB7A58}" dt="2023-05-11T16:28:49.347" v="27" actId="790"/>
          <ac:spMkLst>
            <pc:docMk/>
            <pc:sldMk cId="4121394328" sldId="323"/>
            <ac:spMk id="14" creationId="{1A445233-D23C-3C6F-58F8-98D485E46137}"/>
          </ac:spMkLst>
        </pc:spChg>
        <pc:spChg chg="mod">
          <ac:chgData name="Leila Scatena Raposo" userId="efd39fea-0d2b-4ae3-883f-65c40e95a1f8" providerId="ADAL" clId="{51349554-ED1D-45F3-A29F-3766BECB7A58}" dt="2023-05-11T16:28:49.347" v="27" actId="790"/>
          <ac:spMkLst>
            <pc:docMk/>
            <pc:sldMk cId="4121394328" sldId="323"/>
            <ac:spMk id="15" creationId="{714746A1-9939-2D78-3E48-1C08E7F3BA45}"/>
          </ac:spMkLst>
        </pc:spChg>
        <pc:spChg chg="mod">
          <ac:chgData name="Leila Scatena Raposo" userId="efd39fea-0d2b-4ae3-883f-65c40e95a1f8" providerId="ADAL" clId="{51349554-ED1D-45F3-A29F-3766BECB7A58}" dt="2023-05-11T16:28:49.347" v="27" actId="790"/>
          <ac:spMkLst>
            <pc:docMk/>
            <pc:sldMk cId="4121394328" sldId="323"/>
            <ac:spMk id="16" creationId="{EC4771F5-181E-3F2B-9FCA-675DAADEC993}"/>
          </ac:spMkLst>
        </pc:spChg>
        <pc:spChg chg="mod">
          <ac:chgData name="Leila Scatena Raposo" userId="efd39fea-0d2b-4ae3-883f-65c40e95a1f8" providerId="ADAL" clId="{51349554-ED1D-45F3-A29F-3766BECB7A58}" dt="2023-05-11T16:28:49.347" v="27" actId="790"/>
          <ac:spMkLst>
            <pc:docMk/>
            <pc:sldMk cId="4121394328" sldId="323"/>
            <ac:spMk id="17" creationId="{765ABEB2-0C4E-0C7F-7E80-0340856984D0}"/>
          </ac:spMkLst>
        </pc:spChg>
        <pc:spChg chg="mod">
          <ac:chgData name="Leila Scatena Raposo" userId="efd39fea-0d2b-4ae3-883f-65c40e95a1f8" providerId="ADAL" clId="{51349554-ED1D-45F3-A29F-3766BECB7A58}" dt="2023-05-11T16:28:49.347" v="27" actId="790"/>
          <ac:spMkLst>
            <pc:docMk/>
            <pc:sldMk cId="4121394328" sldId="323"/>
            <ac:spMk id="18" creationId="{AC7ABC66-039C-3F39-2654-AA72B9642D15}"/>
          </ac:spMkLst>
        </pc:spChg>
        <pc:spChg chg="mod">
          <ac:chgData name="Leila Scatena Raposo" userId="efd39fea-0d2b-4ae3-883f-65c40e95a1f8" providerId="ADAL" clId="{51349554-ED1D-45F3-A29F-3766BECB7A58}" dt="2023-05-11T16:28:49.347" v="27" actId="790"/>
          <ac:spMkLst>
            <pc:docMk/>
            <pc:sldMk cId="4121394328" sldId="323"/>
            <ac:spMk id="19" creationId="{201BB706-0463-CA5F-F331-860D44E23879}"/>
          </ac:spMkLst>
        </pc:spChg>
        <pc:picChg chg="add mod">
          <ac:chgData name="Leila Scatena Raposo" userId="efd39fea-0d2b-4ae3-883f-65c40e95a1f8" providerId="ADAL" clId="{51349554-ED1D-45F3-A29F-3766BECB7A58}" dt="2023-05-18T17:02:33.141" v="485" actId="1076"/>
          <ac:picMkLst>
            <pc:docMk/>
            <pc:sldMk cId="4121394328" sldId="323"/>
            <ac:picMk id="4" creationId="{884CF478-95DF-19B1-E02C-DB5B03E17713}"/>
          </ac:picMkLst>
        </pc:picChg>
        <pc:picChg chg="add mod">
          <ac:chgData name="Leila Scatena Raposo" userId="efd39fea-0d2b-4ae3-883f-65c40e95a1f8" providerId="ADAL" clId="{51349554-ED1D-45F3-A29F-3766BECB7A58}" dt="2023-05-18T17:02:58.833" v="487" actId="1076"/>
          <ac:picMkLst>
            <pc:docMk/>
            <pc:sldMk cId="4121394328" sldId="323"/>
            <ac:picMk id="5" creationId="{B84DD89D-AA05-73A5-9049-B26FFBF90308}"/>
          </ac:picMkLst>
        </pc:picChg>
        <pc:picChg chg="add del mod">
          <ac:chgData name="Leila Scatena Raposo" userId="efd39fea-0d2b-4ae3-883f-65c40e95a1f8" providerId="ADAL" clId="{51349554-ED1D-45F3-A29F-3766BECB7A58}" dt="2023-05-18T17:03:01.477" v="488" actId="478"/>
          <ac:picMkLst>
            <pc:docMk/>
            <pc:sldMk cId="4121394328" sldId="323"/>
            <ac:picMk id="6" creationId="{5A1F9B58-7C5C-4C55-6C15-15FA8C30A8C3}"/>
          </ac:picMkLst>
        </pc:picChg>
        <pc:picChg chg="mod">
          <ac:chgData name="Leila Scatena Raposo" userId="efd39fea-0d2b-4ae3-883f-65c40e95a1f8" providerId="ADAL" clId="{51349554-ED1D-45F3-A29F-3766BECB7A58}" dt="2023-05-18T17:06:20.349" v="517" actId="1076"/>
          <ac:picMkLst>
            <pc:docMk/>
            <pc:sldMk cId="4121394328" sldId="323"/>
            <ac:picMk id="20" creationId="{E440561F-8E77-73F9-E901-220B9B9439A1}"/>
          </ac:picMkLst>
        </pc:picChg>
        <pc:picChg chg="mod">
          <ac:chgData name="Leila Scatena Raposo" userId="efd39fea-0d2b-4ae3-883f-65c40e95a1f8" providerId="ADAL" clId="{51349554-ED1D-45F3-A29F-3766BECB7A58}" dt="2023-05-18T17:06:18.297" v="516" actId="1076"/>
          <ac:picMkLst>
            <pc:docMk/>
            <pc:sldMk cId="4121394328" sldId="323"/>
            <ac:picMk id="21" creationId="{05347D7E-0AF1-EE5D-CB59-DEA1337134F5}"/>
          </ac:picMkLst>
        </pc:picChg>
        <pc:picChg chg="add mod">
          <ac:chgData name="Leila Scatena Raposo" userId="efd39fea-0d2b-4ae3-883f-65c40e95a1f8" providerId="ADAL" clId="{51349554-ED1D-45F3-A29F-3766BECB7A58}" dt="2023-05-18T17:06:03.153" v="515" actId="1076"/>
          <ac:picMkLst>
            <pc:docMk/>
            <pc:sldMk cId="4121394328" sldId="323"/>
            <ac:picMk id="24" creationId="{68CFF603-5D8C-A08E-B41F-AB6AC567804F}"/>
          </ac:picMkLst>
        </pc:picChg>
        <pc:picChg chg="add mod">
          <ac:chgData name="Leila Scatena Raposo" userId="efd39fea-0d2b-4ae3-883f-65c40e95a1f8" providerId="ADAL" clId="{51349554-ED1D-45F3-A29F-3766BECB7A58}" dt="2023-05-18T17:06:26.979" v="520" actId="1076"/>
          <ac:picMkLst>
            <pc:docMk/>
            <pc:sldMk cId="4121394328" sldId="323"/>
            <ac:picMk id="26" creationId="{228B3756-DACE-6C51-17CD-C0FC94AC653C}"/>
          </ac:picMkLst>
        </pc:picChg>
      </pc:sldChg>
      <pc:sldChg chg="addSp modSp mod">
        <pc:chgData name="Leila Scatena Raposo" userId="efd39fea-0d2b-4ae3-883f-65c40e95a1f8" providerId="ADAL" clId="{51349554-ED1D-45F3-A29F-3766BECB7A58}" dt="2023-05-18T17:06:57.481" v="525" actId="1076"/>
        <pc:sldMkLst>
          <pc:docMk/>
          <pc:sldMk cId="3084794147" sldId="324"/>
        </pc:sldMkLst>
        <pc:spChg chg="mod">
          <ac:chgData name="Leila Scatena Raposo" userId="efd39fea-0d2b-4ae3-883f-65c40e95a1f8" providerId="ADAL" clId="{51349554-ED1D-45F3-A29F-3766BECB7A58}" dt="2023-05-11T16:29:07.678" v="28" actId="790"/>
          <ac:spMkLst>
            <pc:docMk/>
            <pc:sldMk cId="3084794147" sldId="324"/>
            <ac:spMk id="2" creationId="{4BEB3A73-3786-A3B1-2EC5-9EAEFD59015D}"/>
          </ac:spMkLst>
        </pc:spChg>
        <pc:spChg chg="mod">
          <ac:chgData name="Leila Scatena Raposo" userId="efd39fea-0d2b-4ae3-883f-65c40e95a1f8" providerId="ADAL" clId="{51349554-ED1D-45F3-A29F-3766BECB7A58}" dt="2023-05-11T16:29:07.678" v="28" actId="790"/>
          <ac:spMkLst>
            <pc:docMk/>
            <pc:sldMk cId="3084794147" sldId="324"/>
            <ac:spMk id="3" creationId="{FDB4BE6D-CD9D-0066-8CA6-DD3BA1B8E13B}"/>
          </ac:spMkLst>
        </pc:spChg>
        <pc:spChg chg="mod">
          <ac:chgData name="Leila Scatena Raposo" userId="efd39fea-0d2b-4ae3-883f-65c40e95a1f8" providerId="ADAL" clId="{51349554-ED1D-45F3-A29F-3766BECB7A58}" dt="2023-05-11T16:29:07.678" v="28" actId="790"/>
          <ac:spMkLst>
            <pc:docMk/>
            <pc:sldMk cId="3084794147" sldId="324"/>
            <ac:spMk id="8" creationId="{C52FFBF2-E8AD-5598-1E62-8AC5536A1761}"/>
          </ac:spMkLst>
        </pc:spChg>
        <pc:spChg chg="mod">
          <ac:chgData name="Leila Scatena Raposo" userId="efd39fea-0d2b-4ae3-883f-65c40e95a1f8" providerId="ADAL" clId="{51349554-ED1D-45F3-A29F-3766BECB7A58}" dt="2023-05-11T16:29:07.678" v="28" actId="790"/>
          <ac:spMkLst>
            <pc:docMk/>
            <pc:sldMk cId="3084794147" sldId="324"/>
            <ac:spMk id="9" creationId="{9A7C29D3-D63D-F421-1B63-7B6DA76B631F}"/>
          </ac:spMkLst>
        </pc:spChg>
        <pc:spChg chg="mod">
          <ac:chgData name="Leila Scatena Raposo" userId="efd39fea-0d2b-4ae3-883f-65c40e95a1f8" providerId="ADAL" clId="{51349554-ED1D-45F3-A29F-3766BECB7A58}" dt="2023-05-11T16:29:07.678" v="28" actId="790"/>
          <ac:spMkLst>
            <pc:docMk/>
            <pc:sldMk cId="3084794147" sldId="324"/>
            <ac:spMk id="11" creationId="{4E91D3DB-C3B9-E1C4-30AF-E748A8579DAB}"/>
          </ac:spMkLst>
        </pc:spChg>
        <pc:spChg chg="mod">
          <ac:chgData name="Leila Scatena Raposo" userId="efd39fea-0d2b-4ae3-883f-65c40e95a1f8" providerId="ADAL" clId="{51349554-ED1D-45F3-A29F-3766BECB7A58}" dt="2023-05-11T16:29:07.678" v="28" actId="790"/>
          <ac:spMkLst>
            <pc:docMk/>
            <pc:sldMk cId="3084794147" sldId="324"/>
            <ac:spMk id="13" creationId="{D4559AD4-5C57-62F8-37D1-2AF685904C77}"/>
          </ac:spMkLst>
        </pc:spChg>
        <pc:spChg chg="mod">
          <ac:chgData name="Leila Scatena Raposo" userId="efd39fea-0d2b-4ae3-883f-65c40e95a1f8" providerId="ADAL" clId="{51349554-ED1D-45F3-A29F-3766BECB7A58}" dt="2023-05-11T16:29:07.678" v="28" actId="790"/>
          <ac:spMkLst>
            <pc:docMk/>
            <pc:sldMk cId="3084794147" sldId="324"/>
            <ac:spMk id="14" creationId="{1A445233-D23C-3C6F-58F8-98D485E46137}"/>
          </ac:spMkLst>
        </pc:spChg>
        <pc:spChg chg="mod">
          <ac:chgData name="Leila Scatena Raposo" userId="efd39fea-0d2b-4ae3-883f-65c40e95a1f8" providerId="ADAL" clId="{51349554-ED1D-45F3-A29F-3766BECB7A58}" dt="2023-05-11T16:29:07.678" v="28" actId="790"/>
          <ac:spMkLst>
            <pc:docMk/>
            <pc:sldMk cId="3084794147" sldId="324"/>
            <ac:spMk id="15" creationId="{714746A1-9939-2D78-3E48-1C08E7F3BA45}"/>
          </ac:spMkLst>
        </pc:spChg>
        <pc:spChg chg="mod">
          <ac:chgData name="Leila Scatena Raposo" userId="efd39fea-0d2b-4ae3-883f-65c40e95a1f8" providerId="ADAL" clId="{51349554-ED1D-45F3-A29F-3766BECB7A58}" dt="2023-05-11T16:29:07.678" v="28" actId="790"/>
          <ac:spMkLst>
            <pc:docMk/>
            <pc:sldMk cId="3084794147" sldId="324"/>
            <ac:spMk id="16" creationId="{EC4771F5-181E-3F2B-9FCA-675DAADEC993}"/>
          </ac:spMkLst>
        </pc:spChg>
        <pc:spChg chg="mod">
          <ac:chgData name="Leila Scatena Raposo" userId="efd39fea-0d2b-4ae3-883f-65c40e95a1f8" providerId="ADAL" clId="{51349554-ED1D-45F3-A29F-3766BECB7A58}" dt="2023-05-11T16:29:07.678" v="28" actId="790"/>
          <ac:spMkLst>
            <pc:docMk/>
            <pc:sldMk cId="3084794147" sldId="324"/>
            <ac:spMk id="17" creationId="{765ABEB2-0C4E-0C7F-7E80-0340856984D0}"/>
          </ac:spMkLst>
        </pc:spChg>
        <pc:spChg chg="mod">
          <ac:chgData name="Leila Scatena Raposo" userId="efd39fea-0d2b-4ae3-883f-65c40e95a1f8" providerId="ADAL" clId="{51349554-ED1D-45F3-A29F-3766BECB7A58}" dt="2023-05-11T16:29:07.678" v="28" actId="790"/>
          <ac:spMkLst>
            <pc:docMk/>
            <pc:sldMk cId="3084794147" sldId="324"/>
            <ac:spMk id="18" creationId="{AC7ABC66-039C-3F39-2654-AA72B9642D15}"/>
          </ac:spMkLst>
        </pc:spChg>
        <pc:spChg chg="mod">
          <ac:chgData name="Leila Scatena Raposo" userId="efd39fea-0d2b-4ae3-883f-65c40e95a1f8" providerId="ADAL" clId="{51349554-ED1D-45F3-A29F-3766BECB7A58}" dt="2023-05-11T16:29:07.678" v="28" actId="790"/>
          <ac:spMkLst>
            <pc:docMk/>
            <pc:sldMk cId="3084794147" sldId="324"/>
            <ac:spMk id="19" creationId="{201BB706-0463-CA5F-F331-860D44E23879}"/>
          </ac:spMkLst>
        </pc:spChg>
        <pc:picChg chg="mod">
          <ac:chgData name="Leila Scatena Raposo" userId="efd39fea-0d2b-4ae3-883f-65c40e95a1f8" providerId="ADAL" clId="{51349554-ED1D-45F3-A29F-3766BECB7A58}" dt="2023-05-18T17:03:56.092" v="497" actId="1076"/>
          <ac:picMkLst>
            <pc:docMk/>
            <pc:sldMk cId="3084794147" sldId="324"/>
            <ac:picMk id="4" creationId="{5D3C3CF2-2753-1581-5CCD-7090CE24DF34}"/>
          </ac:picMkLst>
        </pc:picChg>
        <pc:picChg chg="mod">
          <ac:chgData name="Leila Scatena Raposo" userId="efd39fea-0d2b-4ae3-883f-65c40e95a1f8" providerId="ADAL" clId="{51349554-ED1D-45F3-A29F-3766BECB7A58}" dt="2023-05-18T17:03:56.092" v="497" actId="1076"/>
          <ac:picMkLst>
            <pc:docMk/>
            <pc:sldMk cId="3084794147" sldId="324"/>
            <ac:picMk id="5" creationId="{093DEA1B-19FC-4AB9-5C0F-1F7B791E5AB6}"/>
          </ac:picMkLst>
        </pc:picChg>
        <pc:picChg chg="mod">
          <ac:chgData name="Leila Scatena Raposo" userId="efd39fea-0d2b-4ae3-883f-65c40e95a1f8" providerId="ADAL" clId="{51349554-ED1D-45F3-A29F-3766BECB7A58}" dt="2023-05-18T17:03:56.092" v="497" actId="1076"/>
          <ac:picMkLst>
            <pc:docMk/>
            <pc:sldMk cId="3084794147" sldId="324"/>
            <ac:picMk id="6" creationId="{08F71CCB-53CE-0D46-6D2D-C2524DD84370}"/>
          </ac:picMkLst>
        </pc:picChg>
        <pc:picChg chg="mod">
          <ac:chgData name="Leila Scatena Raposo" userId="efd39fea-0d2b-4ae3-883f-65c40e95a1f8" providerId="ADAL" clId="{51349554-ED1D-45F3-A29F-3766BECB7A58}" dt="2023-05-18T17:03:56.092" v="497" actId="1076"/>
          <ac:picMkLst>
            <pc:docMk/>
            <pc:sldMk cId="3084794147" sldId="324"/>
            <ac:picMk id="7" creationId="{1F398C1F-AC96-6085-6235-CA0338F91CD7}"/>
          </ac:picMkLst>
        </pc:picChg>
        <pc:picChg chg="add mod">
          <ac:chgData name="Leila Scatena Raposo" userId="efd39fea-0d2b-4ae3-883f-65c40e95a1f8" providerId="ADAL" clId="{51349554-ED1D-45F3-A29F-3766BECB7A58}" dt="2023-05-18T17:03:07.926" v="490" actId="1076"/>
          <ac:picMkLst>
            <pc:docMk/>
            <pc:sldMk cId="3084794147" sldId="324"/>
            <ac:picMk id="20" creationId="{9F91BE3F-73C9-883C-3929-01FEBC355A75}"/>
          </ac:picMkLst>
        </pc:picChg>
        <pc:picChg chg="add mod">
          <ac:chgData name="Leila Scatena Raposo" userId="efd39fea-0d2b-4ae3-883f-65c40e95a1f8" providerId="ADAL" clId="{51349554-ED1D-45F3-A29F-3766BECB7A58}" dt="2023-05-18T17:06:36.009" v="521" actId="1076"/>
          <ac:picMkLst>
            <pc:docMk/>
            <pc:sldMk cId="3084794147" sldId="324"/>
            <ac:picMk id="21" creationId="{4CF034DB-6DC0-5068-84EC-CD0B12C20594}"/>
          </ac:picMkLst>
        </pc:picChg>
        <pc:picChg chg="add mod">
          <ac:chgData name="Leila Scatena Raposo" userId="efd39fea-0d2b-4ae3-883f-65c40e95a1f8" providerId="ADAL" clId="{51349554-ED1D-45F3-A29F-3766BECB7A58}" dt="2023-05-18T17:03:50.181" v="496" actId="1076"/>
          <ac:picMkLst>
            <pc:docMk/>
            <pc:sldMk cId="3084794147" sldId="324"/>
            <ac:picMk id="22" creationId="{3A9344B9-7415-C0D2-0B62-458545194FED}"/>
          </ac:picMkLst>
        </pc:picChg>
        <pc:picChg chg="add mod">
          <ac:chgData name="Leila Scatena Raposo" userId="efd39fea-0d2b-4ae3-883f-65c40e95a1f8" providerId="ADAL" clId="{51349554-ED1D-45F3-A29F-3766BECB7A58}" dt="2023-05-18T17:06:57.481" v="525" actId="1076"/>
          <ac:picMkLst>
            <pc:docMk/>
            <pc:sldMk cId="3084794147" sldId="324"/>
            <ac:picMk id="24" creationId="{023AB37D-BDF0-24EC-EC0A-0282428C4A7D}"/>
          </ac:picMkLst>
        </pc:picChg>
      </pc:sldChg>
      <pc:sldChg chg="addSp delSp modSp mod">
        <pc:chgData name="Leila Scatena Raposo" userId="efd39fea-0d2b-4ae3-883f-65c40e95a1f8" providerId="ADAL" clId="{51349554-ED1D-45F3-A29F-3766BECB7A58}" dt="2023-05-18T17:07:49.385" v="534" actId="1076"/>
        <pc:sldMkLst>
          <pc:docMk/>
          <pc:sldMk cId="1120972666" sldId="325"/>
        </pc:sldMkLst>
        <pc:picChg chg="add mod">
          <ac:chgData name="Leila Scatena Raposo" userId="efd39fea-0d2b-4ae3-883f-65c40e95a1f8" providerId="ADAL" clId="{51349554-ED1D-45F3-A29F-3766BECB7A58}" dt="2023-05-18T17:04:29.451" v="499" actId="1076"/>
          <ac:picMkLst>
            <pc:docMk/>
            <pc:sldMk cId="1120972666" sldId="325"/>
            <ac:picMk id="4" creationId="{02964A6A-7B14-C255-E6B2-24ECC634D121}"/>
          </ac:picMkLst>
        </pc:picChg>
        <pc:picChg chg="add del mod">
          <ac:chgData name="Leila Scatena Raposo" userId="efd39fea-0d2b-4ae3-883f-65c40e95a1f8" providerId="ADAL" clId="{51349554-ED1D-45F3-A29F-3766BECB7A58}" dt="2023-05-18T17:04:31.285" v="500" actId="478"/>
          <ac:picMkLst>
            <pc:docMk/>
            <pc:sldMk cId="1120972666" sldId="325"/>
            <ac:picMk id="5" creationId="{FE2A6763-EC33-FCCD-8E7F-49562A1200D8}"/>
          </ac:picMkLst>
        </pc:picChg>
        <pc:picChg chg="add mod">
          <ac:chgData name="Leila Scatena Raposo" userId="efd39fea-0d2b-4ae3-883f-65c40e95a1f8" providerId="ADAL" clId="{51349554-ED1D-45F3-A29F-3766BECB7A58}" dt="2023-05-18T17:07:28.424" v="528" actId="1076"/>
          <ac:picMkLst>
            <pc:docMk/>
            <pc:sldMk cId="1120972666" sldId="325"/>
            <ac:picMk id="7" creationId="{ED7DC1AC-ED3F-42F9-188D-B15D321C4D2B}"/>
          </ac:picMkLst>
        </pc:picChg>
        <pc:picChg chg="add mod">
          <ac:chgData name="Leila Scatena Raposo" userId="efd39fea-0d2b-4ae3-883f-65c40e95a1f8" providerId="ADAL" clId="{51349554-ED1D-45F3-A29F-3766BECB7A58}" dt="2023-05-18T17:07:49.385" v="534" actId="1076"/>
          <ac:picMkLst>
            <pc:docMk/>
            <pc:sldMk cId="1120972666" sldId="325"/>
            <ac:picMk id="17" creationId="{51FB43B2-1C23-0A6F-D593-E5FCACDD6B82}"/>
          </ac:picMkLst>
        </pc:picChg>
        <pc:picChg chg="mod">
          <ac:chgData name="Leila Scatena Raposo" userId="efd39fea-0d2b-4ae3-883f-65c40e95a1f8" providerId="ADAL" clId="{51349554-ED1D-45F3-A29F-3766BECB7A58}" dt="2023-05-18T17:07:30.007" v="529" actId="1076"/>
          <ac:picMkLst>
            <pc:docMk/>
            <pc:sldMk cId="1120972666" sldId="325"/>
            <ac:picMk id="20" creationId="{3B5BDEB0-FB32-178D-585F-FC0C375CAD55}"/>
          </ac:picMkLst>
        </pc:picChg>
        <pc:picChg chg="mod">
          <ac:chgData name="Leila Scatena Raposo" userId="efd39fea-0d2b-4ae3-883f-65c40e95a1f8" providerId="ADAL" clId="{51349554-ED1D-45F3-A29F-3766BECB7A58}" dt="2023-05-18T17:07:32.829" v="530" actId="1076"/>
          <ac:picMkLst>
            <pc:docMk/>
            <pc:sldMk cId="1120972666" sldId="325"/>
            <ac:picMk id="21" creationId="{33C18197-D173-DF35-D184-96CC0AF85BCA}"/>
          </ac:picMkLst>
        </pc:picChg>
        <pc:picChg chg="mod">
          <ac:chgData name="Leila Scatena Raposo" userId="efd39fea-0d2b-4ae3-883f-65c40e95a1f8" providerId="ADAL" clId="{51349554-ED1D-45F3-A29F-3766BECB7A58}" dt="2023-05-18T17:07:34.306" v="531" actId="1076"/>
          <ac:picMkLst>
            <pc:docMk/>
            <pc:sldMk cId="1120972666" sldId="325"/>
            <ac:picMk id="22" creationId="{43201952-2B88-7E39-B590-9044DFEC611C}"/>
          </ac:picMkLst>
        </pc:picChg>
      </pc:sldChg>
      <pc:sldChg chg="addSp modSp mod">
        <pc:chgData name="Leila Scatena Raposo" userId="efd39fea-0d2b-4ae3-883f-65c40e95a1f8" providerId="ADAL" clId="{51349554-ED1D-45F3-A29F-3766BECB7A58}" dt="2023-05-18T17:04:58.023" v="505" actId="1076"/>
        <pc:sldMkLst>
          <pc:docMk/>
          <pc:sldMk cId="2408660989" sldId="326"/>
        </pc:sldMkLst>
        <pc:picChg chg="add mod">
          <ac:chgData name="Leila Scatena Raposo" userId="efd39fea-0d2b-4ae3-883f-65c40e95a1f8" providerId="ADAL" clId="{51349554-ED1D-45F3-A29F-3766BECB7A58}" dt="2023-05-18T17:04:36.124" v="502" actId="1076"/>
          <ac:picMkLst>
            <pc:docMk/>
            <pc:sldMk cId="2408660989" sldId="326"/>
            <ac:picMk id="7" creationId="{1B550B7E-F595-5C28-E397-09A9B027370E}"/>
          </ac:picMkLst>
        </pc:picChg>
        <pc:picChg chg="add mod">
          <ac:chgData name="Leila Scatena Raposo" userId="efd39fea-0d2b-4ae3-883f-65c40e95a1f8" providerId="ADAL" clId="{51349554-ED1D-45F3-A29F-3766BECB7A58}" dt="2023-05-18T17:04:52.522" v="504" actId="1076"/>
          <ac:picMkLst>
            <pc:docMk/>
            <pc:sldMk cId="2408660989" sldId="326"/>
            <ac:picMk id="16" creationId="{36343586-7929-E927-C85D-1E54CDF4FCC3}"/>
          </ac:picMkLst>
        </pc:picChg>
        <pc:picChg chg="add mod">
          <ac:chgData name="Leila Scatena Raposo" userId="efd39fea-0d2b-4ae3-883f-65c40e95a1f8" providerId="ADAL" clId="{51349554-ED1D-45F3-A29F-3766BECB7A58}" dt="2023-05-18T17:04:58.023" v="505" actId="1076"/>
          <ac:picMkLst>
            <pc:docMk/>
            <pc:sldMk cId="2408660989" sldId="326"/>
            <ac:picMk id="17" creationId="{15A87D24-9CC1-ABE8-A09B-D92D062CBCB6}"/>
          </ac:picMkLst>
        </pc:picChg>
      </pc:sldChg>
      <pc:sldChg chg="addSp modSp mod">
        <pc:chgData name="Leila Scatena Raposo" userId="efd39fea-0d2b-4ae3-883f-65c40e95a1f8" providerId="ADAL" clId="{51349554-ED1D-45F3-A29F-3766BECB7A58}" dt="2023-05-18T16:56:14.709" v="442" actId="1076"/>
        <pc:sldMkLst>
          <pc:docMk/>
          <pc:sldMk cId="4256873800" sldId="327"/>
        </pc:sldMkLst>
        <pc:picChg chg="add mod">
          <ac:chgData name="Leila Scatena Raposo" userId="efd39fea-0d2b-4ae3-883f-65c40e95a1f8" providerId="ADAL" clId="{51349554-ED1D-45F3-A29F-3766BECB7A58}" dt="2023-05-18T16:54:46.846" v="433" actId="1076"/>
          <ac:picMkLst>
            <pc:docMk/>
            <pc:sldMk cId="4256873800" sldId="327"/>
            <ac:picMk id="8" creationId="{B5567F07-AF79-978B-4783-4BF9948918CD}"/>
          </ac:picMkLst>
        </pc:picChg>
        <pc:picChg chg="add mod">
          <ac:chgData name="Leila Scatena Raposo" userId="efd39fea-0d2b-4ae3-883f-65c40e95a1f8" providerId="ADAL" clId="{51349554-ED1D-45F3-A29F-3766BECB7A58}" dt="2023-05-18T16:55:06.581" v="436" actId="1076"/>
          <ac:picMkLst>
            <pc:docMk/>
            <pc:sldMk cId="4256873800" sldId="327"/>
            <ac:picMk id="26" creationId="{EDB607BC-313D-7F15-118F-A4FC34E3E72D}"/>
          </ac:picMkLst>
        </pc:picChg>
        <pc:picChg chg="add mod">
          <ac:chgData name="Leila Scatena Raposo" userId="efd39fea-0d2b-4ae3-883f-65c40e95a1f8" providerId="ADAL" clId="{51349554-ED1D-45F3-A29F-3766BECB7A58}" dt="2023-05-18T16:55:48.321" v="439" actId="1076"/>
          <ac:picMkLst>
            <pc:docMk/>
            <pc:sldMk cId="4256873800" sldId="327"/>
            <ac:picMk id="28" creationId="{A695E557-D26A-22C5-6F01-F5F83D20E201}"/>
          </ac:picMkLst>
        </pc:picChg>
        <pc:picChg chg="add mod">
          <ac:chgData name="Leila Scatena Raposo" userId="efd39fea-0d2b-4ae3-883f-65c40e95a1f8" providerId="ADAL" clId="{51349554-ED1D-45F3-A29F-3766BECB7A58}" dt="2023-05-18T16:56:14.709" v="442" actId="1076"/>
          <ac:picMkLst>
            <pc:docMk/>
            <pc:sldMk cId="4256873800" sldId="327"/>
            <ac:picMk id="30" creationId="{E388FC33-6CC4-3CA6-4825-AFF5D1076FF4}"/>
          </ac:picMkLst>
        </pc:picChg>
      </pc:sldChg>
      <pc:sldChg chg="addSp modSp mod">
        <pc:chgData name="Leila Scatena Raposo" userId="efd39fea-0d2b-4ae3-883f-65c40e95a1f8" providerId="ADAL" clId="{51349554-ED1D-45F3-A29F-3766BECB7A58}" dt="2023-05-18T16:58:20.165" v="454" actId="1076"/>
        <pc:sldMkLst>
          <pc:docMk/>
          <pc:sldMk cId="3287330072" sldId="328"/>
        </pc:sldMkLst>
        <pc:spChg chg="mod">
          <ac:chgData name="Leila Scatena Raposo" userId="efd39fea-0d2b-4ae3-883f-65c40e95a1f8" providerId="ADAL" clId="{51349554-ED1D-45F3-A29F-3766BECB7A58}" dt="2023-05-11T16:41:26.687" v="42" actId="790"/>
          <ac:spMkLst>
            <pc:docMk/>
            <pc:sldMk cId="3287330072" sldId="328"/>
            <ac:spMk id="2" creationId="{4BEB3A73-3786-A3B1-2EC5-9EAEFD59015D}"/>
          </ac:spMkLst>
        </pc:spChg>
        <pc:spChg chg="mod">
          <ac:chgData name="Leila Scatena Raposo" userId="efd39fea-0d2b-4ae3-883f-65c40e95a1f8" providerId="ADAL" clId="{51349554-ED1D-45F3-A29F-3766BECB7A58}" dt="2023-05-11T16:41:26.687" v="42" actId="790"/>
          <ac:spMkLst>
            <pc:docMk/>
            <pc:sldMk cId="3287330072" sldId="328"/>
            <ac:spMk id="3" creationId="{FDB4BE6D-CD9D-0066-8CA6-DD3BA1B8E13B}"/>
          </ac:spMkLst>
        </pc:spChg>
        <pc:spChg chg="mod">
          <ac:chgData name="Leila Scatena Raposo" userId="efd39fea-0d2b-4ae3-883f-65c40e95a1f8" providerId="ADAL" clId="{51349554-ED1D-45F3-A29F-3766BECB7A58}" dt="2023-05-11T16:41:26.687" v="42" actId="790"/>
          <ac:spMkLst>
            <pc:docMk/>
            <pc:sldMk cId="3287330072" sldId="328"/>
            <ac:spMk id="4" creationId="{9F378E0A-F828-62AA-A2BD-29FC247ADFB6}"/>
          </ac:spMkLst>
        </pc:spChg>
        <pc:spChg chg="mod">
          <ac:chgData name="Leila Scatena Raposo" userId="efd39fea-0d2b-4ae3-883f-65c40e95a1f8" providerId="ADAL" clId="{51349554-ED1D-45F3-A29F-3766BECB7A58}" dt="2023-05-11T16:41:26.687" v="42" actId="790"/>
          <ac:spMkLst>
            <pc:docMk/>
            <pc:sldMk cId="3287330072" sldId="328"/>
            <ac:spMk id="5" creationId="{9990A4BA-CEB8-9EF9-6E49-D1D9FC5104FE}"/>
          </ac:spMkLst>
        </pc:spChg>
        <pc:spChg chg="mod">
          <ac:chgData name="Leila Scatena Raposo" userId="efd39fea-0d2b-4ae3-883f-65c40e95a1f8" providerId="ADAL" clId="{51349554-ED1D-45F3-A29F-3766BECB7A58}" dt="2023-05-11T16:41:26.687" v="42" actId="790"/>
          <ac:spMkLst>
            <pc:docMk/>
            <pc:sldMk cId="3287330072" sldId="328"/>
            <ac:spMk id="6" creationId="{639CB69B-0E8B-CCDC-5482-E86BB52EC875}"/>
          </ac:spMkLst>
        </pc:spChg>
        <pc:spChg chg="mod">
          <ac:chgData name="Leila Scatena Raposo" userId="efd39fea-0d2b-4ae3-883f-65c40e95a1f8" providerId="ADAL" clId="{51349554-ED1D-45F3-A29F-3766BECB7A58}" dt="2023-05-11T16:41:26.687" v="42" actId="790"/>
          <ac:spMkLst>
            <pc:docMk/>
            <pc:sldMk cId="3287330072" sldId="328"/>
            <ac:spMk id="7" creationId="{7B4EF079-0078-03D6-EC03-EDB3DB03BFD1}"/>
          </ac:spMkLst>
        </pc:spChg>
        <pc:spChg chg="mod">
          <ac:chgData name="Leila Scatena Raposo" userId="efd39fea-0d2b-4ae3-883f-65c40e95a1f8" providerId="ADAL" clId="{51349554-ED1D-45F3-A29F-3766BECB7A58}" dt="2023-05-11T16:41:26.687" v="42" actId="790"/>
          <ac:spMkLst>
            <pc:docMk/>
            <pc:sldMk cId="3287330072" sldId="328"/>
            <ac:spMk id="16" creationId="{EC4771F5-181E-3F2B-9FCA-675DAADEC993}"/>
          </ac:spMkLst>
        </pc:spChg>
        <pc:spChg chg="mod">
          <ac:chgData name="Leila Scatena Raposo" userId="efd39fea-0d2b-4ae3-883f-65c40e95a1f8" providerId="ADAL" clId="{51349554-ED1D-45F3-A29F-3766BECB7A58}" dt="2023-05-11T16:41:26.687" v="42" actId="790"/>
          <ac:spMkLst>
            <pc:docMk/>
            <pc:sldMk cId="3287330072" sldId="328"/>
            <ac:spMk id="17" creationId="{765ABEB2-0C4E-0C7F-7E80-0340856984D0}"/>
          </ac:spMkLst>
        </pc:spChg>
        <pc:spChg chg="mod">
          <ac:chgData name="Leila Scatena Raposo" userId="efd39fea-0d2b-4ae3-883f-65c40e95a1f8" providerId="ADAL" clId="{51349554-ED1D-45F3-A29F-3766BECB7A58}" dt="2023-05-11T16:41:26.687" v="42" actId="790"/>
          <ac:spMkLst>
            <pc:docMk/>
            <pc:sldMk cId="3287330072" sldId="328"/>
            <ac:spMk id="18" creationId="{AC7ABC66-039C-3F39-2654-AA72B9642D15}"/>
          </ac:spMkLst>
        </pc:spChg>
        <pc:spChg chg="mod">
          <ac:chgData name="Leila Scatena Raposo" userId="efd39fea-0d2b-4ae3-883f-65c40e95a1f8" providerId="ADAL" clId="{51349554-ED1D-45F3-A29F-3766BECB7A58}" dt="2023-05-11T16:41:26.687" v="42" actId="790"/>
          <ac:spMkLst>
            <pc:docMk/>
            <pc:sldMk cId="3287330072" sldId="328"/>
            <ac:spMk id="19" creationId="{201BB706-0463-CA5F-F331-860D44E23879}"/>
          </ac:spMkLst>
        </pc:spChg>
        <pc:spChg chg="mod">
          <ac:chgData name="Leila Scatena Raposo" userId="efd39fea-0d2b-4ae3-883f-65c40e95a1f8" providerId="ADAL" clId="{51349554-ED1D-45F3-A29F-3766BECB7A58}" dt="2023-05-11T16:41:26.687" v="42" actId="790"/>
          <ac:spMkLst>
            <pc:docMk/>
            <pc:sldMk cId="3287330072" sldId="328"/>
            <ac:spMk id="24" creationId="{F88A4163-DAFB-3F15-ECCE-6B03E945ED39}"/>
          </ac:spMkLst>
        </pc:spChg>
        <pc:spChg chg="mod">
          <ac:chgData name="Leila Scatena Raposo" userId="efd39fea-0d2b-4ae3-883f-65c40e95a1f8" providerId="ADAL" clId="{51349554-ED1D-45F3-A29F-3766BECB7A58}" dt="2023-05-11T16:41:26.687" v="42" actId="790"/>
          <ac:spMkLst>
            <pc:docMk/>
            <pc:sldMk cId="3287330072" sldId="328"/>
            <ac:spMk id="25" creationId="{A4631022-3973-9196-0507-FF77B9EC6ADE}"/>
          </ac:spMkLst>
        </pc:spChg>
        <pc:picChg chg="add mod">
          <ac:chgData name="Leila Scatena Raposo" userId="efd39fea-0d2b-4ae3-883f-65c40e95a1f8" providerId="ADAL" clId="{51349554-ED1D-45F3-A29F-3766BECB7A58}" dt="2023-05-18T16:56:37.227" v="445" actId="1076"/>
          <ac:picMkLst>
            <pc:docMk/>
            <pc:sldMk cId="3287330072" sldId="328"/>
            <ac:picMk id="9" creationId="{3D329652-23B0-B0A9-20D8-3B47B8D10220}"/>
          </ac:picMkLst>
        </pc:picChg>
        <pc:picChg chg="add mod">
          <ac:chgData name="Leila Scatena Raposo" userId="efd39fea-0d2b-4ae3-883f-65c40e95a1f8" providerId="ADAL" clId="{51349554-ED1D-45F3-A29F-3766BECB7A58}" dt="2023-05-18T16:57:01.547" v="448" actId="1076"/>
          <ac:picMkLst>
            <pc:docMk/>
            <pc:sldMk cId="3287330072" sldId="328"/>
            <ac:picMk id="13" creationId="{5828A72B-98C9-DD57-671F-64AC7F2EFAB8}"/>
          </ac:picMkLst>
        </pc:picChg>
        <pc:picChg chg="add mod">
          <ac:chgData name="Leila Scatena Raposo" userId="efd39fea-0d2b-4ae3-883f-65c40e95a1f8" providerId="ADAL" clId="{51349554-ED1D-45F3-A29F-3766BECB7A58}" dt="2023-05-18T16:57:30.211" v="451" actId="1076"/>
          <ac:picMkLst>
            <pc:docMk/>
            <pc:sldMk cId="3287330072" sldId="328"/>
            <ac:picMk id="15" creationId="{B04213A2-629F-3733-91A3-AC5D69EC1820}"/>
          </ac:picMkLst>
        </pc:picChg>
        <pc:picChg chg="add mod">
          <ac:chgData name="Leila Scatena Raposo" userId="efd39fea-0d2b-4ae3-883f-65c40e95a1f8" providerId="ADAL" clId="{51349554-ED1D-45F3-A29F-3766BECB7A58}" dt="2023-05-18T16:58:20.165" v="454" actId="1076"/>
          <ac:picMkLst>
            <pc:docMk/>
            <pc:sldMk cId="3287330072" sldId="328"/>
            <ac:picMk id="21" creationId="{E828875D-6C39-22D4-3978-AA3723EFBDBA}"/>
          </ac:picMkLst>
        </pc:picChg>
      </pc:sldChg>
      <pc:sldChg chg="addSp delSp modSp mod">
        <pc:chgData name="Leila Scatena Raposo" userId="efd39fea-0d2b-4ae3-883f-65c40e95a1f8" providerId="ADAL" clId="{51349554-ED1D-45F3-A29F-3766BECB7A58}" dt="2023-05-18T17:00:42.993" v="477" actId="1076"/>
        <pc:sldMkLst>
          <pc:docMk/>
          <pc:sldMk cId="4180483286" sldId="331"/>
        </pc:sldMkLst>
        <pc:picChg chg="add mod">
          <ac:chgData name="Leila Scatena Raposo" userId="efd39fea-0d2b-4ae3-883f-65c40e95a1f8" providerId="ADAL" clId="{51349554-ED1D-45F3-A29F-3766BECB7A58}" dt="2023-05-18T16:58:53.388" v="457" actId="1076"/>
          <ac:picMkLst>
            <pc:docMk/>
            <pc:sldMk cId="4180483286" sldId="331"/>
            <ac:picMk id="21" creationId="{891F29F3-9FAC-6B87-20D0-75FF35C0A900}"/>
          </ac:picMkLst>
        </pc:picChg>
        <pc:picChg chg="add del mod">
          <ac:chgData name="Leila Scatena Raposo" userId="efd39fea-0d2b-4ae3-883f-65c40e95a1f8" providerId="ADAL" clId="{51349554-ED1D-45F3-A29F-3766BECB7A58}" dt="2023-05-18T16:59:27.521" v="463" actId="478"/>
          <ac:picMkLst>
            <pc:docMk/>
            <pc:sldMk cId="4180483286" sldId="331"/>
            <ac:picMk id="23" creationId="{2E6ABD14-C005-4EF3-08B7-2FD53C1BA16D}"/>
          </ac:picMkLst>
        </pc:picChg>
        <pc:picChg chg="add del mod">
          <ac:chgData name="Leila Scatena Raposo" userId="efd39fea-0d2b-4ae3-883f-65c40e95a1f8" providerId="ADAL" clId="{51349554-ED1D-45F3-A29F-3766BECB7A58}" dt="2023-05-18T16:59:36.439" v="467" actId="478"/>
          <ac:picMkLst>
            <pc:docMk/>
            <pc:sldMk cId="4180483286" sldId="331"/>
            <ac:picMk id="25" creationId="{D8D8DCD7-A713-6925-4143-C99FB625A75D}"/>
          </ac:picMkLst>
        </pc:picChg>
        <pc:picChg chg="add mod">
          <ac:chgData name="Leila Scatena Raposo" userId="efd39fea-0d2b-4ae3-883f-65c40e95a1f8" providerId="ADAL" clId="{51349554-ED1D-45F3-A29F-3766BECB7A58}" dt="2023-05-18T16:59:57.639" v="470" actId="1076"/>
          <ac:picMkLst>
            <pc:docMk/>
            <pc:sldMk cId="4180483286" sldId="331"/>
            <ac:picMk id="27" creationId="{FB475CD2-5819-3F75-28E7-F7987BA05385}"/>
          </ac:picMkLst>
        </pc:picChg>
        <pc:picChg chg="add mod">
          <ac:chgData name="Leila Scatena Raposo" userId="efd39fea-0d2b-4ae3-883f-65c40e95a1f8" providerId="ADAL" clId="{51349554-ED1D-45F3-A29F-3766BECB7A58}" dt="2023-05-18T17:00:19.869" v="474" actId="14100"/>
          <ac:picMkLst>
            <pc:docMk/>
            <pc:sldMk cId="4180483286" sldId="331"/>
            <ac:picMk id="29" creationId="{91A4BFB3-2A69-7C83-3DDE-046E4C6CCF68}"/>
          </ac:picMkLst>
        </pc:picChg>
        <pc:picChg chg="add mod">
          <ac:chgData name="Leila Scatena Raposo" userId="efd39fea-0d2b-4ae3-883f-65c40e95a1f8" providerId="ADAL" clId="{51349554-ED1D-45F3-A29F-3766BECB7A58}" dt="2023-05-18T17:00:42.993" v="477" actId="1076"/>
          <ac:picMkLst>
            <pc:docMk/>
            <pc:sldMk cId="4180483286" sldId="331"/>
            <ac:picMk id="31" creationId="{892EB761-62FC-338E-5EDE-233DB36CE4EF}"/>
          </ac:picMkLst>
        </pc:picChg>
      </pc:sldChg>
      <pc:sldChg chg="addSp modSp mod">
        <pc:chgData name="Leila Scatena Raposo" userId="efd39fea-0d2b-4ae3-883f-65c40e95a1f8" providerId="ADAL" clId="{51349554-ED1D-45F3-A29F-3766BECB7A58}" dt="2023-05-18T17:34:34.952" v="780" actId="1076"/>
        <pc:sldMkLst>
          <pc:docMk/>
          <pc:sldMk cId="3761630166" sldId="332"/>
        </pc:sldMkLst>
        <pc:spChg chg="add mod">
          <ac:chgData name="Leila Scatena Raposo" userId="efd39fea-0d2b-4ae3-883f-65c40e95a1f8" providerId="ADAL" clId="{51349554-ED1D-45F3-A29F-3766BECB7A58}" dt="2023-05-18T17:32:11.455" v="751" actId="1076"/>
          <ac:spMkLst>
            <pc:docMk/>
            <pc:sldMk cId="3761630166" sldId="332"/>
            <ac:spMk id="16" creationId="{BF2AAE43-73B9-7053-ABF7-60AFAA372010}"/>
          </ac:spMkLst>
        </pc:spChg>
        <pc:spChg chg="add mod">
          <ac:chgData name="Leila Scatena Raposo" userId="efd39fea-0d2b-4ae3-883f-65c40e95a1f8" providerId="ADAL" clId="{51349554-ED1D-45F3-A29F-3766BECB7A58}" dt="2023-05-18T17:32:42.436" v="757" actId="1076"/>
          <ac:spMkLst>
            <pc:docMk/>
            <pc:sldMk cId="3761630166" sldId="332"/>
            <ac:spMk id="17" creationId="{AADE1D34-50A1-65A5-78D9-3C70C960034E}"/>
          </ac:spMkLst>
        </pc:spChg>
        <pc:spChg chg="add mod">
          <ac:chgData name="Leila Scatena Raposo" userId="efd39fea-0d2b-4ae3-883f-65c40e95a1f8" providerId="ADAL" clId="{51349554-ED1D-45F3-A29F-3766BECB7A58}" dt="2023-05-18T17:33:38.693" v="766" actId="1076"/>
          <ac:spMkLst>
            <pc:docMk/>
            <pc:sldMk cId="3761630166" sldId="332"/>
            <ac:spMk id="18" creationId="{46081853-8B26-1F4E-F893-6357319ABAC6}"/>
          </ac:spMkLst>
        </pc:spChg>
        <pc:spChg chg="add mod">
          <ac:chgData name="Leila Scatena Raposo" userId="efd39fea-0d2b-4ae3-883f-65c40e95a1f8" providerId="ADAL" clId="{51349554-ED1D-45F3-A29F-3766BECB7A58}" dt="2023-05-18T17:34:08.975" v="775" actId="1076"/>
          <ac:spMkLst>
            <pc:docMk/>
            <pc:sldMk cId="3761630166" sldId="332"/>
            <ac:spMk id="19" creationId="{34CDAA6F-3305-814A-F696-7EE18C690159}"/>
          </ac:spMkLst>
        </pc:spChg>
        <pc:spChg chg="add mod">
          <ac:chgData name="Leila Scatena Raposo" userId="efd39fea-0d2b-4ae3-883f-65c40e95a1f8" providerId="ADAL" clId="{51349554-ED1D-45F3-A29F-3766BECB7A58}" dt="2023-05-18T17:34:34.952" v="780" actId="1076"/>
          <ac:spMkLst>
            <pc:docMk/>
            <pc:sldMk cId="3761630166" sldId="332"/>
            <ac:spMk id="20" creationId="{F9DDEB4A-EA06-1F6C-4DF8-4AEC3226978B}"/>
          </ac:spMkLst>
        </pc:spChg>
      </pc:sldChg>
      <pc:sldChg chg="addSp delSp modSp mod">
        <pc:chgData name="Leila Scatena Raposo" userId="efd39fea-0d2b-4ae3-883f-65c40e95a1f8" providerId="ADAL" clId="{51349554-ED1D-45F3-A29F-3766BECB7A58}" dt="2023-05-18T18:22:16.898" v="875" actId="1076"/>
        <pc:sldMkLst>
          <pc:docMk/>
          <pc:sldMk cId="1961343286" sldId="333"/>
        </pc:sldMkLst>
        <pc:spChg chg="add del mod">
          <ac:chgData name="Leila Scatena Raposo" userId="efd39fea-0d2b-4ae3-883f-65c40e95a1f8" providerId="ADAL" clId="{51349554-ED1D-45F3-A29F-3766BECB7A58}" dt="2023-05-18T18:22:09.143" v="872" actId="478"/>
          <ac:spMkLst>
            <pc:docMk/>
            <pc:sldMk cId="1961343286" sldId="333"/>
            <ac:spMk id="16" creationId="{A991AD85-2186-D752-32BB-14F5CE998107}"/>
          </ac:spMkLst>
        </pc:spChg>
        <pc:spChg chg="add mod">
          <ac:chgData name="Leila Scatena Raposo" userId="efd39fea-0d2b-4ae3-883f-65c40e95a1f8" providerId="ADAL" clId="{51349554-ED1D-45F3-A29F-3766BECB7A58}" dt="2023-05-18T18:21:04.140" v="860" actId="1076"/>
          <ac:spMkLst>
            <pc:docMk/>
            <pc:sldMk cId="1961343286" sldId="333"/>
            <ac:spMk id="17" creationId="{AD1045EF-1E42-8CE2-2D13-5DBC7FB4F4CE}"/>
          </ac:spMkLst>
        </pc:spChg>
        <pc:spChg chg="add mod">
          <ac:chgData name="Leila Scatena Raposo" userId="efd39fea-0d2b-4ae3-883f-65c40e95a1f8" providerId="ADAL" clId="{51349554-ED1D-45F3-A29F-3766BECB7A58}" dt="2023-05-18T18:21:44.490" v="871" actId="1076"/>
          <ac:spMkLst>
            <pc:docMk/>
            <pc:sldMk cId="1961343286" sldId="333"/>
            <ac:spMk id="18" creationId="{BBCBD6B1-E6AB-94CA-BEDE-67B5E5373BFE}"/>
          </ac:spMkLst>
        </pc:spChg>
        <pc:spChg chg="add mod">
          <ac:chgData name="Leila Scatena Raposo" userId="efd39fea-0d2b-4ae3-883f-65c40e95a1f8" providerId="ADAL" clId="{51349554-ED1D-45F3-A29F-3766BECB7A58}" dt="2023-05-18T18:21:23.475" v="865" actId="1076"/>
          <ac:spMkLst>
            <pc:docMk/>
            <pc:sldMk cId="1961343286" sldId="333"/>
            <ac:spMk id="19" creationId="{A6F1B553-E3F7-CF01-576B-605F7ECAD95E}"/>
          </ac:spMkLst>
        </pc:spChg>
        <pc:spChg chg="add mod">
          <ac:chgData name="Leila Scatena Raposo" userId="efd39fea-0d2b-4ae3-883f-65c40e95a1f8" providerId="ADAL" clId="{51349554-ED1D-45F3-A29F-3766BECB7A58}" dt="2023-05-18T18:19:51.344" v="844" actId="1076"/>
          <ac:spMkLst>
            <pc:docMk/>
            <pc:sldMk cId="1961343286" sldId="333"/>
            <ac:spMk id="20" creationId="{873F8AF6-913D-3847-38C5-F0DE7B28E99D}"/>
          </ac:spMkLst>
        </pc:spChg>
        <pc:picChg chg="add mod">
          <ac:chgData name="Leila Scatena Raposo" userId="efd39fea-0d2b-4ae3-883f-65c40e95a1f8" providerId="ADAL" clId="{51349554-ED1D-45F3-A29F-3766BECB7A58}" dt="2023-05-18T18:22:16.898" v="875" actId="1076"/>
          <ac:picMkLst>
            <pc:docMk/>
            <pc:sldMk cId="1961343286" sldId="333"/>
            <ac:picMk id="22" creationId="{DEBA643D-C8C9-930B-50AF-A39573D663F7}"/>
          </ac:picMkLst>
        </pc:picChg>
      </pc:sldChg>
      <pc:sldChg chg="addSp delSp modSp mod">
        <pc:chgData name="Leila Scatena Raposo" userId="efd39fea-0d2b-4ae3-883f-65c40e95a1f8" providerId="ADAL" clId="{51349554-ED1D-45F3-A29F-3766BECB7A58}" dt="2023-05-18T18:28:38.157" v="939" actId="478"/>
        <pc:sldMkLst>
          <pc:docMk/>
          <pc:sldMk cId="3942378775" sldId="334"/>
        </pc:sldMkLst>
        <pc:spChg chg="add mod">
          <ac:chgData name="Leila Scatena Raposo" userId="efd39fea-0d2b-4ae3-883f-65c40e95a1f8" providerId="ADAL" clId="{51349554-ED1D-45F3-A29F-3766BECB7A58}" dt="2023-05-18T18:27:20.788" v="921" actId="1076"/>
          <ac:spMkLst>
            <pc:docMk/>
            <pc:sldMk cId="3942378775" sldId="334"/>
            <ac:spMk id="22" creationId="{74E1F130-3D81-3A85-935D-D03C6DE12837}"/>
          </ac:spMkLst>
        </pc:spChg>
        <pc:spChg chg="add mod">
          <ac:chgData name="Leila Scatena Raposo" userId="efd39fea-0d2b-4ae3-883f-65c40e95a1f8" providerId="ADAL" clId="{51349554-ED1D-45F3-A29F-3766BECB7A58}" dt="2023-05-18T18:28:34.984" v="938" actId="1076"/>
          <ac:spMkLst>
            <pc:docMk/>
            <pc:sldMk cId="3942378775" sldId="334"/>
            <ac:spMk id="23" creationId="{AE171D3A-D2FB-E398-4BCD-D5E1BF81BAE5}"/>
          </ac:spMkLst>
        </pc:spChg>
        <pc:spChg chg="add del mod">
          <ac:chgData name="Leila Scatena Raposo" userId="efd39fea-0d2b-4ae3-883f-65c40e95a1f8" providerId="ADAL" clId="{51349554-ED1D-45F3-A29F-3766BECB7A58}" dt="2023-05-18T18:28:38.157" v="939" actId="478"/>
          <ac:spMkLst>
            <pc:docMk/>
            <pc:sldMk cId="3942378775" sldId="334"/>
            <ac:spMk id="28" creationId="{D3EBF636-6819-374C-54CF-EAC1BC4BB0B1}"/>
          </ac:spMkLst>
        </pc:spChg>
        <pc:picChg chg="add mod">
          <ac:chgData name="Leila Scatena Raposo" userId="efd39fea-0d2b-4ae3-883f-65c40e95a1f8" providerId="ADAL" clId="{51349554-ED1D-45F3-A29F-3766BECB7A58}" dt="2023-05-18T18:26:00.204" v="909" actId="1076"/>
          <ac:picMkLst>
            <pc:docMk/>
            <pc:sldMk cId="3942378775" sldId="334"/>
            <ac:picMk id="19" creationId="{39AE7053-612F-E26A-9145-58BF9A877727}"/>
          </ac:picMkLst>
        </pc:picChg>
        <pc:picChg chg="add mod">
          <ac:chgData name="Leila Scatena Raposo" userId="efd39fea-0d2b-4ae3-883f-65c40e95a1f8" providerId="ADAL" clId="{51349554-ED1D-45F3-A29F-3766BECB7A58}" dt="2023-05-18T18:26:25.320" v="914" actId="1076"/>
          <ac:picMkLst>
            <pc:docMk/>
            <pc:sldMk cId="3942378775" sldId="334"/>
            <ac:picMk id="21" creationId="{9769F906-22B1-11B0-FC69-F6B65DA6F767}"/>
          </ac:picMkLst>
        </pc:picChg>
        <pc:picChg chg="add mod">
          <ac:chgData name="Leila Scatena Raposo" userId="efd39fea-0d2b-4ae3-883f-65c40e95a1f8" providerId="ADAL" clId="{51349554-ED1D-45F3-A29F-3766BECB7A58}" dt="2023-05-18T18:27:40.349" v="926" actId="1076"/>
          <ac:picMkLst>
            <pc:docMk/>
            <pc:sldMk cId="3942378775" sldId="334"/>
            <ac:picMk id="25" creationId="{84E8F614-1938-DCC2-D3A6-A3658E34F052}"/>
          </ac:picMkLst>
        </pc:picChg>
        <pc:picChg chg="add mod">
          <ac:chgData name="Leila Scatena Raposo" userId="efd39fea-0d2b-4ae3-883f-65c40e95a1f8" providerId="ADAL" clId="{51349554-ED1D-45F3-A29F-3766BECB7A58}" dt="2023-05-18T18:28:00.892" v="930" actId="1076"/>
          <ac:picMkLst>
            <pc:docMk/>
            <pc:sldMk cId="3942378775" sldId="334"/>
            <ac:picMk id="27" creationId="{60C81363-ECD8-8CD2-0C89-D34616CBA03C}"/>
          </ac:picMkLst>
        </pc:picChg>
      </pc:sldChg>
      <pc:sldChg chg="addSp delSp modSp mod">
        <pc:chgData name="Leila Scatena Raposo" userId="efd39fea-0d2b-4ae3-883f-65c40e95a1f8" providerId="ADAL" clId="{51349554-ED1D-45F3-A29F-3766BECB7A58}" dt="2023-05-18T18:31:14.353" v="980" actId="478"/>
        <pc:sldMkLst>
          <pc:docMk/>
          <pc:sldMk cId="1994880376" sldId="335"/>
        </pc:sldMkLst>
        <pc:spChg chg="add del mod">
          <ac:chgData name="Leila Scatena Raposo" userId="efd39fea-0d2b-4ae3-883f-65c40e95a1f8" providerId="ADAL" clId="{51349554-ED1D-45F3-A29F-3766BECB7A58}" dt="2023-05-18T18:31:14.353" v="980" actId="478"/>
          <ac:spMkLst>
            <pc:docMk/>
            <pc:sldMk cId="1994880376" sldId="335"/>
            <ac:spMk id="18" creationId="{4E9DFBE7-C49C-A5B3-C34B-1C1B4D5D6E01}"/>
          </ac:spMkLst>
        </pc:spChg>
        <pc:spChg chg="add del mod">
          <ac:chgData name="Leila Scatena Raposo" userId="efd39fea-0d2b-4ae3-883f-65c40e95a1f8" providerId="ADAL" clId="{51349554-ED1D-45F3-A29F-3766BECB7A58}" dt="2023-05-18T18:31:11.723" v="979" actId="478"/>
          <ac:spMkLst>
            <pc:docMk/>
            <pc:sldMk cId="1994880376" sldId="335"/>
            <ac:spMk id="19" creationId="{CDCC8E74-0280-8C65-8A22-3C99BAD83DEC}"/>
          </ac:spMkLst>
        </pc:spChg>
        <pc:spChg chg="add del mod">
          <ac:chgData name="Leila Scatena Raposo" userId="efd39fea-0d2b-4ae3-883f-65c40e95a1f8" providerId="ADAL" clId="{51349554-ED1D-45F3-A29F-3766BECB7A58}" dt="2023-05-18T18:31:10.156" v="978" actId="478"/>
          <ac:spMkLst>
            <pc:docMk/>
            <pc:sldMk cId="1994880376" sldId="335"/>
            <ac:spMk id="20" creationId="{601CF228-E9AF-2FD2-071C-1C9F9D6E750F}"/>
          </ac:spMkLst>
        </pc:spChg>
        <pc:spChg chg="add del mod">
          <ac:chgData name="Leila Scatena Raposo" userId="efd39fea-0d2b-4ae3-883f-65c40e95a1f8" providerId="ADAL" clId="{51349554-ED1D-45F3-A29F-3766BECB7A58}" dt="2023-05-18T18:31:08.338" v="977" actId="478"/>
          <ac:spMkLst>
            <pc:docMk/>
            <pc:sldMk cId="1994880376" sldId="335"/>
            <ac:spMk id="21" creationId="{3F0C0DAC-A473-3994-4693-82450DAF22A2}"/>
          </ac:spMkLst>
        </pc:spChg>
        <pc:spChg chg="add del mod">
          <ac:chgData name="Leila Scatena Raposo" userId="efd39fea-0d2b-4ae3-883f-65c40e95a1f8" providerId="ADAL" clId="{51349554-ED1D-45F3-A29F-3766BECB7A58}" dt="2023-05-18T18:31:06.531" v="976" actId="478"/>
          <ac:spMkLst>
            <pc:docMk/>
            <pc:sldMk cId="1994880376" sldId="335"/>
            <ac:spMk id="22" creationId="{F4E87FDF-1832-C127-185E-E2E4F91DFBE1}"/>
          </ac:spMkLst>
        </pc:spChg>
        <pc:spChg chg="add mod">
          <ac:chgData name="Leila Scatena Raposo" userId="efd39fea-0d2b-4ae3-883f-65c40e95a1f8" providerId="ADAL" clId="{51349554-ED1D-45F3-A29F-3766BECB7A58}" dt="2023-05-18T18:29:34.466" v="958" actId="1076"/>
          <ac:spMkLst>
            <pc:docMk/>
            <pc:sldMk cId="1994880376" sldId="335"/>
            <ac:spMk id="23" creationId="{AFD8FCB6-A923-7E47-53AA-EC04A3A3B408}"/>
          </ac:spMkLst>
        </pc:spChg>
        <pc:picChg chg="add mod">
          <ac:chgData name="Leila Scatena Raposo" userId="efd39fea-0d2b-4ae3-883f-65c40e95a1f8" providerId="ADAL" clId="{51349554-ED1D-45F3-A29F-3766BECB7A58}" dt="2023-05-18T18:29:02.274" v="949" actId="1076"/>
          <ac:picMkLst>
            <pc:docMk/>
            <pc:sldMk cId="1994880376" sldId="335"/>
            <ac:picMk id="25" creationId="{E733B775-4AA4-06F0-B0FE-0720FBE56863}"/>
          </ac:picMkLst>
        </pc:picChg>
        <pc:picChg chg="add mod">
          <ac:chgData name="Leila Scatena Raposo" userId="efd39fea-0d2b-4ae3-883f-65c40e95a1f8" providerId="ADAL" clId="{51349554-ED1D-45F3-A29F-3766BECB7A58}" dt="2023-05-18T18:29:56.463" v="962" actId="1076"/>
          <ac:picMkLst>
            <pc:docMk/>
            <pc:sldMk cId="1994880376" sldId="335"/>
            <ac:picMk id="27" creationId="{7A151AE8-36C0-07FD-119F-45D2583C7444}"/>
          </ac:picMkLst>
        </pc:picChg>
        <pc:picChg chg="add mod">
          <ac:chgData name="Leila Scatena Raposo" userId="efd39fea-0d2b-4ae3-883f-65c40e95a1f8" providerId="ADAL" clId="{51349554-ED1D-45F3-A29F-3766BECB7A58}" dt="2023-05-18T18:30:22.577" v="967" actId="1076"/>
          <ac:picMkLst>
            <pc:docMk/>
            <pc:sldMk cId="1994880376" sldId="335"/>
            <ac:picMk id="29" creationId="{16E1D2F1-BCA4-3885-B660-C2B6189C2D86}"/>
          </ac:picMkLst>
        </pc:picChg>
        <pc:picChg chg="add mod">
          <ac:chgData name="Leila Scatena Raposo" userId="efd39fea-0d2b-4ae3-883f-65c40e95a1f8" providerId="ADAL" clId="{51349554-ED1D-45F3-A29F-3766BECB7A58}" dt="2023-05-18T18:30:43.066" v="970" actId="1076"/>
          <ac:picMkLst>
            <pc:docMk/>
            <pc:sldMk cId="1994880376" sldId="335"/>
            <ac:picMk id="31" creationId="{7CB9ECF0-6D50-C2CB-AA75-2938EE0D3D2B}"/>
          </ac:picMkLst>
        </pc:picChg>
        <pc:picChg chg="add mod">
          <ac:chgData name="Leila Scatena Raposo" userId="efd39fea-0d2b-4ae3-883f-65c40e95a1f8" providerId="ADAL" clId="{51349554-ED1D-45F3-A29F-3766BECB7A58}" dt="2023-05-18T18:30:59.616" v="974" actId="1076"/>
          <ac:picMkLst>
            <pc:docMk/>
            <pc:sldMk cId="1994880376" sldId="335"/>
            <ac:picMk id="33" creationId="{D7E88A36-F28F-D588-CBA2-2958FEAA1457}"/>
          </ac:picMkLst>
        </pc:picChg>
      </pc:sldChg>
      <pc:sldChg chg="addSp modSp mod">
        <pc:chgData name="Leila Scatena Raposo" userId="efd39fea-0d2b-4ae3-883f-65c40e95a1f8" providerId="ADAL" clId="{51349554-ED1D-45F3-A29F-3766BECB7A58}" dt="2023-05-18T18:34:41.562" v="1031" actId="1076"/>
        <pc:sldMkLst>
          <pc:docMk/>
          <pc:sldMk cId="3412726050" sldId="336"/>
        </pc:sldMkLst>
        <pc:spChg chg="mod">
          <ac:chgData name="Leila Scatena Raposo" userId="efd39fea-0d2b-4ae3-883f-65c40e95a1f8" providerId="ADAL" clId="{51349554-ED1D-45F3-A29F-3766BECB7A58}" dt="2023-05-11T16:31:46.214" v="30" actId="790"/>
          <ac:spMkLst>
            <pc:docMk/>
            <pc:sldMk cId="3412726050" sldId="336"/>
            <ac:spMk id="2" creationId="{4BEB3A73-3786-A3B1-2EC5-9EAEFD59015D}"/>
          </ac:spMkLst>
        </pc:spChg>
        <pc:spChg chg="mod">
          <ac:chgData name="Leila Scatena Raposo" userId="efd39fea-0d2b-4ae3-883f-65c40e95a1f8" providerId="ADAL" clId="{51349554-ED1D-45F3-A29F-3766BECB7A58}" dt="2023-05-11T16:31:46.214" v="30" actId="790"/>
          <ac:spMkLst>
            <pc:docMk/>
            <pc:sldMk cId="3412726050" sldId="336"/>
            <ac:spMk id="3" creationId="{FDB4BE6D-CD9D-0066-8CA6-DD3BA1B8E13B}"/>
          </ac:spMkLst>
        </pc:spChg>
        <pc:spChg chg="mod">
          <ac:chgData name="Leila Scatena Raposo" userId="efd39fea-0d2b-4ae3-883f-65c40e95a1f8" providerId="ADAL" clId="{51349554-ED1D-45F3-A29F-3766BECB7A58}" dt="2023-05-11T16:31:46.214" v="30" actId="790"/>
          <ac:spMkLst>
            <pc:docMk/>
            <pc:sldMk cId="3412726050" sldId="336"/>
            <ac:spMk id="4" creationId="{889F4E11-E221-B4BB-64F9-2CB7578025FC}"/>
          </ac:spMkLst>
        </pc:spChg>
        <pc:spChg chg="mod">
          <ac:chgData name="Leila Scatena Raposo" userId="efd39fea-0d2b-4ae3-883f-65c40e95a1f8" providerId="ADAL" clId="{51349554-ED1D-45F3-A29F-3766BECB7A58}" dt="2023-05-11T16:31:46.214" v="30" actId="790"/>
          <ac:spMkLst>
            <pc:docMk/>
            <pc:sldMk cId="3412726050" sldId="336"/>
            <ac:spMk id="5" creationId="{1DE601EF-0151-EC7D-F8F8-7717600DB785}"/>
          </ac:spMkLst>
        </pc:spChg>
        <pc:spChg chg="mod">
          <ac:chgData name="Leila Scatena Raposo" userId="efd39fea-0d2b-4ae3-883f-65c40e95a1f8" providerId="ADAL" clId="{51349554-ED1D-45F3-A29F-3766BECB7A58}" dt="2023-05-11T16:31:46.214" v="30" actId="790"/>
          <ac:spMkLst>
            <pc:docMk/>
            <pc:sldMk cId="3412726050" sldId="336"/>
            <ac:spMk id="6" creationId="{0E069508-4015-1FF7-16E9-7781D2B13E7D}"/>
          </ac:spMkLst>
        </pc:spChg>
        <pc:spChg chg="mod">
          <ac:chgData name="Leila Scatena Raposo" userId="efd39fea-0d2b-4ae3-883f-65c40e95a1f8" providerId="ADAL" clId="{51349554-ED1D-45F3-A29F-3766BECB7A58}" dt="2023-05-11T16:31:46.214" v="30" actId="790"/>
          <ac:spMkLst>
            <pc:docMk/>
            <pc:sldMk cId="3412726050" sldId="336"/>
            <ac:spMk id="7" creationId="{6BE557DF-6AD3-3D90-8313-F7BA77EA60F5}"/>
          </ac:spMkLst>
        </pc:spChg>
        <pc:spChg chg="mod">
          <ac:chgData name="Leila Scatena Raposo" userId="efd39fea-0d2b-4ae3-883f-65c40e95a1f8" providerId="ADAL" clId="{51349554-ED1D-45F3-A29F-3766BECB7A58}" dt="2023-05-11T16:31:46.214" v="30" actId="790"/>
          <ac:spMkLst>
            <pc:docMk/>
            <pc:sldMk cId="3412726050" sldId="336"/>
            <ac:spMk id="8" creationId="{8DBEF928-06BE-D145-696F-7523A89E29EC}"/>
          </ac:spMkLst>
        </pc:spChg>
        <pc:spChg chg="mod">
          <ac:chgData name="Leila Scatena Raposo" userId="efd39fea-0d2b-4ae3-883f-65c40e95a1f8" providerId="ADAL" clId="{51349554-ED1D-45F3-A29F-3766BECB7A58}" dt="2023-05-11T16:31:46.214" v="30" actId="790"/>
          <ac:spMkLst>
            <pc:docMk/>
            <pc:sldMk cId="3412726050" sldId="336"/>
            <ac:spMk id="9" creationId="{6BF1C5C7-5B63-376B-FBEB-25CE3C62271E}"/>
          </ac:spMkLst>
        </pc:spChg>
        <pc:spChg chg="add mod">
          <ac:chgData name="Leila Scatena Raposo" userId="efd39fea-0d2b-4ae3-883f-65c40e95a1f8" providerId="ADAL" clId="{51349554-ED1D-45F3-A29F-3766BECB7A58}" dt="2023-05-18T18:34:41.562" v="1031" actId="1076"/>
          <ac:spMkLst>
            <pc:docMk/>
            <pc:sldMk cId="3412726050" sldId="336"/>
            <ac:spMk id="18" creationId="{18CA346B-1F94-46D3-4373-292EEE3DC0C2}"/>
          </ac:spMkLst>
        </pc:spChg>
        <pc:spChg chg="add mod">
          <ac:chgData name="Leila Scatena Raposo" userId="efd39fea-0d2b-4ae3-883f-65c40e95a1f8" providerId="ADAL" clId="{51349554-ED1D-45F3-A29F-3766BECB7A58}" dt="2023-05-18T18:33:05.920" v="1006" actId="1076"/>
          <ac:spMkLst>
            <pc:docMk/>
            <pc:sldMk cId="3412726050" sldId="336"/>
            <ac:spMk id="19" creationId="{50A6B68D-222A-FBF2-3076-AF41F409F594}"/>
          </ac:spMkLst>
        </pc:spChg>
        <pc:spChg chg="add mod">
          <ac:chgData name="Leila Scatena Raposo" userId="efd39fea-0d2b-4ae3-883f-65c40e95a1f8" providerId="ADAL" clId="{51349554-ED1D-45F3-A29F-3766BECB7A58}" dt="2023-05-18T18:32:30.599" v="999" actId="1076"/>
          <ac:spMkLst>
            <pc:docMk/>
            <pc:sldMk cId="3412726050" sldId="336"/>
            <ac:spMk id="20" creationId="{FAF5D67D-F73A-CCCF-86E6-B624007C4758}"/>
          </ac:spMkLst>
        </pc:spChg>
        <pc:spChg chg="add mod">
          <ac:chgData name="Leila Scatena Raposo" userId="efd39fea-0d2b-4ae3-883f-65c40e95a1f8" providerId="ADAL" clId="{51349554-ED1D-45F3-A29F-3766BECB7A58}" dt="2023-05-18T18:31:58.927" v="992" actId="1076"/>
          <ac:spMkLst>
            <pc:docMk/>
            <pc:sldMk cId="3412726050" sldId="336"/>
            <ac:spMk id="21" creationId="{3F52565B-DEFD-E641-4B3B-7DBADEEC02A3}"/>
          </ac:spMkLst>
        </pc:spChg>
        <pc:spChg chg="add mod">
          <ac:chgData name="Leila Scatena Raposo" userId="efd39fea-0d2b-4ae3-883f-65c40e95a1f8" providerId="ADAL" clId="{51349554-ED1D-45F3-A29F-3766BECB7A58}" dt="2023-05-18T18:34:13.271" v="1024" actId="1076"/>
          <ac:spMkLst>
            <pc:docMk/>
            <pc:sldMk cId="3412726050" sldId="336"/>
            <ac:spMk id="22" creationId="{1C8883BA-EA20-5E1F-8915-94FEFC40F0DA}"/>
          </ac:spMkLst>
        </pc:spChg>
        <pc:spChg chg="add mod">
          <ac:chgData name="Leila Scatena Raposo" userId="efd39fea-0d2b-4ae3-883f-65c40e95a1f8" providerId="ADAL" clId="{51349554-ED1D-45F3-A29F-3766BECB7A58}" dt="2023-05-18T18:33:40.024" v="1016" actId="1076"/>
          <ac:spMkLst>
            <pc:docMk/>
            <pc:sldMk cId="3412726050" sldId="336"/>
            <ac:spMk id="23" creationId="{F31C0784-B3DE-5EDC-6B18-E710A4D91581}"/>
          </ac:spMkLst>
        </pc:spChg>
      </pc:sldChg>
      <pc:sldChg chg="addSp modSp mod">
        <pc:chgData name="Leila Scatena Raposo" userId="efd39fea-0d2b-4ae3-883f-65c40e95a1f8" providerId="ADAL" clId="{51349554-ED1D-45F3-A29F-3766BECB7A58}" dt="2023-05-18T16:50:14.008" v="428"/>
        <pc:sldMkLst>
          <pc:docMk/>
          <pc:sldMk cId="2821643148" sldId="337"/>
        </pc:sldMkLst>
        <pc:spChg chg="mod">
          <ac:chgData name="Leila Scatena Raposo" userId="efd39fea-0d2b-4ae3-883f-65c40e95a1f8" providerId="ADAL" clId="{51349554-ED1D-45F3-A29F-3766BECB7A58}" dt="2023-05-11T16:32:39.887" v="32" actId="790"/>
          <ac:spMkLst>
            <pc:docMk/>
            <pc:sldMk cId="2821643148" sldId="337"/>
            <ac:spMk id="2" creationId="{4BEB3A73-3786-A3B1-2EC5-9EAEFD59015D}"/>
          </ac:spMkLst>
        </pc:spChg>
        <pc:spChg chg="mod">
          <ac:chgData name="Leila Scatena Raposo" userId="efd39fea-0d2b-4ae3-883f-65c40e95a1f8" providerId="ADAL" clId="{51349554-ED1D-45F3-A29F-3766BECB7A58}" dt="2023-05-11T16:32:39.887" v="32" actId="790"/>
          <ac:spMkLst>
            <pc:docMk/>
            <pc:sldMk cId="2821643148" sldId="337"/>
            <ac:spMk id="3" creationId="{FDB4BE6D-CD9D-0066-8CA6-DD3BA1B8E13B}"/>
          </ac:spMkLst>
        </pc:spChg>
        <pc:spChg chg="mod">
          <ac:chgData name="Leila Scatena Raposo" userId="efd39fea-0d2b-4ae3-883f-65c40e95a1f8" providerId="ADAL" clId="{51349554-ED1D-45F3-A29F-3766BECB7A58}" dt="2023-05-11T16:32:39.887" v="32" actId="790"/>
          <ac:spMkLst>
            <pc:docMk/>
            <pc:sldMk cId="2821643148" sldId="337"/>
            <ac:spMk id="4" creationId="{CA2C9AD2-A6F4-2782-FB36-2D5E7186A154}"/>
          </ac:spMkLst>
        </pc:spChg>
        <pc:spChg chg="mod">
          <ac:chgData name="Leila Scatena Raposo" userId="efd39fea-0d2b-4ae3-883f-65c40e95a1f8" providerId="ADAL" clId="{51349554-ED1D-45F3-A29F-3766BECB7A58}" dt="2023-05-11T16:32:39.887" v="32" actId="790"/>
          <ac:spMkLst>
            <pc:docMk/>
            <pc:sldMk cId="2821643148" sldId="337"/>
            <ac:spMk id="5" creationId="{A3552CF3-06E1-C739-8423-1268E937158B}"/>
          </ac:spMkLst>
        </pc:spChg>
        <pc:spChg chg="mod">
          <ac:chgData name="Leila Scatena Raposo" userId="efd39fea-0d2b-4ae3-883f-65c40e95a1f8" providerId="ADAL" clId="{51349554-ED1D-45F3-A29F-3766BECB7A58}" dt="2023-05-11T16:32:39.887" v="32" actId="790"/>
          <ac:spMkLst>
            <pc:docMk/>
            <pc:sldMk cId="2821643148" sldId="337"/>
            <ac:spMk id="6" creationId="{61C70085-D67A-C2AC-C06B-0BC9CE44F927}"/>
          </ac:spMkLst>
        </pc:spChg>
        <pc:spChg chg="mod">
          <ac:chgData name="Leila Scatena Raposo" userId="efd39fea-0d2b-4ae3-883f-65c40e95a1f8" providerId="ADAL" clId="{51349554-ED1D-45F3-A29F-3766BECB7A58}" dt="2023-05-11T16:32:39.887" v="32" actId="790"/>
          <ac:spMkLst>
            <pc:docMk/>
            <pc:sldMk cId="2821643148" sldId="337"/>
            <ac:spMk id="7" creationId="{DC884F63-CD92-F62F-7DAB-D102AB749FBE}"/>
          </ac:spMkLst>
        </pc:spChg>
        <pc:spChg chg="mod">
          <ac:chgData name="Leila Scatena Raposo" userId="efd39fea-0d2b-4ae3-883f-65c40e95a1f8" providerId="ADAL" clId="{51349554-ED1D-45F3-A29F-3766BECB7A58}" dt="2023-05-11T16:32:39.887" v="32" actId="790"/>
          <ac:spMkLst>
            <pc:docMk/>
            <pc:sldMk cId="2821643148" sldId="337"/>
            <ac:spMk id="8" creationId="{2AB5EC64-4B43-913B-0123-AA0B7B6D919A}"/>
          </ac:spMkLst>
        </pc:spChg>
        <pc:spChg chg="mod">
          <ac:chgData name="Leila Scatena Raposo" userId="efd39fea-0d2b-4ae3-883f-65c40e95a1f8" providerId="ADAL" clId="{51349554-ED1D-45F3-A29F-3766BECB7A58}" dt="2023-05-11T16:32:39.887" v="32" actId="790"/>
          <ac:spMkLst>
            <pc:docMk/>
            <pc:sldMk cId="2821643148" sldId="337"/>
            <ac:spMk id="9" creationId="{63831798-2DB3-5209-56D2-81F67DC9C17D}"/>
          </ac:spMkLst>
        </pc:spChg>
        <pc:spChg chg="add mod">
          <ac:chgData name="Leila Scatena Raposo" userId="efd39fea-0d2b-4ae3-883f-65c40e95a1f8" providerId="ADAL" clId="{51349554-ED1D-45F3-A29F-3766BECB7A58}" dt="2023-05-18T16:50:14.008" v="428"/>
          <ac:spMkLst>
            <pc:docMk/>
            <pc:sldMk cId="2821643148" sldId="337"/>
            <ac:spMk id="18" creationId="{14B5A206-EF45-E8EE-59D7-F8A3F8CBEFD1}"/>
          </ac:spMkLst>
        </pc:spChg>
      </pc:sldChg>
      <pc:sldChg chg="addSp modSp mod">
        <pc:chgData name="Leila Scatena Raposo" userId="efd39fea-0d2b-4ae3-883f-65c40e95a1f8" providerId="ADAL" clId="{51349554-ED1D-45F3-A29F-3766BECB7A58}" dt="2023-05-18T18:43:54.807" v="1134" actId="1076"/>
        <pc:sldMkLst>
          <pc:docMk/>
          <pc:sldMk cId="432961237" sldId="338"/>
        </pc:sldMkLst>
        <pc:spChg chg="mod">
          <ac:chgData name="Leila Scatena Raposo" userId="efd39fea-0d2b-4ae3-883f-65c40e95a1f8" providerId="ADAL" clId="{51349554-ED1D-45F3-A29F-3766BECB7A58}" dt="2023-05-11T16:33:14.757" v="34" actId="790"/>
          <ac:spMkLst>
            <pc:docMk/>
            <pc:sldMk cId="432961237" sldId="338"/>
            <ac:spMk id="2" creationId="{4BEB3A73-3786-A3B1-2EC5-9EAEFD59015D}"/>
          </ac:spMkLst>
        </pc:spChg>
        <pc:spChg chg="mod">
          <ac:chgData name="Leila Scatena Raposo" userId="efd39fea-0d2b-4ae3-883f-65c40e95a1f8" providerId="ADAL" clId="{51349554-ED1D-45F3-A29F-3766BECB7A58}" dt="2023-05-11T16:33:14.757" v="34" actId="790"/>
          <ac:spMkLst>
            <pc:docMk/>
            <pc:sldMk cId="432961237" sldId="338"/>
            <ac:spMk id="3" creationId="{FDB4BE6D-CD9D-0066-8CA6-DD3BA1B8E13B}"/>
          </ac:spMkLst>
        </pc:spChg>
        <pc:spChg chg="mod">
          <ac:chgData name="Leila Scatena Raposo" userId="efd39fea-0d2b-4ae3-883f-65c40e95a1f8" providerId="ADAL" clId="{51349554-ED1D-45F3-A29F-3766BECB7A58}" dt="2023-05-11T16:33:14.757" v="34" actId="790"/>
          <ac:spMkLst>
            <pc:docMk/>
            <pc:sldMk cId="432961237" sldId="338"/>
            <ac:spMk id="11" creationId="{784B53D0-87E5-2D88-9C77-BB91FC6936E3}"/>
          </ac:spMkLst>
        </pc:spChg>
        <pc:spChg chg="mod">
          <ac:chgData name="Leila Scatena Raposo" userId="efd39fea-0d2b-4ae3-883f-65c40e95a1f8" providerId="ADAL" clId="{51349554-ED1D-45F3-A29F-3766BECB7A58}" dt="2023-05-11T16:33:14.757" v="34" actId="790"/>
          <ac:spMkLst>
            <pc:docMk/>
            <pc:sldMk cId="432961237" sldId="338"/>
            <ac:spMk id="13" creationId="{BB55F3E3-0C50-C643-A83B-6F90644C6C6C}"/>
          </ac:spMkLst>
        </pc:spChg>
        <pc:spChg chg="mod">
          <ac:chgData name="Leila Scatena Raposo" userId="efd39fea-0d2b-4ae3-883f-65c40e95a1f8" providerId="ADAL" clId="{51349554-ED1D-45F3-A29F-3766BECB7A58}" dt="2023-05-11T16:33:14.757" v="34" actId="790"/>
          <ac:spMkLst>
            <pc:docMk/>
            <pc:sldMk cId="432961237" sldId="338"/>
            <ac:spMk id="14" creationId="{FC577C5B-8981-C79A-3400-1781BB7D9B66}"/>
          </ac:spMkLst>
        </pc:spChg>
        <pc:spChg chg="mod">
          <ac:chgData name="Leila Scatena Raposo" userId="efd39fea-0d2b-4ae3-883f-65c40e95a1f8" providerId="ADAL" clId="{51349554-ED1D-45F3-A29F-3766BECB7A58}" dt="2023-05-11T16:33:14.757" v="34" actId="790"/>
          <ac:spMkLst>
            <pc:docMk/>
            <pc:sldMk cId="432961237" sldId="338"/>
            <ac:spMk id="15" creationId="{0AC5929E-6DD6-7D0E-9FD8-A92F20886F94}"/>
          </ac:spMkLst>
        </pc:spChg>
        <pc:spChg chg="mod">
          <ac:chgData name="Leila Scatena Raposo" userId="efd39fea-0d2b-4ae3-883f-65c40e95a1f8" providerId="ADAL" clId="{51349554-ED1D-45F3-A29F-3766BECB7A58}" dt="2023-05-11T16:33:14.757" v="34" actId="790"/>
          <ac:spMkLst>
            <pc:docMk/>
            <pc:sldMk cId="432961237" sldId="338"/>
            <ac:spMk id="16" creationId="{8CEF2AB7-0977-8FCD-C2B3-99B0A40A3FA4}"/>
          </ac:spMkLst>
        </pc:spChg>
        <pc:spChg chg="mod">
          <ac:chgData name="Leila Scatena Raposo" userId="efd39fea-0d2b-4ae3-883f-65c40e95a1f8" providerId="ADAL" clId="{51349554-ED1D-45F3-A29F-3766BECB7A58}" dt="2023-05-11T16:33:14.757" v="34" actId="790"/>
          <ac:spMkLst>
            <pc:docMk/>
            <pc:sldMk cId="432961237" sldId="338"/>
            <ac:spMk id="17" creationId="{35B920EB-0DD8-F90D-2F80-2AA319EAF9D9}"/>
          </ac:spMkLst>
        </pc:spChg>
        <pc:spChg chg="add mod">
          <ac:chgData name="Leila Scatena Raposo" userId="efd39fea-0d2b-4ae3-883f-65c40e95a1f8" providerId="ADAL" clId="{51349554-ED1D-45F3-A29F-3766BECB7A58}" dt="2023-05-18T18:43:54.807" v="1134" actId="1076"/>
          <ac:spMkLst>
            <pc:docMk/>
            <pc:sldMk cId="432961237" sldId="338"/>
            <ac:spMk id="18" creationId="{1792A9CF-3F4A-0917-48D5-B8DED9BC09E6}"/>
          </ac:spMkLst>
        </pc:spChg>
        <pc:spChg chg="add mod">
          <ac:chgData name="Leila Scatena Raposo" userId="efd39fea-0d2b-4ae3-883f-65c40e95a1f8" providerId="ADAL" clId="{51349554-ED1D-45F3-A29F-3766BECB7A58}" dt="2023-05-18T18:42:46.574" v="1122" actId="1076"/>
          <ac:spMkLst>
            <pc:docMk/>
            <pc:sldMk cId="432961237" sldId="338"/>
            <ac:spMk id="19" creationId="{6C64C610-FF1F-CEF4-7330-D3E736F4EE13}"/>
          </ac:spMkLst>
        </pc:spChg>
        <pc:spChg chg="add mod">
          <ac:chgData name="Leila Scatena Raposo" userId="efd39fea-0d2b-4ae3-883f-65c40e95a1f8" providerId="ADAL" clId="{51349554-ED1D-45F3-A29F-3766BECB7A58}" dt="2023-05-18T18:43:25.548" v="1128" actId="1076"/>
          <ac:spMkLst>
            <pc:docMk/>
            <pc:sldMk cId="432961237" sldId="338"/>
            <ac:spMk id="20" creationId="{3D27C6F3-9013-57FA-E8FB-186E92BCF778}"/>
          </ac:spMkLst>
        </pc:spChg>
        <pc:spChg chg="add mod">
          <ac:chgData name="Leila Scatena Raposo" userId="efd39fea-0d2b-4ae3-883f-65c40e95a1f8" providerId="ADAL" clId="{51349554-ED1D-45F3-A29F-3766BECB7A58}" dt="2023-05-18T18:41:06.502" v="1101" actId="1076"/>
          <ac:spMkLst>
            <pc:docMk/>
            <pc:sldMk cId="432961237" sldId="338"/>
            <ac:spMk id="21" creationId="{811C7E01-E3CD-46AF-D03C-C1793D8688C5}"/>
          </ac:spMkLst>
        </pc:spChg>
        <pc:spChg chg="add mod">
          <ac:chgData name="Leila Scatena Raposo" userId="efd39fea-0d2b-4ae3-883f-65c40e95a1f8" providerId="ADAL" clId="{51349554-ED1D-45F3-A29F-3766BECB7A58}" dt="2023-05-18T18:41:53.372" v="1111" actId="1076"/>
          <ac:spMkLst>
            <pc:docMk/>
            <pc:sldMk cId="432961237" sldId="338"/>
            <ac:spMk id="22" creationId="{84274F05-62A7-37CC-8D04-21D3F59C3A70}"/>
          </ac:spMkLst>
        </pc:spChg>
        <pc:spChg chg="add mod">
          <ac:chgData name="Leila Scatena Raposo" userId="efd39fea-0d2b-4ae3-883f-65c40e95a1f8" providerId="ADAL" clId="{51349554-ED1D-45F3-A29F-3766BECB7A58}" dt="2023-05-18T18:42:21.310" v="1117" actId="1076"/>
          <ac:spMkLst>
            <pc:docMk/>
            <pc:sldMk cId="432961237" sldId="338"/>
            <ac:spMk id="23" creationId="{B23B473C-A78A-CA96-9AED-6AADE8BB56E5}"/>
          </ac:spMkLst>
        </pc:spChg>
      </pc:sldChg>
      <pc:sldChg chg="addSp modSp">
        <pc:chgData name="Leila Scatena Raposo" userId="efd39fea-0d2b-4ae3-883f-65c40e95a1f8" providerId="ADAL" clId="{51349554-ED1D-45F3-A29F-3766BECB7A58}" dt="2023-05-18T16:50:22.270" v="430"/>
        <pc:sldMkLst>
          <pc:docMk/>
          <pc:sldMk cId="1711805436" sldId="339"/>
        </pc:sldMkLst>
        <pc:spChg chg="add mod">
          <ac:chgData name="Leila Scatena Raposo" userId="efd39fea-0d2b-4ae3-883f-65c40e95a1f8" providerId="ADAL" clId="{51349554-ED1D-45F3-A29F-3766BECB7A58}" dt="2023-05-18T16:50:22.270" v="430"/>
          <ac:spMkLst>
            <pc:docMk/>
            <pc:sldMk cId="1711805436" sldId="339"/>
            <ac:spMk id="9" creationId="{CE33CC7E-99B5-A982-13FC-C210E4327C1D}"/>
          </ac:spMkLst>
        </pc:spChg>
      </pc:sldChg>
      <pc:sldChg chg="modSp mod">
        <pc:chgData name="Leila Scatena Raposo" userId="efd39fea-0d2b-4ae3-883f-65c40e95a1f8" providerId="ADAL" clId="{51349554-ED1D-45F3-A29F-3766BECB7A58}" dt="2023-05-11T16:38:14.037" v="39" actId="790"/>
        <pc:sldMkLst>
          <pc:docMk/>
          <pc:sldMk cId="823849205" sldId="341"/>
        </pc:sldMkLst>
        <pc:spChg chg="mod">
          <ac:chgData name="Leila Scatena Raposo" userId="efd39fea-0d2b-4ae3-883f-65c40e95a1f8" providerId="ADAL" clId="{51349554-ED1D-45F3-A29F-3766BECB7A58}" dt="2023-05-11T16:38:14.037" v="39" actId="790"/>
          <ac:spMkLst>
            <pc:docMk/>
            <pc:sldMk cId="823849205" sldId="341"/>
            <ac:spMk id="7" creationId="{1B6050ED-CB3F-661F-1FF5-5CEC8E892A44}"/>
          </ac:spMkLst>
        </pc:spChg>
      </pc:sldChg>
      <pc:sldChg chg="addSp modSp">
        <pc:chgData name="Leila Scatena Raposo" userId="efd39fea-0d2b-4ae3-883f-65c40e95a1f8" providerId="ADAL" clId="{51349554-ED1D-45F3-A29F-3766BECB7A58}" dt="2023-05-18T16:47:33.275" v="405"/>
        <pc:sldMkLst>
          <pc:docMk/>
          <pc:sldMk cId="171611832" sldId="342"/>
        </pc:sldMkLst>
        <pc:spChg chg="add mod">
          <ac:chgData name="Leila Scatena Raposo" userId="efd39fea-0d2b-4ae3-883f-65c40e95a1f8" providerId="ADAL" clId="{51349554-ED1D-45F3-A29F-3766BECB7A58}" dt="2023-05-18T16:47:33.275" v="405"/>
          <ac:spMkLst>
            <pc:docMk/>
            <pc:sldMk cId="171611832" sldId="342"/>
            <ac:spMk id="4" creationId="{ACA6DC64-C11C-C232-25D9-99C9600B5051}"/>
          </ac:spMkLst>
        </pc:spChg>
      </pc:sldChg>
      <pc:sldChg chg="addSp modSp mod">
        <pc:chgData name="Leila Scatena Raposo" userId="efd39fea-0d2b-4ae3-883f-65c40e95a1f8" providerId="ADAL" clId="{51349554-ED1D-45F3-A29F-3766BECB7A58}" dt="2023-05-18T16:47:37.974" v="407" actId="1076"/>
        <pc:sldMkLst>
          <pc:docMk/>
          <pc:sldMk cId="2890599222" sldId="343"/>
        </pc:sldMkLst>
        <pc:spChg chg="add mod">
          <ac:chgData name="Leila Scatena Raposo" userId="efd39fea-0d2b-4ae3-883f-65c40e95a1f8" providerId="ADAL" clId="{51349554-ED1D-45F3-A29F-3766BECB7A58}" dt="2023-05-18T16:47:37.974" v="407" actId="1076"/>
          <ac:spMkLst>
            <pc:docMk/>
            <pc:sldMk cId="2890599222" sldId="343"/>
            <ac:spMk id="4" creationId="{CE19CEFB-34EA-906A-FE01-D4378044FE78}"/>
          </ac:spMkLst>
        </pc:spChg>
      </pc:sldChg>
      <pc:sldChg chg="modSp mod">
        <pc:chgData name="Leila Scatena Raposo" userId="efd39fea-0d2b-4ae3-883f-65c40e95a1f8" providerId="ADAL" clId="{51349554-ED1D-45F3-A29F-3766BECB7A58}" dt="2023-05-11T16:39:47.607" v="40" actId="113"/>
        <pc:sldMkLst>
          <pc:docMk/>
          <pc:sldMk cId="212732989" sldId="344"/>
        </pc:sldMkLst>
        <pc:spChg chg="mod">
          <ac:chgData name="Leila Scatena Raposo" userId="efd39fea-0d2b-4ae3-883f-65c40e95a1f8" providerId="ADAL" clId="{51349554-ED1D-45F3-A29F-3766BECB7A58}" dt="2023-05-11T16:39:47.607" v="40" actId="113"/>
          <ac:spMkLst>
            <pc:docMk/>
            <pc:sldMk cId="212732989" sldId="344"/>
            <ac:spMk id="27" creationId="{C4F12C82-E628-BB14-D3D4-57BE86360AC0}"/>
          </ac:spMkLst>
        </pc:spChg>
      </pc:sldChg>
      <pc:sldChg chg="modSp mod">
        <pc:chgData name="Leila Scatena Raposo" userId="efd39fea-0d2b-4ae3-883f-65c40e95a1f8" providerId="ADAL" clId="{51349554-ED1D-45F3-A29F-3766BECB7A58}" dt="2023-05-11T16:40:06.550" v="41" actId="790"/>
        <pc:sldMkLst>
          <pc:docMk/>
          <pc:sldMk cId="464621734" sldId="345"/>
        </pc:sldMkLst>
        <pc:spChg chg="mod">
          <ac:chgData name="Leila Scatena Raposo" userId="efd39fea-0d2b-4ae3-883f-65c40e95a1f8" providerId="ADAL" clId="{51349554-ED1D-45F3-A29F-3766BECB7A58}" dt="2023-05-11T16:40:06.550" v="41" actId="790"/>
          <ac:spMkLst>
            <pc:docMk/>
            <pc:sldMk cId="464621734" sldId="345"/>
            <ac:spMk id="8" creationId="{5F27E056-903C-F00D-D676-22E9B61FF4A4}"/>
          </ac:spMkLst>
        </pc:spChg>
      </pc:sldChg>
      <pc:sldChg chg="addSp modSp mod">
        <pc:chgData name="Leila Scatena Raposo" userId="efd39fea-0d2b-4ae3-883f-65c40e95a1f8" providerId="ADAL" clId="{51349554-ED1D-45F3-A29F-3766BECB7A58}" dt="2023-05-18T16:47:53.120" v="409" actId="1076"/>
        <pc:sldMkLst>
          <pc:docMk/>
          <pc:sldMk cId="3881765018" sldId="346"/>
        </pc:sldMkLst>
        <pc:spChg chg="add mod">
          <ac:chgData name="Leila Scatena Raposo" userId="efd39fea-0d2b-4ae3-883f-65c40e95a1f8" providerId="ADAL" clId="{51349554-ED1D-45F3-A29F-3766BECB7A58}" dt="2023-05-18T16:47:53.120" v="409" actId="1076"/>
          <ac:spMkLst>
            <pc:docMk/>
            <pc:sldMk cId="3881765018" sldId="346"/>
            <ac:spMk id="14" creationId="{44E2C34A-CC29-66ED-AD2E-5F3E30BE0FBF}"/>
          </ac:spMkLst>
        </pc:spChg>
        <pc:spChg chg="mod">
          <ac:chgData name="Leila Scatena Raposo" userId="efd39fea-0d2b-4ae3-883f-65c40e95a1f8" providerId="ADAL" clId="{51349554-ED1D-45F3-A29F-3766BECB7A58}" dt="2023-05-11T16:05:55.408" v="3" actId="20577"/>
          <ac:spMkLst>
            <pc:docMk/>
            <pc:sldMk cId="3881765018" sldId="346"/>
            <ac:spMk id="39" creationId="{91705001-E083-F802-D69E-484ABCBED9CE}"/>
          </ac:spMkLst>
        </pc:spChg>
      </pc:sldChg>
      <pc:sldChg chg="addSp modSp mod">
        <pc:chgData name="Leila Scatena Raposo" userId="efd39fea-0d2b-4ae3-883f-65c40e95a1f8" providerId="ADAL" clId="{51349554-ED1D-45F3-A29F-3766BECB7A58}" dt="2023-05-18T16:48:20.347" v="414" actId="1076"/>
        <pc:sldMkLst>
          <pc:docMk/>
          <pc:sldMk cId="1464893451" sldId="350"/>
        </pc:sldMkLst>
        <pc:spChg chg="add mod">
          <ac:chgData name="Leila Scatena Raposo" userId="efd39fea-0d2b-4ae3-883f-65c40e95a1f8" providerId="ADAL" clId="{51349554-ED1D-45F3-A29F-3766BECB7A58}" dt="2023-05-18T16:48:20.347" v="414" actId="1076"/>
          <ac:spMkLst>
            <pc:docMk/>
            <pc:sldMk cId="1464893451" sldId="350"/>
            <ac:spMk id="5" creationId="{FAD77940-B9C3-B54E-C185-1270B031C26F}"/>
          </ac:spMkLst>
        </pc:spChg>
      </pc:sldChg>
      <pc:sldChg chg="modSp mod">
        <pc:chgData name="Leila Scatena Raposo" userId="efd39fea-0d2b-4ae3-883f-65c40e95a1f8" providerId="ADAL" clId="{51349554-ED1D-45F3-A29F-3766BECB7A58}" dt="2023-05-11T16:44:52.790" v="45" actId="790"/>
        <pc:sldMkLst>
          <pc:docMk/>
          <pc:sldMk cId="2564821263" sldId="351"/>
        </pc:sldMkLst>
        <pc:spChg chg="mod">
          <ac:chgData name="Leila Scatena Raposo" userId="efd39fea-0d2b-4ae3-883f-65c40e95a1f8" providerId="ADAL" clId="{51349554-ED1D-45F3-A29F-3766BECB7A58}" dt="2023-05-11T16:44:52.790" v="45" actId="790"/>
          <ac:spMkLst>
            <pc:docMk/>
            <pc:sldMk cId="2564821263" sldId="351"/>
            <ac:spMk id="2" creationId="{4BEB3A73-3786-A3B1-2EC5-9EAEFD59015D}"/>
          </ac:spMkLst>
        </pc:spChg>
        <pc:spChg chg="mod">
          <ac:chgData name="Leila Scatena Raposo" userId="efd39fea-0d2b-4ae3-883f-65c40e95a1f8" providerId="ADAL" clId="{51349554-ED1D-45F3-A29F-3766BECB7A58}" dt="2023-05-11T16:44:52.790" v="45" actId="790"/>
          <ac:spMkLst>
            <pc:docMk/>
            <pc:sldMk cId="2564821263" sldId="351"/>
            <ac:spMk id="3" creationId="{E1BDE829-1155-ECDA-B763-E7107CE06F58}"/>
          </ac:spMkLst>
        </pc:spChg>
        <pc:spChg chg="mod">
          <ac:chgData name="Leila Scatena Raposo" userId="efd39fea-0d2b-4ae3-883f-65c40e95a1f8" providerId="ADAL" clId="{51349554-ED1D-45F3-A29F-3766BECB7A58}" dt="2023-05-11T16:44:52.790" v="45" actId="790"/>
          <ac:spMkLst>
            <pc:docMk/>
            <pc:sldMk cId="2564821263" sldId="351"/>
            <ac:spMk id="7" creationId="{8F0CE080-163F-B5B7-97AE-C6895E519C00}"/>
          </ac:spMkLst>
        </pc:spChg>
        <pc:spChg chg="mod">
          <ac:chgData name="Leila Scatena Raposo" userId="efd39fea-0d2b-4ae3-883f-65c40e95a1f8" providerId="ADAL" clId="{51349554-ED1D-45F3-A29F-3766BECB7A58}" dt="2023-05-11T16:44:52.790" v="45" actId="790"/>
          <ac:spMkLst>
            <pc:docMk/>
            <pc:sldMk cId="2564821263" sldId="351"/>
            <ac:spMk id="9" creationId="{8FD1C76B-1FE3-19A5-7886-A7212C44D843}"/>
          </ac:spMkLst>
        </pc:spChg>
        <pc:spChg chg="mod">
          <ac:chgData name="Leila Scatena Raposo" userId="efd39fea-0d2b-4ae3-883f-65c40e95a1f8" providerId="ADAL" clId="{51349554-ED1D-45F3-A29F-3766BECB7A58}" dt="2023-05-11T16:44:52.790" v="45" actId="790"/>
          <ac:spMkLst>
            <pc:docMk/>
            <pc:sldMk cId="2564821263" sldId="351"/>
            <ac:spMk id="11" creationId="{0A15F9C9-0E21-870D-8D0F-5FD3B7A8B30F}"/>
          </ac:spMkLst>
        </pc:spChg>
        <pc:spChg chg="mod">
          <ac:chgData name="Leila Scatena Raposo" userId="efd39fea-0d2b-4ae3-883f-65c40e95a1f8" providerId="ADAL" clId="{51349554-ED1D-45F3-A29F-3766BECB7A58}" dt="2023-05-11T16:44:52.790" v="45" actId="790"/>
          <ac:spMkLst>
            <pc:docMk/>
            <pc:sldMk cId="2564821263" sldId="351"/>
            <ac:spMk id="13" creationId="{49BEAF4D-CB51-08D5-A200-BC1705E210B7}"/>
          </ac:spMkLst>
        </pc:spChg>
        <pc:spChg chg="mod">
          <ac:chgData name="Leila Scatena Raposo" userId="efd39fea-0d2b-4ae3-883f-65c40e95a1f8" providerId="ADAL" clId="{51349554-ED1D-45F3-A29F-3766BECB7A58}" dt="2023-05-11T16:44:52.790" v="45" actId="790"/>
          <ac:spMkLst>
            <pc:docMk/>
            <pc:sldMk cId="2564821263" sldId="351"/>
            <ac:spMk id="14" creationId="{AEB98E26-9DCA-1BC6-D66E-4C9A7394DE33}"/>
          </ac:spMkLst>
        </pc:spChg>
        <pc:spChg chg="mod">
          <ac:chgData name="Leila Scatena Raposo" userId="efd39fea-0d2b-4ae3-883f-65c40e95a1f8" providerId="ADAL" clId="{51349554-ED1D-45F3-A29F-3766BECB7A58}" dt="2023-05-11T16:44:52.790" v="45" actId="790"/>
          <ac:spMkLst>
            <pc:docMk/>
            <pc:sldMk cId="2564821263" sldId="351"/>
            <ac:spMk id="16" creationId="{021E8CC8-D7E3-222D-4D05-28BDAF013784}"/>
          </ac:spMkLst>
        </pc:spChg>
        <pc:spChg chg="mod">
          <ac:chgData name="Leila Scatena Raposo" userId="efd39fea-0d2b-4ae3-883f-65c40e95a1f8" providerId="ADAL" clId="{51349554-ED1D-45F3-A29F-3766BECB7A58}" dt="2023-05-11T16:44:52.790" v="45" actId="790"/>
          <ac:spMkLst>
            <pc:docMk/>
            <pc:sldMk cId="2564821263" sldId="351"/>
            <ac:spMk id="17" creationId="{EBEFD470-BF1F-7484-B7E7-CFC4D45218B2}"/>
          </ac:spMkLst>
        </pc:spChg>
        <pc:spChg chg="mod">
          <ac:chgData name="Leila Scatena Raposo" userId="efd39fea-0d2b-4ae3-883f-65c40e95a1f8" providerId="ADAL" clId="{51349554-ED1D-45F3-A29F-3766BECB7A58}" dt="2023-05-11T16:44:52.790" v="45" actId="790"/>
          <ac:spMkLst>
            <pc:docMk/>
            <pc:sldMk cId="2564821263" sldId="351"/>
            <ac:spMk id="24" creationId="{7A314659-1120-28FE-6F4A-031F059FDA5D}"/>
          </ac:spMkLst>
        </pc:spChg>
        <pc:spChg chg="mod">
          <ac:chgData name="Leila Scatena Raposo" userId="efd39fea-0d2b-4ae3-883f-65c40e95a1f8" providerId="ADAL" clId="{51349554-ED1D-45F3-A29F-3766BECB7A58}" dt="2023-05-11T16:44:52.790" v="45" actId="790"/>
          <ac:spMkLst>
            <pc:docMk/>
            <pc:sldMk cId="2564821263" sldId="351"/>
            <ac:spMk id="25" creationId="{3FDC6061-2CA6-B0FD-2CB2-237C985DF1DA}"/>
          </ac:spMkLst>
        </pc:spChg>
        <pc:spChg chg="mod">
          <ac:chgData name="Leila Scatena Raposo" userId="efd39fea-0d2b-4ae3-883f-65c40e95a1f8" providerId="ADAL" clId="{51349554-ED1D-45F3-A29F-3766BECB7A58}" dt="2023-05-11T16:44:52.790" v="45" actId="790"/>
          <ac:spMkLst>
            <pc:docMk/>
            <pc:sldMk cId="2564821263" sldId="351"/>
            <ac:spMk id="26" creationId="{4FF807F6-700B-93B6-9178-DC470F75A292}"/>
          </ac:spMkLst>
        </pc:spChg>
        <pc:spChg chg="mod">
          <ac:chgData name="Leila Scatena Raposo" userId="efd39fea-0d2b-4ae3-883f-65c40e95a1f8" providerId="ADAL" clId="{51349554-ED1D-45F3-A29F-3766BECB7A58}" dt="2023-05-11T16:44:52.790" v="45" actId="790"/>
          <ac:spMkLst>
            <pc:docMk/>
            <pc:sldMk cId="2564821263" sldId="351"/>
            <ac:spMk id="27" creationId="{6D226F23-1DF5-6A9C-4788-F38806D7E86E}"/>
          </ac:spMkLst>
        </pc:spChg>
        <pc:spChg chg="mod">
          <ac:chgData name="Leila Scatena Raposo" userId="efd39fea-0d2b-4ae3-883f-65c40e95a1f8" providerId="ADAL" clId="{51349554-ED1D-45F3-A29F-3766BECB7A58}" dt="2023-05-11T16:44:52.790" v="45" actId="790"/>
          <ac:spMkLst>
            <pc:docMk/>
            <pc:sldMk cId="2564821263" sldId="351"/>
            <ac:spMk id="28" creationId="{8434D961-B769-E9C8-712F-FD0A23DC612E}"/>
          </ac:spMkLst>
        </pc:spChg>
      </pc:sldChg>
      <pc:sldChg chg="modSp mod">
        <pc:chgData name="Leila Scatena Raposo" userId="efd39fea-0d2b-4ae3-883f-65c40e95a1f8" providerId="ADAL" clId="{51349554-ED1D-45F3-A29F-3766BECB7A58}" dt="2023-05-11T16:45:53.531" v="47" actId="790"/>
        <pc:sldMkLst>
          <pc:docMk/>
          <pc:sldMk cId="78026195" sldId="352"/>
        </pc:sldMkLst>
        <pc:spChg chg="mod">
          <ac:chgData name="Leila Scatena Raposo" userId="efd39fea-0d2b-4ae3-883f-65c40e95a1f8" providerId="ADAL" clId="{51349554-ED1D-45F3-A29F-3766BECB7A58}" dt="2023-05-11T16:45:53.531" v="47" actId="790"/>
          <ac:spMkLst>
            <pc:docMk/>
            <pc:sldMk cId="78026195" sldId="352"/>
            <ac:spMk id="2" creationId="{4BEB3A73-3786-A3B1-2EC5-9EAEFD59015D}"/>
          </ac:spMkLst>
        </pc:spChg>
        <pc:spChg chg="mod">
          <ac:chgData name="Leila Scatena Raposo" userId="efd39fea-0d2b-4ae3-883f-65c40e95a1f8" providerId="ADAL" clId="{51349554-ED1D-45F3-A29F-3766BECB7A58}" dt="2023-05-11T16:45:53.531" v="47" actId="790"/>
          <ac:spMkLst>
            <pc:docMk/>
            <pc:sldMk cId="78026195" sldId="352"/>
            <ac:spMk id="3" creationId="{E1BDE829-1155-ECDA-B763-E7107CE06F58}"/>
          </ac:spMkLst>
        </pc:spChg>
        <pc:spChg chg="mod">
          <ac:chgData name="Leila Scatena Raposo" userId="efd39fea-0d2b-4ae3-883f-65c40e95a1f8" providerId="ADAL" clId="{51349554-ED1D-45F3-A29F-3766BECB7A58}" dt="2023-05-11T16:45:53.531" v="47" actId="790"/>
          <ac:spMkLst>
            <pc:docMk/>
            <pc:sldMk cId="78026195" sldId="352"/>
            <ac:spMk id="7" creationId="{8F0CE080-163F-B5B7-97AE-C6895E519C00}"/>
          </ac:spMkLst>
        </pc:spChg>
        <pc:spChg chg="mod">
          <ac:chgData name="Leila Scatena Raposo" userId="efd39fea-0d2b-4ae3-883f-65c40e95a1f8" providerId="ADAL" clId="{51349554-ED1D-45F3-A29F-3766BECB7A58}" dt="2023-05-11T16:45:53.531" v="47" actId="790"/>
          <ac:spMkLst>
            <pc:docMk/>
            <pc:sldMk cId="78026195" sldId="352"/>
            <ac:spMk id="9" creationId="{8FD1C76B-1FE3-19A5-7886-A7212C44D843}"/>
          </ac:spMkLst>
        </pc:spChg>
        <pc:spChg chg="mod">
          <ac:chgData name="Leila Scatena Raposo" userId="efd39fea-0d2b-4ae3-883f-65c40e95a1f8" providerId="ADAL" clId="{51349554-ED1D-45F3-A29F-3766BECB7A58}" dt="2023-05-11T16:45:53.531" v="47" actId="790"/>
          <ac:spMkLst>
            <pc:docMk/>
            <pc:sldMk cId="78026195" sldId="352"/>
            <ac:spMk id="11" creationId="{0A15F9C9-0E21-870D-8D0F-5FD3B7A8B30F}"/>
          </ac:spMkLst>
        </pc:spChg>
        <pc:spChg chg="mod">
          <ac:chgData name="Leila Scatena Raposo" userId="efd39fea-0d2b-4ae3-883f-65c40e95a1f8" providerId="ADAL" clId="{51349554-ED1D-45F3-A29F-3766BECB7A58}" dt="2023-05-11T16:45:53.531" v="47" actId="790"/>
          <ac:spMkLst>
            <pc:docMk/>
            <pc:sldMk cId="78026195" sldId="352"/>
            <ac:spMk id="17" creationId="{EBEFD470-BF1F-7484-B7E7-CFC4D45218B2}"/>
          </ac:spMkLst>
        </pc:spChg>
        <pc:spChg chg="mod">
          <ac:chgData name="Leila Scatena Raposo" userId="efd39fea-0d2b-4ae3-883f-65c40e95a1f8" providerId="ADAL" clId="{51349554-ED1D-45F3-A29F-3766BECB7A58}" dt="2023-05-11T16:45:53.531" v="47" actId="790"/>
          <ac:spMkLst>
            <pc:docMk/>
            <pc:sldMk cId="78026195" sldId="352"/>
            <ac:spMk id="19" creationId="{5FCB76FB-C200-8EA6-E578-0EEE31169B1D}"/>
          </ac:spMkLst>
        </pc:spChg>
        <pc:spChg chg="mod">
          <ac:chgData name="Leila Scatena Raposo" userId="efd39fea-0d2b-4ae3-883f-65c40e95a1f8" providerId="ADAL" clId="{51349554-ED1D-45F3-A29F-3766BECB7A58}" dt="2023-05-11T16:45:53.531" v="47" actId="790"/>
          <ac:spMkLst>
            <pc:docMk/>
            <pc:sldMk cId="78026195" sldId="352"/>
            <ac:spMk id="20" creationId="{13BD1589-5185-82C8-283B-FB379C3C3238}"/>
          </ac:spMkLst>
        </pc:spChg>
        <pc:spChg chg="mod">
          <ac:chgData name="Leila Scatena Raposo" userId="efd39fea-0d2b-4ae3-883f-65c40e95a1f8" providerId="ADAL" clId="{51349554-ED1D-45F3-A29F-3766BECB7A58}" dt="2023-05-11T16:45:53.531" v="47" actId="790"/>
          <ac:spMkLst>
            <pc:docMk/>
            <pc:sldMk cId="78026195" sldId="352"/>
            <ac:spMk id="21" creationId="{8F6C7535-E273-8038-B60B-496C24928445}"/>
          </ac:spMkLst>
        </pc:spChg>
        <pc:spChg chg="mod">
          <ac:chgData name="Leila Scatena Raposo" userId="efd39fea-0d2b-4ae3-883f-65c40e95a1f8" providerId="ADAL" clId="{51349554-ED1D-45F3-A29F-3766BECB7A58}" dt="2023-05-11T16:45:53.531" v="47" actId="790"/>
          <ac:spMkLst>
            <pc:docMk/>
            <pc:sldMk cId="78026195" sldId="352"/>
            <ac:spMk id="22" creationId="{3533B1C9-440F-7692-74D3-D5A2983C0635}"/>
          </ac:spMkLst>
        </pc:spChg>
        <pc:spChg chg="mod">
          <ac:chgData name="Leila Scatena Raposo" userId="efd39fea-0d2b-4ae3-883f-65c40e95a1f8" providerId="ADAL" clId="{51349554-ED1D-45F3-A29F-3766BECB7A58}" dt="2023-05-11T16:45:53.531" v="47" actId="790"/>
          <ac:spMkLst>
            <pc:docMk/>
            <pc:sldMk cId="78026195" sldId="352"/>
            <ac:spMk id="23" creationId="{E7C9DB39-DAE4-D951-6705-9137B3647452}"/>
          </ac:spMkLst>
        </pc:spChg>
        <pc:spChg chg="mod">
          <ac:chgData name="Leila Scatena Raposo" userId="efd39fea-0d2b-4ae3-883f-65c40e95a1f8" providerId="ADAL" clId="{51349554-ED1D-45F3-A29F-3766BECB7A58}" dt="2023-05-11T16:45:53.531" v="47" actId="790"/>
          <ac:spMkLst>
            <pc:docMk/>
            <pc:sldMk cId="78026195" sldId="352"/>
            <ac:spMk id="29" creationId="{B3A2B766-8E59-1C63-3C25-BCA9E6CD34DB}"/>
          </ac:spMkLst>
        </pc:spChg>
        <pc:spChg chg="mod">
          <ac:chgData name="Leila Scatena Raposo" userId="efd39fea-0d2b-4ae3-883f-65c40e95a1f8" providerId="ADAL" clId="{51349554-ED1D-45F3-A29F-3766BECB7A58}" dt="2023-05-11T16:45:53.531" v="47" actId="790"/>
          <ac:spMkLst>
            <pc:docMk/>
            <pc:sldMk cId="78026195" sldId="352"/>
            <ac:spMk id="30" creationId="{A8861444-90C9-C130-262E-BDB34F7C985D}"/>
          </ac:spMkLst>
        </pc:spChg>
        <pc:spChg chg="mod">
          <ac:chgData name="Leila Scatena Raposo" userId="efd39fea-0d2b-4ae3-883f-65c40e95a1f8" providerId="ADAL" clId="{51349554-ED1D-45F3-A29F-3766BECB7A58}" dt="2023-05-11T16:45:53.531" v="47" actId="790"/>
          <ac:spMkLst>
            <pc:docMk/>
            <pc:sldMk cId="78026195" sldId="352"/>
            <ac:spMk id="31" creationId="{C6E27DFE-6E36-EF2D-8672-0FBB24856643}"/>
          </ac:spMkLst>
        </pc:spChg>
      </pc:sldChg>
      <pc:sldChg chg="addSp delSp modSp mod">
        <pc:chgData name="Leila Scatena Raposo" userId="efd39fea-0d2b-4ae3-883f-65c40e95a1f8" providerId="ADAL" clId="{51349554-ED1D-45F3-A29F-3766BECB7A58}" dt="2023-05-12T13:43:37.471" v="353" actId="1076"/>
        <pc:sldMkLst>
          <pc:docMk/>
          <pc:sldMk cId="3871728511" sldId="357"/>
        </pc:sldMkLst>
        <pc:spChg chg="mod">
          <ac:chgData name="Leila Scatena Raposo" userId="efd39fea-0d2b-4ae3-883f-65c40e95a1f8" providerId="ADAL" clId="{51349554-ED1D-45F3-A29F-3766BECB7A58}" dt="2023-05-12T13:40:37.474" v="126" actId="20577"/>
          <ac:spMkLst>
            <pc:docMk/>
            <pc:sldMk cId="3871728511" sldId="357"/>
            <ac:spMk id="2" creationId="{DA346CDA-E9C1-765C-1881-8A43E9EBD694}"/>
          </ac:spMkLst>
        </pc:spChg>
        <pc:spChg chg="add mod">
          <ac:chgData name="Leila Scatena Raposo" userId="efd39fea-0d2b-4ae3-883f-65c40e95a1f8" providerId="ADAL" clId="{51349554-ED1D-45F3-A29F-3766BECB7A58}" dt="2023-05-12T13:43:25.266" v="351" actId="1076"/>
          <ac:spMkLst>
            <pc:docMk/>
            <pc:sldMk cId="3871728511" sldId="357"/>
            <ac:spMk id="3" creationId="{0EC64F11-E821-DEB1-C21D-22EAACC28277}"/>
          </ac:spMkLst>
        </pc:spChg>
        <pc:spChg chg="add mod">
          <ac:chgData name="Leila Scatena Raposo" userId="efd39fea-0d2b-4ae3-883f-65c40e95a1f8" providerId="ADAL" clId="{51349554-ED1D-45F3-A29F-3766BECB7A58}" dt="2023-05-12T13:43:28.492" v="352" actId="1076"/>
          <ac:spMkLst>
            <pc:docMk/>
            <pc:sldMk cId="3871728511" sldId="357"/>
            <ac:spMk id="4" creationId="{F8A7F620-C24C-F0E8-2923-0E013522EC02}"/>
          </ac:spMkLst>
        </pc:spChg>
        <pc:spChg chg="add mod">
          <ac:chgData name="Leila Scatena Raposo" userId="efd39fea-0d2b-4ae3-883f-65c40e95a1f8" providerId="ADAL" clId="{51349554-ED1D-45F3-A29F-3766BECB7A58}" dt="2023-05-12T13:43:37.471" v="353" actId="1076"/>
          <ac:spMkLst>
            <pc:docMk/>
            <pc:sldMk cId="3871728511" sldId="357"/>
            <ac:spMk id="5" creationId="{ECFE73E0-A0A7-5015-0E86-F3D57867D032}"/>
          </ac:spMkLst>
        </pc:spChg>
        <pc:spChg chg="del mod">
          <ac:chgData name="Leila Scatena Raposo" userId="efd39fea-0d2b-4ae3-883f-65c40e95a1f8" providerId="ADAL" clId="{51349554-ED1D-45F3-A29F-3766BECB7A58}" dt="2023-05-12T13:40:10.436" v="87" actId="478"/>
          <ac:spMkLst>
            <pc:docMk/>
            <pc:sldMk cId="3871728511" sldId="357"/>
            <ac:spMk id="14" creationId="{D91D53AB-9AD7-6D26-8BA2-325F3E0FF5B8}"/>
          </ac:spMkLst>
        </pc:spChg>
        <pc:spChg chg="del mod">
          <ac:chgData name="Leila Scatena Raposo" userId="efd39fea-0d2b-4ae3-883f-65c40e95a1f8" providerId="ADAL" clId="{51349554-ED1D-45F3-A29F-3766BECB7A58}" dt="2023-05-12T13:40:17.314" v="92" actId="478"/>
          <ac:spMkLst>
            <pc:docMk/>
            <pc:sldMk cId="3871728511" sldId="357"/>
            <ac:spMk id="15" creationId="{EC6F8748-483D-AD6C-203D-A5C0580B914E}"/>
          </ac:spMkLst>
        </pc:spChg>
        <pc:spChg chg="del mod">
          <ac:chgData name="Leila Scatena Raposo" userId="efd39fea-0d2b-4ae3-883f-65c40e95a1f8" providerId="ADAL" clId="{51349554-ED1D-45F3-A29F-3766BECB7A58}" dt="2023-05-12T13:40:19.135" v="93" actId="478"/>
          <ac:spMkLst>
            <pc:docMk/>
            <pc:sldMk cId="3871728511" sldId="357"/>
            <ac:spMk id="16" creationId="{0D386432-3D15-00C1-84F3-A00DB8F5CE5B}"/>
          </ac:spMkLst>
        </pc:spChg>
        <pc:spChg chg="mod">
          <ac:chgData name="Leila Scatena Raposo" userId="efd39fea-0d2b-4ae3-883f-65c40e95a1f8" providerId="ADAL" clId="{51349554-ED1D-45F3-A29F-3766BECB7A58}" dt="2023-05-12T13:41:30.344" v="204" actId="14100"/>
          <ac:spMkLst>
            <pc:docMk/>
            <pc:sldMk cId="3871728511" sldId="357"/>
            <ac:spMk id="17" creationId="{53622B7F-62BB-7C1D-921F-34C665E017A0}"/>
          </ac:spMkLst>
        </pc:spChg>
        <pc:spChg chg="del mod">
          <ac:chgData name="Leila Scatena Raposo" userId="efd39fea-0d2b-4ae3-883f-65c40e95a1f8" providerId="ADAL" clId="{51349554-ED1D-45F3-A29F-3766BECB7A58}" dt="2023-05-12T13:40:47.394" v="128" actId="478"/>
          <ac:spMkLst>
            <pc:docMk/>
            <pc:sldMk cId="3871728511" sldId="357"/>
            <ac:spMk id="18" creationId="{121DEDC4-9C5C-4B33-8517-262741F010D2}"/>
          </ac:spMkLst>
        </pc:spChg>
        <pc:spChg chg="del mod">
          <ac:chgData name="Leila Scatena Raposo" userId="efd39fea-0d2b-4ae3-883f-65c40e95a1f8" providerId="ADAL" clId="{51349554-ED1D-45F3-A29F-3766BECB7A58}" dt="2023-05-12T13:40:20.734" v="94" actId="478"/>
          <ac:spMkLst>
            <pc:docMk/>
            <pc:sldMk cId="3871728511" sldId="357"/>
            <ac:spMk id="19" creationId="{4CB8E641-5467-5114-2225-9A14B14DBB4B}"/>
          </ac:spMkLst>
        </pc:spChg>
        <pc:spChg chg="add mod">
          <ac:chgData name="Leila Scatena Raposo" userId="efd39fea-0d2b-4ae3-883f-65c40e95a1f8" providerId="ADAL" clId="{51349554-ED1D-45F3-A29F-3766BECB7A58}" dt="2023-05-12T13:43:14.102" v="346" actId="20577"/>
          <ac:spMkLst>
            <pc:docMk/>
            <pc:sldMk cId="3871728511" sldId="357"/>
            <ac:spMk id="20" creationId="{6BE371E4-FCB7-1669-7217-DC88B44F7CDF}"/>
          </ac:spMkLst>
        </pc:spChg>
        <pc:spChg chg="add mod">
          <ac:chgData name="Leila Scatena Raposo" userId="efd39fea-0d2b-4ae3-883f-65c40e95a1f8" providerId="ADAL" clId="{51349554-ED1D-45F3-A29F-3766BECB7A58}" dt="2023-05-12T13:43:16.622" v="350" actId="20577"/>
          <ac:spMkLst>
            <pc:docMk/>
            <pc:sldMk cId="3871728511" sldId="357"/>
            <ac:spMk id="21" creationId="{9D5320EE-CB95-D3DB-9C57-322FBEFDD4DD}"/>
          </ac:spMkLst>
        </pc:spChg>
        <pc:picChg chg="del">
          <ac:chgData name="Leila Scatena Raposo" userId="efd39fea-0d2b-4ae3-883f-65c40e95a1f8" providerId="ADAL" clId="{51349554-ED1D-45F3-A29F-3766BECB7A58}" dt="2023-05-12T13:40:07.670" v="85" actId="478"/>
          <ac:picMkLst>
            <pc:docMk/>
            <pc:sldMk cId="3871728511" sldId="357"/>
            <ac:picMk id="6" creationId="{2584A5F9-B632-3760-9B81-F551F47DBE3D}"/>
          </ac:picMkLst>
        </pc:picChg>
        <pc:picChg chg="del">
          <ac:chgData name="Leila Scatena Raposo" userId="efd39fea-0d2b-4ae3-883f-65c40e95a1f8" providerId="ADAL" clId="{51349554-ED1D-45F3-A29F-3766BECB7A58}" dt="2023-05-12T13:40:13.880" v="88" actId="478"/>
          <ac:picMkLst>
            <pc:docMk/>
            <pc:sldMk cId="3871728511" sldId="357"/>
            <ac:picMk id="7" creationId="{92CCAA08-0E55-F2C3-7E88-2028461F86F2}"/>
          </ac:picMkLst>
        </pc:picChg>
        <pc:picChg chg="del">
          <ac:chgData name="Leila Scatena Raposo" userId="efd39fea-0d2b-4ae3-883f-65c40e95a1f8" providerId="ADAL" clId="{51349554-ED1D-45F3-A29F-3766BECB7A58}" dt="2023-05-12T13:40:15.443" v="90" actId="478"/>
          <ac:picMkLst>
            <pc:docMk/>
            <pc:sldMk cId="3871728511" sldId="357"/>
            <ac:picMk id="8" creationId="{34829D10-AEA2-BFB3-0852-43BC067A7879}"/>
          </ac:picMkLst>
        </pc:picChg>
        <pc:picChg chg="del">
          <ac:chgData name="Leila Scatena Raposo" userId="efd39fea-0d2b-4ae3-883f-65c40e95a1f8" providerId="ADAL" clId="{51349554-ED1D-45F3-A29F-3766BECB7A58}" dt="2023-05-12T13:40:08.600" v="86" actId="478"/>
          <ac:picMkLst>
            <pc:docMk/>
            <pc:sldMk cId="3871728511" sldId="357"/>
            <ac:picMk id="10" creationId="{04865685-C302-33E1-FE0A-AC83FB6B12C4}"/>
          </ac:picMkLst>
        </pc:picChg>
        <pc:picChg chg="del">
          <ac:chgData name="Leila Scatena Raposo" userId="efd39fea-0d2b-4ae3-883f-65c40e95a1f8" providerId="ADAL" clId="{51349554-ED1D-45F3-A29F-3766BECB7A58}" dt="2023-05-12T13:40:14.632" v="89" actId="478"/>
          <ac:picMkLst>
            <pc:docMk/>
            <pc:sldMk cId="3871728511" sldId="357"/>
            <ac:picMk id="12" creationId="{EDFAFF75-369F-2723-7292-DD9D1F15B5A9}"/>
          </ac:picMkLst>
        </pc:picChg>
        <pc:picChg chg="del">
          <ac:chgData name="Leila Scatena Raposo" userId="efd39fea-0d2b-4ae3-883f-65c40e95a1f8" providerId="ADAL" clId="{51349554-ED1D-45F3-A29F-3766BECB7A58}" dt="2023-05-12T13:40:16.162" v="91" actId="478"/>
          <ac:picMkLst>
            <pc:docMk/>
            <pc:sldMk cId="3871728511" sldId="357"/>
            <ac:picMk id="13" creationId="{9FA8B15C-CDE5-7AA9-92DF-8BCE31AF2632}"/>
          </ac:picMkLst>
        </pc:picChg>
      </pc:sldChg>
      <pc:sldChg chg="addSp modSp mod">
        <pc:chgData name="Leila Scatena Raposo" userId="efd39fea-0d2b-4ae3-883f-65c40e95a1f8" providerId="ADAL" clId="{51349554-ED1D-45F3-A29F-3766BECB7A58}" dt="2023-05-18T16:42:07.069" v="364" actId="1076"/>
        <pc:sldMkLst>
          <pc:docMk/>
          <pc:sldMk cId="4292438315" sldId="359"/>
        </pc:sldMkLst>
        <pc:spChg chg="mod">
          <ac:chgData name="Leila Scatena Raposo" userId="efd39fea-0d2b-4ae3-883f-65c40e95a1f8" providerId="ADAL" clId="{51349554-ED1D-45F3-A29F-3766BECB7A58}" dt="2023-05-11T16:35:49.943" v="37" actId="790"/>
          <ac:spMkLst>
            <pc:docMk/>
            <pc:sldMk cId="4292438315" sldId="359"/>
            <ac:spMk id="2" creationId="{DA346CDA-E9C1-765C-1881-8A43E9EBD694}"/>
          </ac:spMkLst>
        </pc:spChg>
        <pc:spChg chg="add mod">
          <ac:chgData name="Leila Scatena Raposo" userId="efd39fea-0d2b-4ae3-883f-65c40e95a1f8" providerId="ADAL" clId="{51349554-ED1D-45F3-A29F-3766BECB7A58}" dt="2023-05-18T16:42:07.069" v="364" actId="1076"/>
          <ac:spMkLst>
            <pc:docMk/>
            <pc:sldMk cId="4292438315" sldId="359"/>
            <ac:spMk id="3" creationId="{B0B0D9B0-1CF4-B95C-DF73-E583EFF54747}"/>
          </ac:spMkLst>
        </pc:spChg>
        <pc:spChg chg="mod">
          <ac:chgData name="Leila Scatena Raposo" userId="efd39fea-0d2b-4ae3-883f-65c40e95a1f8" providerId="ADAL" clId="{51349554-ED1D-45F3-A29F-3766BECB7A58}" dt="2023-05-11T16:35:49.943" v="37" actId="790"/>
          <ac:spMkLst>
            <pc:docMk/>
            <pc:sldMk cId="4292438315" sldId="359"/>
            <ac:spMk id="15" creationId="{44675605-886D-981E-1C14-B9CC16D78310}"/>
          </ac:spMkLst>
        </pc:spChg>
        <pc:spChg chg="mod">
          <ac:chgData name="Leila Scatena Raposo" userId="efd39fea-0d2b-4ae3-883f-65c40e95a1f8" providerId="ADAL" clId="{51349554-ED1D-45F3-A29F-3766BECB7A58}" dt="2023-05-11T16:35:49.943" v="37" actId="790"/>
          <ac:spMkLst>
            <pc:docMk/>
            <pc:sldMk cId="4292438315" sldId="359"/>
            <ac:spMk id="16" creationId="{209B5B42-000A-EA11-B158-114136BDDFFD}"/>
          </ac:spMkLst>
        </pc:spChg>
        <pc:spChg chg="mod">
          <ac:chgData name="Leila Scatena Raposo" userId="efd39fea-0d2b-4ae3-883f-65c40e95a1f8" providerId="ADAL" clId="{51349554-ED1D-45F3-A29F-3766BECB7A58}" dt="2023-05-11T16:35:49.943" v="37" actId="790"/>
          <ac:spMkLst>
            <pc:docMk/>
            <pc:sldMk cId="4292438315" sldId="359"/>
            <ac:spMk id="17" creationId="{48F57653-0271-5CBE-B8C6-C5E2C474E899}"/>
          </ac:spMkLst>
        </pc:spChg>
        <pc:spChg chg="mod">
          <ac:chgData name="Leila Scatena Raposo" userId="efd39fea-0d2b-4ae3-883f-65c40e95a1f8" providerId="ADAL" clId="{51349554-ED1D-45F3-A29F-3766BECB7A58}" dt="2023-05-11T16:35:49.943" v="37" actId="790"/>
          <ac:spMkLst>
            <pc:docMk/>
            <pc:sldMk cId="4292438315" sldId="359"/>
            <ac:spMk id="18" creationId="{A016F932-5B14-F23A-C3C7-19C90106F340}"/>
          </ac:spMkLst>
        </pc:spChg>
      </pc:sldChg>
      <pc:sldChg chg="addSp modSp mod">
        <pc:chgData name="Leila Scatena Raposo" userId="efd39fea-0d2b-4ae3-883f-65c40e95a1f8" providerId="ADAL" clId="{51349554-ED1D-45F3-A29F-3766BECB7A58}" dt="2023-05-18T16:42:50.539" v="369" actId="1076"/>
        <pc:sldMkLst>
          <pc:docMk/>
          <pc:sldMk cId="1458137248" sldId="360"/>
        </pc:sldMkLst>
        <pc:spChg chg="add mod">
          <ac:chgData name="Leila Scatena Raposo" userId="efd39fea-0d2b-4ae3-883f-65c40e95a1f8" providerId="ADAL" clId="{51349554-ED1D-45F3-A29F-3766BECB7A58}" dt="2023-05-18T16:42:50.539" v="369" actId="1076"/>
          <ac:spMkLst>
            <pc:docMk/>
            <pc:sldMk cId="1458137248" sldId="360"/>
            <ac:spMk id="3" creationId="{EE9E345C-4F86-893F-46D6-789A01809A7B}"/>
          </ac:spMkLst>
        </pc:spChg>
      </pc:sldChg>
      <pc:sldChg chg="addSp modSp add mod">
        <pc:chgData name="Leila Scatena Raposo" userId="efd39fea-0d2b-4ae3-883f-65c40e95a1f8" providerId="ADAL" clId="{51349554-ED1D-45F3-A29F-3766BECB7A58}" dt="2023-05-18T16:41:43.814" v="360" actId="1076"/>
        <pc:sldMkLst>
          <pc:docMk/>
          <pc:sldMk cId="3554651329" sldId="362"/>
        </pc:sldMkLst>
        <pc:spChg chg="add mod">
          <ac:chgData name="Leila Scatena Raposo" userId="efd39fea-0d2b-4ae3-883f-65c40e95a1f8" providerId="ADAL" clId="{51349554-ED1D-45F3-A29F-3766BECB7A58}" dt="2023-05-18T16:41:43.814" v="360" actId="1076"/>
          <ac:spMkLst>
            <pc:docMk/>
            <pc:sldMk cId="3554651329" sldId="362"/>
            <ac:spMk id="3" creationId="{C702A008-87B3-4488-CCEC-5AC0C0B0B5F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pt-BR"/>
        </a:p>
      </dgm:t>
    </dgm:pt>
    <dgm:pt modelId="{371F4C96-7A96-B949-943F-ED3E80990407}">
      <dgm:prSet/>
      <dgm:spPr/>
      <dgm:t>
        <a:bodyPr/>
        <a:lstStyle/>
        <a:p>
          <a:r>
            <a:rPr lang="pt-BR" i="0" dirty="0"/>
            <a:t>I am</a:t>
          </a: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D0826F17-BB13-B040-807D-CF2C8C12E3C7}">
      <dgm:prSet/>
      <dgm:spPr/>
      <dgm:t>
        <a:bodyPr/>
        <a:lstStyle/>
        <a:p>
          <a:r>
            <a:rPr lang="pt-BR" dirty="0"/>
            <a:t>He is</a:t>
          </a:r>
        </a:p>
      </dgm:t>
    </dgm:pt>
    <dgm:pt modelId="{1C5571C6-5CF6-6243-BA00-DD164CFC0035}" type="parTrans" cxnId="{B000C488-BA66-1B49-86CF-44DBF7F1D804}">
      <dgm:prSet/>
      <dgm:spPr/>
      <dgm:t>
        <a:bodyPr/>
        <a:lstStyle/>
        <a:p>
          <a:endParaRPr lang="pt-BR"/>
        </a:p>
      </dgm:t>
    </dgm:pt>
    <dgm:pt modelId="{32A22860-C75D-A44A-9C7C-3A121E8E7A5A}" type="sibTrans" cxnId="{B000C488-BA66-1B49-86CF-44DBF7F1D804}">
      <dgm:prSet/>
      <dgm:spPr/>
      <dgm:t>
        <a:bodyPr/>
        <a:lstStyle/>
        <a:p>
          <a:endParaRPr lang="pt-BR"/>
        </a:p>
      </dgm:t>
    </dgm:pt>
    <dgm:pt modelId="{1551152D-4019-DB42-9527-4B640B719343}">
      <dgm:prSet/>
      <dgm:spPr/>
      <dgm:t>
        <a:bodyPr/>
        <a:lstStyle/>
        <a:p>
          <a:r>
            <a:rPr lang="pt-BR" dirty="0"/>
            <a:t>She is</a:t>
          </a:r>
        </a:p>
      </dgm:t>
    </dgm:pt>
    <dgm:pt modelId="{8945C208-95D2-054F-95DD-D5A3F23545CD}" type="parTrans" cxnId="{D988BDB6-CCD5-A948-B316-DFED7D64785E}">
      <dgm:prSet/>
      <dgm:spPr/>
      <dgm:t>
        <a:bodyPr/>
        <a:lstStyle/>
        <a:p>
          <a:endParaRPr lang="pt-BR"/>
        </a:p>
      </dgm:t>
    </dgm:pt>
    <dgm:pt modelId="{AC21DEA0-700D-7948-9CED-E812E7986539}" type="sibTrans" cxnId="{D988BDB6-CCD5-A948-B316-DFED7D64785E}">
      <dgm:prSet/>
      <dgm:spPr/>
      <dgm:t>
        <a:bodyPr/>
        <a:lstStyle/>
        <a:p>
          <a:endParaRPr lang="pt-BR"/>
        </a:p>
      </dgm:t>
    </dgm:pt>
    <dgm:pt modelId="{6548D01A-B734-314D-B812-3246FD1F130B}">
      <dgm:prSet/>
      <dgm:spPr/>
      <dgm:t>
        <a:bodyPr/>
        <a:lstStyle/>
        <a:p>
          <a:r>
            <a:rPr lang="pt-BR" dirty="0"/>
            <a:t>It is</a:t>
          </a:r>
        </a:p>
      </dgm:t>
    </dgm:pt>
    <dgm:pt modelId="{43D791D9-14F8-B243-B655-2EE68ED2C7B6}" type="parTrans" cxnId="{5834C8BC-86B3-8F44-A48A-EFFBE6C39AD9}">
      <dgm:prSet/>
      <dgm:spPr/>
      <dgm:t>
        <a:bodyPr/>
        <a:lstStyle/>
        <a:p>
          <a:endParaRPr lang="pt-BR"/>
        </a:p>
      </dgm:t>
    </dgm:pt>
    <dgm:pt modelId="{A2CA8F40-4BAC-6740-916F-868FF955EDDE}" type="sibTrans" cxnId="{5834C8BC-86B3-8F44-A48A-EFFBE6C39AD9}">
      <dgm:prSet/>
      <dgm:spPr/>
      <dgm:t>
        <a:bodyPr/>
        <a:lstStyle/>
        <a:p>
          <a:endParaRPr lang="pt-BR"/>
        </a:p>
      </dgm:t>
    </dgm:pt>
    <dgm:pt modelId="{719EFAC2-6DF3-324B-9656-AA1919D2EF52}">
      <dgm:prSet/>
      <dgm:spPr/>
      <dgm:t>
        <a:bodyPr/>
        <a:lstStyle/>
        <a:p>
          <a:r>
            <a:rPr lang="pt-BR" dirty="0"/>
            <a:t>We are</a:t>
          </a:r>
        </a:p>
      </dgm:t>
    </dgm:pt>
    <dgm:pt modelId="{E0882CAF-6EC3-8143-9101-6D71DB59DD1A}" type="parTrans" cxnId="{3ADC74DB-5229-2241-9952-ABB23A1C38F8}">
      <dgm:prSet/>
      <dgm:spPr/>
      <dgm:t>
        <a:bodyPr/>
        <a:lstStyle/>
        <a:p>
          <a:endParaRPr lang="pt-BR"/>
        </a:p>
      </dgm:t>
    </dgm:pt>
    <dgm:pt modelId="{AB42A3A4-F8BD-7E40-A47E-AE558FA14A4F}" type="sibTrans" cxnId="{3ADC74DB-5229-2241-9952-ABB23A1C38F8}">
      <dgm:prSet/>
      <dgm:spPr/>
      <dgm:t>
        <a:bodyPr/>
        <a:lstStyle/>
        <a:p>
          <a:endParaRPr lang="pt-BR"/>
        </a:p>
      </dgm:t>
    </dgm:pt>
    <dgm:pt modelId="{42C97A56-766F-514D-8036-1800C0D57983}">
      <dgm:prSet/>
      <dgm:spPr/>
      <dgm:t>
        <a:bodyPr/>
        <a:lstStyle/>
        <a:p>
          <a:r>
            <a:rPr lang="pt-BR" dirty="0"/>
            <a:t>You are</a:t>
          </a:r>
        </a:p>
      </dgm:t>
    </dgm:pt>
    <dgm:pt modelId="{4152C022-E177-3F43-8F69-8E014442E984}" type="parTrans" cxnId="{33798E32-D3B8-6944-89F4-1293636844E0}">
      <dgm:prSet/>
      <dgm:spPr/>
      <dgm:t>
        <a:bodyPr/>
        <a:lstStyle/>
        <a:p>
          <a:endParaRPr lang="pt-BR"/>
        </a:p>
      </dgm:t>
    </dgm:pt>
    <dgm:pt modelId="{5A493837-2723-8B43-B216-3962AC70CF48}" type="sibTrans" cxnId="{33798E32-D3B8-6944-89F4-1293636844E0}">
      <dgm:prSet/>
      <dgm:spPr/>
      <dgm:t>
        <a:bodyPr/>
        <a:lstStyle/>
        <a:p>
          <a:endParaRPr lang="pt-BR"/>
        </a:p>
      </dgm:t>
    </dgm:pt>
    <dgm:pt modelId="{7CA185CF-181E-1041-9D0F-C31F4F8F4EF8}">
      <dgm:prSet/>
      <dgm:spPr/>
      <dgm:t>
        <a:bodyPr/>
        <a:lstStyle/>
        <a:p>
          <a:r>
            <a:rPr lang="pt-BR" dirty="0"/>
            <a:t>You are</a:t>
          </a:r>
        </a:p>
      </dgm:t>
    </dgm:pt>
    <dgm:pt modelId="{92B3EDEC-F997-DB49-8196-8DE3B8900D65}" type="parTrans" cxnId="{77CC507C-3978-FE41-B597-8A830500CB63}">
      <dgm:prSet/>
      <dgm:spPr/>
      <dgm:t>
        <a:bodyPr/>
        <a:lstStyle/>
        <a:p>
          <a:endParaRPr lang="pt-BR"/>
        </a:p>
      </dgm:t>
    </dgm:pt>
    <dgm:pt modelId="{96762C5E-29CE-D04F-8D8A-05309853C13A}" type="sibTrans" cxnId="{77CC507C-3978-FE41-B597-8A830500CB63}">
      <dgm:prSet/>
      <dgm:spPr/>
      <dgm:t>
        <a:bodyPr/>
        <a:lstStyle/>
        <a:p>
          <a:endParaRPr lang="pt-BR"/>
        </a:p>
      </dgm:t>
    </dgm:pt>
    <dgm:pt modelId="{0C95CF16-4249-9343-903F-B6EF6E0CAF44}">
      <dgm:prSet/>
      <dgm:spPr/>
      <dgm:t>
        <a:bodyPr/>
        <a:lstStyle/>
        <a:p>
          <a:r>
            <a:rPr lang="pt-BR"/>
            <a:t>They are</a:t>
          </a:r>
          <a:endParaRPr lang="pt-BR" dirty="0"/>
        </a:p>
      </dgm:t>
    </dgm:pt>
    <dgm:pt modelId="{79A1F608-61CC-2B4F-AE24-5CDEA6DE2FD7}" type="parTrans" cxnId="{00574B4D-426D-6242-9A63-671C6CDDE692}">
      <dgm:prSet/>
      <dgm:spPr/>
      <dgm:t>
        <a:bodyPr/>
        <a:lstStyle/>
        <a:p>
          <a:endParaRPr lang="pt-BR"/>
        </a:p>
      </dgm:t>
    </dgm:pt>
    <dgm:pt modelId="{D96A02FE-D3B9-1643-844A-0CAF1743E06E}" type="sibTrans" cxnId="{00574B4D-426D-6242-9A63-671C6CDDE692}">
      <dgm:prSet/>
      <dgm:spPr/>
      <dgm:t>
        <a:bodyPr/>
        <a:lstStyle/>
        <a:p>
          <a:endParaRPr lang="pt-B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8">
        <dgm:presLayoutVars>
          <dgm:chMax val="1"/>
          <dgm:bulletEnabled val="1"/>
        </dgm:presLayoutVars>
      </dgm:prSet>
      <dgm:spPr/>
    </dgm:pt>
    <dgm:pt modelId="{C4BDCC8B-B178-0644-ADB6-AB4386C64180}" type="pres">
      <dgm:prSet presAssocID="{D287DC8A-AB0D-CA46-AFB3-668C7104DB5A}" presName="sp" presStyleCnt="0"/>
      <dgm:spPr/>
    </dgm:pt>
    <dgm:pt modelId="{A494FAE9-5608-9D40-B823-C4E5888675FF}" type="pres">
      <dgm:prSet presAssocID="{42C97A56-766F-514D-8036-1800C0D57983}" presName="linNode" presStyleCnt="0"/>
      <dgm:spPr/>
    </dgm:pt>
    <dgm:pt modelId="{00EE2162-1011-B646-8A97-8C3C607B241A}" type="pres">
      <dgm:prSet presAssocID="{42C97A56-766F-514D-8036-1800C0D57983}" presName="parentText" presStyleLbl="node1" presStyleIdx="1" presStyleCnt="8">
        <dgm:presLayoutVars>
          <dgm:chMax val="1"/>
          <dgm:bulletEnabled val="1"/>
        </dgm:presLayoutVars>
      </dgm:prSet>
      <dgm:spPr/>
    </dgm:pt>
    <dgm:pt modelId="{972AD421-30E2-394D-80D5-3E53D5D38339}" type="pres">
      <dgm:prSet presAssocID="{5A493837-2723-8B43-B216-3962AC70CF48}" presName="sp" presStyleCnt="0"/>
      <dgm:spPr/>
    </dgm:pt>
    <dgm:pt modelId="{9AFB2D0C-7C91-6440-B086-F6316358747C}" type="pres">
      <dgm:prSet presAssocID="{D0826F17-BB13-B040-807D-CF2C8C12E3C7}" presName="linNode" presStyleCnt="0"/>
      <dgm:spPr/>
    </dgm:pt>
    <dgm:pt modelId="{74AA09D6-E4BF-DA4A-830F-857DFF94FBD9}" type="pres">
      <dgm:prSet presAssocID="{D0826F17-BB13-B040-807D-CF2C8C12E3C7}" presName="parentText" presStyleLbl="node1" presStyleIdx="2" presStyleCnt="8">
        <dgm:presLayoutVars>
          <dgm:chMax val="1"/>
          <dgm:bulletEnabled val="1"/>
        </dgm:presLayoutVars>
      </dgm:prSet>
      <dgm:spPr/>
    </dgm:pt>
    <dgm:pt modelId="{30B3A37A-33E0-4F49-A088-410A2835F733}" type="pres">
      <dgm:prSet presAssocID="{32A22860-C75D-A44A-9C7C-3A121E8E7A5A}" presName="sp" presStyleCnt="0"/>
      <dgm:spPr/>
    </dgm:pt>
    <dgm:pt modelId="{398FDDEE-1D93-854E-B40B-E5CE8E52B427}" type="pres">
      <dgm:prSet presAssocID="{1551152D-4019-DB42-9527-4B640B719343}" presName="linNode" presStyleCnt="0"/>
      <dgm:spPr/>
    </dgm:pt>
    <dgm:pt modelId="{5DCC56A6-CA63-6741-8F27-1E8845E6086F}" type="pres">
      <dgm:prSet presAssocID="{1551152D-4019-DB42-9527-4B640B719343}" presName="parentText" presStyleLbl="node1" presStyleIdx="3" presStyleCnt="8">
        <dgm:presLayoutVars>
          <dgm:chMax val="1"/>
          <dgm:bulletEnabled val="1"/>
        </dgm:presLayoutVars>
      </dgm:prSet>
      <dgm:spPr/>
    </dgm:pt>
    <dgm:pt modelId="{FD6BF3EC-377D-E945-8AC7-68797C71B906}" type="pres">
      <dgm:prSet presAssocID="{AC21DEA0-700D-7948-9CED-E812E7986539}" presName="sp" presStyleCnt="0"/>
      <dgm:spPr/>
    </dgm:pt>
    <dgm:pt modelId="{8823AD80-87F3-2446-8831-715C8AA20D75}" type="pres">
      <dgm:prSet presAssocID="{6548D01A-B734-314D-B812-3246FD1F130B}" presName="linNode" presStyleCnt="0"/>
      <dgm:spPr/>
    </dgm:pt>
    <dgm:pt modelId="{D1EB6290-AA87-394E-956F-86965BF3C27D}" type="pres">
      <dgm:prSet presAssocID="{6548D01A-B734-314D-B812-3246FD1F130B}" presName="parentText" presStyleLbl="node1" presStyleIdx="4" presStyleCnt="8">
        <dgm:presLayoutVars>
          <dgm:chMax val="1"/>
          <dgm:bulletEnabled val="1"/>
        </dgm:presLayoutVars>
      </dgm:prSet>
      <dgm:spPr/>
    </dgm:pt>
    <dgm:pt modelId="{16CBDCE0-A905-044B-88C5-597AA0FF204A}" type="pres">
      <dgm:prSet presAssocID="{A2CA8F40-4BAC-6740-916F-868FF955EDDE}" presName="sp" presStyleCnt="0"/>
      <dgm:spPr/>
    </dgm:pt>
    <dgm:pt modelId="{C2F2919B-DD0E-B944-A78A-36A7429805A2}" type="pres">
      <dgm:prSet presAssocID="{719EFAC2-6DF3-324B-9656-AA1919D2EF52}" presName="linNode" presStyleCnt="0"/>
      <dgm:spPr/>
    </dgm:pt>
    <dgm:pt modelId="{BA4FA06C-B0EA-6D40-94D0-C143F6F37FAC}" type="pres">
      <dgm:prSet presAssocID="{719EFAC2-6DF3-324B-9656-AA1919D2EF52}" presName="parentText" presStyleLbl="node1" presStyleIdx="5" presStyleCnt="8">
        <dgm:presLayoutVars>
          <dgm:chMax val="1"/>
          <dgm:bulletEnabled val="1"/>
        </dgm:presLayoutVars>
      </dgm:prSet>
      <dgm:spPr/>
    </dgm:pt>
    <dgm:pt modelId="{23CF7D1D-D470-524C-9F39-55EFE2B79213}" type="pres">
      <dgm:prSet presAssocID="{AB42A3A4-F8BD-7E40-A47E-AE558FA14A4F}" presName="sp" presStyleCnt="0"/>
      <dgm:spPr/>
    </dgm:pt>
    <dgm:pt modelId="{769E44F6-8855-1E49-9030-ECA8994CE2A2}" type="pres">
      <dgm:prSet presAssocID="{7CA185CF-181E-1041-9D0F-C31F4F8F4EF8}" presName="linNode" presStyleCnt="0"/>
      <dgm:spPr/>
    </dgm:pt>
    <dgm:pt modelId="{9FB0A3D0-7658-8F4A-AE7F-45D33BFAA622}" type="pres">
      <dgm:prSet presAssocID="{7CA185CF-181E-1041-9D0F-C31F4F8F4EF8}" presName="parentText" presStyleLbl="node1" presStyleIdx="6" presStyleCnt="8">
        <dgm:presLayoutVars>
          <dgm:chMax val="1"/>
          <dgm:bulletEnabled val="1"/>
        </dgm:presLayoutVars>
      </dgm:prSet>
      <dgm:spPr/>
    </dgm:pt>
    <dgm:pt modelId="{725E1D1F-A82F-1746-ABD3-53FC5FD2B7B1}" type="pres">
      <dgm:prSet presAssocID="{96762C5E-29CE-D04F-8D8A-05309853C13A}" presName="sp" presStyleCnt="0"/>
      <dgm:spPr/>
    </dgm:pt>
    <dgm:pt modelId="{7525F1F2-D13F-BE4E-B5E0-512EF7D4E33A}" type="pres">
      <dgm:prSet presAssocID="{0C95CF16-4249-9343-903F-B6EF6E0CAF44}" presName="linNode" presStyleCnt="0"/>
      <dgm:spPr/>
    </dgm:pt>
    <dgm:pt modelId="{FDB3F242-AE5E-8845-8FC5-C7E58DD0826E}" type="pres">
      <dgm:prSet presAssocID="{0C95CF16-4249-9343-903F-B6EF6E0CAF44}" presName="parentText" presStyleLbl="node1" presStyleIdx="7" presStyleCnt="8">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F99E0F14-CB30-4F4B-9D0C-23EFE2026DE1}" type="presOf" srcId="{0C95CF16-4249-9343-903F-B6EF6E0CAF44}" destId="{FDB3F242-AE5E-8845-8FC5-C7E58DD0826E}" srcOrd="0" destOrd="0" presId="urn:microsoft.com/office/officeart/2005/8/layout/vList5"/>
    <dgm:cxn modelId="{33798E32-D3B8-6944-89F4-1293636844E0}" srcId="{0B99DB68-94AD-6543-93DA-72E0BA224D5C}" destId="{42C97A56-766F-514D-8036-1800C0D57983}" srcOrd="1" destOrd="0" parTransId="{4152C022-E177-3F43-8F69-8E014442E984}" sibTransId="{5A493837-2723-8B43-B216-3962AC70CF48}"/>
    <dgm:cxn modelId="{599BA335-6CD8-6349-8246-12DAE7105750}" type="presOf" srcId="{6548D01A-B734-314D-B812-3246FD1F130B}" destId="{D1EB6290-AA87-394E-956F-86965BF3C27D}" srcOrd="0" destOrd="0" presId="urn:microsoft.com/office/officeart/2005/8/layout/vList5"/>
    <dgm:cxn modelId="{7BF35A39-D7FD-024D-9BBF-B036D8E1A347}" type="presOf" srcId="{7CA185CF-181E-1041-9D0F-C31F4F8F4EF8}" destId="{9FB0A3D0-7658-8F4A-AE7F-45D33BFAA622}" srcOrd="0" destOrd="0" presId="urn:microsoft.com/office/officeart/2005/8/layout/vList5"/>
    <dgm:cxn modelId="{BFB0C840-8965-D841-B982-6D5251C363E3}" type="presOf" srcId="{1551152D-4019-DB42-9527-4B640B719343}" destId="{5DCC56A6-CA63-6741-8F27-1E8845E6086F}" srcOrd="0" destOrd="0" presId="urn:microsoft.com/office/officeart/2005/8/layout/vList5"/>
    <dgm:cxn modelId="{00574B4D-426D-6242-9A63-671C6CDDE692}" srcId="{0B99DB68-94AD-6543-93DA-72E0BA224D5C}" destId="{0C95CF16-4249-9343-903F-B6EF6E0CAF44}" srcOrd="7" destOrd="0" parTransId="{79A1F608-61CC-2B4F-AE24-5CDEA6DE2FD7}" sibTransId="{D96A02FE-D3B9-1643-844A-0CAF1743E06E}"/>
    <dgm:cxn modelId="{77CC507C-3978-FE41-B597-8A830500CB63}" srcId="{0B99DB68-94AD-6543-93DA-72E0BA224D5C}" destId="{7CA185CF-181E-1041-9D0F-C31F4F8F4EF8}" srcOrd="6" destOrd="0" parTransId="{92B3EDEC-F997-DB49-8196-8DE3B8900D65}" sibTransId="{96762C5E-29CE-D04F-8D8A-05309853C13A}"/>
    <dgm:cxn modelId="{B000C488-BA66-1B49-86CF-44DBF7F1D804}" srcId="{0B99DB68-94AD-6543-93DA-72E0BA224D5C}" destId="{D0826F17-BB13-B040-807D-CF2C8C12E3C7}" srcOrd="2" destOrd="0" parTransId="{1C5571C6-5CF6-6243-BA00-DD164CFC0035}" sibTransId="{32A22860-C75D-A44A-9C7C-3A121E8E7A5A}"/>
    <dgm:cxn modelId="{3C32E18C-189F-C54E-8675-573E10E4470F}" type="presOf" srcId="{42C97A56-766F-514D-8036-1800C0D57983}" destId="{00EE2162-1011-B646-8A97-8C3C607B241A}"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D988BDB6-CCD5-A948-B316-DFED7D64785E}" srcId="{0B99DB68-94AD-6543-93DA-72E0BA224D5C}" destId="{1551152D-4019-DB42-9527-4B640B719343}" srcOrd="3" destOrd="0" parTransId="{8945C208-95D2-054F-95DD-D5A3F23545CD}" sibTransId="{AC21DEA0-700D-7948-9CED-E812E7986539}"/>
    <dgm:cxn modelId="{5834C8BC-86B3-8F44-A48A-EFFBE6C39AD9}" srcId="{0B99DB68-94AD-6543-93DA-72E0BA224D5C}" destId="{6548D01A-B734-314D-B812-3246FD1F130B}" srcOrd="4" destOrd="0" parTransId="{43D791D9-14F8-B243-B655-2EE68ED2C7B6}" sibTransId="{A2CA8F40-4BAC-6740-916F-868FF955EDDE}"/>
    <dgm:cxn modelId="{F6EDACC4-B1C7-E84F-891A-5E3F3459FB40}" type="presOf" srcId="{D0826F17-BB13-B040-807D-CF2C8C12E3C7}" destId="{74AA09D6-E4BF-DA4A-830F-857DFF94FBD9}" srcOrd="0" destOrd="0" presId="urn:microsoft.com/office/officeart/2005/8/layout/vList5"/>
    <dgm:cxn modelId="{3ADC74DB-5229-2241-9952-ABB23A1C38F8}" srcId="{0B99DB68-94AD-6543-93DA-72E0BA224D5C}" destId="{719EFAC2-6DF3-324B-9656-AA1919D2EF52}" srcOrd="5" destOrd="0" parTransId="{E0882CAF-6EC3-8143-9101-6D71DB59DD1A}" sibTransId="{AB42A3A4-F8BD-7E40-A47E-AE558FA14A4F}"/>
    <dgm:cxn modelId="{B31500DF-2274-B243-8694-031F691D1507}" type="presOf" srcId="{719EFAC2-6DF3-324B-9656-AA1919D2EF52}" destId="{BA4FA06C-B0EA-6D40-94D0-C143F6F37FA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E84E5DD6-8D95-1E4F-BA86-94C0DE8421EC}" type="presParOf" srcId="{48C47BE0-B652-7F44-BC26-EC6831719F70}" destId="{C4BDCC8B-B178-0644-ADB6-AB4386C64180}" srcOrd="1" destOrd="0" presId="urn:microsoft.com/office/officeart/2005/8/layout/vList5"/>
    <dgm:cxn modelId="{8AB0337B-1FDD-C744-BAD7-B5C5EC3919AF}" type="presParOf" srcId="{48C47BE0-B652-7F44-BC26-EC6831719F70}" destId="{A494FAE9-5608-9D40-B823-C4E5888675FF}" srcOrd="2" destOrd="0" presId="urn:microsoft.com/office/officeart/2005/8/layout/vList5"/>
    <dgm:cxn modelId="{AE64BCE5-1EA8-D24F-8ACE-0416E37E5BBD}" type="presParOf" srcId="{A494FAE9-5608-9D40-B823-C4E5888675FF}" destId="{00EE2162-1011-B646-8A97-8C3C607B241A}" srcOrd="0" destOrd="0" presId="urn:microsoft.com/office/officeart/2005/8/layout/vList5"/>
    <dgm:cxn modelId="{BF32EC94-D68C-EC43-8716-B3D5132D38CF}" type="presParOf" srcId="{48C47BE0-B652-7F44-BC26-EC6831719F70}" destId="{972AD421-30E2-394D-80D5-3E53D5D38339}" srcOrd="3" destOrd="0" presId="urn:microsoft.com/office/officeart/2005/8/layout/vList5"/>
    <dgm:cxn modelId="{A11B7409-D912-A54D-97B8-EF2BE9C69EBA}" type="presParOf" srcId="{48C47BE0-B652-7F44-BC26-EC6831719F70}" destId="{9AFB2D0C-7C91-6440-B086-F6316358747C}" srcOrd="4" destOrd="0" presId="urn:microsoft.com/office/officeart/2005/8/layout/vList5"/>
    <dgm:cxn modelId="{03F1626C-C29E-1D45-840D-321E4C36930E}" type="presParOf" srcId="{9AFB2D0C-7C91-6440-B086-F6316358747C}" destId="{74AA09D6-E4BF-DA4A-830F-857DFF94FBD9}" srcOrd="0" destOrd="0" presId="urn:microsoft.com/office/officeart/2005/8/layout/vList5"/>
    <dgm:cxn modelId="{FC2CABF4-FBA3-CB4D-98E8-8AF03BE3CB80}" type="presParOf" srcId="{48C47BE0-B652-7F44-BC26-EC6831719F70}" destId="{30B3A37A-33E0-4F49-A088-410A2835F733}" srcOrd="5" destOrd="0" presId="urn:microsoft.com/office/officeart/2005/8/layout/vList5"/>
    <dgm:cxn modelId="{D7914122-814F-5841-A7F0-54726A457E68}" type="presParOf" srcId="{48C47BE0-B652-7F44-BC26-EC6831719F70}" destId="{398FDDEE-1D93-854E-B40B-E5CE8E52B427}" srcOrd="6" destOrd="0" presId="urn:microsoft.com/office/officeart/2005/8/layout/vList5"/>
    <dgm:cxn modelId="{1489956F-77E9-CC47-AFF6-A1687B4974B8}" type="presParOf" srcId="{398FDDEE-1D93-854E-B40B-E5CE8E52B427}" destId="{5DCC56A6-CA63-6741-8F27-1E8845E6086F}" srcOrd="0" destOrd="0" presId="urn:microsoft.com/office/officeart/2005/8/layout/vList5"/>
    <dgm:cxn modelId="{117C7DCE-3DB8-5F4D-8882-02D956EF4CE1}" type="presParOf" srcId="{48C47BE0-B652-7F44-BC26-EC6831719F70}" destId="{FD6BF3EC-377D-E945-8AC7-68797C71B906}" srcOrd="7" destOrd="0" presId="urn:microsoft.com/office/officeart/2005/8/layout/vList5"/>
    <dgm:cxn modelId="{694BD625-09E2-A94E-BCB4-894A787D47AB}" type="presParOf" srcId="{48C47BE0-B652-7F44-BC26-EC6831719F70}" destId="{8823AD80-87F3-2446-8831-715C8AA20D75}" srcOrd="8" destOrd="0" presId="urn:microsoft.com/office/officeart/2005/8/layout/vList5"/>
    <dgm:cxn modelId="{857A9A9C-E777-1F4E-B3E0-924D51D4D002}" type="presParOf" srcId="{8823AD80-87F3-2446-8831-715C8AA20D75}" destId="{D1EB6290-AA87-394E-956F-86965BF3C27D}" srcOrd="0" destOrd="0" presId="urn:microsoft.com/office/officeart/2005/8/layout/vList5"/>
    <dgm:cxn modelId="{23235C34-B3B0-904E-80DE-5898E302DA5B}" type="presParOf" srcId="{48C47BE0-B652-7F44-BC26-EC6831719F70}" destId="{16CBDCE0-A905-044B-88C5-597AA0FF204A}" srcOrd="9" destOrd="0" presId="urn:microsoft.com/office/officeart/2005/8/layout/vList5"/>
    <dgm:cxn modelId="{BFB0EDA3-A122-B445-ACE9-23EA865D791F}" type="presParOf" srcId="{48C47BE0-B652-7F44-BC26-EC6831719F70}" destId="{C2F2919B-DD0E-B944-A78A-36A7429805A2}" srcOrd="10" destOrd="0" presId="urn:microsoft.com/office/officeart/2005/8/layout/vList5"/>
    <dgm:cxn modelId="{D581FD8C-7DD3-B14E-A2FA-33F7F379B71C}" type="presParOf" srcId="{C2F2919B-DD0E-B944-A78A-36A7429805A2}" destId="{BA4FA06C-B0EA-6D40-94D0-C143F6F37FAC}" srcOrd="0" destOrd="0" presId="urn:microsoft.com/office/officeart/2005/8/layout/vList5"/>
    <dgm:cxn modelId="{408D2A23-9278-8547-BC17-3786BADAB492}" type="presParOf" srcId="{48C47BE0-B652-7F44-BC26-EC6831719F70}" destId="{23CF7D1D-D470-524C-9F39-55EFE2B79213}" srcOrd="11" destOrd="0" presId="urn:microsoft.com/office/officeart/2005/8/layout/vList5"/>
    <dgm:cxn modelId="{98C11E3E-ADD9-1C43-A043-9E26F53573D3}" type="presParOf" srcId="{48C47BE0-B652-7F44-BC26-EC6831719F70}" destId="{769E44F6-8855-1E49-9030-ECA8994CE2A2}" srcOrd="12" destOrd="0" presId="urn:microsoft.com/office/officeart/2005/8/layout/vList5"/>
    <dgm:cxn modelId="{3BF80B42-1090-3C41-BEDC-9B47862171F5}" type="presParOf" srcId="{769E44F6-8855-1E49-9030-ECA8994CE2A2}" destId="{9FB0A3D0-7658-8F4A-AE7F-45D33BFAA622}" srcOrd="0" destOrd="0" presId="urn:microsoft.com/office/officeart/2005/8/layout/vList5"/>
    <dgm:cxn modelId="{3C2ED300-B966-7345-A7BF-A21581BAA06D}" type="presParOf" srcId="{48C47BE0-B652-7F44-BC26-EC6831719F70}" destId="{725E1D1F-A82F-1746-ABD3-53FC5FD2B7B1}" srcOrd="13" destOrd="0" presId="urn:microsoft.com/office/officeart/2005/8/layout/vList5"/>
    <dgm:cxn modelId="{AB697C0F-A21A-CC4A-8B73-E45A6FCF91BA}" type="presParOf" srcId="{48C47BE0-B652-7F44-BC26-EC6831719F70}" destId="{7525F1F2-D13F-BE4E-B5E0-512EF7D4E33A}" srcOrd="14" destOrd="0" presId="urn:microsoft.com/office/officeart/2005/8/layout/vList5"/>
    <dgm:cxn modelId="{C699E53E-492B-0148-B485-1897411B8190}" type="presParOf" srcId="{7525F1F2-D13F-BE4E-B5E0-512EF7D4E33A}" destId="{FDB3F242-AE5E-8845-8FC5-C7E58DD0826E}"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BR"/>
        </a:p>
      </dgm:t>
    </dgm:pt>
    <dgm:pt modelId="{371F4C96-7A96-B949-943F-ED3E80990407}">
      <dgm:prSet/>
      <dgm:spPr/>
      <dgm:t>
        <a:bodyPr/>
        <a:lstStyle/>
        <a:p>
          <a:r>
            <a:rPr lang="en-US" i="0" noProof="0" dirty="0"/>
            <a:t>= I</a:t>
          </a:r>
          <a:r>
            <a:rPr lang="en-US" b="1" i="0" noProof="0" dirty="0"/>
            <a:t>’m not</a:t>
          </a: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D0826F17-BB13-B040-807D-CF2C8C12E3C7}">
      <dgm:prSet/>
      <dgm:spPr/>
      <dgm:t>
        <a:bodyPr/>
        <a:lstStyle/>
        <a:p>
          <a:r>
            <a:rPr lang="en-US" i="0" noProof="0" dirty="0"/>
            <a:t>= </a:t>
          </a:r>
          <a:r>
            <a:rPr lang="en-US" noProof="0" dirty="0"/>
            <a:t>He </a:t>
          </a:r>
          <a:r>
            <a:rPr lang="en-US" b="1" noProof="0" dirty="0"/>
            <a:t>isn't</a:t>
          </a:r>
        </a:p>
      </dgm:t>
    </dgm:pt>
    <dgm:pt modelId="{1C5571C6-5CF6-6243-BA00-DD164CFC0035}" type="parTrans" cxnId="{B000C488-BA66-1B49-86CF-44DBF7F1D804}">
      <dgm:prSet/>
      <dgm:spPr/>
      <dgm:t>
        <a:bodyPr/>
        <a:lstStyle/>
        <a:p>
          <a:endParaRPr lang="pt-BR"/>
        </a:p>
      </dgm:t>
    </dgm:pt>
    <dgm:pt modelId="{32A22860-C75D-A44A-9C7C-3A121E8E7A5A}" type="sibTrans" cxnId="{B000C488-BA66-1B49-86CF-44DBF7F1D804}">
      <dgm:prSet/>
      <dgm:spPr/>
      <dgm:t>
        <a:bodyPr/>
        <a:lstStyle/>
        <a:p>
          <a:endParaRPr lang="pt-BR"/>
        </a:p>
      </dgm:t>
    </dgm:pt>
    <dgm:pt modelId="{1551152D-4019-DB42-9527-4B640B719343}">
      <dgm:prSet/>
      <dgm:spPr/>
      <dgm:t>
        <a:bodyPr/>
        <a:lstStyle/>
        <a:p>
          <a:r>
            <a:rPr lang="en-US" i="0" noProof="0" dirty="0"/>
            <a:t>= </a:t>
          </a:r>
          <a:r>
            <a:rPr lang="en-US" noProof="0" dirty="0"/>
            <a:t>She </a:t>
          </a:r>
          <a:r>
            <a:rPr lang="en-US" b="1" noProof="0" dirty="0"/>
            <a:t>isn't</a:t>
          </a:r>
        </a:p>
      </dgm:t>
    </dgm:pt>
    <dgm:pt modelId="{8945C208-95D2-054F-95DD-D5A3F23545CD}" type="parTrans" cxnId="{D988BDB6-CCD5-A948-B316-DFED7D64785E}">
      <dgm:prSet/>
      <dgm:spPr/>
      <dgm:t>
        <a:bodyPr/>
        <a:lstStyle/>
        <a:p>
          <a:endParaRPr lang="pt-BR"/>
        </a:p>
      </dgm:t>
    </dgm:pt>
    <dgm:pt modelId="{AC21DEA0-700D-7948-9CED-E812E7986539}" type="sibTrans" cxnId="{D988BDB6-CCD5-A948-B316-DFED7D64785E}">
      <dgm:prSet/>
      <dgm:spPr/>
      <dgm:t>
        <a:bodyPr/>
        <a:lstStyle/>
        <a:p>
          <a:endParaRPr lang="pt-BR"/>
        </a:p>
      </dgm:t>
    </dgm:pt>
    <dgm:pt modelId="{6548D01A-B734-314D-B812-3246FD1F130B}">
      <dgm:prSet/>
      <dgm:spPr/>
      <dgm:t>
        <a:bodyPr/>
        <a:lstStyle/>
        <a:p>
          <a:r>
            <a:rPr lang="en-US" i="0" noProof="0" dirty="0"/>
            <a:t>= </a:t>
          </a:r>
          <a:r>
            <a:rPr lang="en-US" noProof="0" dirty="0"/>
            <a:t>It </a:t>
          </a:r>
          <a:r>
            <a:rPr lang="en-US" b="1" noProof="0" dirty="0"/>
            <a:t>isn't</a:t>
          </a:r>
        </a:p>
      </dgm:t>
    </dgm:pt>
    <dgm:pt modelId="{43D791D9-14F8-B243-B655-2EE68ED2C7B6}" type="parTrans" cxnId="{5834C8BC-86B3-8F44-A48A-EFFBE6C39AD9}">
      <dgm:prSet/>
      <dgm:spPr/>
      <dgm:t>
        <a:bodyPr/>
        <a:lstStyle/>
        <a:p>
          <a:endParaRPr lang="pt-BR"/>
        </a:p>
      </dgm:t>
    </dgm:pt>
    <dgm:pt modelId="{A2CA8F40-4BAC-6740-916F-868FF955EDDE}" type="sibTrans" cxnId="{5834C8BC-86B3-8F44-A48A-EFFBE6C39AD9}">
      <dgm:prSet/>
      <dgm:spPr/>
      <dgm:t>
        <a:bodyPr/>
        <a:lstStyle/>
        <a:p>
          <a:endParaRPr lang="pt-BR"/>
        </a:p>
      </dgm:t>
    </dgm:pt>
    <dgm:pt modelId="{719EFAC2-6DF3-324B-9656-AA1919D2EF52}">
      <dgm:prSet/>
      <dgm:spPr/>
      <dgm:t>
        <a:bodyPr/>
        <a:lstStyle/>
        <a:p>
          <a:r>
            <a:rPr lang="en-US" i="0" noProof="0" dirty="0"/>
            <a:t>= </a:t>
          </a:r>
          <a:r>
            <a:rPr lang="en-US" noProof="0" dirty="0"/>
            <a:t>We </a:t>
          </a:r>
          <a:r>
            <a:rPr lang="en-US" b="1" noProof="0" dirty="0"/>
            <a:t>aren't</a:t>
          </a:r>
        </a:p>
      </dgm:t>
    </dgm:pt>
    <dgm:pt modelId="{E0882CAF-6EC3-8143-9101-6D71DB59DD1A}" type="parTrans" cxnId="{3ADC74DB-5229-2241-9952-ABB23A1C38F8}">
      <dgm:prSet/>
      <dgm:spPr/>
      <dgm:t>
        <a:bodyPr/>
        <a:lstStyle/>
        <a:p>
          <a:endParaRPr lang="pt-BR"/>
        </a:p>
      </dgm:t>
    </dgm:pt>
    <dgm:pt modelId="{AB42A3A4-F8BD-7E40-A47E-AE558FA14A4F}" type="sibTrans" cxnId="{3ADC74DB-5229-2241-9952-ABB23A1C38F8}">
      <dgm:prSet/>
      <dgm:spPr/>
      <dgm:t>
        <a:bodyPr/>
        <a:lstStyle/>
        <a:p>
          <a:endParaRPr lang="pt-BR"/>
        </a:p>
      </dgm:t>
    </dgm:pt>
    <dgm:pt modelId="{42C97A56-766F-514D-8036-1800C0D57983}">
      <dgm:prSet/>
      <dgm:spPr/>
      <dgm:t>
        <a:bodyPr/>
        <a:lstStyle/>
        <a:p>
          <a:r>
            <a:rPr lang="en-US" i="0" noProof="0" dirty="0"/>
            <a:t>= </a:t>
          </a:r>
          <a:r>
            <a:rPr lang="en-US" noProof="0" dirty="0"/>
            <a:t>You </a:t>
          </a:r>
          <a:r>
            <a:rPr lang="en-US" b="1" noProof="0" dirty="0"/>
            <a:t>aren't</a:t>
          </a:r>
        </a:p>
      </dgm:t>
    </dgm:pt>
    <dgm:pt modelId="{4152C022-E177-3F43-8F69-8E014442E984}" type="parTrans" cxnId="{33798E32-D3B8-6944-89F4-1293636844E0}">
      <dgm:prSet/>
      <dgm:spPr/>
      <dgm:t>
        <a:bodyPr/>
        <a:lstStyle/>
        <a:p>
          <a:endParaRPr lang="pt-BR"/>
        </a:p>
      </dgm:t>
    </dgm:pt>
    <dgm:pt modelId="{5A493837-2723-8B43-B216-3962AC70CF48}" type="sibTrans" cxnId="{33798E32-D3B8-6944-89F4-1293636844E0}">
      <dgm:prSet/>
      <dgm:spPr/>
      <dgm:t>
        <a:bodyPr/>
        <a:lstStyle/>
        <a:p>
          <a:endParaRPr lang="pt-BR"/>
        </a:p>
      </dgm:t>
    </dgm:pt>
    <dgm:pt modelId="{7CA185CF-181E-1041-9D0F-C31F4F8F4EF8}">
      <dgm:prSet/>
      <dgm:spPr/>
      <dgm:t>
        <a:bodyPr/>
        <a:lstStyle/>
        <a:p>
          <a:r>
            <a:rPr lang="en-US" i="0" noProof="0" dirty="0"/>
            <a:t>= </a:t>
          </a:r>
          <a:r>
            <a:rPr lang="en-US" noProof="0" dirty="0"/>
            <a:t>You </a:t>
          </a:r>
          <a:r>
            <a:rPr lang="en-US" b="1" noProof="0" dirty="0"/>
            <a:t>aren't</a:t>
          </a:r>
        </a:p>
      </dgm:t>
    </dgm:pt>
    <dgm:pt modelId="{92B3EDEC-F997-DB49-8196-8DE3B8900D65}" type="parTrans" cxnId="{77CC507C-3978-FE41-B597-8A830500CB63}">
      <dgm:prSet/>
      <dgm:spPr/>
      <dgm:t>
        <a:bodyPr/>
        <a:lstStyle/>
        <a:p>
          <a:endParaRPr lang="pt-BR"/>
        </a:p>
      </dgm:t>
    </dgm:pt>
    <dgm:pt modelId="{96762C5E-29CE-D04F-8D8A-05309853C13A}" type="sibTrans" cxnId="{77CC507C-3978-FE41-B597-8A830500CB63}">
      <dgm:prSet/>
      <dgm:spPr/>
      <dgm:t>
        <a:bodyPr/>
        <a:lstStyle/>
        <a:p>
          <a:endParaRPr lang="pt-BR"/>
        </a:p>
      </dgm:t>
    </dgm:pt>
    <dgm:pt modelId="{0C95CF16-4249-9343-903F-B6EF6E0CAF44}">
      <dgm:prSet/>
      <dgm:spPr/>
      <dgm:t>
        <a:bodyPr/>
        <a:lstStyle/>
        <a:p>
          <a:r>
            <a:rPr lang="en-US" i="0" noProof="0" dirty="0"/>
            <a:t>= </a:t>
          </a:r>
          <a:r>
            <a:rPr lang="en-US" noProof="0" dirty="0"/>
            <a:t>They </a:t>
          </a:r>
          <a:r>
            <a:rPr lang="en-US" b="1" noProof="0" dirty="0"/>
            <a:t>aren't</a:t>
          </a:r>
        </a:p>
      </dgm:t>
    </dgm:pt>
    <dgm:pt modelId="{79A1F608-61CC-2B4F-AE24-5CDEA6DE2FD7}" type="parTrans" cxnId="{00574B4D-426D-6242-9A63-671C6CDDE692}">
      <dgm:prSet/>
      <dgm:spPr/>
      <dgm:t>
        <a:bodyPr/>
        <a:lstStyle/>
        <a:p>
          <a:endParaRPr lang="pt-BR"/>
        </a:p>
      </dgm:t>
    </dgm:pt>
    <dgm:pt modelId="{D96A02FE-D3B9-1643-844A-0CAF1743E06E}" type="sibTrans" cxnId="{00574B4D-426D-6242-9A63-671C6CDDE692}">
      <dgm:prSet/>
      <dgm:spPr/>
      <dgm:t>
        <a:bodyPr/>
        <a:lstStyle/>
        <a:p>
          <a:endParaRPr lang="pt-B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8">
        <dgm:presLayoutVars>
          <dgm:chMax val="1"/>
          <dgm:bulletEnabled val="1"/>
        </dgm:presLayoutVars>
      </dgm:prSet>
      <dgm:spPr/>
    </dgm:pt>
    <dgm:pt modelId="{C4BDCC8B-B178-0644-ADB6-AB4386C64180}" type="pres">
      <dgm:prSet presAssocID="{D287DC8A-AB0D-CA46-AFB3-668C7104DB5A}" presName="sp" presStyleCnt="0"/>
      <dgm:spPr/>
    </dgm:pt>
    <dgm:pt modelId="{A494FAE9-5608-9D40-B823-C4E5888675FF}" type="pres">
      <dgm:prSet presAssocID="{42C97A56-766F-514D-8036-1800C0D57983}" presName="linNode" presStyleCnt="0"/>
      <dgm:spPr/>
    </dgm:pt>
    <dgm:pt modelId="{00EE2162-1011-B646-8A97-8C3C607B241A}" type="pres">
      <dgm:prSet presAssocID="{42C97A56-766F-514D-8036-1800C0D57983}" presName="parentText" presStyleLbl="node1" presStyleIdx="1" presStyleCnt="8">
        <dgm:presLayoutVars>
          <dgm:chMax val="1"/>
          <dgm:bulletEnabled val="1"/>
        </dgm:presLayoutVars>
      </dgm:prSet>
      <dgm:spPr/>
    </dgm:pt>
    <dgm:pt modelId="{972AD421-30E2-394D-80D5-3E53D5D38339}" type="pres">
      <dgm:prSet presAssocID="{5A493837-2723-8B43-B216-3962AC70CF48}" presName="sp" presStyleCnt="0"/>
      <dgm:spPr/>
    </dgm:pt>
    <dgm:pt modelId="{9AFB2D0C-7C91-6440-B086-F6316358747C}" type="pres">
      <dgm:prSet presAssocID="{D0826F17-BB13-B040-807D-CF2C8C12E3C7}" presName="linNode" presStyleCnt="0"/>
      <dgm:spPr/>
    </dgm:pt>
    <dgm:pt modelId="{74AA09D6-E4BF-DA4A-830F-857DFF94FBD9}" type="pres">
      <dgm:prSet presAssocID="{D0826F17-BB13-B040-807D-CF2C8C12E3C7}" presName="parentText" presStyleLbl="node1" presStyleIdx="2" presStyleCnt="8">
        <dgm:presLayoutVars>
          <dgm:chMax val="1"/>
          <dgm:bulletEnabled val="1"/>
        </dgm:presLayoutVars>
      </dgm:prSet>
      <dgm:spPr/>
    </dgm:pt>
    <dgm:pt modelId="{30B3A37A-33E0-4F49-A088-410A2835F733}" type="pres">
      <dgm:prSet presAssocID="{32A22860-C75D-A44A-9C7C-3A121E8E7A5A}" presName="sp" presStyleCnt="0"/>
      <dgm:spPr/>
    </dgm:pt>
    <dgm:pt modelId="{398FDDEE-1D93-854E-B40B-E5CE8E52B427}" type="pres">
      <dgm:prSet presAssocID="{1551152D-4019-DB42-9527-4B640B719343}" presName="linNode" presStyleCnt="0"/>
      <dgm:spPr/>
    </dgm:pt>
    <dgm:pt modelId="{5DCC56A6-CA63-6741-8F27-1E8845E6086F}" type="pres">
      <dgm:prSet presAssocID="{1551152D-4019-DB42-9527-4B640B719343}" presName="parentText" presStyleLbl="node1" presStyleIdx="3" presStyleCnt="8">
        <dgm:presLayoutVars>
          <dgm:chMax val="1"/>
          <dgm:bulletEnabled val="1"/>
        </dgm:presLayoutVars>
      </dgm:prSet>
      <dgm:spPr/>
    </dgm:pt>
    <dgm:pt modelId="{FD6BF3EC-377D-E945-8AC7-68797C71B906}" type="pres">
      <dgm:prSet presAssocID="{AC21DEA0-700D-7948-9CED-E812E7986539}" presName="sp" presStyleCnt="0"/>
      <dgm:spPr/>
    </dgm:pt>
    <dgm:pt modelId="{8823AD80-87F3-2446-8831-715C8AA20D75}" type="pres">
      <dgm:prSet presAssocID="{6548D01A-B734-314D-B812-3246FD1F130B}" presName="linNode" presStyleCnt="0"/>
      <dgm:spPr/>
    </dgm:pt>
    <dgm:pt modelId="{D1EB6290-AA87-394E-956F-86965BF3C27D}" type="pres">
      <dgm:prSet presAssocID="{6548D01A-B734-314D-B812-3246FD1F130B}" presName="parentText" presStyleLbl="node1" presStyleIdx="4" presStyleCnt="8">
        <dgm:presLayoutVars>
          <dgm:chMax val="1"/>
          <dgm:bulletEnabled val="1"/>
        </dgm:presLayoutVars>
      </dgm:prSet>
      <dgm:spPr/>
    </dgm:pt>
    <dgm:pt modelId="{16CBDCE0-A905-044B-88C5-597AA0FF204A}" type="pres">
      <dgm:prSet presAssocID="{A2CA8F40-4BAC-6740-916F-868FF955EDDE}" presName="sp" presStyleCnt="0"/>
      <dgm:spPr/>
    </dgm:pt>
    <dgm:pt modelId="{C2F2919B-DD0E-B944-A78A-36A7429805A2}" type="pres">
      <dgm:prSet presAssocID="{719EFAC2-6DF3-324B-9656-AA1919D2EF52}" presName="linNode" presStyleCnt="0"/>
      <dgm:spPr/>
    </dgm:pt>
    <dgm:pt modelId="{BA4FA06C-B0EA-6D40-94D0-C143F6F37FAC}" type="pres">
      <dgm:prSet presAssocID="{719EFAC2-6DF3-324B-9656-AA1919D2EF52}" presName="parentText" presStyleLbl="node1" presStyleIdx="5" presStyleCnt="8">
        <dgm:presLayoutVars>
          <dgm:chMax val="1"/>
          <dgm:bulletEnabled val="1"/>
        </dgm:presLayoutVars>
      </dgm:prSet>
      <dgm:spPr/>
    </dgm:pt>
    <dgm:pt modelId="{23CF7D1D-D470-524C-9F39-55EFE2B79213}" type="pres">
      <dgm:prSet presAssocID="{AB42A3A4-F8BD-7E40-A47E-AE558FA14A4F}" presName="sp" presStyleCnt="0"/>
      <dgm:spPr/>
    </dgm:pt>
    <dgm:pt modelId="{769E44F6-8855-1E49-9030-ECA8994CE2A2}" type="pres">
      <dgm:prSet presAssocID="{7CA185CF-181E-1041-9D0F-C31F4F8F4EF8}" presName="linNode" presStyleCnt="0"/>
      <dgm:spPr/>
    </dgm:pt>
    <dgm:pt modelId="{9FB0A3D0-7658-8F4A-AE7F-45D33BFAA622}" type="pres">
      <dgm:prSet presAssocID="{7CA185CF-181E-1041-9D0F-C31F4F8F4EF8}" presName="parentText" presStyleLbl="node1" presStyleIdx="6" presStyleCnt="8">
        <dgm:presLayoutVars>
          <dgm:chMax val="1"/>
          <dgm:bulletEnabled val="1"/>
        </dgm:presLayoutVars>
      </dgm:prSet>
      <dgm:spPr/>
    </dgm:pt>
    <dgm:pt modelId="{725E1D1F-A82F-1746-ABD3-53FC5FD2B7B1}" type="pres">
      <dgm:prSet presAssocID="{96762C5E-29CE-D04F-8D8A-05309853C13A}" presName="sp" presStyleCnt="0"/>
      <dgm:spPr/>
    </dgm:pt>
    <dgm:pt modelId="{7525F1F2-D13F-BE4E-B5E0-512EF7D4E33A}" type="pres">
      <dgm:prSet presAssocID="{0C95CF16-4249-9343-903F-B6EF6E0CAF44}" presName="linNode" presStyleCnt="0"/>
      <dgm:spPr/>
    </dgm:pt>
    <dgm:pt modelId="{FDB3F242-AE5E-8845-8FC5-C7E58DD0826E}" type="pres">
      <dgm:prSet presAssocID="{0C95CF16-4249-9343-903F-B6EF6E0CAF44}" presName="parentText" presStyleLbl="node1" presStyleIdx="7" presStyleCnt="8">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F99E0F14-CB30-4F4B-9D0C-23EFE2026DE1}" type="presOf" srcId="{0C95CF16-4249-9343-903F-B6EF6E0CAF44}" destId="{FDB3F242-AE5E-8845-8FC5-C7E58DD0826E}" srcOrd="0" destOrd="0" presId="urn:microsoft.com/office/officeart/2005/8/layout/vList5"/>
    <dgm:cxn modelId="{33798E32-D3B8-6944-89F4-1293636844E0}" srcId="{0B99DB68-94AD-6543-93DA-72E0BA224D5C}" destId="{42C97A56-766F-514D-8036-1800C0D57983}" srcOrd="1" destOrd="0" parTransId="{4152C022-E177-3F43-8F69-8E014442E984}" sibTransId="{5A493837-2723-8B43-B216-3962AC70CF48}"/>
    <dgm:cxn modelId="{599BA335-6CD8-6349-8246-12DAE7105750}" type="presOf" srcId="{6548D01A-B734-314D-B812-3246FD1F130B}" destId="{D1EB6290-AA87-394E-956F-86965BF3C27D}" srcOrd="0" destOrd="0" presId="urn:microsoft.com/office/officeart/2005/8/layout/vList5"/>
    <dgm:cxn modelId="{7BF35A39-D7FD-024D-9BBF-B036D8E1A347}" type="presOf" srcId="{7CA185CF-181E-1041-9D0F-C31F4F8F4EF8}" destId="{9FB0A3D0-7658-8F4A-AE7F-45D33BFAA622}" srcOrd="0" destOrd="0" presId="urn:microsoft.com/office/officeart/2005/8/layout/vList5"/>
    <dgm:cxn modelId="{BFB0C840-8965-D841-B982-6D5251C363E3}" type="presOf" srcId="{1551152D-4019-DB42-9527-4B640B719343}" destId="{5DCC56A6-CA63-6741-8F27-1E8845E6086F}" srcOrd="0" destOrd="0" presId="urn:microsoft.com/office/officeart/2005/8/layout/vList5"/>
    <dgm:cxn modelId="{00574B4D-426D-6242-9A63-671C6CDDE692}" srcId="{0B99DB68-94AD-6543-93DA-72E0BA224D5C}" destId="{0C95CF16-4249-9343-903F-B6EF6E0CAF44}" srcOrd="7" destOrd="0" parTransId="{79A1F608-61CC-2B4F-AE24-5CDEA6DE2FD7}" sibTransId="{D96A02FE-D3B9-1643-844A-0CAF1743E06E}"/>
    <dgm:cxn modelId="{77CC507C-3978-FE41-B597-8A830500CB63}" srcId="{0B99DB68-94AD-6543-93DA-72E0BA224D5C}" destId="{7CA185CF-181E-1041-9D0F-C31F4F8F4EF8}" srcOrd="6" destOrd="0" parTransId="{92B3EDEC-F997-DB49-8196-8DE3B8900D65}" sibTransId="{96762C5E-29CE-D04F-8D8A-05309853C13A}"/>
    <dgm:cxn modelId="{B000C488-BA66-1B49-86CF-44DBF7F1D804}" srcId="{0B99DB68-94AD-6543-93DA-72E0BA224D5C}" destId="{D0826F17-BB13-B040-807D-CF2C8C12E3C7}" srcOrd="2" destOrd="0" parTransId="{1C5571C6-5CF6-6243-BA00-DD164CFC0035}" sibTransId="{32A22860-C75D-A44A-9C7C-3A121E8E7A5A}"/>
    <dgm:cxn modelId="{3C32E18C-189F-C54E-8675-573E10E4470F}" type="presOf" srcId="{42C97A56-766F-514D-8036-1800C0D57983}" destId="{00EE2162-1011-B646-8A97-8C3C607B241A}"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D988BDB6-CCD5-A948-B316-DFED7D64785E}" srcId="{0B99DB68-94AD-6543-93DA-72E0BA224D5C}" destId="{1551152D-4019-DB42-9527-4B640B719343}" srcOrd="3" destOrd="0" parTransId="{8945C208-95D2-054F-95DD-D5A3F23545CD}" sibTransId="{AC21DEA0-700D-7948-9CED-E812E7986539}"/>
    <dgm:cxn modelId="{5834C8BC-86B3-8F44-A48A-EFFBE6C39AD9}" srcId="{0B99DB68-94AD-6543-93DA-72E0BA224D5C}" destId="{6548D01A-B734-314D-B812-3246FD1F130B}" srcOrd="4" destOrd="0" parTransId="{43D791D9-14F8-B243-B655-2EE68ED2C7B6}" sibTransId="{A2CA8F40-4BAC-6740-916F-868FF955EDDE}"/>
    <dgm:cxn modelId="{F6EDACC4-B1C7-E84F-891A-5E3F3459FB40}" type="presOf" srcId="{D0826F17-BB13-B040-807D-CF2C8C12E3C7}" destId="{74AA09D6-E4BF-DA4A-830F-857DFF94FBD9}" srcOrd="0" destOrd="0" presId="urn:microsoft.com/office/officeart/2005/8/layout/vList5"/>
    <dgm:cxn modelId="{3ADC74DB-5229-2241-9952-ABB23A1C38F8}" srcId="{0B99DB68-94AD-6543-93DA-72E0BA224D5C}" destId="{719EFAC2-6DF3-324B-9656-AA1919D2EF52}" srcOrd="5" destOrd="0" parTransId="{E0882CAF-6EC3-8143-9101-6D71DB59DD1A}" sibTransId="{AB42A3A4-F8BD-7E40-A47E-AE558FA14A4F}"/>
    <dgm:cxn modelId="{B31500DF-2274-B243-8694-031F691D1507}" type="presOf" srcId="{719EFAC2-6DF3-324B-9656-AA1919D2EF52}" destId="{BA4FA06C-B0EA-6D40-94D0-C143F6F37FA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E84E5DD6-8D95-1E4F-BA86-94C0DE8421EC}" type="presParOf" srcId="{48C47BE0-B652-7F44-BC26-EC6831719F70}" destId="{C4BDCC8B-B178-0644-ADB6-AB4386C64180}" srcOrd="1" destOrd="0" presId="urn:microsoft.com/office/officeart/2005/8/layout/vList5"/>
    <dgm:cxn modelId="{8AB0337B-1FDD-C744-BAD7-B5C5EC3919AF}" type="presParOf" srcId="{48C47BE0-B652-7F44-BC26-EC6831719F70}" destId="{A494FAE9-5608-9D40-B823-C4E5888675FF}" srcOrd="2" destOrd="0" presId="urn:microsoft.com/office/officeart/2005/8/layout/vList5"/>
    <dgm:cxn modelId="{AE64BCE5-1EA8-D24F-8ACE-0416E37E5BBD}" type="presParOf" srcId="{A494FAE9-5608-9D40-B823-C4E5888675FF}" destId="{00EE2162-1011-B646-8A97-8C3C607B241A}" srcOrd="0" destOrd="0" presId="urn:microsoft.com/office/officeart/2005/8/layout/vList5"/>
    <dgm:cxn modelId="{BF32EC94-D68C-EC43-8716-B3D5132D38CF}" type="presParOf" srcId="{48C47BE0-B652-7F44-BC26-EC6831719F70}" destId="{972AD421-30E2-394D-80D5-3E53D5D38339}" srcOrd="3" destOrd="0" presId="urn:microsoft.com/office/officeart/2005/8/layout/vList5"/>
    <dgm:cxn modelId="{A11B7409-D912-A54D-97B8-EF2BE9C69EBA}" type="presParOf" srcId="{48C47BE0-B652-7F44-BC26-EC6831719F70}" destId="{9AFB2D0C-7C91-6440-B086-F6316358747C}" srcOrd="4" destOrd="0" presId="urn:microsoft.com/office/officeart/2005/8/layout/vList5"/>
    <dgm:cxn modelId="{03F1626C-C29E-1D45-840D-321E4C36930E}" type="presParOf" srcId="{9AFB2D0C-7C91-6440-B086-F6316358747C}" destId="{74AA09D6-E4BF-DA4A-830F-857DFF94FBD9}" srcOrd="0" destOrd="0" presId="urn:microsoft.com/office/officeart/2005/8/layout/vList5"/>
    <dgm:cxn modelId="{FC2CABF4-FBA3-CB4D-98E8-8AF03BE3CB80}" type="presParOf" srcId="{48C47BE0-B652-7F44-BC26-EC6831719F70}" destId="{30B3A37A-33E0-4F49-A088-410A2835F733}" srcOrd="5" destOrd="0" presId="urn:microsoft.com/office/officeart/2005/8/layout/vList5"/>
    <dgm:cxn modelId="{D7914122-814F-5841-A7F0-54726A457E68}" type="presParOf" srcId="{48C47BE0-B652-7F44-BC26-EC6831719F70}" destId="{398FDDEE-1D93-854E-B40B-E5CE8E52B427}" srcOrd="6" destOrd="0" presId="urn:microsoft.com/office/officeart/2005/8/layout/vList5"/>
    <dgm:cxn modelId="{1489956F-77E9-CC47-AFF6-A1687B4974B8}" type="presParOf" srcId="{398FDDEE-1D93-854E-B40B-E5CE8E52B427}" destId="{5DCC56A6-CA63-6741-8F27-1E8845E6086F}" srcOrd="0" destOrd="0" presId="urn:microsoft.com/office/officeart/2005/8/layout/vList5"/>
    <dgm:cxn modelId="{117C7DCE-3DB8-5F4D-8882-02D956EF4CE1}" type="presParOf" srcId="{48C47BE0-B652-7F44-BC26-EC6831719F70}" destId="{FD6BF3EC-377D-E945-8AC7-68797C71B906}" srcOrd="7" destOrd="0" presId="urn:microsoft.com/office/officeart/2005/8/layout/vList5"/>
    <dgm:cxn modelId="{694BD625-09E2-A94E-BCB4-894A787D47AB}" type="presParOf" srcId="{48C47BE0-B652-7F44-BC26-EC6831719F70}" destId="{8823AD80-87F3-2446-8831-715C8AA20D75}" srcOrd="8" destOrd="0" presId="urn:microsoft.com/office/officeart/2005/8/layout/vList5"/>
    <dgm:cxn modelId="{857A9A9C-E777-1F4E-B3E0-924D51D4D002}" type="presParOf" srcId="{8823AD80-87F3-2446-8831-715C8AA20D75}" destId="{D1EB6290-AA87-394E-956F-86965BF3C27D}" srcOrd="0" destOrd="0" presId="urn:microsoft.com/office/officeart/2005/8/layout/vList5"/>
    <dgm:cxn modelId="{23235C34-B3B0-904E-80DE-5898E302DA5B}" type="presParOf" srcId="{48C47BE0-B652-7F44-BC26-EC6831719F70}" destId="{16CBDCE0-A905-044B-88C5-597AA0FF204A}" srcOrd="9" destOrd="0" presId="urn:microsoft.com/office/officeart/2005/8/layout/vList5"/>
    <dgm:cxn modelId="{BFB0EDA3-A122-B445-ACE9-23EA865D791F}" type="presParOf" srcId="{48C47BE0-B652-7F44-BC26-EC6831719F70}" destId="{C2F2919B-DD0E-B944-A78A-36A7429805A2}" srcOrd="10" destOrd="0" presId="urn:microsoft.com/office/officeart/2005/8/layout/vList5"/>
    <dgm:cxn modelId="{D581FD8C-7DD3-B14E-A2FA-33F7F379B71C}" type="presParOf" srcId="{C2F2919B-DD0E-B944-A78A-36A7429805A2}" destId="{BA4FA06C-B0EA-6D40-94D0-C143F6F37FAC}" srcOrd="0" destOrd="0" presId="urn:microsoft.com/office/officeart/2005/8/layout/vList5"/>
    <dgm:cxn modelId="{408D2A23-9278-8547-BC17-3786BADAB492}" type="presParOf" srcId="{48C47BE0-B652-7F44-BC26-EC6831719F70}" destId="{23CF7D1D-D470-524C-9F39-55EFE2B79213}" srcOrd="11" destOrd="0" presId="urn:microsoft.com/office/officeart/2005/8/layout/vList5"/>
    <dgm:cxn modelId="{98C11E3E-ADD9-1C43-A043-9E26F53573D3}" type="presParOf" srcId="{48C47BE0-B652-7F44-BC26-EC6831719F70}" destId="{769E44F6-8855-1E49-9030-ECA8994CE2A2}" srcOrd="12" destOrd="0" presId="urn:microsoft.com/office/officeart/2005/8/layout/vList5"/>
    <dgm:cxn modelId="{3BF80B42-1090-3C41-BEDC-9B47862171F5}" type="presParOf" srcId="{769E44F6-8855-1E49-9030-ECA8994CE2A2}" destId="{9FB0A3D0-7658-8F4A-AE7F-45D33BFAA622}" srcOrd="0" destOrd="0" presId="urn:microsoft.com/office/officeart/2005/8/layout/vList5"/>
    <dgm:cxn modelId="{3C2ED300-B966-7345-A7BF-A21581BAA06D}" type="presParOf" srcId="{48C47BE0-B652-7F44-BC26-EC6831719F70}" destId="{725E1D1F-A82F-1746-ABD3-53FC5FD2B7B1}" srcOrd="13" destOrd="0" presId="urn:microsoft.com/office/officeart/2005/8/layout/vList5"/>
    <dgm:cxn modelId="{AB697C0F-A21A-CC4A-8B73-E45A6FCF91BA}" type="presParOf" srcId="{48C47BE0-B652-7F44-BC26-EC6831719F70}" destId="{7525F1F2-D13F-BE4E-B5E0-512EF7D4E33A}" srcOrd="14" destOrd="0" presId="urn:microsoft.com/office/officeart/2005/8/layout/vList5"/>
    <dgm:cxn modelId="{C699E53E-492B-0148-B485-1897411B8190}" type="presParOf" srcId="{7525F1F2-D13F-BE4E-B5E0-512EF7D4E33A}" destId="{FDB3F242-AE5E-8845-8FC5-C7E58DD0826E}"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D5A219-A12C-4561-857F-81013BDB403A}" type="doc">
      <dgm:prSet loTypeId="urn:microsoft.com/office/officeart/2005/8/layout/vList5" loCatId="list" qsTypeId="urn:microsoft.com/office/officeart/2005/8/quickstyle/simple1" qsCatId="simple" csTypeId="urn:microsoft.com/office/officeart/2005/8/colors/accent0_2" csCatId="mainScheme"/>
      <dgm:spPr/>
      <dgm:t>
        <a:bodyPr/>
        <a:lstStyle/>
        <a:p>
          <a:endParaRPr lang="en-US"/>
        </a:p>
      </dgm:t>
    </dgm:pt>
    <dgm:pt modelId="{BB76E588-2B8D-4332-B94E-EF21D2A978C5}">
      <dgm:prSet custT="1"/>
      <dgm:spPr/>
      <dgm:t>
        <a:bodyPr/>
        <a:lstStyle/>
        <a:p>
          <a:r>
            <a:rPr lang="pt-BR" sz="2400" b="0" i="1" dirty="0">
              <a:solidFill>
                <a:schemeClr val="accent1"/>
              </a:solidFill>
            </a:rPr>
            <a:t>father </a:t>
          </a:r>
          <a:endParaRPr lang="en-US" sz="2400" b="0" dirty="0">
            <a:solidFill>
              <a:schemeClr val="accent1"/>
            </a:solidFill>
          </a:endParaRPr>
        </a:p>
      </dgm:t>
    </dgm:pt>
    <dgm:pt modelId="{41BD225C-76FD-4038-BE29-3CB353501E89}" type="parTrans" cxnId="{9506A485-0615-46E5-B230-0B0270784537}">
      <dgm:prSet/>
      <dgm:spPr/>
      <dgm:t>
        <a:bodyPr/>
        <a:lstStyle/>
        <a:p>
          <a:endParaRPr lang="en-US" sz="2400" b="0">
            <a:solidFill>
              <a:schemeClr val="accent1"/>
            </a:solidFill>
          </a:endParaRPr>
        </a:p>
      </dgm:t>
    </dgm:pt>
    <dgm:pt modelId="{09F4DC28-BE14-4C98-9AB0-3CEC15C9B9A0}" type="sibTrans" cxnId="{9506A485-0615-46E5-B230-0B0270784537}">
      <dgm:prSet/>
      <dgm:spPr/>
      <dgm:t>
        <a:bodyPr/>
        <a:lstStyle/>
        <a:p>
          <a:endParaRPr lang="en-US" sz="2400" b="0">
            <a:solidFill>
              <a:schemeClr val="accent1"/>
            </a:solidFill>
          </a:endParaRPr>
        </a:p>
      </dgm:t>
    </dgm:pt>
    <dgm:pt modelId="{352B3E62-3331-430C-9A3D-1828730A82A5}">
      <dgm:prSet custT="1"/>
      <dgm:spPr/>
      <dgm:t>
        <a:bodyPr/>
        <a:lstStyle/>
        <a:p>
          <a:r>
            <a:rPr lang="pt-BR" sz="2400" b="0" i="1" dirty="0">
              <a:solidFill>
                <a:schemeClr val="accent1"/>
              </a:solidFill>
            </a:rPr>
            <a:t>grandfather </a:t>
          </a:r>
          <a:endParaRPr lang="en-US" sz="2400" b="0" dirty="0">
            <a:solidFill>
              <a:schemeClr val="accent1"/>
            </a:solidFill>
          </a:endParaRPr>
        </a:p>
      </dgm:t>
    </dgm:pt>
    <dgm:pt modelId="{C60E34DF-ED6D-4140-AFD0-5A8DBDE806D3}" type="parTrans" cxnId="{0426F28F-BA41-4EA2-BF9A-3B0F70E5AC8D}">
      <dgm:prSet/>
      <dgm:spPr/>
      <dgm:t>
        <a:bodyPr/>
        <a:lstStyle/>
        <a:p>
          <a:endParaRPr lang="en-US" sz="2400" b="0">
            <a:solidFill>
              <a:schemeClr val="accent1"/>
            </a:solidFill>
          </a:endParaRPr>
        </a:p>
      </dgm:t>
    </dgm:pt>
    <dgm:pt modelId="{53BD2D0D-B0B3-4CB1-BF2C-6DD8B285855E}" type="sibTrans" cxnId="{0426F28F-BA41-4EA2-BF9A-3B0F70E5AC8D}">
      <dgm:prSet/>
      <dgm:spPr/>
      <dgm:t>
        <a:bodyPr/>
        <a:lstStyle/>
        <a:p>
          <a:endParaRPr lang="en-US" sz="2400" b="0">
            <a:solidFill>
              <a:schemeClr val="accent1"/>
            </a:solidFill>
          </a:endParaRPr>
        </a:p>
      </dgm:t>
    </dgm:pt>
    <dgm:pt modelId="{5FDA9442-4BE3-421E-8659-70A4FC1228A7}">
      <dgm:prSet custT="1"/>
      <dgm:spPr/>
      <dgm:t>
        <a:bodyPr/>
        <a:lstStyle/>
        <a:p>
          <a:r>
            <a:rPr lang="pt-BR" sz="2400" b="0" i="1">
              <a:solidFill>
                <a:schemeClr val="accent1"/>
              </a:solidFill>
            </a:rPr>
            <a:t>brother </a:t>
          </a:r>
          <a:endParaRPr lang="en-US" sz="2400" b="0">
            <a:solidFill>
              <a:schemeClr val="accent1"/>
            </a:solidFill>
          </a:endParaRPr>
        </a:p>
      </dgm:t>
    </dgm:pt>
    <dgm:pt modelId="{D1E5795B-0D18-4FDF-8EC5-F19EB7D23EC3}" type="parTrans" cxnId="{08D6823C-1977-4599-934A-48252D370FD6}">
      <dgm:prSet/>
      <dgm:spPr/>
      <dgm:t>
        <a:bodyPr/>
        <a:lstStyle/>
        <a:p>
          <a:endParaRPr lang="en-US" sz="2400" b="0">
            <a:solidFill>
              <a:schemeClr val="accent1"/>
            </a:solidFill>
          </a:endParaRPr>
        </a:p>
      </dgm:t>
    </dgm:pt>
    <dgm:pt modelId="{09B7E582-4230-4357-9CEC-630F77CC109F}" type="sibTrans" cxnId="{08D6823C-1977-4599-934A-48252D370FD6}">
      <dgm:prSet/>
      <dgm:spPr/>
      <dgm:t>
        <a:bodyPr/>
        <a:lstStyle/>
        <a:p>
          <a:endParaRPr lang="en-US" sz="2400" b="0">
            <a:solidFill>
              <a:schemeClr val="accent1"/>
            </a:solidFill>
          </a:endParaRPr>
        </a:p>
      </dgm:t>
    </dgm:pt>
    <dgm:pt modelId="{BB87C22E-2CEE-46C9-9BE8-9C571622558B}">
      <dgm:prSet custT="1"/>
      <dgm:spPr/>
      <dgm:t>
        <a:bodyPr/>
        <a:lstStyle/>
        <a:p>
          <a:r>
            <a:rPr lang="pt-BR" sz="2400" b="0" i="1">
              <a:solidFill>
                <a:schemeClr val="accent1"/>
              </a:solidFill>
            </a:rPr>
            <a:t>son </a:t>
          </a:r>
          <a:endParaRPr lang="en-US" sz="2400" b="0">
            <a:solidFill>
              <a:schemeClr val="accent1"/>
            </a:solidFill>
          </a:endParaRPr>
        </a:p>
      </dgm:t>
    </dgm:pt>
    <dgm:pt modelId="{632A7DD2-F470-4AC8-8573-74871703CFA7}" type="parTrans" cxnId="{FF05906E-907E-4DE7-A8A5-E65CFB71C1FA}">
      <dgm:prSet/>
      <dgm:spPr/>
      <dgm:t>
        <a:bodyPr/>
        <a:lstStyle/>
        <a:p>
          <a:endParaRPr lang="en-US" sz="2400" b="0">
            <a:solidFill>
              <a:schemeClr val="accent1"/>
            </a:solidFill>
          </a:endParaRPr>
        </a:p>
      </dgm:t>
    </dgm:pt>
    <dgm:pt modelId="{F40CDD38-6FC5-4901-A0E7-7C0F62C23094}" type="sibTrans" cxnId="{FF05906E-907E-4DE7-A8A5-E65CFB71C1FA}">
      <dgm:prSet/>
      <dgm:spPr/>
      <dgm:t>
        <a:bodyPr/>
        <a:lstStyle/>
        <a:p>
          <a:endParaRPr lang="en-US" sz="2400" b="0">
            <a:solidFill>
              <a:schemeClr val="accent1"/>
            </a:solidFill>
          </a:endParaRPr>
        </a:p>
      </dgm:t>
    </dgm:pt>
    <dgm:pt modelId="{BF88D775-BF78-4FA2-BB13-FBC323C115EA}">
      <dgm:prSet custT="1"/>
      <dgm:spPr/>
      <dgm:t>
        <a:bodyPr/>
        <a:lstStyle/>
        <a:p>
          <a:r>
            <a:rPr lang="pt-BR" sz="2400" b="0" i="1">
              <a:solidFill>
                <a:schemeClr val="accent1"/>
              </a:solidFill>
            </a:rPr>
            <a:t>grandson </a:t>
          </a:r>
          <a:endParaRPr lang="en-US" sz="2400" b="0">
            <a:solidFill>
              <a:schemeClr val="accent1"/>
            </a:solidFill>
          </a:endParaRPr>
        </a:p>
      </dgm:t>
    </dgm:pt>
    <dgm:pt modelId="{83CEF112-36C0-49A4-B9E8-D6F2DB63A28E}" type="parTrans" cxnId="{10E4A329-B86C-4B83-A204-01227BB7BF54}">
      <dgm:prSet/>
      <dgm:spPr/>
      <dgm:t>
        <a:bodyPr/>
        <a:lstStyle/>
        <a:p>
          <a:endParaRPr lang="en-US" sz="2400" b="0">
            <a:solidFill>
              <a:schemeClr val="accent1"/>
            </a:solidFill>
          </a:endParaRPr>
        </a:p>
      </dgm:t>
    </dgm:pt>
    <dgm:pt modelId="{CEC2EEC9-1C35-4436-AD0E-C73ED9ED7D28}" type="sibTrans" cxnId="{10E4A329-B86C-4B83-A204-01227BB7BF54}">
      <dgm:prSet/>
      <dgm:spPr/>
      <dgm:t>
        <a:bodyPr/>
        <a:lstStyle/>
        <a:p>
          <a:endParaRPr lang="en-US" sz="2400" b="0">
            <a:solidFill>
              <a:schemeClr val="accent1"/>
            </a:solidFill>
          </a:endParaRPr>
        </a:p>
      </dgm:t>
    </dgm:pt>
    <dgm:pt modelId="{6CB755BF-9C46-4BC7-A81B-66D6A3B41606}">
      <dgm:prSet custT="1"/>
      <dgm:spPr/>
      <dgm:t>
        <a:bodyPr/>
        <a:lstStyle/>
        <a:p>
          <a:r>
            <a:rPr lang="pt-BR" sz="2400" b="0" i="1" dirty="0">
              <a:solidFill>
                <a:schemeClr val="accent1"/>
              </a:solidFill>
            </a:rPr>
            <a:t>uncle </a:t>
          </a:r>
          <a:endParaRPr lang="en-US" sz="2400" b="0" dirty="0">
            <a:solidFill>
              <a:schemeClr val="accent1"/>
            </a:solidFill>
          </a:endParaRPr>
        </a:p>
      </dgm:t>
    </dgm:pt>
    <dgm:pt modelId="{E90083FA-3CC8-4654-B454-2A227CB82D45}" type="parTrans" cxnId="{C21A8C1F-7DD8-45C1-A102-D50EC04E9FF5}">
      <dgm:prSet/>
      <dgm:spPr/>
      <dgm:t>
        <a:bodyPr/>
        <a:lstStyle/>
        <a:p>
          <a:endParaRPr lang="en-US" sz="2400" b="0">
            <a:solidFill>
              <a:schemeClr val="accent1"/>
            </a:solidFill>
          </a:endParaRPr>
        </a:p>
      </dgm:t>
    </dgm:pt>
    <dgm:pt modelId="{1C5E075F-9D8A-475A-B97C-8F965ABCBDF1}" type="sibTrans" cxnId="{C21A8C1F-7DD8-45C1-A102-D50EC04E9FF5}">
      <dgm:prSet/>
      <dgm:spPr/>
      <dgm:t>
        <a:bodyPr/>
        <a:lstStyle/>
        <a:p>
          <a:endParaRPr lang="en-US" sz="2400" b="0">
            <a:solidFill>
              <a:schemeClr val="accent1"/>
            </a:solidFill>
          </a:endParaRPr>
        </a:p>
      </dgm:t>
    </dgm:pt>
    <dgm:pt modelId="{3DDF774F-F07C-44F5-BEDA-143A5E3425A6}">
      <dgm:prSet custT="1"/>
      <dgm:spPr/>
      <dgm:t>
        <a:bodyPr/>
        <a:lstStyle/>
        <a:p>
          <a:r>
            <a:rPr lang="pt-BR" sz="2400" b="0" i="1">
              <a:solidFill>
                <a:schemeClr val="accent1"/>
              </a:solidFill>
            </a:rPr>
            <a:t>nephew</a:t>
          </a:r>
          <a:endParaRPr lang="en-US" sz="2400" b="0">
            <a:solidFill>
              <a:schemeClr val="accent1"/>
            </a:solidFill>
          </a:endParaRPr>
        </a:p>
      </dgm:t>
    </dgm:pt>
    <dgm:pt modelId="{7F2A0CB6-C359-467F-AE3C-7EFD28C79AFB}" type="parTrans" cxnId="{123923F2-5D42-4DF8-9D8D-D2B908D58506}">
      <dgm:prSet/>
      <dgm:spPr/>
      <dgm:t>
        <a:bodyPr/>
        <a:lstStyle/>
        <a:p>
          <a:endParaRPr lang="en-US" sz="2400" b="0">
            <a:solidFill>
              <a:schemeClr val="accent1"/>
            </a:solidFill>
          </a:endParaRPr>
        </a:p>
      </dgm:t>
    </dgm:pt>
    <dgm:pt modelId="{AFDE7D7A-602E-46AC-BB6F-C2F6DCE6E36A}" type="sibTrans" cxnId="{123923F2-5D42-4DF8-9D8D-D2B908D58506}">
      <dgm:prSet/>
      <dgm:spPr/>
      <dgm:t>
        <a:bodyPr/>
        <a:lstStyle/>
        <a:p>
          <a:endParaRPr lang="en-US" sz="2400" b="0">
            <a:solidFill>
              <a:schemeClr val="accent1"/>
            </a:solidFill>
          </a:endParaRPr>
        </a:p>
      </dgm:t>
    </dgm:pt>
    <dgm:pt modelId="{71B3D452-EED3-BA4F-B26B-5F2D9F4E10E1}" type="pres">
      <dgm:prSet presAssocID="{5AD5A219-A12C-4561-857F-81013BDB403A}" presName="Name0" presStyleCnt="0">
        <dgm:presLayoutVars>
          <dgm:dir/>
          <dgm:animLvl val="lvl"/>
          <dgm:resizeHandles val="exact"/>
        </dgm:presLayoutVars>
      </dgm:prSet>
      <dgm:spPr/>
    </dgm:pt>
    <dgm:pt modelId="{27F2526E-A11A-6B45-8F35-5B2F5ED90108}" type="pres">
      <dgm:prSet presAssocID="{BB76E588-2B8D-4332-B94E-EF21D2A978C5}" presName="linNode" presStyleCnt="0"/>
      <dgm:spPr/>
    </dgm:pt>
    <dgm:pt modelId="{858DFCD4-3559-AF4B-BA4D-FC1D4D7D89D9}" type="pres">
      <dgm:prSet presAssocID="{BB76E588-2B8D-4332-B94E-EF21D2A978C5}" presName="parentText" presStyleLbl="node1" presStyleIdx="0" presStyleCnt="7">
        <dgm:presLayoutVars>
          <dgm:chMax val="1"/>
          <dgm:bulletEnabled val="1"/>
        </dgm:presLayoutVars>
      </dgm:prSet>
      <dgm:spPr/>
    </dgm:pt>
    <dgm:pt modelId="{C40C4EEC-0C5F-BB43-A2FF-8840603D2A4B}" type="pres">
      <dgm:prSet presAssocID="{09F4DC28-BE14-4C98-9AB0-3CEC15C9B9A0}" presName="sp" presStyleCnt="0"/>
      <dgm:spPr/>
    </dgm:pt>
    <dgm:pt modelId="{2E96EB5A-EFB2-A045-91EA-3BA9184B69FA}" type="pres">
      <dgm:prSet presAssocID="{352B3E62-3331-430C-9A3D-1828730A82A5}" presName="linNode" presStyleCnt="0"/>
      <dgm:spPr/>
    </dgm:pt>
    <dgm:pt modelId="{1589B0D5-46CB-AA46-B115-32AE4DA883A1}" type="pres">
      <dgm:prSet presAssocID="{352B3E62-3331-430C-9A3D-1828730A82A5}" presName="parentText" presStyleLbl="node1" presStyleIdx="1" presStyleCnt="7">
        <dgm:presLayoutVars>
          <dgm:chMax val="1"/>
          <dgm:bulletEnabled val="1"/>
        </dgm:presLayoutVars>
      </dgm:prSet>
      <dgm:spPr/>
    </dgm:pt>
    <dgm:pt modelId="{29E41071-62BF-9448-A531-3B1E5DE654DC}" type="pres">
      <dgm:prSet presAssocID="{53BD2D0D-B0B3-4CB1-BF2C-6DD8B285855E}" presName="sp" presStyleCnt="0"/>
      <dgm:spPr/>
    </dgm:pt>
    <dgm:pt modelId="{9B9B4E13-B964-3048-A48B-EAA8C38DFEAE}" type="pres">
      <dgm:prSet presAssocID="{5FDA9442-4BE3-421E-8659-70A4FC1228A7}" presName="linNode" presStyleCnt="0"/>
      <dgm:spPr/>
    </dgm:pt>
    <dgm:pt modelId="{9C9F3E21-66FB-C748-8BEA-970B11264012}" type="pres">
      <dgm:prSet presAssocID="{5FDA9442-4BE3-421E-8659-70A4FC1228A7}" presName="parentText" presStyleLbl="node1" presStyleIdx="2" presStyleCnt="7">
        <dgm:presLayoutVars>
          <dgm:chMax val="1"/>
          <dgm:bulletEnabled val="1"/>
        </dgm:presLayoutVars>
      </dgm:prSet>
      <dgm:spPr/>
    </dgm:pt>
    <dgm:pt modelId="{5093F431-22A2-4F4A-BAE1-D61465056791}" type="pres">
      <dgm:prSet presAssocID="{09B7E582-4230-4357-9CEC-630F77CC109F}" presName="sp" presStyleCnt="0"/>
      <dgm:spPr/>
    </dgm:pt>
    <dgm:pt modelId="{F9C490C0-D6A9-024B-9C81-0C65FAE37B48}" type="pres">
      <dgm:prSet presAssocID="{BB87C22E-2CEE-46C9-9BE8-9C571622558B}" presName="linNode" presStyleCnt="0"/>
      <dgm:spPr/>
    </dgm:pt>
    <dgm:pt modelId="{C9BFD74A-50D6-864B-ACB3-429870209ED0}" type="pres">
      <dgm:prSet presAssocID="{BB87C22E-2CEE-46C9-9BE8-9C571622558B}" presName="parentText" presStyleLbl="node1" presStyleIdx="3" presStyleCnt="7">
        <dgm:presLayoutVars>
          <dgm:chMax val="1"/>
          <dgm:bulletEnabled val="1"/>
        </dgm:presLayoutVars>
      </dgm:prSet>
      <dgm:spPr/>
    </dgm:pt>
    <dgm:pt modelId="{CF66FEE5-3C6D-8944-9CB1-35D94AFA739F}" type="pres">
      <dgm:prSet presAssocID="{F40CDD38-6FC5-4901-A0E7-7C0F62C23094}" presName="sp" presStyleCnt="0"/>
      <dgm:spPr/>
    </dgm:pt>
    <dgm:pt modelId="{02A357E9-96B8-EF48-9DA8-6F619E57E673}" type="pres">
      <dgm:prSet presAssocID="{BF88D775-BF78-4FA2-BB13-FBC323C115EA}" presName="linNode" presStyleCnt="0"/>
      <dgm:spPr/>
    </dgm:pt>
    <dgm:pt modelId="{EBBE804C-D1D4-D743-BC15-AD0A3E2BA49E}" type="pres">
      <dgm:prSet presAssocID="{BF88D775-BF78-4FA2-BB13-FBC323C115EA}" presName="parentText" presStyleLbl="node1" presStyleIdx="4" presStyleCnt="7">
        <dgm:presLayoutVars>
          <dgm:chMax val="1"/>
          <dgm:bulletEnabled val="1"/>
        </dgm:presLayoutVars>
      </dgm:prSet>
      <dgm:spPr/>
    </dgm:pt>
    <dgm:pt modelId="{5D6D5374-0305-5B48-9F6B-CFE4C00BADEF}" type="pres">
      <dgm:prSet presAssocID="{CEC2EEC9-1C35-4436-AD0E-C73ED9ED7D28}" presName="sp" presStyleCnt="0"/>
      <dgm:spPr/>
    </dgm:pt>
    <dgm:pt modelId="{DDE0E770-4523-7B4C-88E9-0DE375878921}" type="pres">
      <dgm:prSet presAssocID="{6CB755BF-9C46-4BC7-A81B-66D6A3B41606}" presName="linNode" presStyleCnt="0"/>
      <dgm:spPr/>
    </dgm:pt>
    <dgm:pt modelId="{7CE9F27C-18EB-FF44-A17E-AF2CF536B102}" type="pres">
      <dgm:prSet presAssocID="{6CB755BF-9C46-4BC7-A81B-66D6A3B41606}" presName="parentText" presStyleLbl="node1" presStyleIdx="5" presStyleCnt="7">
        <dgm:presLayoutVars>
          <dgm:chMax val="1"/>
          <dgm:bulletEnabled val="1"/>
        </dgm:presLayoutVars>
      </dgm:prSet>
      <dgm:spPr/>
    </dgm:pt>
    <dgm:pt modelId="{E682C58A-BBD9-5E49-A3CC-B6CA695A67BE}" type="pres">
      <dgm:prSet presAssocID="{1C5E075F-9D8A-475A-B97C-8F965ABCBDF1}" presName="sp" presStyleCnt="0"/>
      <dgm:spPr/>
    </dgm:pt>
    <dgm:pt modelId="{402500CD-6D45-014A-85A3-17D7F498DCEB}" type="pres">
      <dgm:prSet presAssocID="{3DDF774F-F07C-44F5-BEDA-143A5E3425A6}" presName="linNode" presStyleCnt="0"/>
      <dgm:spPr/>
    </dgm:pt>
    <dgm:pt modelId="{BBBE169A-A066-7E44-882F-BA0D7AB55A1D}" type="pres">
      <dgm:prSet presAssocID="{3DDF774F-F07C-44F5-BEDA-143A5E3425A6}" presName="parentText" presStyleLbl="node1" presStyleIdx="6" presStyleCnt="7">
        <dgm:presLayoutVars>
          <dgm:chMax val="1"/>
          <dgm:bulletEnabled val="1"/>
        </dgm:presLayoutVars>
      </dgm:prSet>
      <dgm:spPr/>
    </dgm:pt>
  </dgm:ptLst>
  <dgm:cxnLst>
    <dgm:cxn modelId="{50A9940B-DD1C-3E4C-BF22-0FFA5147D273}" type="presOf" srcId="{5AD5A219-A12C-4561-857F-81013BDB403A}" destId="{71B3D452-EED3-BA4F-B26B-5F2D9F4E10E1}" srcOrd="0" destOrd="0" presId="urn:microsoft.com/office/officeart/2005/8/layout/vList5"/>
    <dgm:cxn modelId="{C21A8C1F-7DD8-45C1-A102-D50EC04E9FF5}" srcId="{5AD5A219-A12C-4561-857F-81013BDB403A}" destId="{6CB755BF-9C46-4BC7-A81B-66D6A3B41606}" srcOrd="5" destOrd="0" parTransId="{E90083FA-3CC8-4654-B454-2A227CB82D45}" sibTransId="{1C5E075F-9D8A-475A-B97C-8F965ABCBDF1}"/>
    <dgm:cxn modelId="{10E4A329-B86C-4B83-A204-01227BB7BF54}" srcId="{5AD5A219-A12C-4561-857F-81013BDB403A}" destId="{BF88D775-BF78-4FA2-BB13-FBC323C115EA}" srcOrd="4" destOrd="0" parTransId="{83CEF112-36C0-49A4-B9E8-D6F2DB63A28E}" sibTransId="{CEC2EEC9-1C35-4436-AD0E-C73ED9ED7D28}"/>
    <dgm:cxn modelId="{08D6823C-1977-4599-934A-48252D370FD6}" srcId="{5AD5A219-A12C-4561-857F-81013BDB403A}" destId="{5FDA9442-4BE3-421E-8659-70A4FC1228A7}" srcOrd="2" destOrd="0" parTransId="{D1E5795B-0D18-4FDF-8EC5-F19EB7D23EC3}" sibTransId="{09B7E582-4230-4357-9CEC-630F77CC109F}"/>
    <dgm:cxn modelId="{FC612942-0C1D-6E40-8928-8D4A57D61E62}" type="presOf" srcId="{6CB755BF-9C46-4BC7-A81B-66D6A3B41606}" destId="{7CE9F27C-18EB-FF44-A17E-AF2CF536B102}" srcOrd="0" destOrd="0" presId="urn:microsoft.com/office/officeart/2005/8/layout/vList5"/>
    <dgm:cxn modelId="{22153964-C927-A44C-9477-429B93189765}" type="presOf" srcId="{BB87C22E-2CEE-46C9-9BE8-9C571622558B}" destId="{C9BFD74A-50D6-864B-ACB3-429870209ED0}" srcOrd="0" destOrd="0" presId="urn:microsoft.com/office/officeart/2005/8/layout/vList5"/>
    <dgm:cxn modelId="{FF05906E-907E-4DE7-A8A5-E65CFB71C1FA}" srcId="{5AD5A219-A12C-4561-857F-81013BDB403A}" destId="{BB87C22E-2CEE-46C9-9BE8-9C571622558B}" srcOrd="3" destOrd="0" parTransId="{632A7DD2-F470-4AC8-8573-74871703CFA7}" sibTransId="{F40CDD38-6FC5-4901-A0E7-7C0F62C23094}"/>
    <dgm:cxn modelId="{9506A485-0615-46E5-B230-0B0270784537}" srcId="{5AD5A219-A12C-4561-857F-81013BDB403A}" destId="{BB76E588-2B8D-4332-B94E-EF21D2A978C5}" srcOrd="0" destOrd="0" parTransId="{41BD225C-76FD-4038-BE29-3CB353501E89}" sibTransId="{09F4DC28-BE14-4C98-9AB0-3CEC15C9B9A0}"/>
    <dgm:cxn modelId="{0426F28F-BA41-4EA2-BF9A-3B0F70E5AC8D}" srcId="{5AD5A219-A12C-4561-857F-81013BDB403A}" destId="{352B3E62-3331-430C-9A3D-1828730A82A5}" srcOrd="1" destOrd="0" parTransId="{C60E34DF-ED6D-4140-AFD0-5A8DBDE806D3}" sibTransId="{53BD2D0D-B0B3-4CB1-BF2C-6DD8B285855E}"/>
    <dgm:cxn modelId="{CD4CE1A4-3396-2545-BE16-5E9D65C357A8}" type="presOf" srcId="{3DDF774F-F07C-44F5-BEDA-143A5E3425A6}" destId="{BBBE169A-A066-7E44-882F-BA0D7AB55A1D}" srcOrd="0" destOrd="0" presId="urn:microsoft.com/office/officeart/2005/8/layout/vList5"/>
    <dgm:cxn modelId="{7A6BEFAD-E481-BA47-93FA-75E7E6F9F01E}" type="presOf" srcId="{352B3E62-3331-430C-9A3D-1828730A82A5}" destId="{1589B0D5-46CB-AA46-B115-32AE4DA883A1}" srcOrd="0" destOrd="0" presId="urn:microsoft.com/office/officeart/2005/8/layout/vList5"/>
    <dgm:cxn modelId="{0A4337D9-F12F-F147-AC13-C33CC713E989}" type="presOf" srcId="{5FDA9442-4BE3-421E-8659-70A4FC1228A7}" destId="{9C9F3E21-66FB-C748-8BEA-970B11264012}" srcOrd="0" destOrd="0" presId="urn:microsoft.com/office/officeart/2005/8/layout/vList5"/>
    <dgm:cxn modelId="{B35641E1-BD57-0E40-88F1-0AFBF61D87BF}" type="presOf" srcId="{BF88D775-BF78-4FA2-BB13-FBC323C115EA}" destId="{EBBE804C-D1D4-D743-BC15-AD0A3E2BA49E}" srcOrd="0" destOrd="0" presId="urn:microsoft.com/office/officeart/2005/8/layout/vList5"/>
    <dgm:cxn modelId="{8F500BE7-FD47-F64C-BA42-024D4D2C984C}" type="presOf" srcId="{BB76E588-2B8D-4332-B94E-EF21D2A978C5}" destId="{858DFCD4-3559-AF4B-BA4D-FC1D4D7D89D9}" srcOrd="0" destOrd="0" presId="urn:microsoft.com/office/officeart/2005/8/layout/vList5"/>
    <dgm:cxn modelId="{123923F2-5D42-4DF8-9D8D-D2B908D58506}" srcId="{5AD5A219-A12C-4561-857F-81013BDB403A}" destId="{3DDF774F-F07C-44F5-BEDA-143A5E3425A6}" srcOrd="6" destOrd="0" parTransId="{7F2A0CB6-C359-467F-AE3C-7EFD28C79AFB}" sibTransId="{AFDE7D7A-602E-46AC-BB6F-C2F6DCE6E36A}"/>
    <dgm:cxn modelId="{BE482AE4-AE09-154E-90F6-9A03A7ACCA71}" type="presParOf" srcId="{71B3D452-EED3-BA4F-B26B-5F2D9F4E10E1}" destId="{27F2526E-A11A-6B45-8F35-5B2F5ED90108}" srcOrd="0" destOrd="0" presId="urn:microsoft.com/office/officeart/2005/8/layout/vList5"/>
    <dgm:cxn modelId="{F5968300-C493-9D4E-8005-1FFEA89913E6}" type="presParOf" srcId="{27F2526E-A11A-6B45-8F35-5B2F5ED90108}" destId="{858DFCD4-3559-AF4B-BA4D-FC1D4D7D89D9}" srcOrd="0" destOrd="0" presId="urn:microsoft.com/office/officeart/2005/8/layout/vList5"/>
    <dgm:cxn modelId="{45B0CEF0-F3BC-F240-9D99-651854EB2C1F}" type="presParOf" srcId="{71B3D452-EED3-BA4F-B26B-5F2D9F4E10E1}" destId="{C40C4EEC-0C5F-BB43-A2FF-8840603D2A4B}" srcOrd="1" destOrd="0" presId="urn:microsoft.com/office/officeart/2005/8/layout/vList5"/>
    <dgm:cxn modelId="{83A32FA1-4839-A645-8DBF-32F532648919}" type="presParOf" srcId="{71B3D452-EED3-BA4F-B26B-5F2D9F4E10E1}" destId="{2E96EB5A-EFB2-A045-91EA-3BA9184B69FA}" srcOrd="2" destOrd="0" presId="urn:microsoft.com/office/officeart/2005/8/layout/vList5"/>
    <dgm:cxn modelId="{673A7BA4-BE77-9848-AEAA-D16626F747D9}" type="presParOf" srcId="{2E96EB5A-EFB2-A045-91EA-3BA9184B69FA}" destId="{1589B0D5-46CB-AA46-B115-32AE4DA883A1}" srcOrd="0" destOrd="0" presId="urn:microsoft.com/office/officeart/2005/8/layout/vList5"/>
    <dgm:cxn modelId="{CBF49F91-67E7-2B47-A182-3436CECA9E8E}" type="presParOf" srcId="{71B3D452-EED3-BA4F-B26B-5F2D9F4E10E1}" destId="{29E41071-62BF-9448-A531-3B1E5DE654DC}" srcOrd="3" destOrd="0" presId="urn:microsoft.com/office/officeart/2005/8/layout/vList5"/>
    <dgm:cxn modelId="{8E769D1A-7F41-5E4B-83B1-1769C1A62973}" type="presParOf" srcId="{71B3D452-EED3-BA4F-B26B-5F2D9F4E10E1}" destId="{9B9B4E13-B964-3048-A48B-EAA8C38DFEAE}" srcOrd="4" destOrd="0" presId="urn:microsoft.com/office/officeart/2005/8/layout/vList5"/>
    <dgm:cxn modelId="{C933793F-9F7F-F840-B4A2-52FC113B1E8F}" type="presParOf" srcId="{9B9B4E13-B964-3048-A48B-EAA8C38DFEAE}" destId="{9C9F3E21-66FB-C748-8BEA-970B11264012}" srcOrd="0" destOrd="0" presId="urn:microsoft.com/office/officeart/2005/8/layout/vList5"/>
    <dgm:cxn modelId="{ACDFFE50-0DE6-5746-9FF1-66D1C8F19C4E}" type="presParOf" srcId="{71B3D452-EED3-BA4F-B26B-5F2D9F4E10E1}" destId="{5093F431-22A2-4F4A-BAE1-D61465056791}" srcOrd="5" destOrd="0" presId="urn:microsoft.com/office/officeart/2005/8/layout/vList5"/>
    <dgm:cxn modelId="{98C6420D-B840-5C41-8350-97003409EB44}" type="presParOf" srcId="{71B3D452-EED3-BA4F-B26B-5F2D9F4E10E1}" destId="{F9C490C0-D6A9-024B-9C81-0C65FAE37B48}" srcOrd="6" destOrd="0" presId="urn:microsoft.com/office/officeart/2005/8/layout/vList5"/>
    <dgm:cxn modelId="{F6436345-A091-FE44-AF16-B088B94A716F}" type="presParOf" srcId="{F9C490C0-D6A9-024B-9C81-0C65FAE37B48}" destId="{C9BFD74A-50D6-864B-ACB3-429870209ED0}" srcOrd="0" destOrd="0" presId="urn:microsoft.com/office/officeart/2005/8/layout/vList5"/>
    <dgm:cxn modelId="{DCD7EF1C-F030-6747-8BE9-2F0A2BD35722}" type="presParOf" srcId="{71B3D452-EED3-BA4F-B26B-5F2D9F4E10E1}" destId="{CF66FEE5-3C6D-8944-9CB1-35D94AFA739F}" srcOrd="7" destOrd="0" presId="urn:microsoft.com/office/officeart/2005/8/layout/vList5"/>
    <dgm:cxn modelId="{927028B4-6653-C741-A7AA-C93807FBF388}" type="presParOf" srcId="{71B3D452-EED3-BA4F-B26B-5F2D9F4E10E1}" destId="{02A357E9-96B8-EF48-9DA8-6F619E57E673}" srcOrd="8" destOrd="0" presId="urn:microsoft.com/office/officeart/2005/8/layout/vList5"/>
    <dgm:cxn modelId="{3911FB1D-E659-0743-9498-93911EF06636}" type="presParOf" srcId="{02A357E9-96B8-EF48-9DA8-6F619E57E673}" destId="{EBBE804C-D1D4-D743-BC15-AD0A3E2BA49E}" srcOrd="0" destOrd="0" presId="urn:microsoft.com/office/officeart/2005/8/layout/vList5"/>
    <dgm:cxn modelId="{1F7F938A-5642-D74C-B5BD-95C629C150EE}" type="presParOf" srcId="{71B3D452-EED3-BA4F-B26B-5F2D9F4E10E1}" destId="{5D6D5374-0305-5B48-9F6B-CFE4C00BADEF}" srcOrd="9" destOrd="0" presId="urn:microsoft.com/office/officeart/2005/8/layout/vList5"/>
    <dgm:cxn modelId="{712FB716-1D60-404C-A238-1618D6FDCCE6}" type="presParOf" srcId="{71B3D452-EED3-BA4F-B26B-5F2D9F4E10E1}" destId="{DDE0E770-4523-7B4C-88E9-0DE375878921}" srcOrd="10" destOrd="0" presId="urn:microsoft.com/office/officeart/2005/8/layout/vList5"/>
    <dgm:cxn modelId="{2137EA68-A6BD-6F45-854B-3B40189A568B}" type="presParOf" srcId="{DDE0E770-4523-7B4C-88E9-0DE375878921}" destId="{7CE9F27C-18EB-FF44-A17E-AF2CF536B102}" srcOrd="0" destOrd="0" presId="urn:microsoft.com/office/officeart/2005/8/layout/vList5"/>
    <dgm:cxn modelId="{92669710-B9BB-F444-B1F4-023DA17A511B}" type="presParOf" srcId="{71B3D452-EED3-BA4F-B26B-5F2D9F4E10E1}" destId="{E682C58A-BBD9-5E49-A3CC-B6CA695A67BE}" srcOrd="11" destOrd="0" presId="urn:microsoft.com/office/officeart/2005/8/layout/vList5"/>
    <dgm:cxn modelId="{CAB6CEFA-9789-CC4E-B85F-B2A85DDF26F0}" type="presParOf" srcId="{71B3D452-EED3-BA4F-B26B-5F2D9F4E10E1}" destId="{402500CD-6D45-014A-85A3-17D7F498DCEB}" srcOrd="12" destOrd="0" presId="urn:microsoft.com/office/officeart/2005/8/layout/vList5"/>
    <dgm:cxn modelId="{5B2E11E2-33B3-4641-B9CE-C737CAC91778}" type="presParOf" srcId="{402500CD-6D45-014A-85A3-17D7F498DCEB}" destId="{BBBE169A-A066-7E44-882F-BA0D7AB55A1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D5A219-A12C-4561-857F-81013BDB403A}"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B77CDC5C-D05D-4480-8560-EA86205EAD72}">
      <dgm:prSet custT="1"/>
      <dgm:spPr/>
      <dgm:t>
        <a:bodyPr/>
        <a:lstStyle/>
        <a:p>
          <a:r>
            <a:rPr lang="pt-BR" sz="2400" b="0" i="1" dirty="0">
              <a:solidFill>
                <a:srgbClr val="00B050"/>
              </a:solidFill>
            </a:rPr>
            <a:t>mother </a:t>
          </a:r>
          <a:endParaRPr lang="en-US" sz="2400" b="0" dirty="0">
            <a:solidFill>
              <a:srgbClr val="00B050"/>
            </a:solidFill>
          </a:endParaRPr>
        </a:p>
      </dgm:t>
    </dgm:pt>
    <dgm:pt modelId="{15501001-B4B2-4C89-B66B-11D8ED089831}" type="parTrans" cxnId="{A6128A99-D274-4F42-AA0C-C67EF99046B1}">
      <dgm:prSet/>
      <dgm:spPr/>
      <dgm:t>
        <a:bodyPr/>
        <a:lstStyle/>
        <a:p>
          <a:endParaRPr lang="en-US" sz="2400" b="0">
            <a:solidFill>
              <a:srgbClr val="00B050"/>
            </a:solidFill>
          </a:endParaRPr>
        </a:p>
      </dgm:t>
    </dgm:pt>
    <dgm:pt modelId="{DCA74539-5062-4488-88B6-A8B82D4EAC2D}" type="sibTrans" cxnId="{A6128A99-D274-4F42-AA0C-C67EF99046B1}">
      <dgm:prSet/>
      <dgm:spPr/>
      <dgm:t>
        <a:bodyPr/>
        <a:lstStyle/>
        <a:p>
          <a:endParaRPr lang="en-US" sz="2400" b="0">
            <a:solidFill>
              <a:srgbClr val="00B050"/>
            </a:solidFill>
          </a:endParaRPr>
        </a:p>
      </dgm:t>
    </dgm:pt>
    <dgm:pt modelId="{568099A1-D2BD-4E7F-A947-F8DAA6DC57C5}">
      <dgm:prSet custT="1"/>
      <dgm:spPr/>
      <dgm:t>
        <a:bodyPr/>
        <a:lstStyle/>
        <a:p>
          <a:r>
            <a:rPr lang="pt-BR" sz="2400" b="0" i="1" dirty="0">
              <a:solidFill>
                <a:srgbClr val="00B050"/>
              </a:solidFill>
            </a:rPr>
            <a:t>grandmother</a:t>
          </a:r>
          <a:endParaRPr lang="en-US" sz="2400" b="0" dirty="0">
            <a:solidFill>
              <a:srgbClr val="00B050"/>
            </a:solidFill>
          </a:endParaRPr>
        </a:p>
      </dgm:t>
    </dgm:pt>
    <dgm:pt modelId="{470F7BEC-10CA-4983-BA5B-5F888408B8E9}" type="parTrans" cxnId="{4378D401-C5D1-4EE9-AC41-AA51C49D69E1}">
      <dgm:prSet/>
      <dgm:spPr/>
      <dgm:t>
        <a:bodyPr/>
        <a:lstStyle/>
        <a:p>
          <a:endParaRPr lang="en-US" sz="2400" b="0">
            <a:solidFill>
              <a:srgbClr val="00B050"/>
            </a:solidFill>
          </a:endParaRPr>
        </a:p>
      </dgm:t>
    </dgm:pt>
    <dgm:pt modelId="{6026A444-0651-40C4-8300-FE9DA1049614}" type="sibTrans" cxnId="{4378D401-C5D1-4EE9-AC41-AA51C49D69E1}">
      <dgm:prSet/>
      <dgm:spPr/>
      <dgm:t>
        <a:bodyPr/>
        <a:lstStyle/>
        <a:p>
          <a:endParaRPr lang="en-US" sz="2400" b="0">
            <a:solidFill>
              <a:srgbClr val="00B050"/>
            </a:solidFill>
          </a:endParaRPr>
        </a:p>
      </dgm:t>
    </dgm:pt>
    <dgm:pt modelId="{B2C9AF4B-500B-41D8-85A1-C974AE6F8E6E}">
      <dgm:prSet custT="1"/>
      <dgm:spPr/>
      <dgm:t>
        <a:bodyPr/>
        <a:lstStyle/>
        <a:p>
          <a:r>
            <a:rPr lang="pt-BR" sz="2400" b="0" i="1" dirty="0">
              <a:solidFill>
                <a:srgbClr val="00B050"/>
              </a:solidFill>
            </a:rPr>
            <a:t>sister </a:t>
          </a:r>
          <a:endParaRPr lang="en-US" sz="2400" b="0" dirty="0">
            <a:solidFill>
              <a:srgbClr val="00B050"/>
            </a:solidFill>
          </a:endParaRPr>
        </a:p>
      </dgm:t>
    </dgm:pt>
    <dgm:pt modelId="{2EA2D4B4-3D60-41D6-A849-D22C141FD92A}" type="parTrans" cxnId="{1DA54532-3D3E-411B-8BEF-6A00A5CD7928}">
      <dgm:prSet/>
      <dgm:spPr/>
      <dgm:t>
        <a:bodyPr/>
        <a:lstStyle/>
        <a:p>
          <a:endParaRPr lang="en-US" sz="2400" b="0">
            <a:solidFill>
              <a:srgbClr val="00B050"/>
            </a:solidFill>
          </a:endParaRPr>
        </a:p>
      </dgm:t>
    </dgm:pt>
    <dgm:pt modelId="{A327CCA8-1EF4-4ECF-9370-C4FA264972BB}" type="sibTrans" cxnId="{1DA54532-3D3E-411B-8BEF-6A00A5CD7928}">
      <dgm:prSet/>
      <dgm:spPr/>
      <dgm:t>
        <a:bodyPr/>
        <a:lstStyle/>
        <a:p>
          <a:endParaRPr lang="en-US" sz="2400" b="0">
            <a:solidFill>
              <a:srgbClr val="00B050"/>
            </a:solidFill>
          </a:endParaRPr>
        </a:p>
      </dgm:t>
    </dgm:pt>
    <dgm:pt modelId="{0D705D13-1182-4DF0-BE03-7AF7085BF3ED}">
      <dgm:prSet custT="1"/>
      <dgm:spPr/>
      <dgm:t>
        <a:bodyPr/>
        <a:lstStyle/>
        <a:p>
          <a:r>
            <a:rPr lang="pt-BR" sz="2400" b="0" i="1" dirty="0">
              <a:solidFill>
                <a:srgbClr val="00B050"/>
              </a:solidFill>
            </a:rPr>
            <a:t>daughter </a:t>
          </a:r>
          <a:endParaRPr lang="en-US" sz="2400" b="0" dirty="0">
            <a:solidFill>
              <a:srgbClr val="00B050"/>
            </a:solidFill>
          </a:endParaRPr>
        </a:p>
      </dgm:t>
    </dgm:pt>
    <dgm:pt modelId="{DD1FE926-3E39-429F-9299-06702EE54ED4}" type="parTrans" cxnId="{9962EE77-817A-49AA-B89E-01354218EAC9}">
      <dgm:prSet/>
      <dgm:spPr/>
      <dgm:t>
        <a:bodyPr/>
        <a:lstStyle/>
        <a:p>
          <a:endParaRPr lang="en-US" sz="2400" b="0">
            <a:solidFill>
              <a:srgbClr val="00B050"/>
            </a:solidFill>
          </a:endParaRPr>
        </a:p>
      </dgm:t>
    </dgm:pt>
    <dgm:pt modelId="{AD21CC3A-72B2-42EB-AC9E-69087F0DBDB6}" type="sibTrans" cxnId="{9962EE77-817A-49AA-B89E-01354218EAC9}">
      <dgm:prSet/>
      <dgm:spPr/>
      <dgm:t>
        <a:bodyPr/>
        <a:lstStyle/>
        <a:p>
          <a:endParaRPr lang="en-US" sz="2400" b="0">
            <a:solidFill>
              <a:srgbClr val="00B050"/>
            </a:solidFill>
          </a:endParaRPr>
        </a:p>
      </dgm:t>
    </dgm:pt>
    <dgm:pt modelId="{DA359C74-132A-41DB-B05F-413D1CBE63E5}">
      <dgm:prSet custT="1"/>
      <dgm:spPr/>
      <dgm:t>
        <a:bodyPr/>
        <a:lstStyle/>
        <a:p>
          <a:r>
            <a:rPr lang="pt-BR" sz="2400" b="0" i="1">
              <a:solidFill>
                <a:srgbClr val="00B050"/>
              </a:solidFill>
            </a:rPr>
            <a:t>granddaughter </a:t>
          </a:r>
          <a:endParaRPr lang="en-US" sz="2400" b="0">
            <a:solidFill>
              <a:srgbClr val="00B050"/>
            </a:solidFill>
          </a:endParaRPr>
        </a:p>
      </dgm:t>
    </dgm:pt>
    <dgm:pt modelId="{8FF09115-0335-4955-A307-7836107ACC07}" type="parTrans" cxnId="{3C2CDF76-E4CD-42A3-B591-026BC51B4F7B}">
      <dgm:prSet/>
      <dgm:spPr/>
      <dgm:t>
        <a:bodyPr/>
        <a:lstStyle/>
        <a:p>
          <a:endParaRPr lang="en-US" sz="2400" b="0">
            <a:solidFill>
              <a:srgbClr val="00B050"/>
            </a:solidFill>
          </a:endParaRPr>
        </a:p>
      </dgm:t>
    </dgm:pt>
    <dgm:pt modelId="{D2F3FBA3-5ADF-4A76-8953-40592B7E3781}" type="sibTrans" cxnId="{3C2CDF76-E4CD-42A3-B591-026BC51B4F7B}">
      <dgm:prSet/>
      <dgm:spPr/>
      <dgm:t>
        <a:bodyPr/>
        <a:lstStyle/>
        <a:p>
          <a:endParaRPr lang="en-US" sz="2400" b="0">
            <a:solidFill>
              <a:srgbClr val="00B050"/>
            </a:solidFill>
          </a:endParaRPr>
        </a:p>
      </dgm:t>
    </dgm:pt>
    <dgm:pt modelId="{CDA9660A-2BDB-44CB-9A85-D4E3ACA44050}">
      <dgm:prSet custT="1"/>
      <dgm:spPr/>
      <dgm:t>
        <a:bodyPr/>
        <a:lstStyle/>
        <a:p>
          <a:r>
            <a:rPr lang="pt-BR" sz="2400" b="0" i="1" dirty="0">
              <a:solidFill>
                <a:srgbClr val="00B050"/>
              </a:solidFill>
            </a:rPr>
            <a:t>aunt </a:t>
          </a:r>
          <a:endParaRPr lang="en-US" sz="2400" b="0" dirty="0">
            <a:solidFill>
              <a:srgbClr val="00B050"/>
            </a:solidFill>
          </a:endParaRPr>
        </a:p>
      </dgm:t>
    </dgm:pt>
    <dgm:pt modelId="{0FB84A46-6179-40CD-95F9-CFAF3F01D702}" type="parTrans" cxnId="{AE155359-29BA-4239-B205-8BF234E8C7E5}">
      <dgm:prSet/>
      <dgm:spPr/>
      <dgm:t>
        <a:bodyPr/>
        <a:lstStyle/>
        <a:p>
          <a:endParaRPr lang="en-US" sz="2400" b="0">
            <a:solidFill>
              <a:srgbClr val="00B050"/>
            </a:solidFill>
          </a:endParaRPr>
        </a:p>
      </dgm:t>
    </dgm:pt>
    <dgm:pt modelId="{F7F033DF-1621-4B42-8DA4-4EF2AE37B697}" type="sibTrans" cxnId="{AE155359-29BA-4239-B205-8BF234E8C7E5}">
      <dgm:prSet/>
      <dgm:spPr/>
      <dgm:t>
        <a:bodyPr/>
        <a:lstStyle/>
        <a:p>
          <a:endParaRPr lang="en-US" sz="2400" b="0">
            <a:solidFill>
              <a:srgbClr val="00B050"/>
            </a:solidFill>
          </a:endParaRPr>
        </a:p>
      </dgm:t>
    </dgm:pt>
    <dgm:pt modelId="{CB931B9A-86EF-644D-879E-9EFAC6208A36}">
      <dgm:prSet custT="1"/>
      <dgm:spPr/>
      <dgm:t>
        <a:bodyPr/>
        <a:lstStyle/>
        <a:p>
          <a:r>
            <a:rPr lang="pt-BR" sz="2400" b="0" i="1" dirty="0">
              <a:solidFill>
                <a:srgbClr val="00B050"/>
              </a:solidFill>
            </a:rPr>
            <a:t>niece</a:t>
          </a:r>
          <a:endParaRPr lang="en-US" sz="2400" b="0" dirty="0">
            <a:solidFill>
              <a:srgbClr val="00B050"/>
            </a:solidFill>
          </a:endParaRPr>
        </a:p>
      </dgm:t>
    </dgm:pt>
    <dgm:pt modelId="{6E74F084-7B21-C847-A859-FB4DD74B3984}" type="parTrans" cxnId="{9C0EEC95-7D51-F744-ADC5-8A31DE33839F}">
      <dgm:prSet/>
      <dgm:spPr/>
      <dgm:t>
        <a:bodyPr/>
        <a:lstStyle/>
        <a:p>
          <a:endParaRPr lang="pt-BR" sz="2400" b="0">
            <a:solidFill>
              <a:srgbClr val="00B050"/>
            </a:solidFill>
          </a:endParaRPr>
        </a:p>
      </dgm:t>
    </dgm:pt>
    <dgm:pt modelId="{A3AB01DC-BA37-2D4B-820A-B5ACB3524102}" type="sibTrans" cxnId="{9C0EEC95-7D51-F744-ADC5-8A31DE33839F}">
      <dgm:prSet/>
      <dgm:spPr/>
      <dgm:t>
        <a:bodyPr/>
        <a:lstStyle/>
        <a:p>
          <a:endParaRPr lang="pt-BR" sz="2400" b="0">
            <a:solidFill>
              <a:srgbClr val="00B050"/>
            </a:solidFill>
          </a:endParaRPr>
        </a:p>
      </dgm:t>
    </dgm:pt>
    <dgm:pt modelId="{71B3D452-EED3-BA4F-B26B-5F2D9F4E10E1}" type="pres">
      <dgm:prSet presAssocID="{5AD5A219-A12C-4561-857F-81013BDB403A}" presName="Name0" presStyleCnt="0">
        <dgm:presLayoutVars>
          <dgm:dir/>
          <dgm:animLvl val="lvl"/>
          <dgm:resizeHandles val="exact"/>
        </dgm:presLayoutVars>
      </dgm:prSet>
      <dgm:spPr/>
    </dgm:pt>
    <dgm:pt modelId="{0A002AE9-EFBC-DF4C-8301-C2434CB61840}" type="pres">
      <dgm:prSet presAssocID="{B77CDC5C-D05D-4480-8560-EA86205EAD72}" presName="linNode" presStyleCnt="0"/>
      <dgm:spPr/>
    </dgm:pt>
    <dgm:pt modelId="{26C5DA6A-18D9-8049-BF26-2F77D98DB20E}" type="pres">
      <dgm:prSet presAssocID="{B77CDC5C-D05D-4480-8560-EA86205EAD72}" presName="parentText" presStyleLbl="node1" presStyleIdx="0" presStyleCnt="7">
        <dgm:presLayoutVars>
          <dgm:chMax val="1"/>
          <dgm:bulletEnabled val="1"/>
        </dgm:presLayoutVars>
      </dgm:prSet>
      <dgm:spPr/>
    </dgm:pt>
    <dgm:pt modelId="{60271DD7-D41B-AB4D-BEA3-FB8D04FFAD39}" type="pres">
      <dgm:prSet presAssocID="{DCA74539-5062-4488-88B6-A8B82D4EAC2D}" presName="sp" presStyleCnt="0"/>
      <dgm:spPr/>
    </dgm:pt>
    <dgm:pt modelId="{FA0F4E65-2E5A-5A4B-82E3-AFAE536F5575}" type="pres">
      <dgm:prSet presAssocID="{568099A1-D2BD-4E7F-A947-F8DAA6DC57C5}" presName="linNode" presStyleCnt="0"/>
      <dgm:spPr/>
    </dgm:pt>
    <dgm:pt modelId="{94BDAB75-BB03-DC4B-ADE5-236FBA5D6F2F}" type="pres">
      <dgm:prSet presAssocID="{568099A1-D2BD-4E7F-A947-F8DAA6DC57C5}" presName="parentText" presStyleLbl="node1" presStyleIdx="1" presStyleCnt="7">
        <dgm:presLayoutVars>
          <dgm:chMax val="1"/>
          <dgm:bulletEnabled val="1"/>
        </dgm:presLayoutVars>
      </dgm:prSet>
      <dgm:spPr/>
    </dgm:pt>
    <dgm:pt modelId="{7AF638FC-7A56-504E-AB77-67324586AC20}" type="pres">
      <dgm:prSet presAssocID="{6026A444-0651-40C4-8300-FE9DA1049614}" presName="sp" presStyleCnt="0"/>
      <dgm:spPr/>
    </dgm:pt>
    <dgm:pt modelId="{75EA7BD3-92A1-AE49-AF0C-4AA586C6180A}" type="pres">
      <dgm:prSet presAssocID="{B2C9AF4B-500B-41D8-85A1-C974AE6F8E6E}" presName="linNode" presStyleCnt="0"/>
      <dgm:spPr/>
    </dgm:pt>
    <dgm:pt modelId="{192C05EE-0132-844A-9DE7-EDAA89FECB4F}" type="pres">
      <dgm:prSet presAssocID="{B2C9AF4B-500B-41D8-85A1-C974AE6F8E6E}" presName="parentText" presStyleLbl="node1" presStyleIdx="2" presStyleCnt="7">
        <dgm:presLayoutVars>
          <dgm:chMax val="1"/>
          <dgm:bulletEnabled val="1"/>
        </dgm:presLayoutVars>
      </dgm:prSet>
      <dgm:spPr/>
    </dgm:pt>
    <dgm:pt modelId="{E5082543-E18C-CD43-B3F0-673B88CA1D7D}" type="pres">
      <dgm:prSet presAssocID="{A327CCA8-1EF4-4ECF-9370-C4FA264972BB}" presName="sp" presStyleCnt="0"/>
      <dgm:spPr/>
    </dgm:pt>
    <dgm:pt modelId="{4E8256D6-30FA-704F-8F46-76DBF548C3AF}" type="pres">
      <dgm:prSet presAssocID="{0D705D13-1182-4DF0-BE03-7AF7085BF3ED}" presName="linNode" presStyleCnt="0"/>
      <dgm:spPr/>
    </dgm:pt>
    <dgm:pt modelId="{435A5789-B077-9949-AC10-C16EB9C30EC8}" type="pres">
      <dgm:prSet presAssocID="{0D705D13-1182-4DF0-BE03-7AF7085BF3ED}" presName="parentText" presStyleLbl="node1" presStyleIdx="3" presStyleCnt="7">
        <dgm:presLayoutVars>
          <dgm:chMax val="1"/>
          <dgm:bulletEnabled val="1"/>
        </dgm:presLayoutVars>
      </dgm:prSet>
      <dgm:spPr/>
    </dgm:pt>
    <dgm:pt modelId="{892FD8E4-A288-E04B-B36B-063049AED90C}" type="pres">
      <dgm:prSet presAssocID="{AD21CC3A-72B2-42EB-AC9E-69087F0DBDB6}" presName="sp" presStyleCnt="0"/>
      <dgm:spPr/>
    </dgm:pt>
    <dgm:pt modelId="{A9DA4B72-40C9-8E44-9586-5D44B0A1D146}" type="pres">
      <dgm:prSet presAssocID="{DA359C74-132A-41DB-B05F-413D1CBE63E5}" presName="linNode" presStyleCnt="0"/>
      <dgm:spPr/>
    </dgm:pt>
    <dgm:pt modelId="{32EC7444-2A9B-4245-B422-22AA88F34251}" type="pres">
      <dgm:prSet presAssocID="{DA359C74-132A-41DB-B05F-413D1CBE63E5}" presName="parentText" presStyleLbl="node1" presStyleIdx="4" presStyleCnt="7">
        <dgm:presLayoutVars>
          <dgm:chMax val="1"/>
          <dgm:bulletEnabled val="1"/>
        </dgm:presLayoutVars>
      </dgm:prSet>
      <dgm:spPr/>
    </dgm:pt>
    <dgm:pt modelId="{FD55F0B9-8E0B-1E41-A6C7-52A25C92DF49}" type="pres">
      <dgm:prSet presAssocID="{D2F3FBA3-5ADF-4A76-8953-40592B7E3781}" presName="sp" presStyleCnt="0"/>
      <dgm:spPr/>
    </dgm:pt>
    <dgm:pt modelId="{4002D3C4-C136-7B44-9F40-66BD5CE9866E}" type="pres">
      <dgm:prSet presAssocID="{CDA9660A-2BDB-44CB-9A85-D4E3ACA44050}" presName="linNode" presStyleCnt="0"/>
      <dgm:spPr/>
    </dgm:pt>
    <dgm:pt modelId="{BF19E40C-B358-614E-9B28-7800A9982E79}" type="pres">
      <dgm:prSet presAssocID="{CDA9660A-2BDB-44CB-9A85-D4E3ACA44050}" presName="parentText" presStyleLbl="node1" presStyleIdx="5" presStyleCnt="7">
        <dgm:presLayoutVars>
          <dgm:chMax val="1"/>
          <dgm:bulletEnabled val="1"/>
        </dgm:presLayoutVars>
      </dgm:prSet>
      <dgm:spPr/>
    </dgm:pt>
    <dgm:pt modelId="{C22E6255-3D61-EA4F-A169-62D3815DB163}" type="pres">
      <dgm:prSet presAssocID="{F7F033DF-1621-4B42-8DA4-4EF2AE37B697}" presName="sp" presStyleCnt="0"/>
      <dgm:spPr/>
    </dgm:pt>
    <dgm:pt modelId="{9BBF88CC-D086-C247-9CBB-AF23010B5882}" type="pres">
      <dgm:prSet presAssocID="{CB931B9A-86EF-644D-879E-9EFAC6208A36}" presName="linNode" presStyleCnt="0"/>
      <dgm:spPr/>
    </dgm:pt>
    <dgm:pt modelId="{72EF0262-8008-EA4E-9233-0431A5FFCDEC}" type="pres">
      <dgm:prSet presAssocID="{CB931B9A-86EF-644D-879E-9EFAC6208A36}" presName="parentText" presStyleLbl="node1" presStyleIdx="6" presStyleCnt="7">
        <dgm:presLayoutVars>
          <dgm:chMax val="1"/>
          <dgm:bulletEnabled val="1"/>
        </dgm:presLayoutVars>
      </dgm:prSet>
      <dgm:spPr/>
    </dgm:pt>
  </dgm:ptLst>
  <dgm:cxnLst>
    <dgm:cxn modelId="{4378D401-C5D1-4EE9-AC41-AA51C49D69E1}" srcId="{5AD5A219-A12C-4561-857F-81013BDB403A}" destId="{568099A1-D2BD-4E7F-A947-F8DAA6DC57C5}" srcOrd="1" destOrd="0" parTransId="{470F7BEC-10CA-4983-BA5B-5F888408B8E9}" sibTransId="{6026A444-0651-40C4-8300-FE9DA1049614}"/>
    <dgm:cxn modelId="{897B8908-3245-4944-8427-C8FED345AF07}" type="presOf" srcId="{DA359C74-132A-41DB-B05F-413D1CBE63E5}" destId="{32EC7444-2A9B-4245-B422-22AA88F34251}" srcOrd="0" destOrd="0" presId="urn:microsoft.com/office/officeart/2005/8/layout/vList5"/>
    <dgm:cxn modelId="{82275F09-130C-1A45-AD37-A72E4966C668}" type="presOf" srcId="{B2C9AF4B-500B-41D8-85A1-C974AE6F8E6E}" destId="{192C05EE-0132-844A-9DE7-EDAA89FECB4F}" srcOrd="0" destOrd="0" presId="urn:microsoft.com/office/officeart/2005/8/layout/vList5"/>
    <dgm:cxn modelId="{50A9940B-DD1C-3E4C-BF22-0FFA5147D273}" type="presOf" srcId="{5AD5A219-A12C-4561-857F-81013BDB403A}" destId="{71B3D452-EED3-BA4F-B26B-5F2D9F4E10E1}" srcOrd="0" destOrd="0" presId="urn:microsoft.com/office/officeart/2005/8/layout/vList5"/>
    <dgm:cxn modelId="{1DA54532-3D3E-411B-8BEF-6A00A5CD7928}" srcId="{5AD5A219-A12C-4561-857F-81013BDB403A}" destId="{B2C9AF4B-500B-41D8-85A1-C974AE6F8E6E}" srcOrd="2" destOrd="0" parTransId="{2EA2D4B4-3D60-41D6-A849-D22C141FD92A}" sibTransId="{A327CCA8-1EF4-4ECF-9370-C4FA264972BB}"/>
    <dgm:cxn modelId="{AE155359-29BA-4239-B205-8BF234E8C7E5}" srcId="{5AD5A219-A12C-4561-857F-81013BDB403A}" destId="{CDA9660A-2BDB-44CB-9A85-D4E3ACA44050}" srcOrd="5" destOrd="0" parTransId="{0FB84A46-6179-40CD-95F9-CFAF3F01D702}" sibTransId="{F7F033DF-1621-4B42-8DA4-4EF2AE37B697}"/>
    <dgm:cxn modelId="{65895873-D68A-EC4C-976E-4C2673DCB357}" type="presOf" srcId="{CDA9660A-2BDB-44CB-9A85-D4E3ACA44050}" destId="{BF19E40C-B358-614E-9B28-7800A9982E79}" srcOrd="0" destOrd="0" presId="urn:microsoft.com/office/officeart/2005/8/layout/vList5"/>
    <dgm:cxn modelId="{3C2CDF76-E4CD-42A3-B591-026BC51B4F7B}" srcId="{5AD5A219-A12C-4561-857F-81013BDB403A}" destId="{DA359C74-132A-41DB-B05F-413D1CBE63E5}" srcOrd="4" destOrd="0" parTransId="{8FF09115-0335-4955-A307-7836107ACC07}" sibTransId="{D2F3FBA3-5ADF-4A76-8953-40592B7E3781}"/>
    <dgm:cxn modelId="{9962EE77-817A-49AA-B89E-01354218EAC9}" srcId="{5AD5A219-A12C-4561-857F-81013BDB403A}" destId="{0D705D13-1182-4DF0-BE03-7AF7085BF3ED}" srcOrd="3" destOrd="0" parTransId="{DD1FE926-3E39-429F-9299-06702EE54ED4}" sibTransId="{AD21CC3A-72B2-42EB-AC9E-69087F0DBDB6}"/>
    <dgm:cxn modelId="{9C0EEC95-7D51-F744-ADC5-8A31DE33839F}" srcId="{5AD5A219-A12C-4561-857F-81013BDB403A}" destId="{CB931B9A-86EF-644D-879E-9EFAC6208A36}" srcOrd="6" destOrd="0" parTransId="{6E74F084-7B21-C847-A859-FB4DD74B3984}" sibTransId="{A3AB01DC-BA37-2D4B-820A-B5ACB3524102}"/>
    <dgm:cxn modelId="{A6128A99-D274-4F42-AA0C-C67EF99046B1}" srcId="{5AD5A219-A12C-4561-857F-81013BDB403A}" destId="{B77CDC5C-D05D-4480-8560-EA86205EAD72}" srcOrd="0" destOrd="0" parTransId="{15501001-B4B2-4C89-B66B-11D8ED089831}" sibTransId="{DCA74539-5062-4488-88B6-A8B82D4EAC2D}"/>
    <dgm:cxn modelId="{C577E6B6-6C5F-DF44-9B4B-E008FA989280}" type="presOf" srcId="{0D705D13-1182-4DF0-BE03-7AF7085BF3ED}" destId="{435A5789-B077-9949-AC10-C16EB9C30EC8}" srcOrd="0" destOrd="0" presId="urn:microsoft.com/office/officeart/2005/8/layout/vList5"/>
    <dgm:cxn modelId="{433717C1-37CB-F544-9980-57954B379FB8}" type="presOf" srcId="{CB931B9A-86EF-644D-879E-9EFAC6208A36}" destId="{72EF0262-8008-EA4E-9233-0431A5FFCDEC}" srcOrd="0" destOrd="0" presId="urn:microsoft.com/office/officeart/2005/8/layout/vList5"/>
    <dgm:cxn modelId="{9C2094DC-CF4B-6C45-945C-6F0F6E218F9C}" type="presOf" srcId="{B77CDC5C-D05D-4480-8560-EA86205EAD72}" destId="{26C5DA6A-18D9-8049-BF26-2F77D98DB20E}" srcOrd="0" destOrd="0" presId="urn:microsoft.com/office/officeart/2005/8/layout/vList5"/>
    <dgm:cxn modelId="{5305F9E3-A61E-AE47-9C1B-54242627C258}" type="presOf" srcId="{568099A1-D2BD-4E7F-A947-F8DAA6DC57C5}" destId="{94BDAB75-BB03-DC4B-ADE5-236FBA5D6F2F}" srcOrd="0" destOrd="0" presId="urn:microsoft.com/office/officeart/2005/8/layout/vList5"/>
    <dgm:cxn modelId="{7E88D8ED-AF52-2B42-8C58-1B00044E271F}" type="presParOf" srcId="{71B3D452-EED3-BA4F-B26B-5F2D9F4E10E1}" destId="{0A002AE9-EFBC-DF4C-8301-C2434CB61840}" srcOrd="0" destOrd="0" presId="urn:microsoft.com/office/officeart/2005/8/layout/vList5"/>
    <dgm:cxn modelId="{6A0C5DBC-DA03-C844-9651-93EF1771A095}" type="presParOf" srcId="{0A002AE9-EFBC-DF4C-8301-C2434CB61840}" destId="{26C5DA6A-18D9-8049-BF26-2F77D98DB20E}" srcOrd="0" destOrd="0" presId="urn:microsoft.com/office/officeart/2005/8/layout/vList5"/>
    <dgm:cxn modelId="{B0CCE1BA-9EB2-054B-9E52-9116E84CCCB9}" type="presParOf" srcId="{71B3D452-EED3-BA4F-B26B-5F2D9F4E10E1}" destId="{60271DD7-D41B-AB4D-BEA3-FB8D04FFAD39}" srcOrd="1" destOrd="0" presId="urn:microsoft.com/office/officeart/2005/8/layout/vList5"/>
    <dgm:cxn modelId="{D987C1A7-3648-8C46-8D71-40CFBB41DFE4}" type="presParOf" srcId="{71B3D452-EED3-BA4F-B26B-5F2D9F4E10E1}" destId="{FA0F4E65-2E5A-5A4B-82E3-AFAE536F5575}" srcOrd="2" destOrd="0" presId="urn:microsoft.com/office/officeart/2005/8/layout/vList5"/>
    <dgm:cxn modelId="{3A638EDF-D118-B74F-B1DD-4C0BD7A4AF80}" type="presParOf" srcId="{FA0F4E65-2E5A-5A4B-82E3-AFAE536F5575}" destId="{94BDAB75-BB03-DC4B-ADE5-236FBA5D6F2F}" srcOrd="0" destOrd="0" presId="urn:microsoft.com/office/officeart/2005/8/layout/vList5"/>
    <dgm:cxn modelId="{A53E6313-D7AF-174C-8899-7A7F252CB626}" type="presParOf" srcId="{71B3D452-EED3-BA4F-B26B-5F2D9F4E10E1}" destId="{7AF638FC-7A56-504E-AB77-67324586AC20}" srcOrd="3" destOrd="0" presId="urn:microsoft.com/office/officeart/2005/8/layout/vList5"/>
    <dgm:cxn modelId="{566F1B70-2640-5947-B0E3-836BA2C38DEE}" type="presParOf" srcId="{71B3D452-EED3-BA4F-B26B-5F2D9F4E10E1}" destId="{75EA7BD3-92A1-AE49-AF0C-4AA586C6180A}" srcOrd="4" destOrd="0" presId="urn:microsoft.com/office/officeart/2005/8/layout/vList5"/>
    <dgm:cxn modelId="{5B2CF7F4-6B7A-A94A-AF93-90C42DDC08D7}" type="presParOf" srcId="{75EA7BD3-92A1-AE49-AF0C-4AA586C6180A}" destId="{192C05EE-0132-844A-9DE7-EDAA89FECB4F}" srcOrd="0" destOrd="0" presId="urn:microsoft.com/office/officeart/2005/8/layout/vList5"/>
    <dgm:cxn modelId="{5D593EAC-6407-3C4E-9568-32D9AFE5373F}" type="presParOf" srcId="{71B3D452-EED3-BA4F-B26B-5F2D9F4E10E1}" destId="{E5082543-E18C-CD43-B3F0-673B88CA1D7D}" srcOrd="5" destOrd="0" presId="urn:microsoft.com/office/officeart/2005/8/layout/vList5"/>
    <dgm:cxn modelId="{6DB96E41-87E6-6540-AE8A-651F0EF3A7CB}" type="presParOf" srcId="{71B3D452-EED3-BA4F-B26B-5F2D9F4E10E1}" destId="{4E8256D6-30FA-704F-8F46-76DBF548C3AF}" srcOrd="6" destOrd="0" presId="urn:microsoft.com/office/officeart/2005/8/layout/vList5"/>
    <dgm:cxn modelId="{D9A7DD9E-0A27-5745-A29A-62AD64CB37A6}" type="presParOf" srcId="{4E8256D6-30FA-704F-8F46-76DBF548C3AF}" destId="{435A5789-B077-9949-AC10-C16EB9C30EC8}" srcOrd="0" destOrd="0" presId="urn:microsoft.com/office/officeart/2005/8/layout/vList5"/>
    <dgm:cxn modelId="{62269E63-40A0-4048-9228-F451737358BA}" type="presParOf" srcId="{71B3D452-EED3-BA4F-B26B-5F2D9F4E10E1}" destId="{892FD8E4-A288-E04B-B36B-063049AED90C}" srcOrd="7" destOrd="0" presId="urn:microsoft.com/office/officeart/2005/8/layout/vList5"/>
    <dgm:cxn modelId="{314F0847-ADF8-334A-A79F-64E4FCFC9BFE}" type="presParOf" srcId="{71B3D452-EED3-BA4F-B26B-5F2D9F4E10E1}" destId="{A9DA4B72-40C9-8E44-9586-5D44B0A1D146}" srcOrd="8" destOrd="0" presId="urn:microsoft.com/office/officeart/2005/8/layout/vList5"/>
    <dgm:cxn modelId="{EEABDF2A-3549-F14D-A4F4-8DE87F910746}" type="presParOf" srcId="{A9DA4B72-40C9-8E44-9586-5D44B0A1D146}" destId="{32EC7444-2A9B-4245-B422-22AA88F34251}" srcOrd="0" destOrd="0" presId="urn:microsoft.com/office/officeart/2005/8/layout/vList5"/>
    <dgm:cxn modelId="{2CF1B588-9108-A641-ABF5-4D7FEDFB33C1}" type="presParOf" srcId="{71B3D452-EED3-BA4F-B26B-5F2D9F4E10E1}" destId="{FD55F0B9-8E0B-1E41-A6C7-52A25C92DF49}" srcOrd="9" destOrd="0" presId="urn:microsoft.com/office/officeart/2005/8/layout/vList5"/>
    <dgm:cxn modelId="{948BC302-5C4E-9F41-8FC3-2AC5237D2FED}" type="presParOf" srcId="{71B3D452-EED3-BA4F-B26B-5F2D9F4E10E1}" destId="{4002D3C4-C136-7B44-9F40-66BD5CE9866E}" srcOrd="10" destOrd="0" presId="urn:microsoft.com/office/officeart/2005/8/layout/vList5"/>
    <dgm:cxn modelId="{B0E47947-2C41-AF42-B0FD-0916E643D089}" type="presParOf" srcId="{4002D3C4-C136-7B44-9F40-66BD5CE9866E}" destId="{BF19E40C-B358-614E-9B28-7800A9982E79}" srcOrd="0" destOrd="0" presId="urn:microsoft.com/office/officeart/2005/8/layout/vList5"/>
    <dgm:cxn modelId="{A1AC8CEE-6D76-8447-9409-7454F7A0A325}" type="presParOf" srcId="{71B3D452-EED3-BA4F-B26B-5F2D9F4E10E1}" destId="{C22E6255-3D61-EA4F-A169-62D3815DB163}" srcOrd="11" destOrd="0" presId="urn:microsoft.com/office/officeart/2005/8/layout/vList5"/>
    <dgm:cxn modelId="{39417942-36B4-AA43-8F6C-E7E756C707AB}" type="presParOf" srcId="{71B3D452-EED3-BA4F-B26B-5F2D9F4E10E1}" destId="{9BBF88CC-D086-C247-9CBB-AF23010B5882}" srcOrd="12" destOrd="0" presId="urn:microsoft.com/office/officeart/2005/8/layout/vList5"/>
    <dgm:cxn modelId="{CA6FC045-5866-834C-93D4-291AA1C97458}" type="presParOf" srcId="{9BBF88CC-D086-C247-9CBB-AF23010B5882}" destId="{72EF0262-8008-EA4E-9233-0431A5FFCDEC}"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D5A219-A12C-4561-857F-81013BDB403A}"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B77CDC5C-D05D-4480-8560-EA86205EAD72}">
      <dgm:prSet custT="1"/>
      <dgm:spPr/>
      <dgm:t>
        <a:bodyPr/>
        <a:lstStyle/>
        <a:p>
          <a:r>
            <a:rPr lang="pt-BR" sz="2400" b="0" i="1" dirty="0">
              <a:solidFill>
                <a:srgbClr val="7030A0"/>
              </a:solidFill>
            </a:rPr>
            <a:t>parents</a:t>
          </a:r>
          <a:endParaRPr lang="en-US" sz="2400" b="0" dirty="0">
            <a:solidFill>
              <a:srgbClr val="7030A0"/>
            </a:solidFill>
          </a:endParaRPr>
        </a:p>
      </dgm:t>
    </dgm:pt>
    <dgm:pt modelId="{15501001-B4B2-4C89-B66B-11D8ED089831}" type="parTrans" cxnId="{A6128A99-D274-4F42-AA0C-C67EF99046B1}">
      <dgm:prSet/>
      <dgm:spPr/>
      <dgm:t>
        <a:bodyPr/>
        <a:lstStyle/>
        <a:p>
          <a:endParaRPr lang="en-US" sz="2400" b="0">
            <a:solidFill>
              <a:srgbClr val="7030A0"/>
            </a:solidFill>
          </a:endParaRPr>
        </a:p>
      </dgm:t>
    </dgm:pt>
    <dgm:pt modelId="{DCA74539-5062-4488-88B6-A8B82D4EAC2D}" type="sibTrans" cxnId="{A6128A99-D274-4F42-AA0C-C67EF99046B1}">
      <dgm:prSet/>
      <dgm:spPr/>
      <dgm:t>
        <a:bodyPr/>
        <a:lstStyle/>
        <a:p>
          <a:endParaRPr lang="en-US" sz="2400" b="0">
            <a:solidFill>
              <a:srgbClr val="7030A0"/>
            </a:solidFill>
          </a:endParaRPr>
        </a:p>
      </dgm:t>
    </dgm:pt>
    <dgm:pt modelId="{568099A1-D2BD-4E7F-A947-F8DAA6DC57C5}">
      <dgm:prSet custT="1"/>
      <dgm:spPr/>
      <dgm:t>
        <a:bodyPr/>
        <a:lstStyle/>
        <a:p>
          <a:r>
            <a:rPr lang="pt-BR" sz="2400" b="0" i="1" dirty="0">
              <a:solidFill>
                <a:srgbClr val="7030A0"/>
              </a:solidFill>
            </a:rPr>
            <a:t>grandparents</a:t>
          </a:r>
          <a:endParaRPr lang="en-US" sz="2400" b="0" dirty="0">
            <a:solidFill>
              <a:srgbClr val="7030A0"/>
            </a:solidFill>
          </a:endParaRPr>
        </a:p>
      </dgm:t>
    </dgm:pt>
    <dgm:pt modelId="{470F7BEC-10CA-4983-BA5B-5F888408B8E9}" type="parTrans" cxnId="{4378D401-C5D1-4EE9-AC41-AA51C49D69E1}">
      <dgm:prSet/>
      <dgm:spPr/>
      <dgm:t>
        <a:bodyPr/>
        <a:lstStyle/>
        <a:p>
          <a:endParaRPr lang="en-US" sz="2400" b="0">
            <a:solidFill>
              <a:srgbClr val="7030A0"/>
            </a:solidFill>
          </a:endParaRPr>
        </a:p>
      </dgm:t>
    </dgm:pt>
    <dgm:pt modelId="{6026A444-0651-40C4-8300-FE9DA1049614}" type="sibTrans" cxnId="{4378D401-C5D1-4EE9-AC41-AA51C49D69E1}">
      <dgm:prSet/>
      <dgm:spPr/>
      <dgm:t>
        <a:bodyPr/>
        <a:lstStyle/>
        <a:p>
          <a:endParaRPr lang="en-US" sz="2400" b="0">
            <a:solidFill>
              <a:srgbClr val="7030A0"/>
            </a:solidFill>
          </a:endParaRPr>
        </a:p>
      </dgm:t>
    </dgm:pt>
    <dgm:pt modelId="{B2C9AF4B-500B-41D8-85A1-C974AE6F8E6E}">
      <dgm:prSet custT="1"/>
      <dgm:spPr/>
      <dgm:t>
        <a:bodyPr/>
        <a:lstStyle/>
        <a:p>
          <a:r>
            <a:rPr lang="pt-BR" sz="2400" b="0" i="1" dirty="0">
              <a:solidFill>
                <a:srgbClr val="7030A0"/>
              </a:solidFill>
            </a:rPr>
            <a:t>children</a:t>
          </a:r>
          <a:endParaRPr lang="en-US" sz="2400" b="0" dirty="0">
            <a:solidFill>
              <a:srgbClr val="7030A0"/>
            </a:solidFill>
          </a:endParaRPr>
        </a:p>
      </dgm:t>
    </dgm:pt>
    <dgm:pt modelId="{2EA2D4B4-3D60-41D6-A849-D22C141FD92A}" type="parTrans" cxnId="{1DA54532-3D3E-411B-8BEF-6A00A5CD7928}">
      <dgm:prSet/>
      <dgm:spPr/>
      <dgm:t>
        <a:bodyPr/>
        <a:lstStyle/>
        <a:p>
          <a:endParaRPr lang="en-US" sz="2400" b="0">
            <a:solidFill>
              <a:srgbClr val="7030A0"/>
            </a:solidFill>
          </a:endParaRPr>
        </a:p>
      </dgm:t>
    </dgm:pt>
    <dgm:pt modelId="{A327CCA8-1EF4-4ECF-9370-C4FA264972BB}" type="sibTrans" cxnId="{1DA54532-3D3E-411B-8BEF-6A00A5CD7928}">
      <dgm:prSet/>
      <dgm:spPr/>
      <dgm:t>
        <a:bodyPr/>
        <a:lstStyle/>
        <a:p>
          <a:endParaRPr lang="en-US" sz="2400" b="0">
            <a:solidFill>
              <a:srgbClr val="7030A0"/>
            </a:solidFill>
          </a:endParaRPr>
        </a:p>
      </dgm:t>
    </dgm:pt>
    <dgm:pt modelId="{71B3D452-EED3-BA4F-B26B-5F2D9F4E10E1}" type="pres">
      <dgm:prSet presAssocID="{5AD5A219-A12C-4561-857F-81013BDB403A}" presName="Name0" presStyleCnt="0">
        <dgm:presLayoutVars>
          <dgm:dir/>
          <dgm:animLvl val="lvl"/>
          <dgm:resizeHandles val="exact"/>
        </dgm:presLayoutVars>
      </dgm:prSet>
      <dgm:spPr/>
    </dgm:pt>
    <dgm:pt modelId="{0A002AE9-EFBC-DF4C-8301-C2434CB61840}" type="pres">
      <dgm:prSet presAssocID="{B77CDC5C-D05D-4480-8560-EA86205EAD72}" presName="linNode" presStyleCnt="0"/>
      <dgm:spPr/>
    </dgm:pt>
    <dgm:pt modelId="{26C5DA6A-18D9-8049-BF26-2F77D98DB20E}" type="pres">
      <dgm:prSet presAssocID="{B77CDC5C-D05D-4480-8560-EA86205EAD72}" presName="parentText" presStyleLbl="node1" presStyleIdx="0" presStyleCnt="3">
        <dgm:presLayoutVars>
          <dgm:chMax val="1"/>
          <dgm:bulletEnabled val="1"/>
        </dgm:presLayoutVars>
      </dgm:prSet>
      <dgm:spPr/>
    </dgm:pt>
    <dgm:pt modelId="{60271DD7-D41B-AB4D-BEA3-FB8D04FFAD39}" type="pres">
      <dgm:prSet presAssocID="{DCA74539-5062-4488-88B6-A8B82D4EAC2D}" presName="sp" presStyleCnt="0"/>
      <dgm:spPr/>
    </dgm:pt>
    <dgm:pt modelId="{FA0F4E65-2E5A-5A4B-82E3-AFAE536F5575}" type="pres">
      <dgm:prSet presAssocID="{568099A1-D2BD-4E7F-A947-F8DAA6DC57C5}" presName="linNode" presStyleCnt="0"/>
      <dgm:spPr/>
    </dgm:pt>
    <dgm:pt modelId="{94BDAB75-BB03-DC4B-ADE5-236FBA5D6F2F}" type="pres">
      <dgm:prSet presAssocID="{568099A1-D2BD-4E7F-A947-F8DAA6DC57C5}" presName="parentText" presStyleLbl="node1" presStyleIdx="1" presStyleCnt="3">
        <dgm:presLayoutVars>
          <dgm:chMax val="1"/>
          <dgm:bulletEnabled val="1"/>
        </dgm:presLayoutVars>
      </dgm:prSet>
      <dgm:spPr/>
    </dgm:pt>
    <dgm:pt modelId="{7AF638FC-7A56-504E-AB77-67324586AC20}" type="pres">
      <dgm:prSet presAssocID="{6026A444-0651-40C4-8300-FE9DA1049614}" presName="sp" presStyleCnt="0"/>
      <dgm:spPr/>
    </dgm:pt>
    <dgm:pt modelId="{75EA7BD3-92A1-AE49-AF0C-4AA586C6180A}" type="pres">
      <dgm:prSet presAssocID="{B2C9AF4B-500B-41D8-85A1-C974AE6F8E6E}" presName="linNode" presStyleCnt="0"/>
      <dgm:spPr/>
    </dgm:pt>
    <dgm:pt modelId="{192C05EE-0132-844A-9DE7-EDAA89FECB4F}" type="pres">
      <dgm:prSet presAssocID="{B2C9AF4B-500B-41D8-85A1-C974AE6F8E6E}" presName="parentText" presStyleLbl="node1" presStyleIdx="2" presStyleCnt="3">
        <dgm:presLayoutVars>
          <dgm:chMax val="1"/>
          <dgm:bulletEnabled val="1"/>
        </dgm:presLayoutVars>
      </dgm:prSet>
      <dgm:spPr/>
    </dgm:pt>
  </dgm:ptLst>
  <dgm:cxnLst>
    <dgm:cxn modelId="{4378D401-C5D1-4EE9-AC41-AA51C49D69E1}" srcId="{5AD5A219-A12C-4561-857F-81013BDB403A}" destId="{568099A1-D2BD-4E7F-A947-F8DAA6DC57C5}" srcOrd="1" destOrd="0" parTransId="{470F7BEC-10CA-4983-BA5B-5F888408B8E9}" sibTransId="{6026A444-0651-40C4-8300-FE9DA1049614}"/>
    <dgm:cxn modelId="{82275F09-130C-1A45-AD37-A72E4966C668}" type="presOf" srcId="{B2C9AF4B-500B-41D8-85A1-C974AE6F8E6E}" destId="{192C05EE-0132-844A-9DE7-EDAA89FECB4F}" srcOrd="0" destOrd="0" presId="urn:microsoft.com/office/officeart/2005/8/layout/vList5"/>
    <dgm:cxn modelId="{50A9940B-DD1C-3E4C-BF22-0FFA5147D273}" type="presOf" srcId="{5AD5A219-A12C-4561-857F-81013BDB403A}" destId="{71B3D452-EED3-BA4F-B26B-5F2D9F4E10E1}" srcOrd="0" destOrd="0" presId="urn:microsoft.com/office/officeart/2005/8/layout/vList5"/>
    <dgm:cxn modelId="{1DA54532-3D3E-411B-8BEF-6A00A5CD7928}" srcId="{5AD5A219-A12C-4561-857F-81013BDB403A}" destId="{B2C9AF4B-500B-41D8-85A1-C974AE6F8E6E}" srcOrd="2" destOrd="0" parTransId="{2EA2D4B4-3D60-41D6-A849-D22C141FD92A}" sibTransId="{A327CCA8-1EF4-4ECF-9370-C4FA264972BB}"/>
    <dgm:cxn modelId="{A6128A99-D274-4F42-AA0C-C67EF99046B1}" srcId="{5AD5A219-A12C-4561-857F-81013BDB403A}" destId="{B77CDC5C-D05D-4480-8560-EA86205EAD72}" srcOrd="0" destOrd="0" parTransId="{15501001-B4B2-4C89-B66B-11D8ED089831}" sibTransId="{DCA74539-5062-4488-88B6-A8B82D4EAC2D}"/>
    <dgm:cxn modelId="{9C2094DC-CF4B-6C45-945C-6F0F6E218F9C}" type="presOf" srcId="{B77CDC5C-D05D-4480-8560-EA86205EAD72}" destId="{26C5DA6A-18D9-8049-BF26-2F77D98DB20E}" srcOrd="0" destOrd="0" presId="urn:microsoft.com/office/officeart/2005/8/layout/vList5"/>
    <dgm:cxn modelId="{5305F9E3-A61E-AE47-9C1B-54242627C258}" type="presOf" srcId="{568099A1-D2BD-4E7F-A947-F8DAA6DC57C5}" destId="{94BDAB75-BB03-DC4B-ADE5-236FBA5D6F2F}" srcOrd="0" destOrd="0" presId="urn:microsoft.com/office/officeart/2005/8/layout/vList5"/>
    <dgm:cxn modelId="{7E88D8ED-AF52-2B42-8C58-1B00044E271F}" type="presParOf" srcId="{71B3D452-EED3-BA4F-B26B-5F2D9F4E10E1}" destId="{0A002AE9-EFBC-DF4C-8301-C2434CB61840}" srcOrd="0" destOrd="0" presId="urn:microsoft.com/office/officeart/2005/8/layout/vList5"/>
    <dgm:cxn modelId="{6A0C5DBC-DA03-C844-9651-93EF1771A095}" type="presParOf" srcId="{0A002AE9-EFBC-DF4C-8301-C2434CB61840}" destId="{26C5DA6A-18D9-8049-BF26-2F77D98DB20E}" srcOrd="0" destOrd="0" presId="urn:microsoft.com/office/officeart/2005/8/layout/vList5"/>
    <dgm:cxn modelId="{B0CCE1BA-9EB2-054B-9E52-9116E84CCCB9}" type="presParOf" srcId="{71B3D452-EED3-BA4F-B26B-5F2D9F4E10E1}" destId="{60271DD7-D41B-AB4D-BEA3-FB8D04FFAD39}" srcOrd="1" destOrd="0" presId="urn:microsoft.com/office/officeart/2005/8/layout/vList5"/>
    <dgm:cxn modelId="{D987C1A7-3648-8C46-8D71-40CFBB41DFE4}" type="presParOf" srcId="{71B3D452-EED3-BA4F-B26B-5F2D9F4E10E1}" destId="{FA0F4E65-2E5A-5A4B-82E3-AFAE536F5575}" srcOrd="2" destOrd="0" presId="urn:microsoft.com/office/officeart/2005/8/layout/vList5"/>
    <dgm:cxn modelId="{3A638EDF-D118-B74F-B1DD-4C0BD7A4AF80}" type="presParOf" srcId="{FA0F4E65-2E5A-5A4B-82E3-AFAE536F5575}" destId="{94BDAB75-BB03-DC4B-ADE5-236FBA5D6F2F}" srcOrd="0" destOrd="0" presId="urn:microsoft.com/office/officeart/2005/8/layout/vList5"/>
    <dgm:cxn modelId="{A53E6313-D7AF-174C-8899-7A7F252CB626}" type="presParOf" srcId="{71B3D452-EED3-BA4F-B26B-5F2D9F4E10E1}" destId="{7AF638FC-7A56-504E-AB77-67324586AC20}" srcOrd="3" destOrd="0" presId="urn:microsoft.com/office/officeart/2005/8/layout/vList5"/>
    <dgm:cxn modelId="{566F1B70-2640-5947-B0E3-836BA2C38DEE}" type="presParOf" srcId="{71B3D452-EED3-BA4F-B26B-5F2D9F4E10E1}" destId="{75EA7BD3-92A1-AE49-AF0C-4AA586C6180A}" srcOrd="4" destOrd="0" presId="urn:microsoft.com/office/officeart/2005/8/layout/vList5"/>
    <dgm:cxn modelId="{5B2CF7F4-6B7A-A94A-AF93-90C42DDC08D7}" type="presParOf" srcId="{75EA7BD3-92A1-AE49-AF0C-4AA586C6180A}" destId="{192C05EE-0132-844A-9DE7-EDAA89FECB4F}"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EFBFD840-E6BF-45B7-87F7-2D479714D2A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65A95AF-FB7A-4C85-8887-2C518A898AF3}">
      <dgm:prSet/>
      <dgm:spPr/>
      <dgm:t>
        <a:bodyPr/>
        <a:lstStyle/>
        <a:p>
          <a:r>
            <a:rPr lang="pt-BR" i="1"/>
            <a:t>blues </a:t>
          </a:r>
          <a:endParaRPr lang="en-US"/>
        </a:p>
      </dgm:t>
    </dgm:pt>
    <dgm:pt modelId="{67F499DC-AAA2-4961-8252-853847050C3A}" type="parTrans" cxnId="{E8B24AA5-9AD1-4B0D-A82F-E158C451D750}">
      <dgm:prSet/>
      <dgm:spPr/>
      <dgm:t>
        <a:bodyPr/>
        <a:lstStyle/>
        <a:p>
          <a:endParaRPr lang="en-US"/>
        </a:p>
      </dgm:t>
    </dgm:pt>
    <dgm:pt modelId="{B338C449-387F-4625-B84C-F0A17D00D6AA}" type="sibTrans" cxnId="{E8B24AA5-9AD1-4B0D-A82F-E158C451D750}">
      <dgm:prSet/>
      <dgm:spPr/>
      <dgm:t>
        <a:bodyPr/>
        <a:lstStyle/>
        <a:p>
          <a:endParaRPr lang="en-US"/>
        </a:p>
      </dgm:t>
    </dgm:pt>
    <dgm:pt modelId="{039AD251-76CD-4613-A02C-AC99B935C044}">
      <dgm:prSet/>
      <dgm:spPr/>
      <dgm:t>
        <a:bodyPr/>
        <a:lstStyle/>
        <a:p>
          <a:r>
            <a:rPr lang="pt-BR" i="1"/>
            <a:t>dance </a:t>
          </a:r>
          <a:endParaRPr lang="en-US"/>
        </a:p>
      </dgm:t>
    </dgm:pt>
    <dgm:pt modelId="{4D0726EB-6C48-4BF1-9701-8064543C1CCD}" type="parTrans" cxnId="{9E2C20B2-D04D-4547-BEBB-5A01CF81AD92}">
      <dgm:prSet/>
      <dgm:spPr/>
      <dgm:t>
        <a:bodyPr/>
        <a:lstStyle/>
        <a:p>
          <a:endParaRPr lang="en-US"/>
        </a:p>
      </dgm:t>
    </dgm:pt>
    <dgm:pt modelId="{39630B9C-C2AB-48FF-A5FF-79965006CD8B}" type="sibTrans" cxnId="{9E2C20B2-D04D-4547-BEBB-5A01CF81AD92}">
      <dgm:prSet/>
      <dgm:spPr/>
      <dgm:t>
        <a:bodyPr/>
        <a:lstStyle/>
        <a:p>
          <a:endParaRPr lang="en-US"/>
        </a:p>
      </dgm:t>
    </dgm:pt>
    <dgm:pt modelId="{9F1223C8-494E-4526-B520-25DDD774AEF8}">
      <dgm:prSet/>
      <dgm:spPr/>
      <dgm:t>
        <a:bodyPr/>
        <a:lstStyle/>
        <a:p>
          <a:r>
            <a:rPr lang="pt-BR" i="1"/>
            <a:t>jazz </a:t>
          </a:r>
          <a:endParaRPr lang="en-US"/>
        </a:p>
      </dgm:t>
    </dgm:pt>
    <dgm:pt modelId="{6DB9AAD0-E0C5-494F-A3B4-A6429A6E0263}" type="parTrans" cxnId="{949A11E6-1ABF-4752-AC26-188E2D05C0EF}">
      <dgm:prSet/>
      <dgm:spPr/>
      <dgm:t>
        <a:bodyPr/>
        <a:lstStyle/>
        <a:p>
          <a:endParaRPr lang="en-US"/>
        </a:p>
      </dgm:t>
    </dgm:pt>
    <dgm:pt modelId="{8E18618E-C3E2-40AF-91ED-54097247BAFA}" type="sibTrans" cxnId="{949A11E6-1ABF-4752-AC26-188E2D05C0EF}">
      <dgm:prSet/>
      <dgm:spPr/>
      <dgm:t>
        <a:bodyPr/>
        <a:lstStyle/>
        <a:p>
          <a:endParaRPr lang="en-US"/>
        </a:p>
      </dgm:t>
    </dgm:pt>
    <dgm:pt modelId="{DBE9CE5F-1695-4D74-96C2-24E7B677A0F9}">
      <dgm:prSet/>
      <dgm:spPr/>
      <dgm:t>
        <a:bodyPr/>
        <a:lstStyle/>
        <a:p>
          <a:r>
            <a:rPr lang="pt-BR" i="1"/>
            <a:t>reggaeton</a:t>
          </a:r>
          <a:endParaRPr lang="en-US"/>
        </a:p>
      </dgm:t>
    </dgm:pt>
    <dgm:pt modelId="{83333B0F-A95F-4A41-A7F2-F1EF5F968ABF}" type="parTrans" cxnId="{F69DBA4C-49BD-4C9D-83BE-08FF27453D5B}">
      <dgm:prSet/>
      <dgm:spPr/>
      <dgm:t>
        <a:bodyPr/>
        <a:lstStyle/>
        <a:p>
          <a:endParaRPr lang="en-US"/>
        </a:p>
      </dgm:t>
    </dgm:pt>
    <dgm:pt modelId="{E43325E6-C851-454E-A6A4-5DE4A801CB8F}" type="sibTrans" cxnId="{F69DBA4C-49BD-4C9D-83BE-08FF27453D5B}">
      <dgm:prSet/>
      <dgm:spPr/>
      <dgm:t>
        <a:bodyPr/>
        <a:lstStyle/>
        <a:p>
          <a:endParaRPr lang="en-US"/>
        </a:p>
      </dgm:t>
    </dgm:pt>
    <dgm:pt modelId="{A9682E21-60E0-41A6-BD9F-8ED386BBC79C}">
      <dgm:prSet/>
      <dgm:spPr/>
      <dgm:t>
        <a:bodyPr/>
        <a:lstStyle/>
        <a:p>
          <a:r>
            <a:rPr lang="pt-BR" i="1"/>
            <a:t>bossa nova </a:t>
          </a:r>
          <a:endParaRPr lang="en-US"/>
        </a:p>
      </dgm:t>
    </dgm:pt>
    <dgm:pt modelId="{4AC43630-A463-4308-A77A-B5BB48AE16F7}" type="parTrans" cxnId="{A469D61C-F124-4FC4-B526-2664D04CD699}">
      <dgm:prSet/>
      <dgm:spPr/>
      <dgm:t>
        <a:bodyPr/>
        <a:lstStyle/>
        <a:p>
          <a:endParaRPr lang="en-US"/>
        </a:p>
      </dgm:t>
    </dgm:pt>
    <dgm:pt modelId="{E5091F0F-BBD4-4236-926E-649800155EA4}" type="sibTrans" cxnId="{A469D61C-F124-4FC4-B526-2664D04CD699}">
      <dgm:prSet/>
      <dgm:spPr/>
      <dgm:t>
        <a:bodyPr/>
        <a:lstStyle/>
        <a:p>
          <a:endParaRPr lang="en-US"/>
        </a:p>
      </dgm:t>
    </dgm:pt>
    <dgm:pt modelId="{A055BB77-C568-4669-8B99-28F78BB4B03F}">
      <dgm:prSet/>
      <dgm:spPr/>
      <dgm:t>
        <a:bodyPr/>
        <a:lstStyle/>
        <a:p>
          <a:r>
            <a:rPr lang="pt-BR" i="1"/>
            <a:t>fado </a:t>
          </a:r>
          <a:endParaRPr lang="en-US"/>
        </a:p>
      </dgm:t>
    </dgm:pt>
    <dgm:pt modelId="{0F864AF4-304E-4B5A-A6DA-94BC74D6C6AE}" type="parTrans" cxnId="{5C11BBC6-1138-4D55-8A66-06B4C3333042}">
      <dgm:prSet/>
      <dgm:spPr/>
      <dgm:t>
        <a:bodyPr/>
        <a:lstStyle/>
        <a:p>
          <a:endParaRPr lang="en-US"/>
        </a:p>
      </dgm:t>
    </dgm:pt>
    <dgm:pt modelId="{9C6A0607-0A03-40D4-90DF-FEF1DC7CC69C}" type="sibTrans" cxnId="{5C11BBC6-1138-4D55-8A66-06B4C3333042}">
      <dgm:prSet/>
      <dgm:spPr/>
      <dgm:t>
        <a:bodyPr/>
        <a:lstStyle/>
        <a:p>
          <a:endParaRPr lang="en-US"/>
        </a:p>
      </dgm:t>
    </dgm:pt>
    <dgm:pt modelId="{2C648337-CEAA-41E7-A6DA-042DD4AA45FE}">
      <dgm:prSet/>
      <dgm:spPr/>
      <dgm:t>
        <a:bodyPr/>
        <a:lstStyle/>
        <a:p>
          <a:r>
            <a:rPr lang="pt-BR" i="1"/>
            <a:t>pop </a:t>
          </a:r>
          <a:endParaRPr lang="en-US"/>
        </a:p>
      </dgm:t>
    </dgm:pt>
    <dgm:pt modelId="{3D833361-FFE4-4B7B-A6A2-F91B915A556F}" type="parTrans" cxnId="{6394160B-8643-42D4-A189-AF5A55F63080}">
      <dgm:prSet/>
      <dgm:spPr/>
      <dgm:t>
        <a:bodyPr/>
        <a:lstStyle/>
        <a:p>
          <a:endParaRPr lang="en-US"/>
        </a:p>
      </dgm:t>
    </dgm:pt>
    <dgm:pt modelId="{43B67A27-35E7-4F72-8686-FE57DF140DFF}" type="sibTrans" cxnId="{6394160B-8643-42D4-A189-AF5A55F63080}">
      <dgm:prSet/>
      <dgm:spPr/>
      <dgm:t>
        <a:bodyPr/>
        <a:lstStyle/>
        <a:p>
          <a:endParaRPr lang="en-US"/>
        </a:p>
      </dgm:t>
    </dgm:pt>
    <dgm:pt modelId="{D44CA26D-CDBC-4158-9B3F-1547AFF7EDD0}">
      <dgm:prSet/>
      <dgm:spPr/>
      <dgm:t>
        <a:bodyPr/>
        <a:lstStyle/>
        <a:p>
          <a:r>
            <a:rPr lang="pt-BR" i="1"/>
            <a:t>rock</a:t>
          </a:r>
          <a:endParaRPr lang="en-US"/>
        </a:p>
      </dgm:t>
    </dgm:pt>
    <dgm:pt modelId="{422AA299-4A98-48D8-8BF9-BFBA1C824E54}" type="parTrans" cxnId="{1C02322D-6B15-4856-A241-FA954D6C5C51}">
      <dgm:prSet/>
      <dgm:spPr/>
      <dgm:t>
        <a:bodyPr/>
        <a:lstStyle/>
        <a:p>
          <a:endParaRPr lang="en-US"/>
        </a:p>
      </dgm:t>
    </dgm:pt>
    <dgm:pt modelId="{D83955EC-2DE1-4553-A27D-FD21B3E32144}" type="sibTrans" cxnId="{1C02322D-6B15-4856-A241-FA954D6C5C51}">
      <dgm:prSet/>
      <dgm:spPr/>
      <dgm:t>
        <a:bodyPr/>
        <a:lstStyle/>
        <a:p>
          <a:endParaRPr lang="en-US"/>
        </a:p>
      </dgm:t>
    </dgm:pt>
    <dgm:pt modelId="{42DAC9E7-2BE1-4955-85F2-3EBA9D5DB397}">
      <dgm:prSet/>
      <dgm:spPr/>
      <dgm:t>
        <a:bodyPr/>
        <a:lstStyle/>
        <a:p>
          <a:r>
            <a:rPr lang="pt-BR" i="1"/>
            <a:t>classical </a:t>
          </a:r>
          <a:endParaRPr lang="en-US"/>
        </a:p>
      </dgm:t>
    </dgm:pt>
    <dgm:pt modelId="{88FAB0DF-06DB-4355-B692-293842E58BED}" type="parTrans" cxnId="{0FA05DA8-1B1F-4091-BD25-1A87EBE88E23}">
      <dgm:prSet/>
      <dgm:spPr/>
      <dgm:t>
        <a:bodyPr/>
        <a:lstStyle/>
        <a:p>
          <a:endParaRPr lang="en-US"/>
        </a:p>
      </dgm:t>
    </dgm:pt>
    <dgm:pt modelId="{4160AE43-4E92-4DC0-A9A6-DFD0CD5278BD}" type="sibTrans" cxnId="{0FA05DA8-1B1F-4091-BD25-1A87EBE88E23}">
      <dgm:prSet/>
      <dgm:spPr/>
      <dgm:t>
        <a:bodyPr/>
        <a:lstStyle/>
        <a:p>
          <a:endParaRPr lang="en-US"/>
        </a:p>
      </dgm:t>
    </dgm:pt>
    <dgm:pt modelId="{C8D47A67-1AE1-4566-885C-5BA99F5691DA}">
      <dgm:prSet/>
      <dgm:spPr/>
      <dgm:t>
        <a:bodyPr/>
        <a:lstStyle/>
        <a:p>
          <a:r>
            <a:rPr lang="pt-BR" i="1"/>
            <a:t>heavy metal </a:t>
          </a:r>
          <a:endParaRPr lang="en-US"/>
        </a:p>
      </dgm:t>
    </dgm:pt>
    <dgm:pt modelId="{DF3A032F-D638-43D8-BB9B-581997EA01CB}" type="parTrans" cxnId="{0799844D-27C4-4FFE-BBD5-0FE97FF66B38}">
      <dgm:prSet/>
      <dgm:spPr/>
      <dgm:t>
        <a:bodyPr/>
        <a:lstStyle/>
        <a:p>
          <a:endParaRPr lang="en-US"/>
        </a:p>
      </dgm:t>
    </dgm:pt>
    <dgm:pt modelId="{41DA5E45-6F9D-4DD1-9364-6B8D6D04B34D}" type="sibTrans" cxnId="{0799844D-27C4-4FFE-BBD5-0FE97FF66B38}">
      <dgm:prSet/>
      <dgm:spPr/>
      <dgm:t>
        <a:bodyPr/>
        <a:lstStyle/>
        <a:p>
          <a:endParaRPr lang="en-US"/>
        </a:p>
      </dgm:t>
    </dgm:pt>
    <dgm:pt modelId="{4B0A2466-DBB3-46D9-A045-AB88D9CE8505}">
      <dgm:prSet/>
      <dgm:spPr/>
      <dgm:t>
        <a:bodyPr/>
        <a:lstStyle/>
        <a:p>
          <a:r>
            <a:rPr lang="pt-BR" i="1"/>
            <a:t>rap </a:t>
          </a:r>
          <a:endParaRPr lang="en-US"/>
        </a:p>
      </dgm:t>
    </dgm:pt>
    <dgm:pt modelId="{913881B9-BD18-44D4-AC25-49075314BC70}" type="parTrans" cxnId="{8BF0A581-DD41-4E7F-8F6D-DF090911DC49}">
      <dgm:prSet/>
      <dgm:spPr/>
      <dgm:t>
        <a:bodyPr/>
        <a:lstStyle/>
        <a:p>
          <a:endParaRPr lang="en-US"/>
        </a:p>
      </dgm:t>
    </dgm:pt>
    <dgm:pt modelId="{7E5B99DE-BD04-4C28-A37F-3BE9F682B7EB}" type="sibTrans" cxnId="{8BF0A581-DD41-4E7F-8F6D-DF090911DC49}">
      <dgm:prSet/>
      <dgm:spPr/>
      <dgm:t>
        <a:bodyPr/>
        <a:lstStyle/>
        <a:p>
          <a:endParaRPr lang="en-US"/>
        </a:p>
      </dgm:t>
    </dgm:pt>
    <dgm:pt modelId="{CF7442BE-4D04-4142-8572-CA8A623519BC}">
      <dgm:prSet/>
      <dgm:spPr/>
      <dgm:t>
        <a:bodyPr/>
        <a:lstStyle/>
        <a:p>
          <a:r>
            <a:rPr lang="pt-BR" i="1"/>
            <a:t>samba</a:t>
          </a:r>
          <a:endParaRPr lang="en-US"/>
        </a:p>
      </dgm:t>
    </dgm:pt>
    <dgm:pt modelId="{25D0B0D5-2741-4D5A-AFEF-2D3A8AA0A1ED}" type="parTrans" cxnId="{A99AC525-9372-45D2-9773-D201E5A79115}">
      <dgm:prSet/>
      <dgm:spPr/>
      <dgm:t>
        <a:bodyPr/>
        <a:lstStyle/>
        <a:p>
          <a:endParaRPr lang="en-US"/>
        </a:p>
      </dgm:t>
    </dgm:pt>
    <dgm:pt modelId="{669EF7D4-63BF-4C12-9DDB-6EC5D7D9505B}" type="sibTrans" cxnId="{A99AC525-9372-45D2-9773-D201E5A79115}">
      <dgm:prSet/>
      <dgm:spPr/>
      <dgm:t>
        <a:bodyPr/>
        <a:lstStyle/>
        <a:p>
          <a:endParaRPr lang="en-US"/>
        </a:p>
      </dgm:t>
    </dgm:pt>
    <dgm:pt modelId="{4125FD47-997D-4AEF-85FC-E25D2D8764F9}">
      <dgm:prSet/>
      <dgm:spPr/>
      <dgm:t>
        <a:bodyPr/>
        <a:lstStyle/>
        <a:p>
          <a:r>
            <a:rPr lang="pt-BR" i="1"/>
            <a:t>country </a:t>
          </a:r>
          <a:endParaRPr lang="en-US"/>
        </a:p>
      </dgm:t>
    </dgm:pt>
    <dgm:pt modelId="{3793D9FE-299E-4A9D-8DC4-E16FD10188F2}" type="parTrans" cxnId="{6C267743-8FB5-4D68-8895-DCA416C9429C}">
      <dgm:prSet/>
      <dgm:spPr/>
      <dgm:t>
        <a:bodyPr/>
        <a:lstStyle/>
        <a:p>
          <a:endParaRPr lang="en-US"/>
        </a:p>
      </dgm:t>
    </dgm:pt>
    <dgm:pt modelId="{C5CEE22C-9EB7-45A3-8117-BD61FD5C3827}" type="sibTrans" cxnId="{6C267743-8FB5-4D68-8895-DCA416C9429C}">
      <dgm:prSet/>
      <dgm:spPr/>
      <dgm:t>
        <a:bodyPr/>
        <a:lstStyle/>
        <a:p>
          <a:endParaRPr lang="en-US"/>
        </a:p>
      </dgm:t>
    </dgm:pt>
    <dgm:pt modelId="{270B11A9-CE74-47E1-AC4F-DAE35F7C9FFB}">
      <dgm:prSet/>
      <dgm:spPr/>
      <dgm:t>
        <a:bodyPr/>
        <a:lstStyle/>
        <a:p>
          <a:r>
            <a:rPr lang="pt-BR" i="1"/>
            <a:t>hip-hop </a:t>
          </a:r>
          <a:endParaRPr lang="en-US"/>
        </a:p>
      </dgm:t>
    </dgm:pt>
    <dgm:pt modelId="{E1689BF5-E412-47AF-9D4F-4BB6A0B5A75A}" type="parTrans" cxnId="{BF047F56-8084-449B-BF09-9CEE07B93F4C}">
      <dgm:prSet/>
      <dgm:spPr/>
      <dgm:t>
        <a:bodyPr/>
        <a:lstStyle/>
        <a:p>
          <a:endParaRPr lang="en-US"/>
        </a:p>
      </dgm:t>
    </dgm:pt>
    <dgm:pt modelId="{E5FC4C5B-A7B5-4A5E-8F34-88CA38ED26C5}" type="sibTrans" cxnId="{BF047F56-8084-449B-BF09-9CEE07B93F4C}">
      <dgm:prSet/>
      <dgm:spPr/>
      <dgm:t>
        <a:bodyPr/>
        <a:lstStyle/>
        <a:p>
          <a:endParaRPr lang="en-US"/>
        </a:p>
      </dgm:t>
    </dgm:pt>
    <dgm:pt modelId="{233EC54E-D11C-49CA-B569-884F32F1CB90}">
      <dgm:prSet/>
      <dgm:spPr/>
      <dgm:t>
        <a:bodyPr/>
        <a:lstStyle/>
        <a:p>
          <a:r>
            <a:rPr lang="pt-BR" i="1"/>
            <a:t>R&amp;B </a:t>
          </a:r>
          <a:endParaRPr lang="en-US"/>
        </a:p>
      </dgm:t>
    </dgm:pt>
    <dgm:pt modelId="{11D0BED0-6AF2-46BE-915D-BB356A7A9256}" type="parTrans" cxnId="{44E4FFC5-083F-4E83-94BF-823A1D1AD01A}">
      <dgm:prSet/>
      <dgm:spPr/>
      <dgm:t>
        <a:bodyPr/>
        <a:lstStyle/>
        <a:p>
          <a:endParaRPr lang="en-US"/>
        </a:p>
      </dgm:t>
    </dgm:pt>
    <dgm:pt modelId="{62DE1DE1-08BA-4AB6-8B4C-D3994249F9EC}" type="sibTrans" cxnId="{44E4FFC5-083F-4E83-94BF-823A1D1AD01A}">
      <dgm:prSet/>
      <dgm:spPr/>
      <dgm:t>
        <a:bodyPr/>
        <a:lstStyle/>
        <a:p>
          <a:endParaRPr lang="en-US"/>
        </a:p>
      </dgm:t>
    </dgm:pt>
    <dgm:pt modelId="{FBC66FED-5467-4DC9-9435-86C2F82F8916}">
      <dgm:prSet/>
      <dgm:spPr/>
      <dgm:t>
        <a:bodyPr/>
        <a:lstStyle/>
        <a:p>
          <a:r>
            <a:rPr lang="pt-BR" i="1"/>
            <a:t>tango</a:t>
          </a:r>
          <a:endParaRPr lang="en-US"/>
        </a:p>
      </dgm:t>
    </dgm:pt>
    <dgm:pt modelId="{D8A47C48-F4EB-4E63-A630-CA38D88DE3A8}" type="parTrans" cxnId="{68EB7641-E575-4A1D-B0F7-D239D1796FF2}">
      <dgm:prSet/>
      <dgm:spPr/>
      <dgm:t>
        <a:bodyPr/>
        <a:lstStyle/>
        <a:p>
          <a:endParaRPr lang="en-US"/>
        </a:p>
      </dgm:t>
    </dgm:pt>
    <dgm:pt modelId="{C129E0E8-BFD3-484C-9333-30964DA006E6}" type="sibTrans" cxnId="{68EB7641-E575-4A1D-B0F7-D239D1796FF2}">
      <dgm:prSet/>
      <dgm:spPr/>
      <dgm:t>
        <a:bodyPr/>
        <a:lstStyle/>
        <a:p>
          <a:endParaRPr lang="en-US"/>
        </a:p>
      </dgm:t>
    </dgm:pt>
    <dgm:pt modelId="{F8C20900-8700-9B45-AB82-1B7ED2415FBE}" type="pres">
      <dgm:prSet presAssocID="{EFBFD840-E6BF-45B7-87F7-2D479714D2AC}" presName="diagram" presStyleCnt="0">
        <dgm:presLayoutVars>
          <dgm:dir/>
          <dgm:resizeHandles val="exact"/>
        </dgm:presLayoutVars>
      </dgm:prSet>
      <dgm:spPr/>
    </dgm:pt>
    <dgm:pt modelId="{C0576B24-1E15-3544-9DA8-3C80D7230A21}" type="pres">
      <dgm:prSet presAssocID="{265A95AF-FB7A-4C85-8887-2C518A898AF3}" presName="node" presStyleLbl="node1" presStyleIdx="0" presStyleCnt="16">
        <dgm:presLayoutVars>
          <dgm:bulletEnabled val="1"/>
        </dgm:presLayoutVars>
      </dgm:prSet>
      <dgm:spPr/>
    </dgm:pt>
    <dgm:pt modelId="{17DB6EDA-3B66-3E4E-B0A8-905126C12D31}" type="pres">
      <dgm:prSet presAssocID="{B338C449-387F-4625-B84C-F0A17D00D6AA}" presName="sibTrans" presStyleCnt="0"/>
      <dgm:spPr/>
    </dgm:pt>
    <dgm:pt modelId="{A6D425A8-D3C5-1547-8593-FC328DC3C35D}" type="pres">
      <dgm:prSet presAssocID="{039AD251-76CD-4613-A02C-AC99B935C044}" presName="node" presStyleLbl="node1" presStyleIdx="1" presStyleCnt="16">
        <dgm:presLayoutVars>
          <dgm:bulletEnabled val="1"/>
        </dgm:presLayoutVars>
      </dgm:prSet>
      <dgm:spPr/>
    </dgm:pt>
    <dgm:pt modelId="{12664230-08EC-9B48-ABEB-355AF0CE7A50}" type="pres">
      <dgm:prSet presAssocID="{39630B9C-C2AB-48FF-A5FF-79965006CD8B}" presName="sibTrans" presStyleCnt="0"/>
      <dgm:spPr/>
    </dgm:pt>
    <dgm:pt modelId="{0666E855-5BC7-3547-A716-ECCCA4EFAFE8}" type="pres">
      <dgm:prSet presAssocID="{9F1223C8-494E-4526-B520-25DDD774AEF8}" presName="node" presStyleLbl="node1" presStyleIdx="2" presStyleCnt="16">
        <dgm:presLayoutVars>
          <dgm:bulletEnabled val="1"/>
        </dgm:presLayoutVars>
      </dgm:prSet>
      <dgm:spPr/>
    </dgm:pt>
    <dgm:pt modelId="{12D93CCC-FB59-5841-89D0-8DC6AB6F1588}" type="pres">
      <dgm:prSet presAssocID="{8E18618E-C3E2-40AF-91ED-54097247BAFA}" presName="sibTrans" presStyleCnt="0"/>
      <dgm:spPr/>
    </dgm:pt>
    <dgm:pt modelId="{519E8CE7-F539-6149-B765-ADD66F7E90AF}" type="pres">
      <dgm:prSet presAssocID="{DBE9CE5F-1695-4D74-96C2-24E7B677A0F9}" presName="node" presStyleLbl="node1" presStyleIdx="3" presStyleCnt="16">
        <dgm:presLayoutVars>
          <dgm:bulletEnabled val="1"/>
        </dgm:presLayoutVars>
      </dgm:prSet>
      <dgm:spPr/>
    </dgm:pt>
    <dgm:pt modelId="{F12B00DE-B7DE-794B-A031-8F0D2413CEAD}" type="pres">
      <dgm:prSet presAssocID="{E43325E6-C851-454E-A6A4-5DE4A801CB8F}" presName="sibTrans" presStyleCnt="0"/>
      <dgm:spPr/>
    </dgm:pt>
    <dgm:pt modelId="{4787251A-356D-2941-8B7F-621C70256D2D}" type="pres">
      <dgm:prSet presAssocID="{A9682E21-60E0-41A6-BD9F-8ED386BBC79C}" presName="node" presStyleLbl="node1" presStyleIdx="4" presStyleCnt="16">
        <dgm:presLayoutVars>
          <dgm:bulletEnabled val="1"/>
        </dgm:presLayoutVars>
      </dgm:prSet>
      <dgm:spPr/>
    </dgm:pt>
    <dgm:pt modelId="{F6F44528-0008-F144-9A20-A77351010355}" type="pres">
      <dgm:prSet presAssocID="{E5091F0F-BBD4-4236-926E-649800155EA4}" presName="sibTrans" presStyleCnt="0"/>
      <dgm:spPr/>
    </dgm:pt>
    <dgm:pt modelId="{9DC88ADA-0BD0-1B4B-A3F5-E99262B8BC25}" type="pres">
      <dgm:prSet presAssocID="{A055BB77-C568-4669-8B99-28F78BB4B03F}" presName="node" presStyleLbl="node1" presStyleIdx="5" presStyleCnt="16">
        <dgm:presLayoutVars>
          <dgm:bulletEnabled val="1"/>
        </dgm:presLayoutVars>
      </dgm:prSet>
      <dgm:spPr/>
    </dgm:pt>
    <dgm:pt modelId="{8739273B-11DF-1A41-8B87-77B311024C4F}" type="pres">
      <dgm:prSet presAssocID="{9C6A0607-0A03-40D4-90DF-FEF1DC7CC69C}" presName="sibTrans" presStyleCnt="0"/>
      <dgm:spPr/>
    </dgm:pt>
    <dgm:pt modelId="{844F74FB-8A17-ED41-B371-DCC62D86FB0A}" type="pres">
      <dgm:prSet presAssocID="{2C648337-CEAA-41E7-A6DA-042DD4AA45FE}" presName="node" presStyleLbl="node1" presStyleIdx="6" presStyleCnt="16">
        <dgm:presLayoutVars>
          <dgm:bulletEnabled val="1"/>
        </dgm:presLayoutVars>
      </dgm:prSet>
      <dgm:spPr/>
    </dgm:pt>
    <dgm:pt modelId="{492FC22F-5934-E048-AD88-C04E990A9D4E}" type="pres">
      <dgm:prSet presAssocID="{43B67A27-35E7-4F72-8686-FE57DF140DFF}" presName="sibTrans" presStyleCnt="0"/>
      <dgm:spPr/>
    </dgm:pt>
    <dgm:pt modelId="{91D0F4DF-4613-A04E-AD2F-3C583613973F}" type="pres">
      <dgm:prSet presAssocID="{D44CA26D-CDBC-4158-9B3F-1547AFF7EDD0}" presName="node" presStyleLbl="node1" presStyleIdx="7" presStyleCnt="16">
        <dgm:presLayoutVars>
          <dgm:bulletEnabled val="1"/>
        </dgm:presLayoutVars>
      </dgm:prSet>
      <dgm:spPr/>
    </dgm:pt>
    <dgm:pt modelId="{3C944E4A-2D15-B74D-9EBD-B2D4D692351C}" type="pres">
      <dgm:prSet presAssocID="{D83955EC-2DE1-4553-A27D-FD21B3E32144}" presName="sibTrans" presStyleCnt="0"/>
      <dgm:spPr/>
    </dgm:pt>
    <dgm:pt modelId="{460AB9FB-BD7E-1546-A5A6-901CD3442D32}" type="pres">
      <dgm:prSet presAssocID="{42DAC9E7-2BE1-4955-85F2-3EBA9D5DB397}" presName="node" presStyleLbl="node1" presStyleIdx="8" presStyleCnt="16">
        <dgm:presLayoutVars>
          <dgm:bulletEnabled val="1"/>
        </dgm:presLayoutVars>
      </dgm:prSet>
      <dgm:spPr/>
    </dgm:pt>
    <dgm:pt modelId="{BE7EA73C-957D-8041-BAF9-B6C6529987C4}" type="pres">
      <dgm:prSet presAssocID="{4160AE43-4E92-4DC0-A9A6-DFD0CD5278BD}" presName="sibTrans" presStyleCnt="0"/>
      <dgm:spPr/>
    </dgm:pt>
    <dgm:pt modelId="{3AC86BDA-B5D0-CF40-ADEB-8B62CF41BAD1}" type="pres">
      <dgm:prSet presAssocID="{C8D47A67-1AE1-4566-885C-5BA99F5691DA}" presName="node" presStyleLbl="node1" presStyleIdx="9" presStyleCnt="16">
        <dgm:presLayoutVars>
          <dgm:bulletEnabled val="1"/>
        </dgm:presLayoutVars>
      </dgm:prSet>
      <dgm:spPr/>
    </dgm:pt>
    <dgm:pt modelId="{5AA82D19-83FF-FD4B-A5C5-69F6E30B072B}" type="pres">
      <dgm:prSet presAssocID="{41DA5E45-6F9D-4DD1-9364-6B8D6D04B34D}" presName="sibTrans" presStyleCnt="0"/>
      <dgm:spPr/>
    </dgm:pt>
    <dgm:pt modelId="{B7552CEB-BC9D-CC47-8A42-7924A98577CC}" type="pres">
      <dgm:prSet presAssocID="{4B0A2466-DBB3-46D9-A045-AB88D9CE8505}" presName="node" presStyleLbl="node1" presStyleIdx="10" presStyleCnt="16">
        <dgm:presLayoutVars>
          <dgm:bulletEnabled val="1"/>
        </dgm:presLayoutVars>
      </dgm:prSet>
      <dgm:spPr/>
    </dgm:pt>
    <dgm:pt modelId="{FA413F2A-5338-8F41-BF65-816EC03D9227}" type="pres">
      <dgm:prSet presAssocID="{7E5B99DE-BD04-4C28-A37F-3BE9F682B7EB}" presName="sibTrans" presStyleCnt="0"/>
      <dgm:spPr/>
    </dgm:pt>
    <dgm:pt modelId="{92DCDBA6-5120-464F-8726-90B77E417E3F}" type="pres">
      <dgm:prSet presAssocID="{CF7442BE-4D04-4142-8572-CA8A623519BC}" presName="node" presStyleLbl="node1" presStyleIdx="11" presStyleCnt="16">
        <dgm:presLayoutVars>
          <dgm:bulletEnabled val="1"/>
        </dgm:presLayoutVars>
      </dgm:prSet>
      <dgm:spPr/>
    </dgm:pt>
    <dgm:pt modelId="{9D5BE54C-BBB3-3148-AC26-599460D8C103}" type="pres">
      <dgm:prSet presAssocID="{669EF7D4-63BF-4C12-9DDB-6EC5D7D9505B}" presName="sibTrans" presStyleCnt="0"/>
      <dgm:spPr/>
    </dgm:pt>
    <dgm:pt modelId="{ECEE174F-3C8F-3248-9B5D-E22E6C7FA27A}" type="pres">
      <dgm:prSet presAssocID="{4125FD47-997D-4AEF-85FC-E25D2D8764F9}" presName="node" presStyleLbl="node1" presStyleIdx="12" presStyleCnt="16">
        <dgm:presLayoutVars>
          <dgm:bulletEnabled val="1"/>
        </dgm:presLayoutVars>
      </dgm:prSet>
      <dgm:spPr/>
    </dgm:pt>
    <dgm:pt modelId="{7023D5AF-8DA1-0144-8175-044E120BBBE6}" type="pres">
      <dgm:prSet presAssocID="{C5CEE22C-9EB7-45A3-8117-BD61FD5C3827}" presName="sibTrans" presStyleCnt="0"/>
      <dgm:spPr/>
    </dgm:pt>
    <dgm:pt modelId="{7C7FA604-5717-8942-B03A-BA6AE6CDEBFA}" type="pres">
      <dgm:prSet presAssocID="{270B11A9-CE74-47E1-AC4F-DAE35F7C9FFB}" presName="node" presStyleLbl="node1" presStyleIdx="13" presStyleCnt="16">
        <dgm:presLayoutVars>
          <dgm:bulletEnabled val="1"/>
        </dgm:presLayoutVars>
      </dgm:prSet>
      <dgm:spPr/>
    </dgm:pt>
    <dgm:pt modelId="{140A21A1-77EB-734E-B6AF-48B1973FD2CB}" type="pres">
      <dgm:prSet presAssocID="{E5FC4C5B-A7B5-4A5E-8F34-88CA38ED26C5}" presName="sibTrans" presStyleCnt="0"/>
      <dgm:spPr/>
    </dgm:pt>
    <dgm:pt modelId="{A4ACA79C-DBAF-794A-8170-ACEFA148AA1E}" type="pres">
      <dgm:prSet presAssocID="{233EC54E-D11C-49CA-B569-884F32F1CB90}" presName="node" presStyleLbl="node1" presStyleIdx="14" presStyleCnt="16">
        <dgm:presLayoutVars>
          <dgm:bulletEnabled val="1"/>
        </dgm:presLayoutVars>
      </dgm:prSet>
      <dgm:spPr/>
    </dgm:pt>
    <dgm:pt modelId="{5D22EF05-C9A4-5444-AE5A-A62C05FCAC79}" type="pres">
      <dgm:prSet presAssocID="{62DE1DE1-08BA-4AB6-8B4C-D3994249F9EC}" presName="sibTrans" presStyleCnt="0"/>
      <dgm:spPr/>
    </dgm:pt>
    <dgm:pt modelId="{1492D26E-46BC-B948-B0FD-10718B02B117}" type="pres">
      <dgm:prSet presAssocID="{FBC66FED-5467-4DC9-9435-86C2F82F8916}" presName="node" presStyleLbl="node1" presStyleIdx="15" presStyleCnt="16">
        <dgm:presLayoutVars>
          <dgm:bulletEnabled val="1"/>
        </dgm:presLayoutVars>
      </dgm:prSet>
      <dgm:spPr/>
    </dgm:pt>
  </dgm:ptLst>
  <dgm:cxnLst>
    <dgm:cxn modelId="{D7F54808-31A8-5D43-917E-582D0B713BD4}" type="presOf" srcId="{270B11A9-CE74-47E1-AC4F-DAE35F7C9FFB}" destId="{7C7FA604-5717-8942-B03A-BA6AE6CDEBFA}" srcOrd="0" destOrd="0" presId="urn:microsoft.com/office/officeart/2005/8/layout/default"/>
    <dgm:cxn modelId="{6394160B-8643-42D4-A189-AF5A55F63080}" srcId="{EFBFD840-E6BF-45B7-87F7-2D479714D2AC}" destId="{2C648337-CEAA-41E7-A6DA-042DD4AA45FE}" srcOrd="6" destOrd="0" parTransId="{3D833361-FFE4-4B7B-A6A2-F91B915A556F}" sibTransId="{43B67A27-35E7-4F72-8686-FE57DF140DFF}"/>
    <dgm:cxn modelId="{6029F618-3AE0-B246-901A-1C1AD81D1F4A}" type="presOf" srcId="{C8D47A67-1AE1-4566-885C-5BA99F5691DA}" destId="{3AC86BDA-B5D0-CF40-ADEB-8B62CF41BAD1}" srcOrd="0" destOrd="0" presId="urn:microsoft.com/office/officeart/2005/8/layout/default"/>
    <dgm:cxn modelId="{572E801A-2D21-A549-B525-0B90184C04D5}" type="presOf" srcId="{2C648337-CEAA-41E7-A6DA-042DD4AA45FE}" destId="{844F74FB-8A17-ED41-B371-DCC62D86FB0A}" srcOrd="0" destOrd="0" presId="urn:microsoft.com/office/officeart/2005/8/layout/default"/>
    <dgm:cxn modelId="{A469D61C-F124-4FC4-B526-2664D04CD699}" srcId="{EFBFD840-E6BF-45B7-87F7-2D479714D2AC}" destId="{A9682E21-60E0-41A6-BD9F-8ED386BBC79C}" srcOrd="4" destOrd="0" parTransId="{4AC43630-A463-4308-A77A-B5BB48AE16F7}" sibTransId="{E5091F0F-BBD4-4236-926E-649800155EA4}"/>
    <dgm:cxn modelId="{C9DC0420-BB5E-4245-BB9F-B3B207589A1D}" type="presOf" srcId="{EFBFD840-E6BF-45B7-87F7-2D479714D2AC}" destId="{F8C20900-8700-9B45-AB82-1B7ED2415FBE}" srcOrd="0" destOrd="0" presId="urn:microsoft.com/office/officeart/2005/8/layout/default"/>
    <dgm:cxn modelId="{A99AC525-9372-45D2-9773-D201E5A79115}" srcId="{EFBFD840-E6BF-45B7-87F7-2D479714D2AC}" destId="{CF7442BE-4D04-4142-8572-CA8A623519BC}" srcOrd="11" destOrd="0" parTransId="{25D0B0D5-2741-4D5A-AFEF-2D3A8AA0A1ED}" sibTransId="{669EF7D4-63BF-4C12-9DDB-6EC5D7D9505B}"/>
    <dgm:cxn modelId="{1C02322D-6B15-4856-A241-FA954D6C5C51}" srcId="{EFBFD840-E6BF-45B7-87F7-2D479714D2AC}" destId="{D44CA26D-CDBC-4158-9B3F-1547AFF7EDD0}" srcOrd="7" destOrd="0" parTransId="{422AA299-4A98-48D8-8BF9-BFBA1C824E54}" sibTransId="{D83955EC-2DE1-4553-A27D-FD21B3E32144}"/>
    <dgm:cxn modelId="{F622972F-F30B-FE4E-8D07-340A1BB2F42A}" type="presOf" srcId="{A055BB77-C568-4669-8B99-28F78BB4B03F}" destId="{9DC88ADA-0BD0-1B4B-A3F5-E99262B8BC25}" srcOrd="0" destOrd="0" presId="urn:microsoft.com/office/officeart/2005/8/layout/default"/>
    <dgm:cxn modelId="{0C5B7F40-A80C-3245-BEE0-C424D7F48425}" type="presOf" srcId="{265A95AF-FB7A-4C85-8887-2C518A898AF3}" destId="{C0576B24-1E15-3544-9DA8-3C80D7230A21}" srcOrd="0" destOrd="0" presId="urn:microsoft.com/office/officeart/2005/8/layout/default"/>
    <dgm:cxn modelId="{68EB7641-E575-4A1D-B0F7-D239D1796FF2}" srcId="{EFBFD840-E6BF-45B7-87F7-2D479714D2AC}" destId="{FBC66FED-5467-4DC9-9435-86C2F82F8916}" srcOrd="15" destOrd="0" parTransId="{D8A47C48-F4EB-4E63-A630-CA38D88DE3A8}" sibTransId="{C129E0E8-BFD3-484C-9333-30964DA006E6}"/>
    <dgm:cxn modelId="{6C267743-8FB5-4D68-8895-DCA416C9429C}" srcId="{EFBFD840-E6BF-45B7-87F7-2D479714D2AC}" destId="{4125FD47-997D-4AEF-85FC-E25D2D8764F9}" srcOrd="12" destOrd="0" parTransId="{3793D9FE-299E-4A9D-8DC4-E16FD10188F2}" sibTransId="{C5CEE22C-9EB7-45A3-8117-BD61FD5C3827}"/>
    <dgm:cxn modelId="{F69DBA4C-49BD-4C9D-83BE-08FF27453D5B}" srcId="{EFBFD840-E6BF-45B7-87F7-2D479714D2AC}" destId="{DBE9CE5F-1695-4D74-96C2-24E7B677A0F9}" srcOrd="3" destOrd="0" parTransId="{83333B0F-A95F-4A41-A7F2-F1EF5F968ABF}" sibTransId="{E43325E6-C851-454E-A6A4-5DE4A801CB8F}"/>
    <dgm:cxn modelId="{0799844D-27C4-4FFE-BBD5-0FE97FF66B38}" srcId="{EFBFD840-E6BF-45B7-87F7-2D479714D2AC}" destId="{C8D47A67-1AE1-4566-885C-5BA99F5691DA}" srcOrd="9" destOrd="0" parTransId="{DF3A032F-D638-43D8-BB9B-581997EA01CB}" sibTransId="{41DA5E45-6F9D-4DD1-9364-6B8D6D04B34D}"/>
    <dgm:cxn modelId="{BF047F56-8084-449B-BF09-9CEE07B93F4C}" srcId="{EFBFD840-E6BF-45B7-87F7-2D479714D2AC}" destId="{270B11A9-CE74-47E1-AC4F-DAE35F7C9FFB}" srcOrd="13" destOrd="0" parTransId="{E1689BF5-E412-47AF-9D4F-4BB6A0B5A75A}" sibTransId="{E5FC4C5B-A7B5-4A5E-8F34-88CA38ED26C5}"/>
    <dgm:cxn modelId="{0FFE6A66-F3B5-EF45-865F-C0D19E0E0A6A}" type="presOf" srcId="{CF7442BE-4D04-4142-8572-CA8A623519BC}" destId="{92DCDBA6-5120-464F-8726-90B77E417E3F}" srcOrd="0" destOrd="0" presId="urn:microsoft.com/office/officeart/2005/8/layout/default"/>
    <dgm:cxn modelId="{B2887867-7F13-2E4E-AFB6-97B326BD349C}" type="presOf" srcId="{4125FD47-997D-4AEF-85FC-E25D2D8764F9}" destId="{ECEE174F-3C8F-3248-9B5D-E22E6C7FA27A}" srcOrd="0" destOrd="0" presId="urn:microsoft.com/office/officeart/2005/8/layout/default"/>
    <dgm:cxn modelId="{09BCDA72-0171-674E-B365-9AC645BA61DB}" type="presOf" srcId="{9F1223C8-494E-4526-B520-25DDD774AEF8}" destId="{0666E855-5BC7-3547-A716-ECCCA4EFAFE8}" srcOrd="0" destOrd="0" presId="urn:microsoft.com/office/officeart/2005/8/layout/default"/>
    <dgm:cxn modelId="{8BF0A581-DD41-4E7F-8F6D-DF090911DC49}" srcId="{EFBFD840-E6BF-45B7-87F7-2D479714D2AC}" destId="{4B0A2466-DBB3-46D9-A045-AB88D9CE8505}" srcOrd="10" destOrd="0" parTransId="{913881B9-BD18-44D4-AC25-49075314BC70}" sibTransId="{7E5B99DE-BD04-4C28-A37F-3BE9F682B7EB}"/>
    <dgm:cxn modelId="{B51AB7A0-F7F5-EA41-AB98-9382DBAA7335}" type="presOf" srcId="{039AD251-76CD-4613-A02C-AC99B935C044}" destId="{A6D425A8-D3C5-1547-8593-FC328DC3C35D}" srcOrd="0" destOrd="0" presId="urn:microsoft.com/office/officeart/2005/8/layout/default"/>
    <dgm:cxn modelId="{B6F14FA1-BE1B-FD47-9714-8BC1286184C7}" type="presOf" srcId="{42DAC9E7-2BE1-4955-85F2-3EBA9D5DB397}" destId="{460AB9FB-BD7E-1546-A5A6-901CD3442D32}" srcOrd="0" destOrd="0" presId="urn:microsoft.com/office/officeart/2005/8/layout/default"/>
    <dgm:cxn modelId="{E8B24AA5-9AD1-4B0D-A82F-E158C451D750}" srcId="{EFBFD840-E6BF-45B7-87F7-2D479714D2AC}" destId="{265A95AF-FB7A-4C85-8887-2C518A898AF3}" srcOrd="0" destOrd="0" parTransId="{67F499DC-AAA2-4961-8252-853847050C3A}" sibTransId="{B338C449-387F-4625-B84C-F0A17D00D6AA}"/>
    <dgm:cxn modelId="{0FA05DA8-1B1F-4091-BD25-1A87EBE88E23}" srcId="{EFBFD840-E6BF-45B7-87F7-2D479714D2AC}" destId="{42DAC9E7-2BE1-4955-85F2-3EBA9D5DB397}" srcOrd="8" destOrd="0" parTransId="{88FAB0DF-06DB-4355-B692-293842E58BED}" sibTransId="{4160AE43-4E92-4DC0-A9A6-DFD0CD5278BD}"/>
    <dgm:cxn modelId="{B5E560A9-8ECC-A54B-8B17-734B72E4D178}" type="presOf" srcId="{A9682E21-60E0-41A6-BD9F-8ED386BBC79C}" destId="{4787251A-356D-2941-8B7F-621C70256D2D}" srcOrd="0" destOrd="0" presId="urn:microsoft.com/office/officeart/2005/8/layout/default"/>
    <dgm:cxn modelId="{C273A4AC-131D-8F42-AD84-4BF3AA363115}" type="presOf" srcId="{DBE9CE5F-1695-4D74-96C2-24E7B677A0F9}" destId="{519E8CE7-F539-6149-B765-ADD66F7E90AF}" srcOrd="0" destOrd="0" presId="urn:microsoft.com/office/officeart/2005/8/layout/default"/>
    <dgm:cxn modelId="{9E2C20B2-D04D-4547-BEBB-5A01CF81AD92}" srcId="{EFBFD840-E6BF-45B7-87F7-2D479714D2AC}" destId="{039AD251-76CD-4613-A02C-AC99B935C044}" srcOrd="1" destOrd="0" parTransId="{4D0726EB-6C48-4BF1-9701-8064543C1CCD}" sibTransId="{39630B9C-C2AB-48FF-A5FF-79965006CD8B}"/>
    <dgm:cxn modelId="{F4483FC1-1ADD-4947-979D-4A1BEB36607C}" type="presOf" srcId="{4B0A2466-DBB3-46D9-A045-AB88D9CE8505}" destId="{B7552CEB-BC9D-CC47-8A42-7924A98577CC}" srcOrd="0" destOrd="0" presId="urn:microsoft.com/office/officeart/2005/8/layout/default"/>
    <dgm:cxn modelId="{44E4FFC5-083F-4E83-94BF-823A1D1AD01A}" srcId="{EFBFD840-E6BF-45B7-87F7-2D479714D2AC}" destId="{233EC54E-D11C-49CA-B569-884F32F1CB90}" srcOrd="14" destOrd="0" parTransId="{11D0BED0-6AF2-46BE-915D-BB356A7A9256}" sibTransId="{62DE1DE1-08BA-4AB6-8B4C-D3994249F9EC}"/>
    <dgm:cxn modelId="{5C11BBC6-1138-4D55-8A66-06B4C3333042}" srcId="{EFBFD840-E6BF-45B7-87F7-2D479714D2AC}" destId="{A055BB77-C568-4669-8B99-28F78BB4B03F}" srcOrd="5" destOrd="0" parTransId="{0F864AF4-304E-4B5A-A6DA-94BC74D6C6AE}" sibTransId="{9C6A0607-0A03-40D4-90DF-FEF1DC7CC69C}"/>
    <dgm:cxn modelId="{FEAB29D5-F06C-E84D-A730-7B2644FB8712}" type="presOf" srcId="{233EC54E-D11C-49CA-B569-884F32F1CB90}" destId="{A4ACA79C-DBAF-794A-8170-ACEFA148AA1E}" srcOrd="0" destOrd="0" presId="urn:microsoft.com/office/officeart/2005/8/layout/default"/>
    <dgm:cxn modelId="{F49C12D9-2F68-5249-B6FD-59A52F098BE8}" type="presOf" srcId="{D44CA26D-CDBC-4158-9B3F-1547AFF7EDD0}" destId="{91D0F4DF-4613-A04E-AD2F-3C583613973F}" srcOrd="0" destOrd="0" presId="urn:microsoft.com/office/officeart/2005/8/layout/default"/>
    <dgm:cxn modelId="{949A11E6-1ABF-4752-AC26-188E2D05C0EF}" srcId="{EFBFD840-E6BF-45B7-87F7-2D479714D2AC}" destId="{9F1223C8-494E-4526-B520-25DDD774AEF8}" srcOrd="2" destOrd="0" parTransId="{6DB9AAD0-E0C5-494F-A3B4-A6429A6E0263}" sibTransId="{8E18618E-C3E2-40AF-91ED-54097247BAFA}"/>
    <dgm:cxn modelId="{0E0276E6-E9AE-C741-AE8E-282FF9B1E3C0}" type="presOf" srcId="{FBC66FED-5467-4DC9-9435-86C2F82F8916}" destId="{1492D26E-46BC-B948-B0FD-10718B02B117}" srcOrd="0" destOrd="0" presId="urn:microsoft.com/office/officeart/2005/8/layout/default"/>
    <dgm:cxn modelId="{9F20594F-A650-5149-AFD8-C48D42FB783E}" type="presParOf" srcId="{F8C20900-8700-9B45-AB82-1B7ED2415FBE}" destId="{C0576B24-1E15-3544-9DA8-3C80D7230A21}" srcOrd="0" destOrd="0" presId="urn:microsoft.com/office/officeart/2005/8/layout/default"/>
    <dgm:cxn modelId="{4E107A7D-3793-4B46-93AB-889E31686935}" type="presParOf" srcId="{F8C20900-8700-9B45-AB82-1B7ED2415FBE}" destId="{17DB6EDA-3B66-3E4E-B0A8-905126C12D31}" srcOrd="1" destOrd="0" presId="urn:microsoft.com/office/officeart/2005/8/layout/default"/>
    <dgm:cxn modelId="{67FD03A5-0067-0C48-86F2-2D7C131769A0}" type="presParOf" srcId="{F8C20900-8700-9B45-AB82-1B7ED2415FBE}" destId="{A6D425A8-D3C5-1547-8593-FC328DC3C35D}" srcOrd="2" destOrd="0" presId="urn:microsoft.com/office/officeart/2005/8/layout/default"/>
    <dgm:cxn modelId="{B24B9298-80F4-0943-95A4-332EB8B775B0}" type="presParOf" srcId="{F8C20900-8700-9B45-AB82-1B7ED2415FBE}" destId="{12664230-08EC-9B48-ABEB-355AF0CE7A50}" srcOrd="3" destOrd="0" presId="urn:microsoft.com/office/officeart/2005/8/layout/default"/>
    <dgm:cxn modelId="{FE212190-41D1-1142-8E87-17DDFA4495CA}" type="presParOf" srcId="{F8C20900-8700-9B45-AB82-1B7ED2415FBE}" destId="{0666E855-5BC7-3547-A716-ECCCA4EFAFE8}" srcOrd="4" destOrd="0" presId="urn:microsoft.com/office/officeart/2005/8/layout/default"/>
    <dgm:cxn modelId="{A938E5D0-97AB-574C-B9CA-50D674B9D530}" type="presParOf" srcId="{F8C20900-8700-9B45-AB82-1B7ED2415FBE}" destId="{12D93CCC-FB59-5841-89D0-8DC6AB6F1588}" srcOrd="5" destOrd="0" presId="urn:microsoft.com/office/officeart/2005/8/layout/default"/>
    <dgm:cxn modelId="{81D3F31F-E188-9D40-804F-F604E2AF7FC1}" type="presParOf" srcId="{F8C20900-8700-9B45-AB82-1B7ED2415FBE}" destId="{519E8CE7-F539-6149-B765-ADD66F7E90AF}" srcOrd="6" destOrd="0" presId="urn:microsoft.com/office/officeart/2005/8/layout/default"/>
    <dgm:cxn modelId="{0F05D687-93C7-A049-A922-A13132CC2F19}" type="presParOf" srcId="{F8C20900-8700-9B45-AB82-1B7ED2415FBE}" destId="{F12B00DE-B7DE-794B-A031-8F0D2413CEAD}" srcOrd="7" destOrd="0" presId="urn:microsoft.com/office/officeart/2005/8/layout/default"/>
    <dgm:cxn modelId="{81B81805-69C1-E84F-8B26-1A516F65A291}" type="presParOf" srcId="{F8C20900-8700-9B45-AB82-1B7ED2415FBE}" destId="{4787251A-356D-2941-8B7F-621C70256D2D}" srcOrd="8" destOrd="0" presId="urn:microsoft.com/office/officeart/2005/8/layout/default"/>
    <dgm:cxn modelId="{35E0EB15-61AE-F845-8265-45A20F265650}" type="presParOf" srcId="{F8C20900-8700-9B45-AB82-1B7ED2415FBE}" destId="{F6F44528-0008-F144-9A20-A77351010355}" srcOrd="9" destOrd="0" presId="urn:microsoft.com/office/officeart/2005/8/layout/default"/>
    <dgm:cxn modelId="{EA5A59EB-2B12-7244-889D-F3773A5724DD}" type="presParOf" srcId="{F8C20900-8700-9B45-AB82-1B7ED2415FBE}" destId="{9DC88ADA-0BD0-1B4B-A3F5-E99262B8BC25}" srcOrd="10" destOrd="0" presId="urn:microsoft.com/office/officeart/2005/8/layout/default"/>
    <dgm:cxn modelId="{CA373B12-4875-174A-AF23-0B3BD471CFB5}" type="presParOf" srcId="{F8C20900-8700-9B45-AB82-1B7ED2415FBE}" destId="{8739273B-11DF-1A41-8B87-77B311024C4F}" srcOrd="11" destOrd="0" presId="urn:microsoft.com/office/officeart/2005/8/layout/default"/>
    <dgm:cxn modelId="{2BA0F357-AF85-6348-8F14-A5ECFB2A4FFC}" type="presParOf" srcId="{F8C20900-8700-9B45-AB82-1B7ED2415FBE}" destId="{844F74FB-8A17-ED41-B371-DCC62D86FB0A}" srcOrd="12" destOrd="0" presId="urn:microsoft.com/office/officeart/2005/8/layout/default"/>
    <dgm:cxn modelId="{10E76B4C-9823-484A-B0BC-4889909CB3D8}" type="presParOf" srcId="{F8C20900-8700-9B45-AB82-1B7ED2415FBE}" destId="{492FC22F-5934-E048-AD88-C04E990A9D4E}" srcOrd="13" destOrd="0" presId="urn:microsoft.com/office/officeart/2005/8/layout/default"/>
    <dgm:cxn modelId="{ADD1B1ED-F836-A244-966E-10D9700588C4}" type="presParOf" srcId="{F8C20900-8700-9B45-AB82-1B7ED2415FBE}" destId="{91D0F4DF-4613-A04E-AD2F-3C583613973F}" srcOrd="14" destOrd="0" presId="urn:microsoft.com/office/officeart/2005/8/layout/default"/>
    <dgm:cxn modelId="{6FC37002-B8E0-0544-BD93-ECC90B93D9D6}" type="presParOf" srcId="{F8C20900-8700-9B45-AB82-1B7ED2415FBE}" destId="{3C944E4A-2D15-B74D-9EBD-B2D4D692351C}" srcOrd="15" destOrd="0" presId="urn:microsoft.com/office/officeart/2005/8/layout/default"/>
    <dgm:cxn modelId="{C895CDDE-BFA2-2249-90AA-92CAD8DD937B}" type="presParOf" srcId="{F8C20900-8700-9B45-AB82-1B7ED2415FBE}" destId="{460AB9FB-BD7E-1546-A5A6-901CD3442D32}" srcOrd="16" destOrd="0" presId="urn:microsoft.com/office/officeart/2005/8/layout/default"/>
    <dgm:cxn modelId="{0A62904C-6470-F944-96F3-CA25B0AC0AA4}" type="presParOf" srcId="{F8C20900-8700-9B45-AB82-1B7ED2415FBE}" destId="{BE7EA73C-957D-8041-BAF9-B6C6529987C4}" srcOrd="17" destOrd="0" presId="urn:microsoft.com/office/officeart/2005/8/layout/default"/>
    <dgm:cxn modelId="{27AB6876-E9B5-B04B-8199-A7C08394ECA9}" type="presParOf" srcId="{F8C20900-8700-9B45-AB82-1B7ED2415FBE}" destId="{3AC86BDA-B5D0-CF40-ADEB-8B62CF41BAD1}" srcOrd="18" destOrd="0" presId="urn:microsoft.com/office/officeart/2005/8/layout/default"/>
    <dgm:cxn modelId="{5A26F180-937B-CA49-A00D-A72B2ED8D8C7}" type="presParOf" srcId="{F8C20900-8700-9B45-AB82-1B7ED2415FBE}" destId="{5AA82D19-83FF-FD4B-A5C5-69F6E30B072B}" srcOrd="19" destOrd="0" presId="urn:microsoft.com/office/officeart/2005/8/layout/default"/>
    <dgm:cxn modelId="{59682305-E888-0044-A446-55E76C597CDC}" type="presParOf" srcId="{F8C20900-8700-9B45-AB82-1B7ED2415FBE}" destId="{B7552CEB-BC9D-CC47-8A42-7924A98577CC}" srcOrd="20" destOrd="0" presId="urn:microsoft.com/office/officeart/2005/8/layout/default"/>
    <dgm:cxn modelId="{E593685F-3069-6249-A2BC-9099B57AC96E}" type="presParOf" srcId="{F8C20900-8700-9B45-AB82-1B7ED2415FBE}" destId="{FA413F2A-5338-8F41-BF65-816EC03D9227}" srcOrd="21" destOrd="0" presId="urn:microsoft.com/office/officeart/2005/8/layout/default"/>
    <dgm:cxn modelId="{75CE0094-6DBA-5D48-9614-020EFAB575C6}" type="presParOf" srcId="{F8C20900-8700-9B45-AB82-1B7ED2415FBE}" destId="{92DCDBA6-5120-464F-8726-90B77E417E3F}" srcOrd="22" destOrd="0" presId="urn:microsoft.com/office/officeart/2005/8/layout/default"/>
    <dgm:cxn modelId="{0D35FE1E-4A20-5846-892A-FE08653B6AA2}" type="presParOf" srcId="{F8C20900-8700-9B45-AB82-1B7ED2415FBE}" destId="{9D5BE54C-BBB3-3148-AC26-599460D8C103}" srcOrd="23" destOrd="0" presId="urn:microsoft.com/office/officeart/2005/8/layout/default"/>
    <dgm:cxn modelId="{E28CB0D7-163F-AC4F-94E0-98477AA18211}" type="presParOf" srcId="{F8C20900-8700-9B45-AB82-1B7ED2415FBE}" destId="{ECEE174F-3C8F-3248-9B5D-E22E6C7FA27A}" srcOrd="24" destOrd="0" presId="urn:microsoft.com/office/officeart/2005/8/layout/default"/>
    <dgm:cxn modelId="{4FAFEF15-D41B-1246-808C-0FC7EDDDF5FA}" type="presParOf" srcId="{F8C20900-8700-9B45-AB82-1B7ED2415FBE}" destId="{7023D5AF-8DA1-0144-8175-044E120BBBE6}" srcOrd="25" destOrd="0" presId="urn:microsoft.com/office/officeart/2005/8/layout/default"/>
    <dgm:cxn modelId="{1BCCF250-7CA4-5C47-BE7B-1280F609AF47}" type="presParOf" srcId="{F8C20900-8700-9B45-AB82-1B7ED2415FBE}" destId="{7C7FA604-5717-8942-B03A-BA6AE6CDEBFA}" srcOrd="26" destOrd="0" presId="urn:microsoft.com/office/officeart/2005/8/layout/default"/>
    <dgm:cxn modelId="{D78762E2-08F7-2041-A7CA-CCDA924D6003}" type="presParOf" srcId="{F8C20900-8700-9B45-AB82-1B7ED2415FBE}" destId="{140A21A1-77EB-734E-B6AF-48B1973FD2CB}" srcOrd="27" destOrd="0" presId="urn:microsoft.com/office/officeart/2005/8/layout/default"/>
    <dgm:cxn modelId="{B27418F1-C55C-8348-BC8C-1653C6D8D111}" type="presParOf" srcId="{F8C20900-8700-9B45-AB82-1B7ED2415FBE}" destId="{A4ACA79C-DBAF-794A-8170-ACEFA148AA1E}" srcOrd="28" destOrd="0" presId="urn:microsoft.com/office/officeart/2005/8/layout/default"/>
    <dgm:cxn modelId="{A30FAC1D-F093-6C45-97A4-053936106B19}" type="presParOf" srcId="{F8C20900-8700-9B45-AB82-1B7ED2415FBE}" destId="{5D22EF05-C9A4-5444-AE5A-A62C05FCAC79}" srcOrd="29" destOrd="0" presId="urn:microsoft.com/office/officeart/2005/8/layout/default"/>
    <dgm:cxn modelId="{31021CA2-DC80-B540-BBA4-2FC2C6B50B1E}" type="presParOf" srcId="{F8C20900-8700-9B45-AB82-1B7ED2415FBE}" destId="{1492D26E-46BC-B948-B0FD-10718B02B117}"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FBFD840-E6BF-45B7-87F7-2D479714D2A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65A95AF-FB7A-4C85-8887-2C518A898AF3}">
      <dgm:prSet/>
      <dgm:spPr/>
      <dgm:t>
        <a:bodyPr/>
        <a:lstStyle/>
        <a:p>
          <a:r>
            <a:rPr lang="pt-BR" i="1" dirty="0"/>
            <a:t>accordion</a:t>
          </a:r>
          <a:endParaRPr lang="en-US" dirty="0"/>
        </a:p>
      </dgm:t>
    </dgm:pt>
    <dgm:pt modelId="{67F499DC-AAA2-4961-8252-853847050C3A}" type="parTrans" cxnId="{E8B24AA5-9AD1-4B0D-A82F-E158C451D750}">
      <dgm:prSet/>
      <dgm:spPr/>
      <dgm:t>
        <a:bodyPr/>
        <a:lstStyle/>
        <a:p>
          <a:endParaRPr lang="en-US"/>
        </a:p>
      </dgm:t>
    </dgm:pt>
    <dgm:pt modelId="{B338C449-387F-4625-B84C-F0A17D00D6AA}" type="sibTrans" cxnId="{E8B24AA5-9AD1-4B0D-A82F-E158C451D750}">
      <dgm:prSet/>
      <dgm:spPr/>
      <dgm:t>
        <a:bodyPr/>
        <a:lstStyle/>
        <a:p>
          <a:endParaRPr lang="en-US"/>
        </a:p>
      </dgm:t>
    </dgm:pt>
    <dgm:pt modelId="{039AD251-76CD-4613-A02C-AC99B935C044}">
      <dgm:prSet/>
      <dgm:spPr/>
      <dgm:t>
        <a:bodyPr/>
        <a:lstStyle/>
        <a:p>
          <a:r>
            <a:rPr lang="pt-BR" i="1" dirty="0"/>
            <a:t>cello</a:t>
          </a:r>
          <a:endParaRPr lang="en-US" dirty="0"/>
        </a:p>
      </dgm:t>
    </dgm:pt>
    <dgm:pt modelId="{4D0726EB-6C48-4BF1-9701-8064543C1CCD}" type="parTrans" cxnId="{9E2C20B2-D04D-4547-BEBB-5A01CF81AD92}">
      <dgm:prSet/>
      <dgm:spPr/>
      <dgm:t>
        <a:bodyPr/>
        <a:lstStyle/>
        <a:p>
          <a:endParaRPr lang="en-US"/>
        </a:p>
      </dgm:t>
    </dgm:pt>
    <dgm:pt modelId="{39630B9C-C2AB-48FF-A5FF-79965006CD8B}" type="sibTrans" cxnId="{9E2C20B2-D04D-4547-BEBB-5A01CF81AD92}">
      <dgm:prSet/>
      <dgm:spPr/>
      <dgm:t>
        <a:bodyPr/>
        <a:lstStyle/>
        <a:p>
          <a:endParaRPr lang="en-US"/>
        </a:p>
      </dgm:t>
    </dgm:pt>
    <dgm:pt modelId="{9F1223C8-494E-4526-B520-25DDD774AEF8}">
      <dgm:prSet/>
      <dgm:spPr/>
      <dgm:t>
        <a:bodyPr/>
        <a:lstStyle/>
        <a:p>
          <a:r>
            <a:rPr lang="pt-BR" i="1" dirty="0"/>
            <a:t>drums</a:t>
          </a:r>
          <a:endParaRPr lang="en-US" dirty="0"/>
        </a:p>
      </dgm:t>
    </dgm:pt>
    <dgm:pt modelId="{6DB9AAD0-E0C5-494F-A3B4-A6429A6E0263}" type="parTrans" cxnId="{949A11E6-1ABF-4752-AC26-188E2D05C0EF}">
      <dgm:prSet/>
      <dgm:spPr/>
      <dgm:t>
        <a:bodyPr/>
        <a:lstStyle/>
        <a:p>
          <a:endParaRPr lang="en-US"/>
        </a:p>
      </dgm:t>
    </dgm:pt>
    <dgm:pt modelId="{8E18618E-C3E2-40AF-91ED-54097247BAFA}" type="sibTrans" cxnId="{949A11E6-1ABF-4752-AC26-188E2D05C0EF}">
      <dgm:prSet/>
      <dgm:spPr/>
      <dgm:t>
        <a:bodyPr/>
        <a:lstStyle/>
        <a:p>
          <a:endParaRPr lang="en-US"/>
        </a:p>
      </dgm:t>
    </dgm:pt>
    <dgm:pt modelId="{DBE9CE5F-1695-4D74-96C2-24E7B677A0F9}">
      <dgm:prSet/>
      <dgm:spPr/>
      <dgm:t>
        <a:bodyPr/>
        <a:lstStyle/>
        <a:p>
          <a:r>
            <a:rPr lang="pt-BR" i="1" dirty="0"/>
            <a:t>electric guitar</a:t>
          </a:r>
          <a:endParaRPr lang="en-US" dirty="0"/>
        </a:p>
      </dgm:t>
    </dgm:pt>
    <dgm:pt modelId="{83333B0F-A95F-4A41-A7F2-F1EF5F968ABF}" type="parTrans" cxnId="{F69DBA4C-49BD-4C9D-83BE-08FF27453D5B}">
      <dgm:prSet/>
      <dgm:spPr/>
      <dgm:t>
        <a:bodyPr/>
        <a:lstStyle/>
        <a:p>
          <a:endParaRPr lang="en-US"/>
        </a:p>
      </dgm:t>
    </dgm:pt>
    <dgm:pt modelId="{E43325E6-C851-454E-A6A4-5DE4A801CB8F}" type="sibTrans" cxnId="{F69DBA4C-49BD-4C9D-83BE-08FF27453D5B}">
      <dgm:prSet/>
      <dgm:spPr/>
      <dgm:t>
        <a:bodyPr/>
        <a:lstStyle/>
        <a:p>
          <a:endParaRPr lang="en-US"/>
        </a:p>
      </dgm:t>
    </dgm:pt>
    <dgm:pt modelId="{A9682E21-60E0-41A6-BD9F-8ED386BBC79C}">
      <dgm:prSet/>
      <dgm:spPr/>
      <dgm:t>
        <a:bodyPr/>
        <a:lstStyle/>
        <a:p>
          <a:r>
            <a:rPr lang="pt-BR" i="1" dirty="0"/>
            <a:t>flute</a:t>
          </a:r>
          <a:endParaRPr lang="en-US" dirty="0"/>
        </a:p>
      </dgm:t>
    </dgm:pt>
    <dgm:pt modelId="{4AC43630-A463-4308-A77A-B5BB48AE16F7}" type="parTrans" cxnId="{A469D61C-F124-4FC4-B526-2664D04CD699}">
      <dgm:prSet/>
      <dgm:spPr/>
      <dgm:t>
        <a:bodyPr/>
        <a:lstStyle/>
        <a:p>
          <a:endParaRPr lang="en-US"/>
        </a:p>
      </dgm:t>
    </dgm:pt>
    <dgm:pt modelId="{E5091F0F-BBD4-4236-926E-649800155EA4}" type="sibTrans" cxnId="{A469D61C-F124-4FC4-B526-2664D04CD699}">
      <dgm:prSet/>
      <dgm:spPr/>
      <dgm:t>
        <a:bodyPr/>
        <a:lstStyle/>
        <a:p>
          <a:endParaRPr lang="en-US"/>
        </a:p>
      </dgm:t>
    </dgm:pt>
    <dgm:pt modelId="{A055BB77-C568-4669-8B99-28F78BB4B03F}">
      <dgm:prSet/>
      <dgm:spPr/>
      <dgm:t>
        <a:bodyPr/>
        <a:lstStyle/>
        <a:p>
          <a:r>
            <a:rPr lang="pt-BR" i="1" dirty="0"/>
            <a:t>guitar</a:t>
          </a:r>
          <a:endParaRPr lang="en-US" dirty="0"/>
        </a:p>
      </dgm:t>
    </dgm:pt>
    <dgm:pt modelId="{0F864AF4-304E-4B5A-A6DA-94BC74D6C6AE}" type="parTrans" cxnId="{5C11BBC6-1138-4D55-8A66-06B4C3333042}">
      <dgm:prSet/>
      <dgm:spPr/>
      <dgm:t>
        <a:bodyPr/>
        <a:lstStyle/>
        <a:p>
          <a:endParaRPr lang="en-US"/>
        </a:p>
      </dgm:t>
    </dgm:pt>
    <dgm:pt modelId="{9C6A0607-0A03-40D4-90DF-FEF1DC7CC69C}" type="sibTrans" cxnId="{5C11BBC6-1138-4D55-8A66-06B4C3333042}">
      <dgm:prSet/>
      <dgm:spPr/>
      <dgm:t>
        <a:bodyPr/>
        <a:lstStyle/>
        <a:p>
          <a:endParaRPr lang="en-US"/>
        </a:p>
      </dgm:t>
    </dgm:pt>
    <dgm:pt modelId="{2C648337-CEAA-41E7-A6DA-042DD4AA45FE}">
      <dgm:prSet/>
      <dgm:spPr/>
      <dgm:t>
        <a:bodyPr/>
        <a:lstStyle/>
        <a:p>
          <a:r>
            <a:rPr lang="pt-BR" i="1" dirty="0"/>
            <a:t>piano</a:t>
          </a:r>
          <a:endParaRPr lang="en-US" dirty="0"/>
        </a:p>
      </dgm:t>
    </dgm:pt>
    <dgm:pt modelId="{3D833361-FFE4-4B7B-A6A2-F91B915A556F}" type="parTrans" cxnId="{6394160B-8643-42D4-A189-AF5A55F63080}">
      <dgm:prSet/>
      <dgm:spPr/>
      <dgm:t>
        <a:bodyPr/>
        <a:lstStyle/>
        <a:p>
          <a:endParaRPr lang="en-US"/>
        </a:p>
      </dgm:t>
    </dgm:pt>
    <dgm:pt modelId="{43B67A27-35E7-4F72-8686-FE57DF140DFF}" type="sibTrans" cxnId="{6394160B-8643-42D4-A189-AF5A55F63080}">
      <dgm:prSet/>
      <dgm:spPr/>
      <dgm:t>
        <a:bodyPr/>
        <a:lstStyle/>
        <a:p>
          <a:endParaRPr lang="en-US"/>
        </a:p>
      </dgm:t>
    </dgm:pt>
    <dgm:pt modelId="{D44CA26D-CDBC-4158-9B3F-1547AFF7EDD0}">
      <dgm:prSet/>
      <dgm:spPr/>
      <dgm:t>
        <a:bodyPr/>
        <a:lstStyle/>
        <a:p>
          <a:r>
            <a:rPr lang="pt-BR" i="1" dirty="0"/>
            <a:t>saxophone</a:t>
          </a:r>
          <a:endParaRPr lang="en-US" dirty="0"/>
        </a:p>
      </dgm:t>
    </dgm:pt>
    <dgm:pt modelId="{422AA299-4A98-48D8-8BF9-BFBA1C824E54}" type="parTrans" cxnId="{1C02322D-6B15-4856-A241-FA954D6C5C51}">
      <dgm:prSet/>
      <dgm:spPr/>
      <dgm:t>
        <a:bodyPr/>
        <a:lstStyle/>
        <a:p>
          <a:endParaRPr lang="en-US"/>
        </a:p>
      </dgm:t>
    </dgm:pt>
    <dgm:pt modelId="{D83955EC-2DE1-4553-A27D-FD21B3E32144}" type="sibTrans" cxnId="{1C02322D-6B15-4856-A241-FA954D6C5C51}">
      <dgm:prSet/>
      <dgm:spPr/>
      <dgm:t>
        <a:bodyPr/>
        <a:lstStyle/>
        <a:p>
          <a:endParaRPr lang="en-US"/>
        </a:p>
      </dgm:t>
    </dgm:pt>
    <dgm:pt modelId="{A7267967-B955-3541-8DD4-D937E5C6B1E5}">
      <dgm:prSet/>
      <dgm:spPr/>
      <dgm:t>
        <a:bodyPr/>
        <a:lstStyle/>
        <a:p>
          <a:r>
            <a:rPr lang="pt-BR" i="1" dirty="0"/>
            <a:t>violin</a:t>
          </a:r>
          <a:endParaRPr lang="en-US" dirty="0"/>
        </a:p>
      </dgm:t>
    </dgm:pt>
    <dgm:pt modelId="{97DABD9D-C891-6F4C-8920-28F0F8423DC8}" type="parTrans" cxnId="{064F82B2-6BC1-0843-A3D3-DB3DF1C32A7D}">
      <dgm:prSet/>
      <dgm:spPr/>
      <dgm:t>
        <a:bodyPr/>
        <a:lstStyle/>
        <a:p>
          <a:endParaRPr lang="pt-BR"/>
        </a:p>
      </dgm:t>
    </dgm:pt>
    <dgm:pt modelId="{F30EC77E-8CFA-0F45-A0FD-265AA847786A}" type="sibTrans" cxnId="{064F82B2-6BC1-0843-A3D3-DB3DF1C32A7D}">
      <dgm:prSet/>
      <dgm:spPr/>
      <dgm:t>
        <a:bodyPr/>
        <a:lstStyle/>
        <a:p>
          <a:endParaRPr lang="pt-BR"/>
        </a:p>
      </dgm:t>
    </dgm:pt>
    <dgm:pt modelId="{F8C20900-8700-9B45-AB82-1B7ED2415FBE}" type="pres">
      <dgm:prSet presAssocID="{EFBFD840-E6BF-45B7-87F7-2D479714D2AC}" presName="diagram" presStyleCnt="0">
        <dgm:presLayoutVars>
          <dgm:dir/>
          <dgm:resizeHandles val="exact"/>
        </dgm:presLayoutVars>
      </dgm:prSet>
      <dgm:spPr/>
    </dgm:pt>
    <dgm:pt modelId="{C0576B24-1E15-3544-9DA8-3C80D7230A21}" type="pres">
      <dgm:prSet presAssocID="{265A95AF-FB7A-4C85-8887-2C518A898AF3}" presName="node" presStyleLbl="node1" presStyleIdx="0" presStyleCnt="9">
        <dgm:presLayoutVars>
          <dgm:bulletEnabled val="1"/>
        </dgm:presLayoutVars>
      </dgm:prSet>
      <dgm:spPr/>
    </dgm:pt>
    <dgm:pt modelId="{17DB6EDA-3B66-3E4E-B0A8-905126C12D31}" type="pres">
      <dgm:prSet presAssocID="{B338C449-387F-4625-B84C-F0A17D00D6AA}" presName="sibTrans" presStyleCnt="0"/>
      <dgm:spPr/>
    </dgm:pt>
    <dgm:pt modelId="{A6D425A8-D3C5-1547-8593-FC328DC3C35D}" type="pres">
      <dgm:prSet presAssocID="{039AD251-76CD-4613-A02C-AC99B935C044}" presName="node" presStyleLbl="node1" presStyleIdx="1" presStyleCnt="9">
        <dgm:presLayoutVars>
          <dgm:bulletEnabled val="1"/>
        </dgm:presLayoutVars>
      </dgm:prSet>
      <dgm:spPr/>
    </dgm:pt>
    <dgm:pt modelId="{12664230-08EC-9B48-ABEB-355AF0CE7A50}" type="pres">
      <dgm:prSet presAssocID="{39630B9C-C2AB-48FF-A5FF-79965006CD8B}" presName="sibTrans" presStyleCnt="0"/>
      <dgm:spPr/>
    </dgm:pt>
    <dgm:pt modelId="{0666E855-5BC7-3547-A716-ECCCA4EFAFE8}" type="pres">
      <dgm:prSet presAssocID="{9F1223C8-494E-4526-B520-25DDD774AEF8}" presName="node" presStyleLbl="node1" presStyleIdx="2" presStyleCnt="9">
        <dgm:presLayoutVars>
          <dgm:bulletEnabled val="1"/>
        </dgm:presLayoutVars>
      </dgm:prSet>
      <dgm:spPr/>
    </dgm:pt>
    <dgm:pt modelId="{12D93CCC-FB59-5841-89D0-8DC6AB6F1588}" type="pres">
      <dgm:prSet presAssocID="{8E18618E-C3E2-40AF-91ED-54097247BAFA}" presName="sibTrans" presStyleCnt="0"/>
      <dgm:spPr/>
    </dgm:pt>
    <dgm:pt modelId="{519E8CE7-F539-6149-B765-ADD66F7E90AF}" type="pres">
      <dgm:prSet presAssocID="{DBE9CE5F-1695-4D74-96C2-24E7B677A0F9}" presName="node" presStyleLbl="node1" presStyleIdx="3" presStyleCnt="9">
        <dgm:presLayoutVars>
          <dgm:bulletEnabled val="1"/>
        </dgm:presLayoutVars>
      </dgm:prSet>
      <dgm:spPr/>
    </dgm:pt>
    <dgm:pt modelId="{F12B00DE-B7DE-794B-A031-8F0D2413CEAD}" type="pres">
      <dgm:prSet presAssocID="{E43325E6-C851-454E-A6A4-5DE4A801CB8F}" presName="sibTrans" presStyleCnt="0"/>
      <dgm:spPr/>
    </dgm:pt>
    <dgm:pt modelId="{4787251A-356D-2941-8B7F-621C70256D2D}" type="pres">
      <dgm:prSet presAssocID="{A9682E21-60E0-41A6-BD9F-8ED386BBC79C}" presName="node" presStyleLbl="node1" presStyleIdx="4" presStyleCnt="9">
        <dgm:presLayoutVars>
          <dgm:bulletEnabled val="1"/>
        </dgm:presLayoutVars>
      </dgm:prSet>
      <dgm:spPr/>
    </dgm:pt>
    <dgm:pt modelId="{F6F44528-0008-F144-9A20-A77351010355}" type="pres">
      <dgm:prSet presAssocID="{E5091F0F-BBD4-4236-926E-649800155EA4}" presName="sibTrans" presStyleCnt="0"/>
      <dgm:spPr/>
    </dgm:pt>
    <dgm:pt modelId="{9DC88ADA-0BD0-1B4B-A3F5-E99262B8BC25}" type="pres">
      <dgm:prSet presAssocID="{A055BB77-C568-4669-8B99-28F78BB4B03F}" presName="node" presStyleLbl="node1" presStyleIdx="5" presStyleCnt="9">
        <dgm:presLayoutVars>
          <dgm:bulletEnabled val="1"/>
        </dgm:presLayoutVars>
      </dgm:prSet>
      <dgm:spPr/>
    </dgm:pt>
    <dgm:pt modelId="{8739273B-11DF-1A41-8B87-77B311024C4F}" type="pres">
      <dgm:prSet presAssocID="{9C6A0607-0A03-40D4-90DF-FEF1DC7CC69C}" presName="sibTrans" presStyleCnt="0"/>
      <dgm:spPr/>
    </dgm:pt>
    <dgm:pt modelId="{844F74FB-8A17-ED41-B371-DCC62D86FB0A}" type="pres">
      <dgm:prSet presAssocID="{2C648337-CEAA-41E7-A6DA-042DD4AA45FE}" presName="node" presStyleLbl="node1" presStyleIdx="6" presStyleCnt="9">
        <dgm:presLayoutVars>
          <dgm:bulletEnabled val="1"/>
        </dgm:presLayoutVars>
      </dgm:prSet>
      <dgm:spPr/>
    </dgm:pt>
    <dgm:pt modelId="{492FC22F-5934-E048-AD88-C04E990A9D4E}" type="pres">
      <dgm:prSet presAssocID="{43B67A27-35E7-4F72-8686-FE57DF140DFF}" presName="sibTrans" presStyleCnt="0"/>
      <dgm:spPr/>
    </dgm:pt>
    <dgm:pt modelId="{91D0F4DF-4613-A04E-AD2F-3C583613973F}" type="pres">
      <dgm:prSet presAssocID="{D44CA26D-CDBC-4158-9B3F-1547AFF7EDD0}" presName="node" presStyleLbl="node1" presStyleIdx="7" presStyleCnt="9">
        <dgm:presLayoutVars>
          <dgm:bulletEnabled val="1"/>
        </dgm:presLayoutVars>
      </dgm:prSet>
      <dgm:spPr/>
    </dgm:pt>
    <dgm:pt modelId="{99ADD080-6331-9C49-BC45-27E3636215E2}" type="pres">
      <dgm:prSet presAssocID="{D83955EC-2DE1-4553-A27D-FD21B3E32144}" presName="sibTrans" presStyleCnt="0"/>
      <dgm:spPr/>
    </dgm:pt>
    <dgm:pt modelId="{2998487A-8624-7B43-9D1C-95D8AAA9123A}" type="pres">
      <dgm:prSet presAssocID="{A7267967-B955-3541-8DD4-D937E5C6B1E5}" presName="node" presStyleLbl="node1" presStyleIdx="8" presStyleCnt="9">
        <dgm:presLayoutVars>
          <dgm:bulletEnabled val="1"/>
        </dgm:presLayoutVars>
      </dgm:prSet>
      <dgm:spPr/>
    </dgm:pt>
  </dgm:ptLst>
  <dgm:cxnLst>
    <dgm:cxn modelId="{6394160B-8643-42D4-A189-AF5A55F63080}" srcId="{EFBFD840-E6BF-45B7-87F7-2D479714D2AC}" destId="{2C648337-CEAA-41E7-A6DA-042DD4AA45FE}" srcOrd="6" destOrd="0" parTransId="{3D833361-FFE4-4B7B-A6A2-F91B915A556F}" sibTransId="{43B67A27-35E7-4F72-8686-FE57DF140DFF}"/>
    <dgm:cxn modelId="{572E801A-2D21-A549-B525-0B90184C04D5}" type="presOf" srcId="{2C648337-CEAA-41E7-A6DA-042DD4AA45FE}" destId="{844F74FB-8A17-ED41-B371-DCC62D86FB0A}" srcOrd="0" destOrd="0" presId="urn:microsoft.com/office/officeart/2005/8/layout/default"/>
    <dgm:cxn modelId="{A469D61C-F124-4FC4-B526-2664D04CD699}" srcId="{EFBFD840-E6BF-45B7-87F7-2D479714D2AC}" destId="{A9682E21-60E0-41A6-BD9F-8ED386BBC79C}" srcOrd="4" destOrd="0" parTransId="{4AC43630-A463-4308-A77A-B5BB48AE16F7}" sibTransId="{E5091F0F-BBD4-4236-926E-649800155EA4}"/>
    <dgm:cxn modelId="{C9DC0420-BB5E-4245-BB9F-B3B207589A1D}" type="presOf" srcId="{EFBFD840-E6BF-45B7-87F7-2D479714D2AC}" destId="{F8C20900-8700-9B45-AB82-1B7ED2415FBE}" srcOrd="0" destOrd="0" presId="urn:microsoft.com/office/officeart/2005/8/layout/default"/>
    <dgm:cxn modelId="{1C02322D-6B15-4856-A241-FA954D6C5C51}" srcId="{EFBFD840-E6BF-45B7-87F7-2D479714D2AC}" destId="{D44CA26D-CDBC-4158-9B3F-1547AFF7EDD0}" srcOrd="7" destOrd="0" parTransId="{422AA299-4A98-48D8-8BF9-BFBA1C824E54}" sibTransId="{D83955EC-2DE1-4553-A27D-FD21B3E32144}"/>
    <dgm:cxn modelId="{F622972F-F30B-FE4E-8D07-340A1BB2F42A}" type="presOf" srcId="{A055BB77-C568-4669-8B99-28F78BB4B03F}" destId="{9DC88ADA-0BD0-1B4B-A3F5-E99262B8BC25}" srcOrd="0" destOrd="0" presId="urn:microsoft.com/office/officeart/2005/8/layout/default"/>
    <dgm:cxn modelId="{0C5B7F40-A80C-3245-BEE0-C424D7F48425}" type="presOf" srcId="{265A95AF-FB7A-4C85-8887-2C518A898AF3}" destId="{C0576B24-1E15-3544-9DA8-3C80D7230A21}" srcOrd="0" destOrd="0" presId="urn:microsoft.com/office/officeart/2005/8/layout/default"/>
    <dgm:cxn modelId="{F69DBA4C-49BD-4C9D-83BE-08FF27453D5B}" srcId="{EFBFD840-E6BF-45B7-87F7-2D479714D2AC}" destId="{DBE9CE5F-1695-4D74-96C2-24E7B677A0F9}" srcOrd="3" destOrd="0" parTransId="{83333B0F-A95F-4A41-A7F2-F1EF5F968ABF}" sibTransId="{E43325E6-C851-454E-A6A4-5DE4A801CB8F}"/>
    <dgm:cxn modelId="{09BCDA72-0171-674E-B365-9AC645BA61DB}" type="presOf" srcId="{9F1223C8-494E-4526-B520-25DDD774AEF8}" destId="{0666E855-5BC7-3547-A716-ECCCA4EFAFE8}" srcOrd="0" destOrd="0" presId="urn:microsoft.com/office/officeart/2005/8/layout/default"/>
    <dgm:cxn modelId="{02CFAF8A-0B51-644D-B5E8-C9697CA26068}" type="presOf" srcId="{A7267967-B955-3541-8DD4-D937E5C6B1E5}" destId="{2998487A-8624-7B43-9D1C-95D8AAA9123A}" srcOrd="0" destOrd="0" presId="urn:microsoft.com/office/officeart/2005/8/layout/default"/>
    <dgm:cxn modelId="{B51AB7A0-F7F5-EA41-AB98-9382DBAA7335}" type="presOf" srcId="{039AD251-76CD-4613-A02C-AC99B935C044}" destId="{A6D425A8-D3C5-1547-8593-FC328DC3C35D}" srcOrd="0" destOrd="0" presId="urn:microsoft.com/office/officeart/2005/8/layout/default"/>
    <dgm:cxn modelId="{E8B24AA5-9AD1-4B0D-A82F-E158C451D750}" srcId="{EFBFD840-E6BF-45B7-87F7-2D479714D2AC}" destId="{265A95AF-FB7A-4C85-8887-2C518A898AF3}" srcOrd="0" destOrd="0" parTransId="{67F499DC-AAA2-4961-8252-853847050C3A}" sibTransId="{B338C449-387F-4625-B84C-F0A17D00D6AA}"/>
    <dgm:cxn modelId="{B5E560A9-8ECC-A54B-8B17-734B72E4D178}" type="presOf" srcId="{A9682E21-60E0-41A6-BD9F-8ED386BBC79C}" destId="{4787251A-356D-2941-8B7F-621C70256D2D}" srcOrd="0" destOrd="0" presId="urn:microsoft.com/office/officeart/2005/8/layout/default"/>
    <dgm:cxn modelId="{C273A4AC-131D-8F42-AD84-4BF3AA363115}" type="presOf" srcId="{DBE9CE5F-1695-4D74-96C2-24E7B677A0F9}" destId="{519E8CE7-F539-6149-B765-ADD66F7E90AF}" srcOrd="0" destOrd="0" presId="urn:microsoft.com/office/officeart/2005/8/layout/default"/>
    <dgm:cxn modelId="{9E2C20B2-D04D-4547-BEBB-5A01CF81AD92}" srcId="{EFBFD840-E6BF-45B7-87F7-2D479714D2AC}" destId="{039AD251-76CD-4613-A02C-AC99B935C044}" srcOrd="1" destOrd="0" parTransId="{4D0726EB-6C48-4BF1-9701-8064543C1CCD}" sibTransId="{39630B9C-C2AB-48FF-A5FF-79965006CD8B}"/>
    <dgm:cxn modelId="{064F82B2-6BC1-0843-A3D3-DB3DF1C32A7D}" srcId="{EFBFD840-E6BF-45B7-87F7-2D479714D2AC}" destId="{A7267967-B955-3541-8DD4-D937E5C6B1E5}" srcOrd="8" destOrd="0" parTransId="{97DABD9D-C891-6F4C-8920-28F0F8423DC8}" sibTransId="{F30EC77E-8CFA-0F45-A0FD-265AA847786A}"/>
    <dgm:cxn modelId="{5C11BBC6-1138-4D55-8A66-06B4C3333042}" srcId="{EFBFD840-E6BF-45B7-87F7-2D479714D2AC}" destId="{A055BB77-C568-4669-8B99-28F78BB4B03F}" srcOrd="5" destOrd="0" parTransId="{0F864AF4-304E-4B5A-A6DA-94BC74D6C6AE}" sibTransId="{9C6A0607-0A03-40D4-90DF-FEF1DC7CC69C}"/>
    <dgm:cxn modelId="{F49C12D9-2F68-5249-B6FD-59A52F098BE8}" type="presOf" srcId="{D44CA26D-CDBC-4158-9B3F-1547AFF7EDD0}" destId="{91D0F4DF-4613-A04E-AD2F-3C583613973F}" srcOrd="0" destOrd="0" presId="urn:microsoft.com/office/officeart/2005/8/layout/default"/>
    <dgm:cxn modelId="{949A11E6-1ABF-4752-AC26-188E2D05C0EF}" srcId="{EFBFD840-E6BF-45B7-87F7-2D479714D2AC}" destId="{9F1223C8-494E-4526-B520-25DDD774AEF8}" srcOrd="2" destOrd="0" parTransId="{6DB9AAD0-E0C5-494F-A3B4-A6429A6E0263}" sibTransId="{8E18618E-C3E2-40AF-91ED-54097247BAFA}"/>
    <dgm:cxn modelId="{9F20594F-A650-5149-AFD8-C48D42FB783E}" type="presParOf" srcId="{F8C20900-8700-9B45-AB82-1B7ED2415FBE}" destId="{C0576B24-1E15-3544-9DA8-3C80D7230A21}" srcOrd="0" destOrd="0" presId="urn:microsoft.com/office/officeart/2005/8/layout/default"/>
    <dgm:cxn modelId="{4E107A7D-3793-4B46-93AB-889E31686935}" type="presParOf" srcId="{F8C20900-8700-9B45-AB82-1B7ED2415FBE}" destId="{17DB6EDA-3B66-3E4E-B0A8-905126C12D31}" srcOrd="1" destOrd="0" presId="urn:microsoft.com/office/officeart/2005/8/layout/default"/>
    <dgm:cxn modelId="{67FD03A5-0067-0C48-86F2-2D7C131769A0}" type="presParOf" srcId="{F8C20900-8700-9B45-AB82-1B7ED2415FBE}" destId="{A6D425A8-D3C5-1547-8593-FC328DC3C35D}" srcOrd="2" destOrd="0" presId="urn:microsoft.com/office/officeart/2005/8/layout/default"/>
    <dgm:cxn modelId="{B24B9298-80F4-0943-95A4-332EB8B775B0}" type="presParOf" srcId="{F8C20900-8700-9B45-AB82-1B7ED2415FBE}" destId="{12664230-08EC-9B48-ABEB-355AF0CE7A50}" srcOrd="3" destOrd="0" presId="urn:microsoft.com/office/officeart/2005/8/layout/default"/>
    <dgm:cxn modelId="{FE212190-41D1-1142-8E87-17DDFA4495CA}" type="presParOf" srcId="{F8C20900-8700-9B45-AB82-1B7ED2415FBE}" destId="{0666E855-5BC7-3547-A716-ECCCA4EFAFE8}" srcOrd="4" destOrd="0" presId="urn:microsoft.com/office/officeart/2005/8/layout/default"/>
    <dgm:cxn modelId="{A938E5D0-97AB-574C-B9CA-50D674B9D530}" type="presParOf" srcId="{F8C20900-8700-9B45-AB82-1B7ED2415FBE}" destId="{12D93CCC-FB59-5841-89D0-8DC6AB6F1588}" srcOrd="5" destOrd="0" presId="urn:microsoft.com/office/officeart/2005/8/layout/default"/>
    <dgm:cxn modelId="{81D3F31F-E188-9D40-804F-F604E2AF7FC1}" type="presParOf" srcId="{F8C20900-8700-9B45-AB82-1B7ED2415FBE}" destId="{519E8CE7-F539-6149-B765-ADD66F7E90AF}" srcOrd="6" destOrd="0" presId="urn:microsoft.com/office/officeart/2005/8/layout/default"/>
    <dgm:cxn modelId="{0F05D687-93C7-A049-A922-A13132CC2F19}" type="presParOf" srcId="{F8C20900-8700-9B45-AB82-1B7ED2415FBE}" destId="{F12B00DE-B7DE-794B-A031-8F0D2413CEAD}" srcOrd="7" destOrd="0" presId="urn:microsoft.com/office/officeart/2005/8/layout/default"/>
    <dgm:cxn modelId="{81B81805-69C1-E84F-8B26-1A516F65A291}" type="presParOf" srcId="{F8C20900-8700-9B45-AB82-1B7ED2415FBE}" destId="{4787251A-356D-2941-8B7F-621C70256D2D}" srcOrd="8" destOrd="0" presId="urn:microsoft.com/office/officeart/2005/8/layout/default"/>
    <dgm:cxn modelId="{35E0EB15-61AE-F845-8265-45A20F265650}" type="presParOf" srcId="{F8C20900-8700-9B45-AB82-1B7ED2415FBE}" destId="{F6F44528-0008-F144-9A20-A77351010355}" srcOrd="9" destOrd="0" presId="urn:microsoft.com/office/officeart/2005/8/layout/default"/>
    <dgm:cxn modelId="{EA5A59EB-2B12-7244-889D-F3773A5724DD}" type="presParOf" srcId="{F8C20900-8700-9B45-AB82-1B7ED2415FBE}" destId="{9DC88ADA-0BD0-1B4B-A3F5-E99262B8BC25}" srcOrd="10" destOrd="0" presId="urn:microsoft.com/office/officeart/2005/8/layout/default"/>
    <dgm:cxn modelId="{CA373B12-4875-174A-AF23-0B3BD471CFB5}" type="presParOf" srcId="{F8C20900-8700-9B45-AB82-1B7ED2415FBE}" destId="{8739273B-11DF-1A41-8B87-77B311024C4F}" srcOrd="11" destOrd="0" presId="urn:microsoft.com/office/officeart/2005/8/layout/default"/>
    <dgm:cxn modelId="{2BA0F357-AF85-6348-8F14-A5ECFB2A4FFC}" type="presParOf" srcId="{F8C20900-8700-9B45-AB82-1B7ED2415FBE}" destId="{844F74FB-8A17-ED41-B371-DCC62D86FB0A}" srcOrd="12" destOrd="0" presId="urn:microsoft.com/office/officeart/2005/8/layout/default"/>
    <dgm:cxn modelId="{10E76B4C-9823-484A-B0BC-4889909CB3D8}" type="presParOf" srcId="{F8C20900-8700-9B45-AB82-1B7ED2415FBE}" destId="{492FC22F-5934-E048-AD88-C04E990A9D4E}" srcOrd="13" destOrd="0" presId="urn:microsoft.com/office/officeart/2005/8/layout/default"/>
    <dgm:cxn modelId="{ADD1B1ED-F836-A244-966E-10D9700588C4}" type="presParOf" srcId="{F8C20900-8700-9B45-AB82-1B7ED2415FBE}" destId="{91D0F4DF-4613-A04E-AD2F-3C583613973F}" srcOrd="14" destOrd="0" presId="urn:microsoft.com/office/officeart/2005/8/layout/default"/>
    <dgm:cxn modelId="{5ED1F6CE-46EF-0D4E-A6D1-2911DE57180E}" type="presParOf" srcId="{F8C20900-8700-9B45-AB82-1B7ED2415FBE}" destId="{99ADD080-6331-9C49-BC45-27E3636215E2}" srcOrd="15" destOrd="0" presId="urn:microsoft.com/office/officeart/2005/8/layout/default"/>
    <dgm:cxn modelId="{62BA2557-B315-A647-AE58-4FD9CF5A4246}" type="presParOf" srcId="{F8C20900-8700-9B45-AB82-1B7ED2415FBE}" destId="{2998487A-8624-7B43-9D1C-95D8AAA9123A}"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E4FEBC-82DE-5546-8BD3-3DA392956255}" type="doc">
      <dgm:prSet loTypeId="urn:microsoft.com/office/officeart/2005/8/layout/hierarchy2" loCatId="" qsTypeId="urn:microsoft.com/office/officeart/2005/8/quickstyle/simple1" qsCatId="simple" csTypeId="urn:microsoft.com/office/officeart/2005/8/colors/colorful2" csCatId="colorful" phldr="1"/>
      <dgm:spPr/>
      <dgm:t>
        <a:bodyPr/>
        <a:lstStyle/>
        <a:p>
          <a:endParaRPr lang="pt-BR"/>
        </a:p>
      </dgm:t>
    </dgm:pt>
    <dgm:pt modelId="{4A9FBA4C-F579-4747-967A-E3D1A73090BB}">
      <dgm:prSet phldrT="[Texto]" custT="1"/>
      <dgm:spPr/>
      <dgm:t>
        <a:bodyPr/>
        <a:lstStyle/>
        <a:p>
          <a:r>
            <a:rPr lang="pt-BR" sz="2400" dirty="0"/>
            <a:t>We</a:t>
          </a:r>
        </a:p>
      </dgm:t>
    </dgm:pt>
    <dgm:pt modelId="{89C86361-9ACE-0F45-84B2-AC2A24D6CE33}" type="parTrans" cxnId="{016A0B89-D637-4348-968E-34EF45AB6EAC}">
      <dgm:prSet/>
      <dgm:spPr/>
      <dgm:t>
        <a:bodyPr/>
        <a:lstStyle/>
        <a:p>
          <a:endParaRPr lang="pt-BR" sz="2400"/>
        </a:p>
      </dgm:t>
    </dgm:pt>
    <dgm:pt modelId="{34146304-8E17-D945-A947-90253D7A4B31}" type="sibTrans" cxnId="{016A0B89-D637-4348-968E-34EF45AB6EAC}">
      <dgm:prSet/>
      <dgm:spPr/>
      <dgm:t>
        <a:bodyPr/>
        <a:lstStyle/>
        <a:p>
          <a:endParaRPr lang="pt-BR" sz="2400"/>
        </a:p>
      </dgm:t>
    </dgm:pt>
    <dgm:pt modelId="{E253507F-7D36-4243-B338-D731D28CAC80}">
      <dgm:prSet phldrT="[Texto]" custT="1"/>
      <dgm:spPr/>
      <dgm:t>
        <a:bodyPr/>
        <a:lstStyle/>
        <a:p>
          <a:r>
            <a:rPr lang="pt-BR" sz="2400" dirty="0"/>
            <a:t>go</a:t>
          </a:r>
        </a:p>
      </dgm:t>
    </dgm:pt>
    <dgm:pt modelId="{FC1EE5CB-EEA0-E54B-8FA1-F2ACF7549AE6}" type="parTrans" cxnId="{94693BE0-F140-AF49-B40B-01A8C45F7402}">
      <dgm:prSet custT="1"/>
      <dgm:spPr/>
      <dgm:t>
        <a:bodyPr/>
        <a:lstStyle/>
        <a:p>
          <a:endParaRPr lang="pt-BR" sz="2400"/>
        </a:p>
      </dgm:t>
    </dgm:pt>
    <dgm:pt modelId="{569C6598-96A1-C045-9247-DE85A1E9556E}" type="sibTrans" cxnId="{94693BE0-F140-AF49-B40B-01A8C45F7402}">
      <dgm:prSet/>
      <dgm:spPr/>
      <dgm:t>
        <a:bodyPr/>
        <a:lstStyle/>
        <a:p>
          <a:endParaRPr lang="pt-BR" sz="2400"/>
        </a:p>
      </dgm:t>
    </dgm:pt>
    <dgm:pt modelId="{DE00EB88-50CD-7248-87C7-05A4E82CFB55}">
      <dgm:prSet phldrT="[Texto]" custT="1"/>
      <dgm:spPr/>
      <dgm:t>
        <a:bodyPr/>
        <a:lstStyle/>
        <a:p>
          <a:r>
            <a:rPr lang="pt-BR" sz="2400"/>
            <a:t>fishing.</a:t>
          </a:r>
        </a:p>
      </dgm:t>
    </dgm:pt>
    <dgm:pt modelId="{4CD923E9-6425-9041-8493-C53AC8327816}" type="parTrans" cxnId="{E245DA82-C7DE-3A42-971D-25AD385ED9E3}">
      <dgm:prSet custT="1"/>
      <dgm:spPr/>
      <dgm:t>
        <a:bodyPr/>
        <a:lstStyle/>
        <a:p>
          <a:endParaRPr lang="pt-BR" sz="2400"/>
        </a:p>
      </dgm:t>
    </dgm:pt>
    <dgm:pt modelId="{ECB62DDE-AD7C-B74A-A36B-2BA8F09FA748}" type="sibTrans" cxnId="{E245DA82-C7DE-3A42-971D-25AD385ED9E3}">
      <dgm:prSet/>
      <dgm:spPr/>
      <dgm:t>
        <a:bodyPr/>
        <a:lstStyle/>
        <a:p>
          <a:endParaRPr lang="pt-BR" sz="2400"/>
        </a:p>
      </dgm:t>
    </dgm:pt>
    <dgm:pt modelId="{A1F70136-D2F4-FF45-A8B0-0258AD40B95B}">
      <dgm:prSet phldrT="[Texto]" custT="1"/>
      <dgm:spPr/>
      <dgm:t>
        <a:bodyPr/>
        <a:lstStyle/>
        <a:p>
          <a:r>
            <a:rPr lang="pt-BR" sz="2400" dirty="0"/>
            <a:t>study</a:t>
          </a:r>
        </a:p>
      </dgm:t>
    </dgm:pt>
    <dgm:pt modelId="{622B67A3-395F-2241-ABB9-74F4761D8B76}" type="parTrans" cxnId="{B04BA359-3AEE-6D40-98F5-85F2FEE8718B}">
      <dgm:prSet custT="1"/>
      <dgm:spPr/>
      <dgm:t>
        <a:bodyPr/>
        <a:lstStyle/>
        <a:p>
          <a:endParaRPr lang="pt-BR" sz="2400"/>
        </a:p>
      </dgm:t>
    </dgm:pt>
    <dgm:pt modelId="{4B7CBBB0-C62A-F140-8121-961E1930BDEA}" type="sibTrans" cxnId="{B04BA359-3AEE-6D40-98F5-85F2FEE8718B}">
      <dgm:prSet/>
      <dgm:spPr/>
      <dgm:t>
        <a:bodyPr/>
        <a:lstStyle/>
        <a:p>
          <a:endParaRPr lang="pt-BR" sz="2400"/>
        </a:p>
      </dgm:t>
    </dgm:pt>
    <dgm:pt modelId="{E0584BAF-5DA4-CD42-B18A-CA819FF826ED}">
      <dgm:prSet phldrT="[Texto]" custT="1"/>
      <dgm:spPr/>
      <dgm:t>
        <a:bodyPr/>
        <a:lstStyle/>
        <a:p>
          <a:r>
            <a:rPr lang="pt-BR" sz="2400" dirty="0"/>
            <a:t>about conservation.</a:t>
          </a:r>
        </a:p>
      </dgm:t>
    </dgm:pt>
    <dgm:pt modelId="{76D5EFF3-EBE2-FD4C-8606-C517EAF8B029}" type="parTrans" cxnId="{9DAD88A3-773F-384E-B7A1-FB75FAE8DC15}">
      <dgm:prSet custT="1"/>
      <dgm:spPr/>
      <dgm:t>
        <a:bodyPr/>
        <a:lstStyle/>
        <a:p>
          <a:endParaRPr lang="pt-BR" sz="2400"/>
        </a:p>
      </dgm:t>
    </dgm:pt>
    <dgm:pt modelId="{F8636E2B-2E60-334F-A2E3-0B095AA666CA}" type="sibTrans" cxnId="{9DAD88A3-773F-384E-B7A1-FB75FAE8DC15}">
      <dgm:prSet/>
      <dgm:spPr/>
      <dgm:t>
        <a:bodyPr/>
        <a:lstStyle/>
        <a:p>
          <a:endParaRPr lang="pt-BR" sz="2400"/>
        </a:p>
      </dgm:t>
    </dgm:pt>
    <dgm:pt modelId="{B833E8A1-83F4-5546-87CC-09E1EE272CC7}">
      <dgm:prSet phldrT="[Texto]" custT="1"/>
      <dgm:spPr/>
      <dgm:t>
        <a:bodyPr/>
        <a:lstStyle/>
        <a:p>
          <a:r>
            <a:rPr lang="pt-BR" sz="2400" dirty="0"/>
            <a:t>talk</a:t>
          </a:r>
        </a:p>
      </dgm:t>
    </dgm:pt>
    <dgm:pt modelId="{72EA6365-08BA-E544-8052-11AF84417254}" type="parTrans" cxnId="{CF81B3B6-5C0F-A944-98A9-9AE819926727}">
      <dgm:prSet custT="1"/>
      <dgm:spPr/>
      <dgm:t>
        <a:bodyPr/>
        <a:lstStyle/>
        <a:p>
          <a:endParaRPr lang="pt-BR" sz="2400"/>
        </a:p>
      </dgm:t>
    </dgm:pt>
    <dgm:pt modelId="{EC8D0AE0-01B0-9E40-8479-8B9477CC0192}" type="sibTrans" cxnId="{CF81B3B6-5C0F-A944-98A9-9AE819926727}">
      <dgm:prSet/>
      <dgm:spPr/>
      <dgm:t>
        <a:bodyPr/>
        <a:lstStyle/>
        <a:p>
          <a:endParaRPr lang="pt-BR" sz="2400"/>
        </a:p>
      </dgm:t>
    </dgm:pt>
    <dgm:pt modelId="{36192F2A-CB5D-E946-8FAC-029AF8CE2D02}">
      <dgm:prSet phldrT="[Texto]" custT="1"/>
      <dgm:spPr/>
      <dgm:t>
        <a:bodyPr/>
        <a:lstStyle/>
        <a:p>
          <a:r>
            <a:rPr lang="pt-BR" sz="2400" dirty="0"/>
            <a:t>mathematics.</a:t>
          </a:r>
        </a:p>
      </dgm:t>
    </dgm:pt>
    <dgm:pt modelId="{FA3DFB6B-78DC-DC4A-BBE5-CD2E6D36595F}" type="parTrans" cxnId="{5E037545-13AB-F744-99D9-DBE09DF21F18}">
      <dgm:prSet custT="1"/>
      <dgm:spPr/>
      <dgm:t>
        <a:bodyPr/>
        <a:lstStyle/>
        <a:p>
          <a:endParaRPr lang="pt-BR" sz="2400"/>
        </a:p>
      </dgm:t>
    </dgm:pt>
    <dgm:pt modelId="{5874C54D-641A-6B44-A793-E54049270B8B}" type="sibTrans" cxnId="{5E037545-13AB-F744-99D9-DBE09DF21F18}">
      <dgm:prSet/>
      <dgm:spPr/>
      <dgm:t>
        <a:bodyPr/>
        <a:lstStyle/>
        <a:p>
          <a:endParaRPr lang="pt-BR" sz="2400"/>
        </a:p>
      </dgm:t>
    </dgm:pt>
    <dgm:pt modelId="{5C319E97-CC3D-1142-98AE-CA4C3E5D8B3D}">
      <dgm:prSet phldrT="[Texto]" custT="1"/>
      <dgm:spPr/>
      <dgm:t>
        <a:bodyPr/>
        <a:lstStyle/>
        <a:p>
          <a:r>
            <a:rPr lang="pt-BR" sz="2400" dirty="0"/>
            <a:t>the Portuguese language.</a:t>
          </a:r>
        </a:p>
      </dgm:t>
    </dgm:pt>
    <dgm:pt modelId="{2E69E85F-D3BD-C946-AE0D-1B04FFD68AB1}" type="parTrans" cxnId="{6D3582BF-3511-6547-A215-E61B1693B133}">
      <dgm:prSet custT="1"/>
      <dgm:spPr/>
      <dgm:t>
        <a:bodyPr/>
        <a:lstStyle/>
        <a:p>
          <a:endParaRPr lang="pt-BR" sz="2400"/>
        </a:p>
      </dgm:t>
    </dgm:pt>
    <dgm:pt modelId="{0145D0AF-8832-F84A-9527-E33A4FA80527}" type="sibTrans" cxnId="{6D3582BF-3511-6547-A215-E61B1693B133}">
      <dgm:prSet/>
      <dgm:spPr/>
      <dgm:t>
        <a:bodyPr/>
        <a:lstStyle/>
        <a:p>
          <a:endParaRPr lang="pt-BR" sz="2400"/>
        </a:p>
      </dgm:t>
    </dgm:pt>
    <dgm:pt modelId="{09919D85-359C-A749-A355-8A2707359E22}">
      <dgm:prSet phldrT="[Texto]" custT="1"/>
      <dgm:spPr/>
      <dgm:t>
        <a:bodyPr/>
        <a:lstStyle/>
        <a:p>
          <a:r>
            <a:rPr lang="pt-BR" sz="2400" dirty="0"/>
            <a:t>history.</a:t>
          </a:r>
        </a:p>
      </dgm:t>
    </dgm:pt>
    <dgm:pt modelId="{628BFAD7-E9BC-7141-9C7B-137BD16D05AC}" type="parTrans" cxnId="{B564EF86-3D50-8046-B9AC-0C8BD704EAEE}">
      <dgm:prSet custT="1"/>
      <dgm:spPr/>
      <dgm:t>
        <a:bodyPr/>
        <a:lstStyle/>
        <a:p>
          <a:endParaRPr lang="pt-BR" sz="2400"/>
        </a:p>
      </dgm:t>
    </dgm:pt>
    <dgm:pt modelId="{6D95AABF-C3D7-634C-91E7-36D54139658B}" type="sibTrans" cxnId="{B564EF86-3D50-8046-B9AC-0C8BD704EAEE}">
      <dgm:prSet/>
      <dgm:spPr/>
      <dgm:t>
        <a:bodyPr/>
        <a:lstStyle/>
        <a:p>
          <a:endParaRPr lang="pt-BR" sz="2400"/>
        </a:p>
      </dgm:t>
    </dgm:pt>
    <dgm:pt modelId="{F3D3D603-C483-E54E-AED2-2AB0B65578BE}">
      <dgm:prSet phldrT="[Texto]" custT="1"/>
      <dgm:spPr/>
      <dgm:t>
        <a:bodyPr/>
        <a:lstStyle/>
        <a:p>
          <a:r>
            <a:rPr lang="pt-BR" sz="2400" dirty="0"/>
            <a:t>natural sciences.</a:t>
          </a:r>
        </a:p>
      </dgm:t>
    </dgm:pt>
    <dgm:pt modelId="{EF8F0985-632D-EC4E-A6EB-CD29BA5AA053}" type="parTrans" cxnId="{CA6402A1-5206-D14E-AF55-91FAE91A2F88}">
      <dgm:prSet custT="1"/>
      <dgm:spPr/>
      <dgm:t>
        <a:bodyPr/>
        <a:lstStyle/>
        <a:p>
          <a:endParaRPr lang="pt-BR" sz="2400"/>
        </a:p>
      </dgm:t>
    </dgm:pt>
    <dgm:pt modelId="{51428308-0A2D-3547-95D9-764C1F5ED488}" type="sibTrans" cxnId="{CA6402A1-5206-D14E-AF55-91FAE91A2F88}">
      <dgm:prSet/>
      <dgm:spPr/>
      <dgm:t>
        <a:bodyPr/>
        <a:lstStyle/>
        <a:p>
          <a:endParaRPr lang="pt-BR" sz="2400"/>
        </a:p>
      </dgm:t>
    </dgm:pt>
    <dgm:pt modelId="{BB8A0E2D-04B1-8D46-9FF6-35D975F51A11}">
      <dgm:prSet phldrT="[Texto]" custT="1"/>
      <dgm:spPr/>
      <dgm:t>
        <a:bodyPr/>
        <a:lstStyle/>
        <a:p>
          <a:r>
            <a:rPr lang="pt-BR" sz="2400" dirty="0"/>
            <a:t>geography.</a:t>
          </a:r>
        </a:p>
      </dgm:t>
    </dgm:pt>
    <dgm:pt modelId="{0EBDFA95-4548-F04D-8B4B-FF8334E25E2F}" type="parTrans" cxnId="{051BC38F-103D-E842-B6DB-217D109A1B5E}">
      <dgm:prSet custT="1"/>
      <dgm:spPr/>
      <dgm:t>
        <a:bodyPr/>
        <a:lstStyle/>
        <a:p>
          <a:endParaRPr lang="pt-BR" sz="2400"/>
        </a:p>
      </dgm:t>
    </dgm:pt>
    <dgm:pt modelId="{ED654F6B-6B74-CC4A-B334-4464AFAF7D5E}" type="sibTrans" cxnId="{051BC38F-103D-E842-B6DB-217D109A1B5E}">
      <dgm:prSet/>
      <dgm:spPr/>
      <dgm:t>
        <a:bodyPr/>
        <a:lstStyle/>
        <a:p>
          <a:endParaRPr lang="pt-BR" sz="2400"/>
        </a:p>
      </dgm:t>
    </dgm:pt>
    <dgm:pt modelId="{2D863366-6BDD-F44B-B8A2-410E6D8289EA}">
      <dgm:prSet phldrT="[Texto]" custT="1"/>
      <dgm:spPr/>
      <dgm:t>
        <a:bodyPr/>
        <a:lstStyle/>
        <a:p>
          <a:r>
            <a:rPr lang="pt-BR" sz="2400" dirty="0"/>
            <a:t>learn not to throw</a:t>
          </a:r>
          <a:endParaRPr lang="pt-BR" sz="2400" dirty="0">
            <a:highlight>
              <a:srgbClr val="FFFF00"/>
            </a:highlight>
          </a:endParaRPr>
        </a:p>
      </dgm:t>
    </dgm:pt>
    <dgm:pt modelId="{F6EA38B9-55FC-B940-8A6E-89D9F4711599}" type="parTrans" cxnId="{F16EF13F-F38A-6A45-9A28-32FE359BD8B3}">
      <dgm:prSet custT="1"/>
      <dgm:spPr/>
      <dgm:t>
        <a:bodyPr/>
        <a:lstStyle/>
        <a:p>
          <a:endParaRPr lang="pt-BR" sz="2400"/>
        </a:p>
      </dgm:t>
    </dgm:pt>
    <dgm:pt modelId="{9B50751F-EAF8-6642-AD8D-B6BFBC18E464}" type="sibTrans" cxnId="{F16EF13F-F38A-6A45-9A28-32FE359BD8B3}">
      <dgm:prSet/>
      <dgm:spPr/>
      <dgm:t>
        <a:bodyPr/>
        <a:lstStyle/>
        <a:p>
          <a:endParaRPr lang="pt-BR" sz="2400"/>
        </a:p>
      </dgm:t>
    </dgm:pt>
    <dgm:pt modelId="{B25D472B-B915-3E47-B948-D49A02E27023}">
      <dgm:prSet phldrT="[Texto]" custT="1"/>
      <dgm:spPr/>
      <dgm:t>
        <a:bodyPr/>
        <a:lstStyle/>
        <a:p>
          <a:r>
            <a:rPr lang="pt-BR" sz="2400" dirty="0"/>
            <a:t>rubbish into the river.</a:t>
          </a:r>
        </a:p>
      </dgm:t>
    </dgm:pt>
    <dgm:pt modelId="{7B6947A1-93AC-D048-85A2-C6F6647A45F9}" type="parTrans" cxnId="{EDDF4FD2-E21A-1F4B-98DB-BE2E9B2D2FBF}">
      <dgm:prSet custT="1"/>
      <dgm:spPr/>
      <dgm:t>
        <a:bodyPr/>
        <a:lstStyle/>
        <a:p>
          <a:endParaRPr lang="pt-BR" sz="2400"/>
        </a:p>
      </dgm:t>
    </dgm:pt>
    <dgm:pt modelId="{62403833-4D77-C748-AAA4-7DACAC5991F1}" type="sibTrans" cxnId="{EDDF4FD2-E21A-1F4B-98DB-BE2E9B2D2FBF}">
      <dgm:prSet/>
      <dgm:spPr/>
      <dgm:t>
        <a:bodyPr/>
        <a:lstStyle/>
        <a:p>
          <a:endParaRPr lang="pt-BR" sz="2400"/>
        </a:p>
      </dgm:t>
    </dgm:pt>
    <dgm:pt modelId="{64C59EA5-5855-454B-B7F1-7F80969DE5A3}" type="pres">
      <dgm:prSet presAssocID="{8EE4FEBC-82DE-5546-8BD3-3DA392956255}" presName="diagram" presStyleCnt="0">
        <dgm:presLayoutVars>
          <dgm:chPref val="1"/>
          <dgm:dir/>
          <dgm:animOne val="branch"/>
          <dgm:animLvl val="lvl"/>
          <dgm:resizeHandles val="exact"/>
        </dgm:presLayoutVars>
      </dgm:prSet>
      <dgm:spPr/>
    </dgm:pt>
    <dgm:pt modelId="{DB0466DE-4562-154A-8087-EE8110626FC2}" type="pres">
      <dgm:prSet presAssocID="{4A9FBA4C-F579-4747-967A-E3D1A73090BB}" presName="root1" presStyleCnt="0"/>
      <dgm:spPr/>
    </dgm:pt>
    <dgm:pt modelId="{8309561B-7481-3145-8D75-6ED31E93C10C}" type="pres">
      <dgm:prSet presAssocID="{4A9FBA4C-F579-4747-967A-E3D1A73090BB}" presName="LevelOneTextNode" presStyleLbl="node0" presStyleIdx="0" presStyleCnt="1" custLinFactX="-934" custLinFactNeighborX="-100000" custLinFactNeighborY="-8978">
        <dgm:presLayoutVars>
          <dgm:chPref val="3"/>
        </dgm:presLayoutVars>
      </dgm:prSet>
      <dgm:spPr/>
    </dgm:pt>
    <dgm:pt modelId="{68EC2DDD-5969-5040-B3E3-B438F17FDA56}" type="pres">
      <dgm:prSet presAssocID="{4A9FBA4C-F579-4747-967A-E3D1A73090BB}" presName="level2hierChild" presStyleCnt="0"/>
      <dgm:spPr/>
    </dgm:pt>
    <dgm:pt modelId="{4FD31D1D-F13E-3B45-BD6E-861C24C65D5F}" type="pres">
      <dgm:prSet presAssocID="{FC1EE5CB-EEA0-E54B-8FA1-F2ACF7549AE6}" presName="conn2-1" presStyleLbl="parChTrans1D2" presStyleIdx="0" presStyleCnt="4"/>
      <dgm:spPr/>
    </dgm:pt>
    <dgm:pt modelId="{CC554D74-5746-3741-A838-6EC72C163B76}" type="pres">
      <dgm:prSet presAssocID="{FC1EE5CB-EEA0-E54B-8FA1-F2ACF7549AE6}" presName="connTx" presStyleLbl="parChTrans1D2" presStyleIdx="0" presStyleCnt="4"/>
      <dgm:spPr/>
    </dgm:pt>
    <dgm:pt modelId="{9FADFFAB-F91E-3E4A-8175-733EF357CD20}" type="pres">
      <dgm:prSet presAssocID="{E253507F-7D36-4243-B338-D731D28CAC80}" presName="root2" presStyleCnt="0"/>
      <dgm:spPr/>
    </dgm:pt>
    <dgm:pt modelId="{7CDF6B73-76C1-3040-B68E-2DCEED9E43AA}" type="pres">
      <dgm:prSet presAssocID="{E253507F-7D36-4243-B338-D731D28CAC80}" presName="LevelTwoTextNode" presStyleLbl="node2" presStyleIdx="0" presStyleCnt="4" custScaleX="112650" custLinFactNeighborX="-12450" custLinFactNeighborY="3252">
        <dgm:presLayoutVars>
          <dgm:chPref val="3"/>
        </dgm:presLayoutVars>
      </dgm:prSet>
      <dgm:spPr/>
    </dgm:pt>
    <dgm:pt modelId="{2067F56F-3499-7444-956D-BE3D121514A9}" type="pres">
      <dgm:prSet presAssocID="{E253507F-7D36-4243-B338-D731D28CAC80}" presName="level3hierChild" presStyleCnt="0"/>
      <dgm:spPr/>
    </dgm:pt>
    <dgm:pt modelId="{C5ACCF10-7F65-5342-88DB-6A17EF2F6D7D}" type="pres">
      <dgm:prSet presAssocID="{4CD923E9-6425-9041-8493-C53AC8327816}" presName="conn2-1" presStyleLbl="parChTrans1D3" presStyleIdx="0" presStyleCnt="8"/>
      <dgm:spPr/>
    </dgm:pt>
    <dgm:pt modelId="{87981EA1-A773-4E43-A039-8DDAA0059773}" type="pres">
      <dgm:prSet presAssocID="{4CD923E9-6425-9041-8493-C53AC8327816}" presName="connTx" presStyleLbl="parChTrans1D3" presStyleIdx="0" presStyleCnt="8"/>
      <dgm:spPr/>
    </dgm:pt>
    <dgm:pt modelId="{4C66D061-2FFC-A940-B5DA-3106485B486A}" type="pres">
      <dgm:prSet presAssocID="{DE00EB88-50CD-7248-87C7-05A4E82CFB55}" presName="root2" presStyleCnt="0"/>
      <dgm:spPr/>
    </dgm:pt>
    <dgm:pt modelId="{0A52C29A-F824-A449-B9F0-B3646C3BB904}" type="pres">
      <dgm:prSet presAssocID="{DE00EB88-50CD-7248-87C7-05A4E82CFB55}" presName="LevelTwoTextNode" presStyleLbl="node3" presStyleIdx="0" presStyleCnt="8" custScaleX="300399">
        <dgm:presLayoutVars>
          <dgm:chPref val="3"/>
        </dgm:presLayoutVars>
      </dgm:prSet>
      <dgm:spPr/>
    </dgm:pt>
    <dgm:pt modelId="{6C5B5C1C-BB83-A148-BA6C-241F4618CE37}" type="pres">
      <dgm:prSet presAssocID="{DE00EB88-50CD-7248-87C7-05A4E82CFB55}" presName="level3hierChild" presStyleCnt="0"/>
      <dgm:spPr/>
    </dgm:pt>
    <dgm:pt modelId="{990348A3-771F-3146-83E6-476E6EED0C96}" type="pres">
      <dgm:prSet presAssocID="{622B67A3-395F-2241-ABB9-74F4761D8B76}" presName="conn2-1" presStyleLbl="parChTrans1D2" presStyleIdx="1" presStyleCnt="4"/>
      <dgm:spPr/>
    </dgm:pt>
    <dgm:pt modelId="{5091EFE2-DEE8-4B46-B053-26FBF6C113AD}" type="pres">
      <dgm:prSet presAssocID="{622B67A3-395F-2241-ABB9-74F4761D8B76}" presName="connTx" presStyleLbl="parChTrans1D2" presStyleIdx="1" presStyleCnt="4"/>
      <dgm:spPr/>
    </dgm:pt>
    <dgm:pt modelId="{32D212D6-CD50-0947-84BD-0DCA8FA04B63}" type="pres">
      <dgm:prSet presAssocID="{A1F70136-D2F4-FF45-A8B0-0258AD40B95B}" presName="root2" presStyleCnt="0"/>
      <dgm:spPr/>
    </dgm:pt>
    <dgm:pt modelId="{2FA5546B-DD4D-994E-9009-F2363F6E3C5D}" type="pres">
      <dgm:prSet presAssocID="{A1F70136-D2F4-FF45-A8B0-0258AD40B95B}" presName="LevelTwoTextNode" presStyleLbl="node2" presStyleIdx="1" presStyleCnt="4" custScaleX="112650" custLinFactNeighborX="-12450" custLinFactNeighborY="2448">
        <dgm:presLayoutVars>
          <dgm:chPref val="3"/>
        </dgm:presLayoutVars>
      </dgm:prSet>
      <dgm:spPr/>
    </dgm:pt>
    <dgm:pt modelId="{83F4C023-EB28-1645-8EA8-05F61909B619}" type="pres">
      <dgm:prSet presAssocID="{A1F70136-D2F4-FF45-A8B0-0258AD40B95B}" presName="level3hierChild" presStyleCnt="0"/>
      <dgm:spPr/>
    </dgm:pt>
    <dgm:pt modelId="{0F4CBBCE-0F6E-5C48-9FF2-D7E060C51D08}" type="pres">
      <dgm:prSet presAssocID="{FA3DFB6B-78DC-DC4A-BBE5-CD2E6D36595F}" presName="conn2-1" presStyleLbl="parChTrans1D3" presStyleIdx="1" presStyleCnt="8"/>
      <dgm:spPr/>
    </dgm:pt>
    <dgm:pt modelId="{8A363D0B-ABCC-1544-BD8B-DB246185AAE7}" type="pres">
      <dgm:prSet presAssocID="{FA3DFB6B-78DC-DC4A-BBE5-CD2E6D36595F}" presName="connTx" presStyleLbl="parChTrans1D3" presStyleIdx="1" presStyleCnt="8"/>
      <dgm:spPr/>
    </dgm:pt>
    <dgm:pt modelId="{F5BA980C-03E7-E347-BAF8-DA4954610FD0}" type="pres">
      <dgm:prSet presAssocID="{36192F2A-CB5D-E946-8FAC-029AF8CE2D02}" presName="root2" presStyleCnt="0"/>
      <dgm:spPr/>
    </dgm:pt>
    <dgm:pt modelId="{96657882-5295-2849-B5E2-8F1A5E36D1C0}" type="pres">
      <dgm:prSet presAssocID="{36192F2A-CB5D-E946-8FAC-029AF8CE2D02}" presName="LevelTwoTextNode" presStyleLbl="node3" presStyleIdx="1" presStyleCnt="8" custScaleX="300399">
        <dgm:presLayoutVars>
          <dgm:chPref val="3"/>
        </dgm:presLayoutVars>
      </dgm:prSet>
      <dgm:spPr/>
    </dgm:pt>
    <dgm:pt modelId="{6E372AF0-2246-B945-AA9A-AFA0DEBDF6C5}" type="pres">
      <dgm:prSet presAssocID="{36192F2A-CB5D-E946-8FAC-029AF8CE2D02}" presName="level3hierChild" presStyleCnt="0"/>
      <dgm:spPr/>
    </dgm:pt>
    <dgm:pt modelId="{E96C2853-A533-DE47-B155-02436825220A}" type="pres">
      <dgm:prSet presAssocID="{2E69E85F-D3BD-C946-AE0D-1B04FFD68AB1}" presName="conn2-1" presStyleLbl="parChTrans1D3" presStyleIdx="2" presStyleCnt="8"/>
      <dgm:spPr/>
    </dgm:pt>
    <dgm:pt modelId="{3183F3F6-0FAB-4B42-A3B4-438FAF24E72F}" type="pres">
      <dgm:prSet presAssocID="{2E69E85F-D3BD-C946-AE0D-1B04FFD68AB1}" presName="connTx" presStyleLbl="parChTrans1D3" presStyleIdx="2" presStyleCnt="8"/>
      <dgm:spPr/>
    </dgm:pt>
    <dgm:pt modelId="{8C4FC619-254F-174F-82B3-2A8096D501DF}" type="pres">
      <dgm:prSet presAssocID="{5C319E97-CC3D-1142-98AE-CA4C3E5D8B3D}" presName="root2" presStyleCnt="0"/>
      <dgm:spPr/>
    </dgm:pt>
    <dgm:pt modelId="{7A446C32-44DC-1D4E-8D0B-CCBA579C0BBB}" type="pres">
      <dgm:prSet presAssocID="{5C319E97-CC3D-1142-98AE-CA4C3E5D8B3D}" presName="LevelTwoTextNode" presStyleLbl="node3" presStyleIdx="2" presStyleCnt="8" custScaleX="300399">
        <dgm:presLayoutVars>
          <dgm:chPref val="3"/>
        </dgm:presLayoutVars>
      </dgm:prSet>
      <dgm:spPr/>
    </dgm:pt>
    <dgm:pt modelId="{229BAD02-B77D-7441-82E6-3A2A8FBB3275}" type="pres">
      <dgm:prSet presAssocID="{5C319E97-CC3D-1142-98AE-CA4C3E5D8B3D}" presName="level3hierChild" presStyleCnt="0"/>
      <dgm:spPr/>
    </dgm:pt>
    <dgm:pt modelId="{458A9049-72F5-8F4F-9EC3-22EC2F30F89E}" type="pres">
      <dgm:prSet presAssocID="{628BFAD7-E9BC-7141-9C7B-137BD16D05AC}" presName="conn2-1" presStyleLbl="parChTrans1D3" presStyleIdx="3" presStyleCnt="8"/>
      <dgm:spPr/>
    </dgm:pt>
    <dgm:pt modelId="{E7969DC2-B553-0F42-8FBF-E5C91D399467}" type="pres">
      <dgm:prSet presAssocID="{628BFAD7-E9BC-7141-9C7B-137BD16D05AC}" presName="connTx" presStyleLbl="parChTrans1D3" presStyleIdx="3" presStyleCnt="8"/>
      <dgm:spPr/>
    </dgm:pt>
    <dgm:pt modelId="{66F384D9-E99B-C543-B302-B5862341BF84}" type="pres">
      <dgm:prSet presAssocID="{09919D85-359C-A749-A355-8A2707359E22}" presName="root2" presStyleCnt="0"/>
      <dgm:spPr/>
    </dgm:pt>
    <dgm:pt modelId="{A601684D-2501-4546-A6CC-20D6FD74A064}" type="pres">
      <dgm:prSet presAssocID="{09919D85-359C-A749-A355-8A2707359E22}" presName="LevelTwoTextNode" presStyleLbl="node3" presStyleIdx="3" presStyleCnt="8" custScaleX="300399">
        <dgm:presLayoutVars>
          <dgm:chPref val="3"/>
        </dgm:presLayoutVars>
      </dgm:prSet>
      <dgm:spPr/>
    </dgm:pt>
    <dgm:pt modelId="{F83A6698-1B2E-5E4E-9BD3-EB907FD84EF7}" type="pres">
      <dgm:prSet presAssocID="{09919D85-359C-A749-A355-8A2707359E22}" presName="level3hierChild" presStyleCnt="0"/>
      <dgm:spPr/>
    </dgm:pt>
    <dgm:pt modelId="{DA1876D1-E6CB-0447-9979-0390A375A623}" type="pres">
      <dgm:prSet presAssocID="{EF8F0985-632D-EC4E-A6EB-CD29BA5AA053}" presName="conn2-1" presStyleLbl="parChTrans1D3" presStyleIdx="4" presStyleCnt="8"/>
      <dgm:spPr/>
    </dgm:pt>
    <dgm:pt modelId="{4CDE87AA-356F-9F49-89AC-8F0F6FEB6FE9}" type="pres">
      <dgm:prSet presAssocID="{EF8F0985-632D-EC4E-A6EB-CD29BA5AA053}" presName="connTx" presStyleLbl="parChTrans1D3" presStyleIdx="4" presStyleCnt="8"/>
      <dgm:spPr/>
    </dgm:pt>
    <dgm:pt modelId="{48B53141-B652-5546-B9F9-7BD9965A15FD}" type="pres">
      <dgm:prSet presAssocID="{F3D3D603-C483-E54E-AED2-2AB0B65578BE}" presName="root2" presStyleCnt="0"/>
      <dgm:spPr/>
    </dgm:pt>
    <dgm:pt modelId="{727741EB-672D-F64F-971A-923CB5762DE9}" type="pres">
      <dgm:prSet presAssocID="{F3D3D603-C483-E54E-AED2-2AB0B65578BE}" presName="LevelTwoTextNode" presStyleLbl="node3" presStyleIdx="4" presStyleCnt="8" custScaleX="300399">
        <dgm:presLayoutVars>
          <dgm:chPref val="3"/>
        </dgm:presLayoutVars>
      </dgm:prSet>
      <dgm:spPr/>
    </dgm:pt>
    <dgm:pt modelId="{91CB6451-24AE-9D4C-9BF5-43C414309CE1}" type="pres">
      <dgm:prSet presAssocID="{F3D3D603-C483-E54E-AED2-2AB0B65578BE}" presName="level3hierChild" presStyleCnt="0"/>
      <dgm:spPr/>
    </dgm:pt>
    <dgm:pt modelId="{DA630849-C520-6B4F-A6F2-C181FDF37C23}" type="pres">
      <dgm:prSet presAssocID="{0EBDFA95-4548-F04D-8B4B-FF8334E25E2F}" presName="conn2-1" presStyleLbl="parChTrans1D3" presStyleIdx="5" presStyleCnt="8"/>
      <dgm:spPr/>
    </dgm:pt>
    <dgm:pt modelId="{8F22FD9E-D074-EB41-B8ED-C4449ED3FBFB}" type="pres">
      <dgm:prSet presAssocID="{0EBDFA95-4548-F04D-8B4B-FF8334E25E2F}" presName="connTx" presStyleLbl="parChTrans1D3" presStyleIdx="5" presStyleCnt="8"/>
      <dgm:spPr/>
    </dgm:pt>
    <dgm:pt modelId="{F49FB7B0-0754-C046-AAFA-7046B57B8208}" type="pres">
      <dgm:prSet presAssocID="{BB8A0E2D-04B1-8D46-9FF6-35D975F51A11}" presName="root2" presStyleCnt="0"/>
      <dgm:spPr/>
    </dgm:pt>
    <dgm:pt modelId="{A7CA29B3-F9EC-C04C-9C61-D867C9565587}" type="pres">
      <dgm:prSet presAssocID="{BB8A0E2D-04B1-8D46-9FF6-35D975F51A11}" presName="LevelTwoTextNode" presStyleLbl="node3" presStyleIdx="5" presStyleCnt="8" custScaleX="300399">
        <dgm:presLayoutVars>
          <dgm:chPref val="3"/>
        </dgm:presLayoutVars>
      </dgm:prSet>
      <dgm:spPr/>
    </dgm:pt>
    <dgm:pt modelId="{964D4017-ACC7-FB47-A36B-3B989B20ADB3}" type="pres">
      <dgm:prSet presAssocID="{BB8A0E2D-04B1-8D46-9FF6-35D975F51A11}" presName="level3hierChild" presStyleCnt="0"/>
      <dgm:spPr/>
    </dgm:pt>
    <dgm:pt modelId="{BDD66C59-9ACC-DB49-A93C-65E4013CE5CB}" type="pres">
      <dgm:prSet presAssocID="{72EA6365-08BA-E544-8052-11AF84417254}" presName="conn2-1" presStyleLbl="parChTrans1D2" presStyleIdx="2" presStyleCnt="4"/>
      <dgm:spPr/>
    </dgm:pt>
    <dgm:pt modelId="{10C1E37D-5948-1442-8760-0092A26B9C8B}" type="pres">
      <dgm:prSet presAssocID="{72EA6365-08BA-E544-8052-11AF84417254}" presName="connTx" presStyleLbl="parChTrans1D2" presStyleIdx="2" presStyleCnt="4"/>
      <dgm:spPr/>
    </dgm:pt>
    <dgm:pt modelId="{B824774F-9ECB-A84E-8967-5FD46F7B9D53}" type="pres">
      <dgm:prSet presAssocID="{B833E8A1-83F4-5546-87CC-09E1EE272CC7}" presName="root2" presStyleCnt="0"/>
      <dgm:spPr/>
    </dgm:pt>
    <dgm:pt modelId="{A8819FFB-8933-F244-9EBC-D18FDE4A2A1C}" type="pres">
      <dgm:prSet presAssocID="{B833E8A1-83F4-5546-87CC-09E1EE272CC7}" presName="LevelTwoTextNode" presStyleLbl="node2" presStyleIdx="2" presStyleCnt="4" custScaleX="112650" custLinFactNeighborX="-12450" custLinFactNeighborY="-21084">
        <dgm:presLayoutVars>
          <dgm:chPref val="3"/>
        </dgm:presLayoutVars>
      </dgm:prSet>
      <dgm:spPr/>
    </dgm:pt>
    <dgm:pt modelId="{56A6F50F-F4A3-7946-AF9C-548F813C14DA}" type="pres">
      <dgm:prSet presAssocID="{B833E8A1-83F4-5546-87CC-09E1EE272CC7}" presName="level3hierChild" presStyleCnt="0"/>
      <dgm:spPr/>
    </dgm:pt>
    <dgm:pt modelId="{60336D33-19DE-E44F-AFFB-B86F887012E2}" type="pres">
      <dgm:prSet presAssocID="{76D5EFF3-EBE2-FD4C-8606-C517EAF8B029}" presName="conn2-1" presStyleLbl="parChTrans1D3" presStyleIdx="6" presStyleCnt="8"/>
      <dgm:spPr/>
    </dgm:pt>
    <dgm:pt modelId="{7AEFBCC7-DABA-6741-9693-9D0D7708A5A1}" type="pres">
      <dgm:prSet presAssocID="{76D5EFF3-EBE2-FD4C-8606-C517EAF8B029}" presName="connTx" presStyleLbl="parChTrans1D3" presStyleIdx="6" presStyleCnt="8"/>
      <dgm:spPr/>
    </dgm:pt>
    <dgm:pt modelId="{E4FD348F-A434-2541-8F85-0BB371F46F58}" type="pres">
      <dgm:prSet presAssocID="{E0584BAF-5DA4-CD42-B18A-CA819FF826ED}" presName="root2" presStyleCnt="0"/>
      <dgm:spPr/>
    </dgm:pt>
    <dgm:pt modelId="{F7CE4807-CB08-0E49-9CB3-0250E1D10673}" type="pres">
      <dgm:prSet presAssocID="{E0584BAF-5DA4-CD42-B18A-CA819FF826ED}" presName="LevelTwoTextNode" presStyleLbl="node3" presStyleIdx="6" presStyleCnt="8" custScaleX="300399">
        <dgm:presLayoutVars>
          <dgm:chPref val="3"/>
        </dgm:presLayoutVars>
      </dgm:prSet>
      <dgm:spPr/>
    </dgm:pt>
    <dgm:pt modelId="{F5BCACF0-907D-2545-B5F2-E4B1E4CD825C}" type="pres">
      <dgm:prSet presAssocID="{E0584BAF-5DA4-CD42-B18A-CA819FF826ED}" presName="level3hierChild" presStyleCnt="0"/>
      <dgm:spPr/>
    </dgm:pt>
    <dgm:pt modelId="{48606C20-C1C5-DE45-AF89-5531E4BAFDB2}" type="pres">
      <dgm:prSet presAssocID="{F6EA38B9-55FC-B940-8A6E-89D9F4711599}" presName="conn2-1" presStyleLbl="parChTrans1D2" presStyleIdx="3" presStyleCnt="4"/>
      <dgm:spPr/>
    </dgm:pt>
    <dgm:pt modelId="{393479D5-8F68-8D48-A795-B6C1ED24FA1D}" type="pres">
      <dgm:prSet presAssocID="{F6EA38B9-55FC-B940-8A6E-89D9F4711599}" presName="connTx" presStyleLbl="parChTrans1D2" presStyleIdx="3" presStyleCnt="4"/>
      <dgm:spPr/>
    </dgm:pt>
    <dgm:pt modelId="{31B08804-27E5-2B4E-BB4D-D0D36DC49BD0}" type="pres">
      <dgm:prSet presAssocID="{2D863366-6BDD-F44B-B8A2-410E6D8289EA}" presName="root2" presStyleCnt="0"/>
      <dgm:spPr/>
    </dgm:pt>
    <dgm:pt modelId="{5E4034D2-350C-3841-9467-93BF74B78D7A}" type="pres">
      <dgm:prSet presAssocID="{2D863366-6BDD-F44B-B8A2-410E6D8289EA}" presName="LevelTwoTextNode" presStyleLbl="node2" presStyleIdx="3" presStyleCnt="4" custScaleX="112650" custScaleY="150681" custLinFactNeighborX="-5767" custLinFactNeighborY="-7226">
        <dgm:presLayoutVars>
          <dgm:chPref val="3"/>
        </dgm:presLayoutVars>
      </dgm:prSet>
      <dgm:spPr/>
    </dgm:pt>
    <dgm:pt modelId="{676186A5-31E9-8E42-B6BC-A0709DC87EC2}" type="pres">
      <dgm:prSet presAssocID="{2D863366-6BDD-F44B-B8A2-410E6D8289EA}" presName="level3hierChild" presStyleCnt="0"/>
      <dgm:spPr/>
    </dgm:pt>
    <dgm:pt modelId="{AB23161F-DF19-0A4B-AFC4-A8B978B9A86E}" type="pres">
      <dgm:prSet presAssocID="{7B6947A1-93AC-D048-85A2-C6F6647A45F9}" presName="conn2-1" presStyleLbl="parChTrans1D3" presStyleIdx="7" presStyleCnt="8"/>
      <dgm:spPr/>
    </dgm:pt>
    <dgm:pt modelId="{878B9C55-D6BE-2248-BB66-EE4C959F4C3E}" type="pres">
      <dgm:prSet presAssocID="{7B6947A1-93AC-D048-85A2-C6F6647A45F9}" presName="connTx" presStyleLbl="parChTrans1D3" presStyleIdx="7" presStyleCnt="8"/>
      <dgm:spPr/>
    </dgm:pt>
    <dgm:pt modelId="{F1FF93E1-9EEF-AD41-B8F4-E7A433529BB6}" type="pres">
      <dgm:prSet presAssocID="{B25D472B-B915-3E47-B948-D49A02E27023}" presName="root2" presStyleCnt="0"/>
      <dgm:spPr/>
    </dgm:pt>
    <dgm:pt modelId="{6FB75743-F790-874D-8E8B-303CCFB6AFB3}" type="pres">
      <dgm:prSet presAssocID="{B25D472B-B915-3E47-B948-D49A02E27023}" presName="LevelTwoTextNode" presStyleLbl="node3" presStyleIdx="7" presStyleCnt="8" custScaleX="300399">
        <dgm:presLayoutVars>
          <dgm:chPref val="3"/>
        </dgm:presLayoutVars>
      </dgm:prSet>
      <dgm:spPr/>
    </dgm:pt>
    <dgm:pt modelId="{73155295-68C8-3041-9626-9C3A01F08795}" type="pres">
      <dgm:prSet presAssocID="{B25D472B-B915-3E47-B948-D49A02E27023}" presName="level3hierChild" presStyleCnt="0"/>
      <dgm:spPr/>
    </dgm:pt>
  </dgm:ptLst>
  <dgm:cxnLst>
    <dgm:cxn modelId="{5E179700-93B2-2341-B86E-FC91693D68A2}" type="presOf" srcId="{FC1EE5CB-EEA0-E54B-8FA1-F2ACF7549AE6}" destId="{4FD31D1D-F13E-3B45-BD6E-861C24C65D5F}" srcOrd="0" destOrd="0" presId="urn:microsoft.com/office/officeart/2005/8/layout/hierarchy2"/>
    <dgm:cxn modelId="{B8B9EF04-4399-774F-9798-2AE2441AE50A}" type="presOf" srcId="{FC1EE5CB-EEA0-E54B-8FA1-F2ACF7549AE6}" destId="{CC554D74-5746-3741-A838-6EC72C163B76}" srcOrd="1" destOrd="0" presId="urn:microsoft.com/office/officeart/2005/8/layout/hierarchy2"/>
    <dgm:cxn modelId="{4EB7C30F-F2EF-B142-9873-DDEF2BC19CD9}" type="presOf" srcId="{4CD923E9-6425-9041-8493-C53AC8327816}" destId="{87981EA1-A773-4E43-A039-8DDAA0059773}" srcOrd="1" destOrd="0" presId="urn:microsoft.com/office/officeart/2005/8/layout/hierarchy2"/>
    <dgm:cxn modelId="{CECE1411-61C9-B34F-B6B0-0837BCFE7B54}" type="presOf" srcId="{7B6947A1-93AC-D048-85A2-C6F6647A45F9}" destId="{AB23161F-DF19-0A4B-AFC4-A8B978B9A86E}" srcOrd="0" destOrd="0" presId="urn:microsoft.com/office/officeart/2005/8/layout/hierarchy2"/>
    <dgm:cxn modelId="{4B2A8515-D5BB-6741-BADF-383C1D8D6E44}" type="presOf" srcId="{DE00EB88-50CD-7248-87C7-05A4E82CFB55}" destId="{0A52C29A-F824-A449-B9F0-B3646C3BB904}" srcOrd="0" destOrd="0" presId="urn:microsoft.com/office/officeart/2005/8/layout/hierarchy2"/>
    <dgm:cxn modelId="{1FB43534-E97D-6A44-A210-5ABDC4B3BA9A}" type="presOf" srcId="{09919D85-359C-A749-A355-8A2707359E22}" destId="{A601684D-2501-4546-A6CC-20D6FD74A064}" srcOrd="0" destOrd="0" presId="urn:microsoft.com/office/officeart/2005/8/layout/hierarchy2"/>
    <dgm:cxn modelId="{82ACDA3C-9577-F94F-A876-D9933810DB9E}" type="presOf" srcId="{F6EA38B9-55FC-B940-8A6E-89D9F4711599}" destId="{48606C20-C1C5-DE45-AF89-5531E4BAFDB2}" srcOrd="0" destOrd="0" presId="urn:microsoft.com/office/officeart/2005/8/layout/hierarchy2"/>
    <dgm:cxn modelId="{A0DD113D-5367-1A42-AE09-A0464E209E93}" type="presOf" srcId="{0EBDFA95-4548-F04D-8B4B-FF8334E25E2F}" destId="{8F22FD9E-D074-EB41-B8ED-C4449ED3FBFB}" srcOrd="1" destOrd="0" presId="urn:microsoft.com/office/officeart/2005/8/layout/hierarchy2"/>
    <dgm:cxn modelId="{F16EF13F-F38A-6A45-9A28-32FE359BD8B3}" srcId="{4A9FBA4C-F579-4747-967A-E3D1A73090BB}" destId="{2D863366-6BDD-F44B-B8A2-410E6D8289EA}" srcOrd="3" destOrd="0" parTransId="{F6EA38B9-55FC-B940-8A6E-89D9F4711599}" sibTransId="{9B50751F-EAF8-6642-AD8D-B6BFBC18E464}"/>
    <dgm:cxn modelId="{5E037545-13AB-F744-99D9-DBE09DF21F18}" srcId="{A1F70136-D2F4-FF45-A8B0-0258AD40B95B}" destId="{36192F2A-CB5D-E946-8FAC-029AF8CE2D02}" srcOrd="0" destOrd="0" parTransId="{FA3DFB6B-78DC-DC4A-BBE5-CD2E6D36595F}" sibTransId="{5874C54D-641A-6B44-A793-E54049270B8B}"/>
    <dgm:cxn modelId="{4997A14E-0E1C-5045-96AD-5E210AD784F5}" type="presOf" srcId="{B25D472B-B915-3E47-B948-D49A02E27023}" destId="{6FB75743-F790-874D-8E8B-303CCFB6AFB3}" srcOrd="0" destOrd="0" presId="urn:microsoft.com/office/officeart/2005/8/layout/hierarchy2"/>
    <dgm:cxn modelId="{B04BA359-3AEE-6D40-98F5-85F2FEE8718B}" srcId="{4A9FBA4C-F579-4747-967A-E3D1A73090BB}" destId="{A1F70136-D2F4-FF45-A8B0-0258AD40B95B}" srcOrd="1" destOrd="0" parTransId="{622B67A3-395F-2241-ABB9-74F4761D8B76}" sibTransId="{4B7CBBB0-C62A-F140-8121-961E1930BDEA}"/>
    <dgm:cxn modelId="{0C2EDF5F-0A3F-4842-A878-5EAF0292BFB0}" type="presOf" srcId="{F3D3D603-C483-E54E-AED2-2AB0B65578BE}" destId="{727741EB-672D-F64F-971A-923CB5762DE9}" srcOrd="0" destOrd="0" presId="urn:microsoft.com/office/officeart/2005/8/layout/hierarchy2"/>
    <dgm:cxn modelId="{7C861163-63C8-C543-ADC7-1A31B076E79E}" type="presOf" srcId="{4A9FBA4C-F579-4747-967A-E3D1A73090BB}" destId="{8309561B-7481-3145-8D75-6ED31E93C10C}" srcOrd="0" destOrd="0" presId="urn:microsoft.com/office/officeart/2005/8/layout/hierarchy2"/>
    <dgm:cxn modelId="{C5C20366-35D0-1946-A6A9-169A541CEC03}" type="presOf" srcId="{EF8F0985-632D-EC4E-A6EB-CD29BA5AA053}" destId="{DA1876D1-E6CB-0447-9979-0390A375A623}" srcOrd="0" destOrd="0" presId="urn:microsoft.com/office/officeart/2005/8/layout/hierarchy2"/>
    <dgm:cxn modelId="{A7B7BE72-F7AF-6649-8773-B46C3BC68387}" type="presOf" srcId="{0EBDFA95-4548-F04D-8B4B-FF8334E25E2F}" destId="{DA630849-C520-6B4F-A6F2-C181FDF37C23}" srcOrd="0" destOrd="0" presId="urn:microsoft.com/office/officeart/2005/8/layout/hierarchy2"/>
    <dgm:cxn modelId="{C6275776-8AC1-5246-A093-64F8D5E6BDC0}" type="presOf" srcId="{F6EA38B9-55FC-B940-8A6E-89D9F4711599}" destId="{393479D5-8F68-8D48-A795-B6C1ED24FA1D}" srcOrd="1" destOrd="0" presId="urn:microsoft.com/office/officeart/2005/8/layout/hierarchy2"/>
    <dgm:cxn modelId="{AEEC467C-6030-7742-ABB4-9D233326295D}" type="presOf" srcId="{628BFAD7-E9BC-7141-9C7B-137BD16D05AC}" destId="{458A9049-72F5-8F4F-9EC3-22EC2F30F89E}" srcOrd="0" destOrd="0" presId="urn:microsoft.com/office/officeart/2005/8/layout/hierarchy2"/>
    <dgm:cxn modelId="{AEF0E880-DC55-8F40-9441-7262D6908C9B}" type="presOf" srcId="{2E69E85F-D3BD-C946-AE0D-1B04FFD68AB1}" destId="{3183F3F6-0FAB-4B42-A3B4-438FAF24E72F}" srcOrd="1" destOrd="0" presId="urn:microsoft.com/office/officeart/2005/8/layout/hierarchy2"/>
    <dgm:cxn modelId="{E245DA82-C7DE-3A42-971D-25AD385ED9E3}" srcId="{E253507F-7D36-4243-B338-D731D28CAC80}" destId="{DE00EB88-50CD-7248-87C7-05A4E82CFB55}" srcOrd="0" destOrd="0" parTransId="{4CD923E9-6425-9041-8493-C53AC8327816}" sibTransId="{ECB62DDE-AD7C-B74A-A36B-2BA8F09FA748}"/>
    <dgm:cxn modelId="{F771DD84-1146-FC42-BF6A-E37D6C96A566}" type="presOf" srcId="{76D5EFF3-EBE2-FD4C-8606-C517EAF8B029}" destId="{60336D33-19DE-E44F-AFFB-B86F887012E2}" srcOrd="0" destOrd="0" presId="urn:microsoft.com/office/officeart/2005/8/layout/hierarchy2"/>
    <dgm:cxn modelId="{B564EF86-3D50-8046-B9AC-0C8BD704EAEE}" srcId="{A1F70136-D2F4-FF45-A8B0-0258AD40B95B}" destId="{09919D85-359C-A749-A355-8A2707359E22}" srcOrd="2" destOrd="0" parTransId="{628BFAD7-E9BC-7141-9C7B-137BD16D05AC}" sibTransId="{6D95AABF-C3D7-634C-91E7-36D54139658B}"/>
    <dgm:cxn modelId="{016A0B89-D637-4348-968E-34EF45AB6EAC}" srcId="{8EE4FEBC-82DE-5546-8BD3-3DA392956255}" destId="{4A9FBA4C-F579-4747-967A-E3D1A73090BB}" srcOrd="0" destOrd="0" parTransId="{89C86361-9ACE-0F45-84B2-AC2A24D6CE33}" sibTransId="{34146304-8E17-D945-A947-90253D7A4B31}"/>
    <dgm:cxn modelId="{051BC38F-103D-E842-B6DB-217D109A1B5E}" srcId="{A1F70136-D2F4-FF45-A8B0-0258AD40B95B}" destId="{BB8A0E2D-04B1-8D46-9FF6-35D975F51A11}" srcOrd="4" destOrd="0" parTransId="{0EBDFA95-4548-F04D-8B4B-FF8334E25E2F}" sibTransId="{ED654F6B-6B74-CC4A-B334-4464AFAF7D5E}"/>
    <dgm:cxn modelId="{BDDECE90-3C4F-ED4B-BFD6-8AF700FC088B}" type="presOf" srcId="{628BFAD7-E9BC-7141-9C7B-137BD16D05AC}" destId="{E7969DC2-B553-0F42-8FBF-E5C91D399467}" srcOrd="1" destOrd="0" presId="urn:microsoft.com/office/officeart/2005/8/layout/hierarchy2"/>
    <dgm:cxn modelId="{2EB28292-3B6C-0F4B-B140-DFB9A8DF05E7}" type="presOf" srcId="{8EE4FEBC-82DE-5546-8BD3-3DA392956255}" destId="{64C59EA5-5855-454B-B7F1-7F80969DE5A3}" srcOrd="0" destOrd="0" presId="urn:microsoft.com/office/officeart/2005/8/layout/hierarchy2"/>
    <dgm:cxn modelId="{A65C4296-7658-554A-8223-C7C58A59CB09}" type="presOf" srcId="{E0584BAF-5DA4-CD42-B18A-CA819FF826ED}" destId="{F7CE4807-CB08-0E49-9CB3-0250E1D10673}" srcOrd="0" destOrd="0" presId="urn:microsoft.com/office/officeart/2005/8/layout/hierarchy2"/>
    <dgm:cxn modelId="{7E117797-CEE2-8F4C-BDB0-BF149D68AF48}" type="presOf" srcId="{FA3DFB6B-78DC-DC4A-BBE5-CD2E6D36595F}" destId="{8A363D0B-ABCC-1544-BD8B-DB246185AAE7}" srcOrd="1" destOrd="0" presId="urn:microsoft.com/office/officeart/2005/8/layout/hierarchy2"/>
    <dgm:cxn modelId="{CA6402A1-5206-D14E-AF55-91FAE91A2F88}" srcId="{A1F70136-D2F4-FF45-A8B0-0258AD40B95B}" destId="{F3D3D603-C483-E54E-AED2-2AB0B65578BE}" srcOrd="3" destOrd="0" parTransId="{EF8F0985-632D-EC4E-A6EB-CD29BA5AA053}" sibTransId="{51428308-0A2D-3547-95D9-764C1F5ED488}"/>
    <dgm:cxn modelId="{9DAD88A3-773F-384E-B7A1-FB75FAE8DC15}" srcId="{B833E8A1-83F4-5546-87CC-09E1EE272CC7}" destId="{E0584BAF-5DA4-CD42-B18A-CA819FF826ED}" srcOrd="0" destOrd="0" parTransId="{76D5EFF3-EBE2-FD4C-8606-C517EAF8B029}" sibTransId="{F8636E2B-2E60-334F-A2E3-0B095AA666CA}"/>
    <dgm:cxn modelId="{0AC227A8-DCAC-4245-8F67-4AD6AED0F6FB}" type="presOf" srcId="{622B67A3-395F-2241-ABB9-74F4761D8B76}" destId="{990348A3-771F-3146-83E6-476E6EED0C96}" srcOrd="0" destOrd="0" presId="urn:microsoft.com/office/officeart/2005/8/layout/hierarchy2"/>
    <dgm:cxn modelId="{526B9BA9-1E51-D64A-8092-24B8AE4BD3EC}" type="presOf" srcId="{B833E8A1-83F4-5546-87CC-09E1EE272CC7}" destId="{A8819FFB-8933-F244-9EBC-D18FDE4A2A1C}" srcOrd="0" destOrd="0" presId="urn:microsoft.com/office/officeart/2005/8/layout/hierarchy2"/>
    <dgm:cxn modelId="{97C9EEAD-2B23-764D-8F94-AE9C8F137035}" type="presOf" srcId="{7B6947A1-93AC-D048-85A2-C6F6647A45F9}" destId="{878B9C55-D6BE-2248-BB66-EE4C959F4C3E}" srcOrd="1" destOrd="0" presId="urn:microsoft.com/office/officeart/2005/8/layout/hierarchy2"/>
    <dgm:cxn modelId="{CF81B3B6-5C0F-A944-98A9-9AE819926727}" srcId="{4A9FBA4C-F579-4747-967A-E3D1A73090BB}" destId="{B833E8A1-83F4-5546-87CC-09E1EE272CC7}" srcOrd="2" destOrd="0" parTransId="{72EA6365-08BA-E544-8052-11AF84417254}" sibTransId="{EC8D0AE0-01B0-9E40-8479-8B9477CC0192}"/>
    <dgm:cxn modelId="{7F183FB9-4AA8-4247-926B-EE930DD471C2}" type="presOf" srcId="{A1F70136-D2F4-FF45-A8B0-0258AD40B95B}" destId="{2FA5546B-DD4D-994E-9009-F2363F6E3C5D}" srcOrd="0" destOrd="0" presId="urn:microsoft.com/office/officeart/2005/8/layout/hierarchy2"/>
    <dgm:cxn modelId="{433747B9-A437-914F-9245-B0028F2D470D}" type="presOf" srcId="{2E69E85F-D3BD-C946-AE0D-1B04FFD68AB1}" destId="{E96C2853-A533-DE47-B155-02436825220A}" srcOrd="0" destOrd="0" presId="urn:microsoft.com/office/officeart/2005/8/layout/hierarchy2"/>
    <dgm:cxn modelId="{4209D8BD-CB55-DC42-8C12-244AF915C705}" type="presOf" srcId="{76D5EFF3-EBE2-FD4C-8606-C517EAF8B029}" destId="{7AEFBCC7-DABA-6741-9693-9D0D7708A5A1}" srcOrd="1" destOrd="0" presId="urn:microsoft.com/office/officeart/2005/8/layout/hierarchy2"/>
    <dgm:cxn modelId="{6D3582BF-3511-6547-A215-E61B1693B133}" srcId="{A1F70136-D2F4-FF45-A8B0-0258AD40B95B}" destId="{5C319E97-CC3D-1142-98AE-CA4C3E5D8B3D}" srcOrd="1" destOrd="0" parTransId="{2E69E85F-D3BD-C946-AE0D-1B04FFD68AB1}" sibTransId="{0145D0AF-8832-F84A-9527-E33A4FA80527}"/>
    <dgm:cxn modelId="{3F4D94C3-C982-0F4A-9E15-AE5B2EFB9FA3}" type="presOf" srcId="{72EA6365-08BA-E544-8052-11AF84417254}" destId="{BDD66C59-9ACC-DB49-A93C-65E4013CE5CB}" srcOrd="0" destOrd="0" presId="urn:microsoft.com/office/officeart/2005/8/layout/hierarchy2"/>
    <dgm:cxn modelId="{3F3873C8-A286-3946-8651-4054C316C664}" type="presOf" srcId="{4CD923E9-6425-9041-8493-C53AC8327816}" destId="{C5ACCF10-7F65-5342-88DB-6A17EF2F6D7D}" srcOrd="0" destOrd="0" presId="urn:microsoft.com/office/officeart/2005/8/layout/hierarchy2"/>
    <dgm:cxn modelId="{4220CFCB-5F49-284A-8C3A-B4CF2A3094D0}" type="presOf" srcId="{2D863366-6BDD-F44B-B8A2-410E6D8289EA}" destId="{5E4034D2-350C-3841-9467-93BF74B78D7A}" srcOrd="0" destOrd="0" presId="urn:microsoft.com/office/officeart/2005/8/layout/hierarchy2"/>
    <dgm:cxn modelId="{EDDF4FD2-E21A-1F4B-98DB-BE2E9B2D2FBF}" srcId="{2D863366-6BDD-F44B-B8A2-410E6D8289EA}" destId="{B25D472B-B915-3E47-B948-D49A02E27023}" srcOrd="0" destOrd="0" parTransId="{7B6947A1-93AC-D048-85A2-C6F6647A45F9}" sibTransId="{62403833-4D77-C748-AAA4-7DACAC5991F1}"/>
    <dgm:cxn modelId="{DA711FDB-637E-6E4B-9F10-82B66D84449D}" type="presOf" srcId="{622B67A3-395F-2241-ABB9-74F4761D8B76}" destId="{5091EFE2-DEE8-4B46-B053-26FBF6C113AD}" srcOrd="1" destOrd="0" presId="urn:microsoft.com/office/officeart/2005/8/layout/hierarchy2"/>
    <dgm:cxn modelId="{743941DC-812A-A046-8155-B93A15F79603}" type="presOf" srcId="{36192F2A-CB5D-E946-8FAC-029AF8CE2D02}" destId="{96657882-5295-2849-B5E2-8F1A5E36D1C0}" srcOrd="0" destOrd="0" presId="urn:microsoft.com/office/officeart/2005/8/layout/hierarchy2"/>
    <dgm:cxn modelId="{D46E2CDD-125E-3C48-8A23-AF022B23E020}" type="presOf" srcId="{BB8A0E2D-04B1-8D46-9FF6-35D975F51A11}" destId="{A7CA29B3-F9EC-C04C-9C61-D867C9565587}" srcOrd="0" destOrd="0" presId="urn:microsoft.com/office/officeart/2005/8/layout/hierarchy2"/>
    <dgm:cxn modelId="{C08CF8DF-835B-4448-A955-BFF8F7945799}" type="presOf" srcId="{E253507F-7D36-4243-B338-D731D28CAC80}" destId="{7CDF6B73-76C1-3040-B68E-2DCEED9E43AA}" srcOrd="0" destOrd="0" presId="urn:microsoft.com/office/officeart/2005/8/layout/hierarchy2"/>
    <dgm:cxn modelId="{94693BE0-F140-AF49-B40B-01A8C45F7402}" srcId="{4A9FBA4C-F579-4747-967A-E3D1A73090BB}" destId="{E253507F-7D36-4243-B338-D731D28CAC80}" srcOrd="0" destOrd="0" parTransId="{FC1EE5CB-EEA0-E54B-8FA1-F2ACF7549AE6}" sibTransId="{569C6598-96A1-C045-9247-DE85A1E9556E}"/>
    <dgm:cxn modelId="{85CDDAED-49D3-4B40-88BA-5BEE06641D44}" type="presOf" srcId="{72EA6365-08BA-E544-8052-11AF84417254}" destId="{10C1E37D-5948-1442-8760-0092A26B9C8B}" srcOrd="1" destOrd="0" presId="urn:microsoft.com/office/officeart/2005/8/layout/hierarchy2"/>
    <dgm:cxn modelId="{8C2875F0-7170-8D43-AF8B-67A5A0C65433}" type="presOf" srcId="{FA3DFB6B-78DC-DC4A-BBE5-CD2E6D36595F}" destId="{0F4CBBCE-0F6E-5C48-9FF2-D7E060C51D08}" srcOrd="0" destOrd="0" presId="urn:microsoft.com/office/officeart/2005/8/layout/hierarchy2"/>
    <dgm:cxn modelId="{70905EF7-5EE1-B04A-938E-5CAA8C99D570}" type="presOf" srcId="{EF8F0985-632D-EC4E-A6EB-CD29BA5AA053}" destId="{4CDE87AA-356F-9F49-89AC-8F0F6FEB6FE9}" srcOrd="1" destOrd="0" presId="urn:microsoft.com/office/officeart/2005/8/layout/hierarchy2"/>
    <dgm:cxn modelId="{F5A319F9-9400-C448-8869-9989B0182748}" type="presOf" srcId="{5C319E97-CC3D-1142-98AE-CA4C3E5D8B3D}" destId="{7A446C32-44DC-1D4E-8D0B-CCBA579C0BBB}" srcOrd="0" destOrd="0" presId="urn:microsoft.com/office/officeart/2005/8/layout/hierarchy2"/>
    <dgm:cxn modelId="{107CE824-B5F7-5B46-8CE1-D7AA1D5A8724}" type="presParOf" srcId="{64C59EA5-5855-454B-B7F1-7F80969DE5A3}" destId="{DB0466DE-4562-154A-8087-EE8110626FC2}" srcOrd="0" destOrd="0" presId="urn:microsoft.com/office/officeart/2005/8/layout/hierarchy2"/>
    <dgm:cxn modelId="{11DEF5EB-2403-AC48-BE1B-D607A7AC7634}" type="presParOf" srcId="{DB0466DE-4562-154A-8087-EE8110626FC2}" destId="{8309561B-7481-3145-8D75-6ED31E93C10C}" srcOrd="0" destOrd="0" presId="urn:microsoft.com/office/officeart/2005/8/layout/hierarchy2"/>
    <dgm:cxn modelId="{BA42C051-BAE8-0647-AD04-BC351BB5D608}" type="presParOf" srcId="{DB0466DE-4562-154A-8087-EE8110626FC2}" destId="{68EC2DDD-5969-5040-B3E3-B438F17FDA56}" srcOrd="1" destOrd="0" presId="urn:microsoft.com/office/officeart/2005/8/layout/hierarchy2"/>
    <dgm:cxn modelId="{64257412-82F6-B245-86B1-666652A7F1FE}" type="presParOf" srcId="{68EC2DDD-5969-5040-B3E3-B438F17FDA56}" destId="{4FD31D1D-F13E-3B45-BD6E-861C24C65D5F}" srcOrd="0" destOrd="0" presId="urn:microsoft.com/office/officeart/2005/8/layout/hierarchy2"/>
    <dgm:cxn modelId="{CC005C54-ADF4-1F4D-B06D-8233F5F289C8}" type="presParOf" srcId="{4FD31D1D-F13E-3B45-BD6E-861C24C65D5F}" destId="{CC554D74-5746-3741-A838-6EC72C163B76}" srcOrd="0" destOrd="0" presId="urn:microsoft.com/office/officeart/2005/8/layout/hierarchy2"/>
    <dgm:cxn modelId="{E720BB05-BC89-D340-A9BB-C804E654B39A}" type="presParOf" srcId="{68EC2DDD-5969-5040-B3E3-B438F17FDA56}" destId="{9FADFFAB-F91E-3E4A-8175-733EF357CD20}" srcOrd="1" destOrd="0" presId="urn:microsoft.com/office/officeart/2005/8/layout/hierarchy2"/>
    <dgm:cxn modelId="{CE14C3E3-2A7F-6B4D-847F-BF4019D8197E}" type="presParOf" srcId="{9FADFFAB-F91E-3E4A-8175-733EF357CD20}" destId="{7CDF6B73-76C1-3040-B68E-2DCEED9E43AA}" srcOrd="0" destOrd="0" presId="urn:microsoft.com/office/officeart/2005/8/layout/hierarchy2"/>
    <dgm:cxn modelId="{102E0117-9564-A940-84D8-C52879F9C65A}" type="presParOf" srcId="{9FADFFAB-F91E-3E4A-8175-733EF357CD20}" destId="{2067F56F-3499-7444-956D-BE3D121514A9}" srcOrd="1" destOrd="0" presId="urn:microsoft.com/office/officeart/2005/8/layout/hierarchy2"/>
    <dgm:cxn modelId="{AAA9CC11-115B-AD44-B519-A51F2048F180}" type="presParOf" srcId="{2067F56F-3499-7444-956D-BE3D121514A9}" destId="{C5ACCF10-7F65-5342-88DB-6A17EF2F6D7D}" srcOrd="0" destOrd="0" presId="urn:microsoft.com/office/officeart/2005/8/layout/hierarchy2"/>
    <dgm:cxn modelId="{64EFE4BC-C7FB-3F49-A855-7AE540B33259}" type="presParOf" srcId="{C5ACCF10-7F65-5342-88DB-6A17EF2F6D7D}" destId="{87981EA1-A773-4E43-A039-8DDAA0059773}" srcOrd="0" destOrd="0" presId="urn:microsoft.com/office/officeart/2005/8/layout/hierarchy2"/>
    <dgm:cxn modelId="{C542672B-5C4B-344A-9F7A-5C33BF78B360}" type="presParOf" srcId="{2067F56F-3499-7444-956D-BE3D121514A9}" destId="{4C66D061-2FFC-A940-B5DA-3106485B486A}" srcOrd="1" destOrd="0" presId="urn:microsoft.com/office/officeart/2005/8/layout/hierarchy2"/>
    <dgm:cxn modelId="{38C84872-944B-344D-B521-9E7083258077}" type="presParOf" srcId="{4C66D061-2FFC-A940-B5DA-3106485B486A}" destId="{0A52C29A-F824-A449-B9F0-B3646C3BB904}" srcOrd="0" destOrd="0" presId="urn:microsoft.com/office/officeart/2005/8/layout/hierarchy2"/>
    <dgm:cxn modelId="{F77C236D-1388-7146-9F43-B06A582B3DB5}" type="presParOf" srcId="{4C66D061-2FFC-A940-B5DA-3106485B486A}" destId="{6C5B5C1C-BB83-A148-BA6C-241F4618CE37}" srcOrd="1" destOrd="0" presId="urn:microsoft.com/office/officeart/2005/8/layout/hierarchy2"/>
    <dgm:cxn modelId="{667470FE-9D9D-D148-9396-10A6F9079334}" type="presParOf" srcId="{68EC2DDD-5969-5040-B3E3-B438F17FDA56}" destId="{990348A3-771F-3146-83E6-476E6EED0C96}" srcOrd="2" destOrd="0" presId="urn:microsoft.com/office/officeart/2005/8/layout/hierarchy2"/>
    <dgm:cxn modelId="{AF7BF7BD-02E6-FF43-87AE-4182A4FF3698}" type="presParOf" srcId="{990348A3-771F-3146-83E6-476E6EED0C96}" destId="{5091EFE2-DEE8-4B46-B053-26FBF6C113AD}" srcOrd="0" destOrd="0" presId="urn:microsoft.com/office/officeart/2005/8/layout/hierarchy2"/>
    <dgm:cxn modelId="{04587730-A289-9444-81D1-22FD4215B8BB}" type="presParOf" srcId="{68EC2DDD-5969-5040-B3E3-B438F17FDA56}" destId="{32D212D6-CD50-0947-84BD-0DCA8FA04B63}" srcOrd="3" destOrd="0" presId="urn:microsoft.com/office/officeart/2005/8/layout/hierarchy2"/>
    <dgm:cxn modelId="{20C4CBF4-A5E0-194E-809B-EF9341DA01D0}" type="presParOf" srcId="{32D212D6-CD50-0947-84BD-0DCA8FA04B63}" destId="{2FA5546B-DD4D-994E-9009-F2363F6E3C5D}" srcOrd="0" destOrd="0" presId="urn:microsoft.com/office/officeart/2005/8/layout/hierarchy2"/>
    <dgm:cxn modelId="{945FAECA-F192-1C45-AF8C-617E86B44526}" type="presParOf" srcId="{32D212D6-CD50-0947-84BD-0DCA8FA04B63}" destId="{83F4C023-EB28-1645-8EA8-05F61909B619}" srcOrd="1" destOrd="0" presId="urn:microsoft.com/office/officeart/2005/8/layout/hierarchy2"/>
    <dgm:cxn modelId="{CA16BFA4-CCCC-1848-9696-E1FDBF6E5C80}" type="presParOf" srcId="{83F4C023-EB28-1645-8EA8-05F61909B619}" destId="{0F4CBBCE-0F6E-5C48-9FF2-D7E060C51D08}" srcOrd="0" destOrd="0" presId="urn:microsoft.com/office/officeart/2005/8/layout/hierarchy2"/>
    <dgm:cxn modelId="{28818566-E987-E84F-8AF6-1D8A539D87D1}" type="presParOf" srcId="{0F4CBBCE-0F6E-5C48-9FF2-D7E060C51D08}" destId="{8A363D0B-ABCC-1544-BD8B-DB246185AAE7}" srcOrd="0" destOrd="0" presId="urn:microsoft.com/office/officeart/2005/8/layout/hierarchy2"/>
    <dgm:cxn modelId="{CE23D6A8-6341-7E41-9938-159054D96D85}" type="presParOf" srcId="{83F4C023-EB28-1645-8EA8-05F61909B619}" destId="{F5BA980C-03E7-E347-BAF8-DA4954610FD0}" srcOrd="1" destOrd="0" presId="urn:microsoft.com/office/officeart/2005/8/layout/hierarchy2"/>
    <dgm:cxn modelId="{6A9696A3-FD1A-4B4A-87EC-5841CC4949A7}" type="presParOf" srcId="{F5BA980C-03E7-E347-BAF8-DA4954610FD0}" destId="{96657882-5295-2849-B5E2-8F1A5E36D1C0}" srcOrd="0" destOrd="0" presId="urn:microsoft.com/office/officeart/2005/8/layout/hierarchy2"/>
    <dgm:cxn modelId="{CA43FE3F-EE9E-FD47-9CA8-99F5FAE5F364}" type="presParOf" srcId="{F5BA980C-03E7-E347-BAF8-DA4954610FD0}" destId="{6E372AF0-2246-B945-AA9A-AFA0DEBDF6C5}" srcOrd="1" destOrd="0" presId="urn:microsoft.com/office/officeart/2005/8/layout/hierarchy2"/>
    <dgm:cxn modelId="{73E1FC3E-D50E-4E49-B9A8-B8A0B6A27123}" type="presParOf" srcId="{83F4C023-EB28-1645-8EA8-05F61909B619}" destId="{E96C2853-A533-DE47-B155-02436825220A}" srcOrd="2" destOrd="0" presId="urn:microsoft.com/office/officeart/2005/8/layout/hierarchy2"/>
    <dgm:cxn modelId="{0B928570-55A6-6542-A5EE-CF32525C1B1E}" type="presParOf" srcId="{E96C2853-A533-DE47-B155-02436825220A}" destId="{3183F3F6-0FAB-4B42-A3B4-438FAF24E72F}" srcOrd="0" destOrd="0" presId="urn:microsoft.com/office/officeart/2005/8/layout/hierarchy2"/>
    <dgm:cxn modelId="{B6DFC052-F807-D244-9C96-19EC6D27BFDD}" type="presParOf" srcId="{83F4C023-EB28-1645-8EA8-05F61909B619}" destId="{8C4FC619-254F-174F-82B3-2A8096D501DF}" srcOrd="3" destOrd="0" presId="urn:microsoft.com/office/officeart/2005/8/layout/hierarchy2"/>
    <dgm:cxn modelId="{5130D092-3C92-F44D-8D7D-EF397E3BBE43}" type="presParOf" srcId="{8C4FC619-254F-174F-82B3-2A8096D501DF}" destId="{7A446C32-44DC-1D4E-8D0B-CCBA579C0BBB}" srcOrd="0" destOrd="0" presId="urn:microsoft.com/office/officeart/2005/8/layout/hierarchy2"/>
    <dgm:cxn modelId="{390E3706-F7AB-A84C-9BAF-DFEACD2A4DCA}" type="presParOf" srcId="{8C4FC619-254F-174F-82B3-2A8096D501DF}" destId="{229BAD02-B77D-7441-82E6-3A2A8FBB3275}" srcOrd="1" destOrd="0" presId="urn:microsoft.com/office/officeart/2005/8/layout/hierarchy2"/>
    <dgm:cxn modelId="{30F6AADE-641B-8443-A2BF-AAA0914E70E4}" type="presParOf" srcId="{83F4C023-EB28-1645-8EA8-05F61909B619}" destId="{458A9049-72F5-8F4F-9EC3-22EC2F30F89E}" srcOrd="4" destOrd="0" presId="urn:microsoft.com/office/officeart/2005/8/layout/hierarchy2"/>
    <dgm:cxn modelId="{E3149D17-9B01-5B42-86A3-DE80DE75BD9E}" type="presParOf" srcId="{458A9049-72F5-8F4F-9EC3-22EC2F30F89E}" destId="{E7969DC2-B553-0F42-8FBF-E5C91D399467}" srcOrd="0" destOrd="0" presId="urn:microsoft.com/office/officeart/2005/8/layout/hierarchy2"/>
    <dgm:cxn modelId="{1483B004-389E-3D47-9D45-0522AF7A2EBF}" type="presParOf" srcId="{83F4C023-EB28-1645-8EA8-05F61909B619}" destId="{66F384D9-E99B-C543-B302-B5862341BF84}" srcOrd="5" destOrd="0" presId="urn:microsoft.com/office/officeart/2005/8/layout/hierarchy2"/>
    <dgm:cxn modelId="{4004456C-00AB-814B-87F9-2A8ED2855A5E}" type="presParOf" srcId="{66F384D9-E99B-C543-B302-B5862341BF84}" destId="{A601684D-2501-4546-A6CC-20D6FD74A064}" srcOrd="0" destOrd="0" presId="urn:microsoft.com/office/officeart/2005/8/layout/hierarchy2"/>
    <dgm:cxn modelId="{80CDB9FA-F69A-374A-B39E-1DD6A207CB8E}" type="presParOf" srcId="{66F384D9-E99B-C543-B302-B5862341BF84}" destId="{F83A6698-1B2E-5E4E-9BD3-EB907FD84EF7}" srcOrd="1" destOrd="0" presId="urn:microsoft.com/office/officeart/2005/8/layout/hierarchy2"/>
    <dgm:cxn modelId="{6038B0BE-566E-8148-866A-425ADD93FD0E}" type="presParOf" srcId="{83F4C023-EB28-1645-8EA8-05F61909B619}" destId="{DA1876D1-E6CB-0447-9979-0390A375A623}" srcOrd="6" destOrd="0" presId="urn:microsoft.com/office/officeart/2005/8/layout/hierarchy2"/>
    <dgm:cxn modelId="{652D76EB-0F5B-2D42-9C1F-8616244D9BD3}" type="presParOf" srcId="{DA1876D1-E6CB-0447-9979-0390A375A623}" destId="{4CDE87AA-356F-9F49-89AC-8F0F6FEB6FE9}" srcOrd="0" destOrd="0" presId="urn:microsoft.com/office/officeart/2005/8/layout/hierarchy2"/>
    <dgm:cxn modelId="{01650566-30EE-DA47-B44C-D67168A472E2}" type="presParOf" srcId="{83F4C023-EB28-1645-8EA8-05F61909B619}" destId="{48B53141-B652-5546-B9F9-7BD9965A15FD}" srcOrd="7" destOrd="0" presId="urn:microsoft.com/office/officeart/2005/8/layout/hierarchy2"/>
    <dgm:cxn modelId="{F205C1C7-8228-D64C-A0F0-96C974949D51}" type="presParOf" srcId="{48B53141-B652-5546-B9F9-7BD9965A15FD}" destId="{727741EB-672D-F64F-971A-923CB5762DE9}" srcOrd="0" destOrd="0" presId="urn:microsoft.com/office/officeart/2005/8/layout/hierarchy2"/>
    <dgm:cxn modelId="{25028F23-7AD7-3046-8A2E-204F79207F86}" type="presParOf" srcId="{48B53141-B652-5546-B9F9-7BD9965A15FD}" destId="{91CB6451-24AE-9D4C-9BF5-43C414309CE1}" srcOrd="1" destOrd="0" presId="urn:microsoft.com/office/officeart/2005/8/layout/hierarchy2"/>
    <dgm:cxn modelId="{8ED20BAE-D67E-7D42-8827-4BC5D62059D9}" type="presParOf" srcId="{83F4C023-EB28-1645-8EA8-05F61909B619}" destId="{DA630849-C520-6B4F-A6F2-C181FDF37C23}" srcOrd="8" destOrd="0" presId="urn:microsoft.com/office/officeart/2005/8/layout/hierarchy2"/>
    <dgm:cxn modelId="{BB37531B-2685-5440-80F6-8A8A4A3EF144}" type="presParOf" srcId="{DA630849-C520-6B4F-A6F2-C181FDF37C23}" destId="{8F22FD9E-D074-EB41-B8ED-C4449ED3FBFB}" srcOrd="0" destOrd="0" presId="urn:microsoft.com/office/officeart/2005/8/layout/hierarchy2"/>
    <dgm:cxn modelId="{7CF13FA8-10F9-2740-8615-6D05A647D86E}" type="presParOf" srcId="{83F4C023-EB28-1645-8EA8-05F61909B619}" destId="{F49FB7B0-0754-C046-AAFA-7046B57B8208}" srcOrd="9" destOrd="0" presId="urn:microsoft.com/office/officeart/2005/8/layout/hierarchy2"/>
    <dgm:cxn modelId="{F0AFD0D4-1474-B741-9DBE-9717FD543F65}" type="presParOf" srcId="{F49FB7B0-0754-C046-AAFA-7046B57B8208}" destId="{A7CA29B3-F9EC-C04C-9C61-D867C9565587}" srcOrd="0" destOrd="0" presId="urn:microsoft.com/office/officeart/2005/8/layout/hierarchy2"/>
    <dgm:cxn modelId="{4D520107-F924-FF40-8F78-374E1E1A1024}" type="presParOf" srcId="{F49FB7B0-0754-C046-AAFA-7046B57B8208}" destId="{964D4017-ACC7-FB47-A36B-3B989B20ADB3}" srcOrd="1" destOrd="0" presId="urn:microsoft.com/office/officeart/2005/8/layout/hierarchy2"/>
    <dgm:cxn modelId="{9C467165-228C-0E4B-8B4E-581742A5A0EE}" type="presParOf" srcId="{68EC2DDD-5969-5040-B3E3-B438F17FDA56}" destId="{BDD66C59-9ACC-DB49-A93C-65E4013CE5CB}" srcOrd="4" destOrd="0" presId="urn:microsoft.com/office/officeart/2005/8/layout/hierarchy2"/>
    <dgm:cxn modelId="{888B31B8-6CB2-4741-A567-E3056F82610C}" type="presParOf" srcId="{BDD66C59-9ACC-DB49-A93C-65E4013CE5CB}" destId="{10C1E37D-5948-1442-8760-0092A26B9C8B}" srcOrd="0" destOrd="0" presId="urn:microsoft.com/office/officeart/2005/8/layout/hierarchy2"/>
    <dgm:cxn modelId="{DB2B196E-5CFD-9A44-9A1A-83FE34A0D9E9}" type="presParOf" srcId="{68EC2DDD-5969-5040-B3E3-B438F17FDA56}" destId="{B824774F-9ECB-A84E-8967-5FD46F7B9D53}" srcOrd="5" destOrd="0" presId="urn:microsoft.com/office/officeart/2005/8/layout/hierarchy2"/>
    <dgm:cxn modelId="{127AE828-D3AE-D342-968F-F42B981BA3E5}" type="presParOf" srcId="{B824774F-9ECB-A84E-8967-5FD46F7B9D53}" destId="{A8819FFB-8933-F244-9EBC-D18FDE4A2A1C}" srcOrd="0" destOrd="0" presId="urn:microsoft.com/office/officeart/2005/8/layout/hierarchy2"/>
    <dgm:cxn modelId="{407E4F55-88B3-4B4D-A575-330E08398B15}" type="presParOf" srcId="{B824774F-9ECB-A84E-8967-5FD46F7B9D53}" destId="{56A6F50F-F4A3-7946-AF9C-548F813C14DA}" srcOrd="1" destOrd="0" presId="urn:microsoft.com/office/officeart/2005/8/layout/hierarchy2"/>
    <dgm:cxn modelId="{0C16A5BC-9810-064D-AD10-D73A36876F1C}" type="presParOf" srcId="{56A6F50F-F4A3-7946-AF9C-548F813C14DA}" destId="{60336D33-19DE-E44F-AFFB-B86F887012E2}" srcOrd="0" destOrd="0" presId="urn:microsoft.com/office/officeart/2005/8/layout/hierarchy2"/>
    <dgm:cxn modelId="{C0510BDD-B5C0-A64C-820B-2A703409517F}" type="presParOf" srcId="{60336D33-19DE-E44F-AFFB-B86F887012E2}" destId="{7AEFBCC7-DABA-6741-9693-9D0D7708A5A1}" srcOrd="0" destOrd="0" presId="urn:microsoft.com/office/officeart/2005/8/layout/hierarchy2"/>
    <dgm:cxn modelId="{46D37AFA-32C2-0149-89E8-2B18D087A038}" type="presParOf" srcId="{56A6F50F-F4A3-7946-AF9C-548F813C14DA}" destId="{E4FD348F-A434-2541-8F85-0BB371F46F58}" srcOrd="1" destOrd="0" presId="urn:microsoft.com/office/officeart/2005/8/layout/hierarchy2"/>
    <dgm:cxn modelId="{4A9F9B8E-C378-B044-A6CD-7E64AAB4AB48}" type="presParOf" srcId="{E4FD348F-A434-2541-8F85-0BB371F46F58}" destId="{F7CE4807-CB08-0E49-9CB3-0250E1D10673}" srcOrd="0" destOrd="0" presId="urn:microsoft.com/office/officeart/2005/8/layout/hierarchy2"/>
    <dgm:cxn modelId="{201035AA-62CF-704A-9EDE-880A07E3CB2E}" type="presParOf" srcId="{E4FD348F-A434-2541-8F85-0BB371F46F58}" destId="{F5BCACF0-907D-2545-B5F2-E4B1E4CD825C}" srcOrd="1" destOrd="0" presId="urn:microsoft.com/office/officeart/2005/8/layout/hierarchy2"/>
    <dgm:cxn modelId="{2A076B80-958A-9343-9932-E7F86A5DDAC3}" type="presParOf" srcId="{68EC2DDD-5969-5040-B3E3-B438F17FDA56}" destId="{48606C20-C1C5-DE45-AF89-5531E4BAFDB2}" srcOrd="6" destOrd="0" presId="urn:microsoft.com/office/officeart/2005/8/layout/hierarchy2"/>
    <dgm:cxn modelId="{EB573C1A-31AA-0A49-A0DA-07B528AE70C4}" type="presParOf" srcId="{48606C20-C1C5-DE45-AF89-5531E4BAFDB2}" destId="{393479D5-8F68-8D48-A795-B6C1ED24FA1D}" srcOrd="0" destOrd="0" presId="urn:microsoft.com/office/officeart/2005/8/layout/hierarchy2"/>
    <dgm:cxn modelId="{C772B8EF-97AA-424D-9B00-7E9429336A5C}" type="presParOf" srcId="{68EC2DDD-5969-5040-B3E3-B438F17FDA56}" destId="{31B08804-27E5-2B4E-BB4D-D0D36DC49BD0}" srcOrd="7" destOrd="0" presId="urn:microsoft.com/office/officeart/2005/8/layout/hierarchy2"/>
    <dgm:cxn modelId="{7B8EC08F-715C-F249-B62C-FC03D9D18C31}" type="presParOf" srcId="{31B08804-27E5-2B4E-BB4D-D0D36DC49BD0}" destId="{5E4034D2-350C-3841-9467-93BF74B78D7A}" srcOrd="0" destOrd="0" presId="urn:microsoft.com/office/officeart/2005/8/layout/hierarchy2"/>
    <dgm:cxn modelId="{C04D7403-FE0C-0F4F-BA93-608EC0522AE6}" type="presParOf" srcId="{31B08804-27E5-2B4E-BB4D-D0D36DC49BD0}" destId="{676186A5-31E9-8E42-B6BC-A0709DC87EC2}" srcOrd="1" destOrd="0" presId="urn:microsoft.com/office/officeart/2005/8/layout/hierarchy2"/>
    <dgm:cxn modelId="{94DEF1D2-4DD2-FD4C-AEE3-223E4DC49B3F}" type="presParOf" srcId="{676186A5-31E9-8E42-B6BC-A0709DC87EC2}" destId="{AB23161F-DF19-0A4B-AFC4-A8B978B9A86E}" srcOrd="0" destOrd="0" presId="urn:microsoft.com/office/officeart/2005/8/layout/hierarchy2"/>
    <dgm:cxn modelId="{31A31921-26A4-5540-A168-AA8428DF13DE}" type="presParOf" srcId="{AB23161F-DF19-0A4B-AFC4-A8B978B9A86E}" destId="{878B9C55-D6BE-2248-BB66-EE4C959F4C3E}" srcOrd="0" destOrd="0" presId="urn:microsoft.com/office/officeart/2005/8/layout/hierarchy2"/>
    <dgm:cxn modelId="{EDDEBB05-2708-BF4F-822B-2D436F2E2430}" type="presParOf" srcId="{676186A5-31E9-8E42-B6BC-A0709DC87EC2}" destId="{F1FF93E1-9EEF-AD41-B8F4-E7A433529BB6}" srcOrd="1" destOrd="0" presId="urn:microsoft.com/office/officeart/2005/8/layout/hierarchy2"/>
    <dgm:cxn modelId="{4D74FDD5-5F64-C649-B03F-02DD905BF1AB}" type="presParOf" srcId="{F1FF93E1-9EEF-AD41-B8F4-E7A433529BB6}" destId="{6FB75743-F790-874D-8E8B-303CCFB6AFB3}" srcOrd="0" destOrd="0" presId="urn:microsoft.com/office/officeart/2005/8/layout/hierarchy2"/>
    <dgm:cxn modelId="{06451109-F94A-8641-89CE-0C45C94C3544}" type="presParOf" srcId="{F1FF93E1-9EEF-AD41-B8F4-E7A433529BB6}" destId="{73155295-68C8-3041-9626-9C3A01F0879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D122E99-002B-4B34-8DA5-D0A92E07E5E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0C7CA8A-496F-4AFA-A9CD-151B5372D2FE}">
      <dgm:prSet custT="1"/>
      <dgm:spPr/>
      <dgm:t>
        <a:bodyPr/>
        <a:lstStyle/>
        <a:p>
          <a:r>
            <a:rPr lang="pt-BR" sz="3600" i="1" dirty="0"/>
            <a:t>Hi.</a:t>
          </a:r>
        </a:p>
      </dgm:t>
    </dgm:pt>
    <dgm:pt modelId="{9E199160-800B-4A70-873F-B622DD97B027}" type="parTrans" cxnId="{BB3D0DE6-9520-4F63-B449-5FFD1FB144FA}">
      <dgm:prSet/>
      <dgm:spPr/>
      <dgm:t>
        <a:bodyPr/>
        <a:lstStyle/>
        <a:p>
          <a:endParaRPr lang="en-US" sz="3600"/>
        </a:p>
      </dgm:t>
    </dgm:pt>
    <dgm:pt modelId="{0ABDE101-D78B-4463-B30F-93B1B75EB927}" type="sibTrans" cxnId="{BB3D0DE6-9520-4F63-B449-5FFD1FB144FA}">
      <dgm:prSet/>
      <dgm:spPr/>
      <dgm:t>
        <a:bodyPr/>
        <a:lstStyle/>
        <a:p>
          <a:endParaRPr lang="en-US" sz="3600"/>
        </a:p>
      </dgm:t>
    </dgm:pt>
    <dgm:pt modelId="{946639FD-FD29-4428-ADC2-F98C327483F9}">
      <dgm:prSet custT="1"/>
      <dgm:spPr/>
      <dgm:t>
        <a:bodyPr/>
        <a:lstStyle/>
        <a:p>
          <a:r>
            <a:rPr lang="pt-BR" sz="3600" i="1" dirty="0"/>
            <a:t>Hi, there.</a:t>
          </a:r>
          <a:endParaRPr lang="en-US" sz="3600" dirty="0"/>
        </a:p>
      </dgm:t>
    </dgm:pt>
    <dgm:pt modelId="{8B8A630C-0F5F-41DD-8E37-65EB295AAC3D}" type="parTrans" cxnId="{CF4C3747-DF37-4DE2-93AB-C750A3919BA1}">
      <dgm:prSet/>
      <dgm:spPr/>
      <dgm:t>
        <a:bodyPr/>
        <a:lstStyle/>
        <a:p>
          <a:endParaRPr lang="en-US" sz="3600"/>
        </a:p>
      </dgm:t>
    </dgm:pt>
    <dgm:pt modelId="{90C2EB9E-1A1B-4975-AA6D-AD255DC98BFF}" type="sibTrans" cxnId="{CF4C3747-DF37-4DE2-93AB-C750A3919BA1}">
      <dgm:prSet/>
      <dgm:spPr/>
      <dgm:t>
        <a:bodyPr/>
        <a:lstStyle/>
        <a:p>
          <a:endParaRPr lang="en-US" sz="3600"/>
        </a:p>
      </dgm:t>
    </dgm:pt>
    <dgm:pt modelId="{018E87E9-8ED6-41D0-AACA-E6FF6FA59379}">
      <dgm:prSet custT="1"/>
      <dgm:spPr/>
      <dgm:t>
        <a:bodyPr/>
        <a:lstStyle/>
        <a:p>
          <a:r>
            <a:rPr lang="pt-BR" sz="3600" i="1" dirty="0"/>
            <a:t>Hiya.</a:t>
          </a:r>
          <a:endParaRPr lang="en-US" sz="3600" dirty="0"/>
        </a:p>
      </dgm:t>
    </dgm:pt>
    <dgm:pt modelId="{8D67EA2B-33A3-4EEC-9CCA-FFD6A082AAC9}" type="parTrans" cxnId="{F09B5D3B-6959-4736-B154-B79E73734136}">
      <dgm:prSet/>
      <dgm:spPr/>
      <dgm:t>
        <a:bodyPr/>
        <a:lstStyle/>
        <a:p>
          <a:endParaRPr lang="en-US" sz="3600"/>
        </a:p>
      </dgm:t>
    </dgm:pt>
    <dgm:pt modelId="{96646E28-85ED-469A-AFD2-DD238D1090F3}" type="sibTrans" cxnId="{F09B5D3B-6959-4736-B154-B79E73734136}">
      <dgm:prSet/>
      <dgm:spPr/>
      <dgm:t>
        <a:bodyPr/>
        <a:lstStyle/>
        <a:p>
          <a:endParaRPr lang="en-US" sz="3600"/>
        </a:p>
      </dgm:t>
    </dgm:pt>
    <dgm:pt modelId="{8999BA0B-912F-2F49-A0F6-C3CCC315C90A}" type="pres">
      <dgm:prSet presAssocID="{CD122E99-002B-4B34-8DA5-D0A92E07E5E5}" presName="linear" presStyleCnt="0">
        <dgm:presLayoutVars>
          <dgm:animLvl val="lvl"/>
          <dgm:resizeHandles val="exact"/>
        </dgm:presLayoutVars>
      </dgm:prSet>
      <dgm:spPr/>
    </dgm:pt>
    <dgm:pt modelId="{6E130620-1927-3447-8AF6-FA4B133A8B4B}" type="pres">
      <dgm:prSet presAssocID="{30C7CA8A-496F-4AFA-A9CD-151B5372D2FE}" presName="parentText" presStyleLbl="node1" presStyleIdx="0" presStyleCnt="3">
        <dgm:presLayoutVars>
          <dgm:chMax val="0"/>
          <dgm:bulletEnabled val="1"/>
        </dgm:presLayoutVars>
      </dgm:prSet>
      <dgm:spPr/>
    </dgm:pt>
    <dgm:pt modelId="{46184E10-66E5-7B4E-9F0E-208F1E065F84}" type="pres">
      <dgm:prSet presAssocID="{0ABDE101-D78B-4463-B30F-93B1B75EB927}" presName="spacer" presStyleCnt="0"/>
      <dgm:spPr/>
    </dgm:pt>
    <dgm:pt modelId="{4C7027AA-87F3-5743-8F69-643FDA1014FE}" type="pres">
      <dgm:prSet presAssocID="{946639FD-FD29-4428-ADC2-F98C327483F9}" presName="parentText" presStyleLbl="node1" presStyleIdx="1" presStyleCnt="3">
        <dgm:presLayoutVars>
          <dgm:chMax val="0"/>
          <dgm:bulletEnabled val="1"/>
        </dgm:presLayoutVars>
      </dgm:prSet>
      <dgm:spPr/>
    </dgm:pt>
    <dgm:pt modelId="{0BE395AD-7B14-154B-8732-0BAC3DB18B5D}" type="pres">
      <dgm:prSet presAssocID="{90C2EB9E-1A1B-4975-AA6D-AD255DC98BFF}" presName="spacer" presStyleCnt="0"/>
      <dgm:spPr/>
    </dgm:pt>
    <dgm:pt modelId="{9F962A49-FA6D-ED41-B4CA-F639F1E6E4E2}" type="pres">
      <dgm:prSet presAssocID="{018E87E9-8ED6-41D0-AACA-E6FF6FA59379}" presName="parentText" presStyleLbl="node1" presStyleIdx="2" presStyleCnt="3" custLinFactNeighborX="65394" custLinFactNeighborY="-62182">
        <dgm:presLayoutVars>
          <dgm:chMax val="0"/>
          <dgm:bulletEnabled val="1"/>
        </dgm:presLayoutVars>
      </dgm:prSet>
      <dgm:spPr/>
    </dgm:pt>
  </dgm:ptLst>
  <dgm:cxnLst>
    <dgm:cxn modelId="{8C1DB707-E699-E34E-8A21-BF2C40F30669}" type="presOf" srcId="{018E87E9-8ED6-41D0-AACA-E6FF6FA59379}" destId="{9F962A49-FA6D-ED41-B4CA-F639F1E6E4E2}" srcOrd="0" destOrd="0" presId="urn:microsoft.com/office/officeart/2005/8/layout/vList2"/>
    <dgm:cxn modelId="{7BAB8834-323A-F246-951A-1F6F21B08900}" type="presOf" srcId="{946639FD-FD29-4428-ADC2-F98C327483F9}" destId="{4C7027AA-87F3-5743-8F69-643FDA1014FE}" srcOrd="0" destOrd="0" presId="urn:microsoft.com/office/officeart/2005/8/layout/vList2"/>
    <dgm:cxn modelId="{F09B5D3B-6959-4736-B154-B79E73734136}" srcId="{CD122E99-002B-4B34-8DA5-D0A92E07E5E5}" destId="{018E87E9-8ED6-41D0-AACA-E6FF6FA59379}" srcOrd="2" destOrd="0" parTransId="{8D67EA2B-33A3-4EEC-9CCA-FFD6A082AAC9}" sibTransId="{96646E28-85ED-469A-AFD2-DD238D1090F3}"/>
    <dgm:cxn modelId="{BD1C2141-3821-A346-A200-6425DBE4D633}" type="presOf" srcId="{30C7CA8A-496F-4AFA-A9CD-151B5372D2FE}" destId="{6E130620-1927-3447-8AF6-FA4B133A8B4B}" srcOrd="0" destOrd="0" presId="urn:microsoft.com/office/officeart/2005/8/layout/vList2"/>
    <dgm:cxn modelId="{CF4C3747-DF37-4DE2-93AB-C750A3919BA1}" srcId="{CD122E99-002B-4B34-8DA5-D0A92E07E5E5}" destId="{946639FD-FD29-4428-ADC2-F98C327483F9}" srcOrd="1" destOrd="0" parTransId="{8B8A630C-0F5F-41DD-8E37-65EB295AAC3D}" sibTransId="{90C2EB9E-1A1B-4975-AA6D-AD255DC98BFF}"/>
    <dgm:cxn modelId="{A54F3192-EC47-6E48-9752-B7309B347168}" type="presOf" srcId="{CD122E99-002B-4B34-8DA5-D0A92E07E5E5}" destId="{8999BA0B-912F-2F49-A0F6-C3CCC315C90A}" srcOrd="0" destOrd="0" presId="urn:microsoft.com/office/officeart/2005/8/layout/vList2"/>
    <dgm:cxn modelId="{BB3D0DE6-9520-4F63-B449-5FFD1FB144FA}" srcId="{CD122E99-002B-4B34-8DA5-D0A92E07E5E5}" destId="{30C7CA8A-496F-4AFA-A9CD-151B5372D2FE}" srcOrd="0" destOrd="0" parTransId="{9E199160-800B-4A70-873F-B622DD97B027}" sibTransId="{0ABDE101-D78B-4463-B30F-93B1B75EB927}"/>
    <dgm:cxn modelId="{E610E6F2-5421-0B48-AE9C-400A802841F4}" type="presParOf" srcId="{8999BA0B-912F-2F49-A0F6-C3CCC315C90A}" destId="{6E130620-1927-3447-8AF6-FA4B133A8B4B}" srcOrd="0" destOrd="0" presId="urn:microsoft.com/office/officeart/2005/8/layout/vList2"/>
    <dgm:cxn modelId="{9FF20F88-F943-1F4D-B999-1CF3D7D62E73}" type="presParOf" srcId="{8999BA0B-912F-2F49-A0F6-C3CCC315C90A}" destId="{46184E10-66E5-7B4E-9F0E-208F1E065F84}" srcOrd="1" destOrd="0" presId="urn:microsoft.com/office/officeart/2005/8/layout/vList2"/>
    <dgm:cxn modelId="{F19176F5-18F4-944D-BCE7-1C4748A24C1D}" type="presParOf" srcId="{8999BA0B-912F-2F49-A0F6-C3CCC315C90A}" destId="{4C7027AA-87F3-5743-8F69-643FDA1014FE}" srcOrd="2" destOrd="0" presId="urn:microsoft.com/office/officeart/2005/8/layout/vList2"/>
    <dgm:cxn modelId="{17207663-68A4-5246-8C13-BA312D5E6A7D}" type="presParOf" srcId="{8999BA0B-912F-2F49-A0F6-C3CCC315C90A}" destId="{0BE395AD-7B14-154B-8732-0BAC3DB18B5D}" srcOrd="3" destOrd="0" presId="urn:microsoft.com/office/officeart/2005/8/layout/vList2"/>
    <dgm:cxn modelId="{EBC8110B-ACA4-A941-A32B-ECC291BCE045}" type="presParOf" srcId="{8999BA0B-912F-2F49-A0F6-C3CCC315C90A}" destId="{9F962A49-FA6D-ED41-B4CA-F639F1E6E4E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122E99-002B-4B34-8DA5-D0A92E07E5E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0C7CA8A-496F-4AFA-A9CD-151B5372D2FE}">
      <dgm:prSet/>
      <dgm:spPr/>
      <dgm:t>
        <a:bodyPr/>
        <a:lstStyle/>
        <a:p>
          <a:r>
            <a:rPr lang="pt-BR" i="1" dirty="0"/>
            <a:t>Bye.</a:t>
          </a:r>
        </a:p>
      </dgm:t>
    </dgm:pt>
    <dgm:pt modelId="{9E199160-800B-4A70-873F-B622DD97B027}" type="parTrans" cxnId="{BB3D0DE6-9520-4F63-B449-5FFD1FB144FA}">
      <dgm:prSet/>
      <dgm:spPr/>
      <dgm:t>
        <a:bodyPr/>
        <a:lstStyle/>
        <a:p>
          <a:endParaRPr lang="en-US"/>
        </a:p>
      </dgm:t>
    </dgm:pt>
    <dgm:pt modelId="{0ABDE101-D78B-4463-B30F-93B1B75EB927}" type="sibTrans" cxnId="{BB3D0DE6-9520-4F63-B449-5FFD1FB144FA}">
      <dgm:prSet/>
      <dgm:spPr/>
      <dgm:t>
        <a:bodyPr/>
        <a:lstStyle/>
        <a:p>
          <a:endParaRPr lang="en-US"/>
        </a:p>
      </dgm:t>
    </dgm:pt>
    <dgm:pt modelId="{946639FD-FD29-4428-ADC2-F98C327483F9}">
      <dgm:prSet/>
      <dgm:spPr/>
      <dgm:t>
        <a:bodyPr/>
        <a:lstStyle/>
        <a:p>
          <a:r>
            <a:rPr lang="pt-BR" i="1" dirty="0"/>
            <a:t>Bye bye.</a:t>
          </a:r>
          <a:endParaRPr lang="en-US" dirty="0"/>
        </a:p>
      </dgm:t>
    </dgm:pt>
    <dgm:pt modelId="{8B8A630C-0F5F-41DD-8E37-65EB295AAC3D}" type="parTrans" cxnId="{CF4C3747-DF37-4DE2-93AB-C750A3919BA1}">
      <dgm:prSet/>
      <dgm:spPr/>
      <dgm:t>
        <a:bodyPr/>
        <a:lstStyle/>
        <a:p>
          <a:endParaRPr lang="en-US"/>
        </a:p>
      </dgm:t>
    </dgm:pt>
    <dgm:pt modelId="{90C2EB9E-1A1B-4975-AA6D-AD255DC98BFF}" type="sibTrans" cxnId="{CF4C3747-DF37-4DE2-93AB-C750A3919BA1}">
      <dgm:prSet/>
      <dgm:spPr/>
      <dgm:t>
        <a:bodyPr/>
        <a:lstStyle/>
        <a:p>
          <a:endParaRPr lang="en-US"/>
        </a:p>
      </dgm:t>
    </dgm:pt>
    <dgm:pt modelId="{018E87E9-8ED6-41D0-AACA-E6FF6FA59379}">
      <dgm:prSet/>
      <dgm:spPr/>
      <dgm:t>
        <a:bodyPr/>
        <a:lstStyle/>
        <a:p>
          <a:r>
            <a:rPr lang="pt-BR" i="1" dirty="0"/>
            <a:t>See you./See ya.</a:t>
          </a:r>
          <a:endParaRPr lang="en-US" dirty="0"/>
        </a:p>
      </dgm:t>
    </dgm:pt>
    <dgm:pt modelId="{8D67EA2B-33A3-4EEC-9CCA-FFD6A082AAC9}" type="parTrans" cxnId="{F09B5D3B-6959-4736-B154-B79E73734136}">
      <dgm:prSet/>
      <dgm:spPr/>
      <dgm:t>
        <a:bodyPr/>
        <a:lstStyle/>
        <a:p>
          <a:endParaRPr lang="en-US"/>
        </a:p>
      </dgm:t>
    </dgm:pt>
    <dgm:pt modelId="{96646E28-85ED-469A-AFD2-DD238D1090F3}" type="sibTrans" cxnId="{F09B5D3B-6959-4736-B154-B79E73734136}">
      <dgm:prSet/>
      <dgm:spPr/>
      <dgm:t>
        <a:bodyPr/>
        <a:lstStyle/>
        <a:p>
          <a:endParaRPr lang="en-US"/>
        </a:p>
      </dgm:t>
    </dgm:pt>
    <dgm:pt modelId="{8999BA0B-912F-2F49-A0F6-C3CCC315C90A}" type="pres">
      <dgm:prSet presAssocID="{CD122E99-002B-4B34-8DA5-D0A92E07E5E5}" presName="linear" presStyleCnt="0">
        <dgm:presLayoutVars>
          <dgm:animLvl val="lvl"/>
          <dgm:resizeHandles val="exact"/>
        </dgm:presLayoutVars>
      </dgm:prSet>
      <dgm:spPr/>
    </dgm:pt>
    <dgm:pt modelId="{6E130620-1927-3447-8AF6-FA4B133A8B4B}" type="pres">
      <dgm:prSet presAssocID="{30C7CA8A-496F-4AFA-A9CD-151B5372D2FE}" presName="parentText" presStyleLbl="node1" presStyleIdx="0" presStyleCnt="3">
        <dgm:presLayoutVars>
          <dgm:chMax val="0"/>
          <dgm:bulletEnabled val="1"/>
        </dgm:presLayoutVars>
      </dgm:prSet>
      <dgm:spPr/>
    </dgm:pt>
    <dgm:pt modelId="{46184E10-66E5-7B4E-9F0E-208F1E065F84}" type="pres">
      <dgm:prSet presAssocID="{0ABDE101-D78B-4463-B30F-93B1B75EB927}" presName="spacer" presStyleCnt="0"/>
      <dgm:spPr/>
    </dgm:pt>
    <dgm:pt modelId="{4C7027AA-87F3-5743-8F69-643FDA1014FE}" type="pres">
      <dgm:prSet presAssocID="{946639FD-FD29-4428-ADC2-F98C327483F9}" presName="parentText" presStyleLbl="node1" presStyleIdx="1" presStyleCnt="3">
        <dgm:presLayoutVars>
          <dgm:chMax val="0"/>
          <dgm:bulletEnabled val="1"/>
        </dgm:presLayoutVars>
      </dgm:prSet>
      <dgm:spPr/>
    </dgm:pt>
    <dgm:pt modelId="{0BE395AD-7B14-154B-8732-0BAC3DB18B5D}" type="pres">
      <dgm:prSet presAssocID="{90C2EB9E-1A1B-4975-AA6D-AD255DC98BFF}" presName="spacer" presStyleCnt="0"/>
      <dgm:spPr/>
    </dgm:pt>
    <dgm:pt modelId="{9F962A49-FA6D-ED41-B4CA-F639F1E6E4E2}" type="pres">
      <dgm:prSet presAssocID="{018E87E9-8ED6-41D0-AACA-E6FF6FA59379}" presName="parentText" presStyleLbl="node1" presStyleIdx="2" presStyleCnt="3" custScaleY="137557" custLinFactNeighborX="65394" custLinFactNeighborY="-62182">
        <dgm:presLayoutVars>
          <dgm:chMax val="0"/>
          <dgm:bulletEnabled val="1"/>
        </dgm:presLayoutVars>
      </dgm:prSet>
      <dgm:spPr/>
    </dgm:pt>
  </dgm:ptLst>
  <dgm:cxnLst>
    <dgm:cxn modelId="{8C1DB707-E699-E34E-8A21-BF2C40F30669}" type="presOf" srcId="{018E87E9-8ED6-41D0-AACA-E6FF6FA59379}" destId="{9F962A49-FA6D-ED41-B4CA-F639F1E6E4E2}" srcOrd="0" destOrd="0" presId="urn:microsoft.com/office/officeart/2005/8/layout/vList2"/>
    <dgm:cxn modelId="{7BAB8834-323A-F246-951A-1F6F21B08900}" type="presOf" srcId="{946639FD-FD29-4428-ADC2-F98C327483F9}" destId="{4C7027AA-87F3-5743-8F69-643FDA1014FE}" srcOrd="0" destOrd="0" presId="urn:microsoft.com/office/officeart/2005/8/layout/vList2"/>
    <dgm:cxn modelId="{F09B5D3B-6959-4736-B154-B79E73734136}" srcId="{CD122E99-002B-4B34-8DA5-D0A92E07E5E5}" destId="{018E87E9-8ED6-41D0-AACA-E6FF6FA59379}" srcOrd="2" destOrd="0" parTransId="{8D67EA2B-33A3-4EEC-9CCA-FFD6A082AAC9}" sibTransId="{96646E28-85ED-469A-AFD2-DD238D1090F3}"/>
    <dgm:cxn modelId="{BD1C2141-3821-A346-A200-6425DBE4D633}" type="presOf" srcId="{30C7CA8A-496F-4AFA-A9CD-151B5372D2FE}" destId="{6E130620-1927-3447-8AF6-FA4B133A8B4B}" srcOrd="0" destOrd="0" presId="urn:microsoft.com/office/officeart/2005/8/layout/vList2"/>
    <dgm:cxn modelId="{CF4C3747-DF37-4DE2-93AB-C750A3919BA1}" srcId="{CD122E99-002B-4B34-8DA5-D0A92E07E5E5}" destId="{946639FD-FD29-4428-ADC2-F98C327483F9}" srcOrd="1" destOrd="0" parTransId="{8B8A630C-0F5F-41DD-8E37-65EB295AAC3D}" sibTransId="{90C2EB9E-1A1B-4975-AA6D-AD255DC98BFF}"/>
    <dgm:cxn modelId="{A54F3192-EC47-6E48-9752-B7309B347168}" type="presOf" srcId="{CD122E99-002B-4B34-8DA5-D0A92E07E5E5}" destId="{8999BA0B-912F-2F49-A0F6-C3CCC315C90A}" srcOrd="0" destOrd="0" presId="urn:microsoft.com/office/officeart/2005/8/layout/vList2"/>
    <dgm:cxn modelId="{BB3D0DE6-9520-4F63-B449-5FFD1FB144FA}" srcId="{CD122E99-002B-4B34-8DA5-D0A92E07E5E5}" destId="{30C7CA8A-496F-4AFA-A9CD-151B5372D2FE}" srcOrd="0" destOrd="0" parTransId="{9E199160-800B-4A70-873F-B622DD97B027}" sibTransId="{0ABDE101-D78B-4463-B30F-93B1B75EB927}"/>
    <dgm:cxn modelId="{E610E6F2-5421-0B48-AE9C-400A802841F4}" type="presParOf" srcId="{8999BA0B-912F-2F49-A0F6-C3CCC315C90A}" destId="{6E130620-1927-3447-8AF6-FA4B133A8B4B}" srcOrd="0" destOrd="0" presId="urn:microsoft.com/office/officeart/2005/8/layout/vList2"/>
    <dgm:cxn modelId="{9FF20F88-F943-1F4D-B999-1CF3D7D62E73}" type="presParOf" srcId="{8999BA0B-912F-2F49-A0F6-C3CCC315C90A}" destId="{46184E10-66E5-7B4E-9F0E-208F1E065F84}" srcOrd="1" destOrd="0" presId="urn:microsoft.com/office/officeart/2005/8/layout/vList2"/>
    <dgm:cxn modelId="{F19176F5-18F4-944D-BCE7-1C4748A24C1D}" type="presParOf" srcId="{8999BA0B-912F-2F49-A0F6-C3CCC315C90A}" destId="{4C7027AA-87F3-5743-8F69-643FDA1014FE}" srcOrd="2" destOrd="0" presId="urn:microsoft.com/office/officeart/2005/8/layout/vList2"/>
    <dgm:cxn modelId="{17207663-68A4-5246-8C13-BA312D5E6A7D}" type="presParOf" srcId="{8999BA0B-912F-2F49-A0F6-C3CCC315C90A}" destId="{0BE395AD-7B14-154B-8732-0BAC3DB18B5D}" srcOrd="3" destOrd="0" presId="urn:microsoft.com/office/officeart/2005/8/layout/vList2"/>
    <dgm:cxn modelId="{EBC8110B-ACA4-A941-A32B-ECC291BCE045}" type="presParOf" srcId="{8999BA0B-912F-2F49-A0F6-C3CCC315C90A}" destId="{9F962A49-FA6D-ED41-B4CA-F639F1E6E4E2}"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C455B9-5F9F-8946-A453-A32641A28780}" type="doc">
      <dgm:prSet loTypeId="urn:microsoft.com/office/officeart/2005/8/layout/vList5" loCatId="list" qsTypeId="urn:microsoft.com/office/officeart/2005/8/quickstyle/simple1" qsCatId="simple" csTypeId="urn:microsoft.com/office/officeart/2005/8/colors/accent2_5" csCatId="accent2"/>
      <dgm:spPr/>
      <dgm:t>
        <a:bodyPr/>
        <a:lstStyle/>
        <a:p>
          <a:endParaRPr lang="pt-BR"/>
        </a:p>
      </dgm:t>
    </dgm:pt>
    <dgm:pt modelId="{5D539EFB-442E-C84D-8B73-9A9617AEDA4C}">
      <dgm:prSet/>
      <dgm:spPr/>
      <dgm:t>
        <a:bodyPr/>
        <a:lstStyle/>
        <a:p>
          <a:r>
            <a:rPr lang="pt-BR" i="1">
              <a:solidFill>
                <a:schemeClr val="tx2"/>
              </a:solidFill>
            </a:rPr>
            <a:t>1 one</a:t>
          </a:r>
          <a:endParaRPr lang="pt-BR">
            <a:solidFill>
              <a:schemeClr val="tx2"/>
            </a:solidFill>
          </a:endParaRPr>
        </a:p>
      </dgm:t>
    </dgm:pt>
    <dgm:pt modelId="{FB66820D-B518-4146-828D-662C3D477831}" type="parTrans" cxnId="{A219FCDC-73D3-4546-9609-E3F38BB36B19}">
      <dgm:prSet/>
      <dgm:spPr/>
      <dgm:t>
        <a:bodyPr/>
        <a:lstStyle/>
        <a:p>
          <a:endParaRPr lang="pt-BR">
            <a:solidFill>
              <a:schemeClr val="tx2"/>
            </a:solidFill>
          </a:endParaRPr>
        </a:p>
      </dgm:t>
    </dgm:pt>
    <dgm:pt modelId="{D6F179A7-35D6-924C-91B8-00A6F1EFA42A}" type="sibTrans" cxnId="{A219FCDC-73D3-4546-9609-E3F38BB36B19}">
      <dgm:prSet/>
      <dgm:spPr/>
      <dgm:t>
        <a:bodyPr/>
        <a:lstStyle/>
        <a:p>
          <a:endParaRPr lang="pt-BR">
            <a:solidFill>
              <a:schemeClr val="tx2"/>
            </a:solidFill>
          </a:endParaRPr>
        </a:p>
      </dgm:t>
    </dgm:pt>
    <dgm:pt modelId="{AC897D30-B6EC-6548-A048-4A7FA125ABEE}">
      <dgm:prSet/>
      <dgm:spPr/>
      <dgm:t>
        <a:bodyPr/>
        <a:lstStyle/>
        <a:p>
          <a:r>
            <a:rPr lang="pt-BR" i="1" dirty="0">
              <a:solidFill>
                <a:schemeClr val="tx2"/>
              </a:solidFill>
            </a:rPr>
            <a:t>2 two</a:t>
          </a:r>
          <a:endParaRPr lang="pt-BR" dirty="0">
            <a:solidFill>
              <a:schemeClr val="tx2"/>
            </a:solidFill>
          </a:endParaRPr>
        </a:p>
      </dgm:t>
    </dgm:pt>
    <dgm:pt modelId="{8DD278B8-314E-DD4A-84E1-A74E7D929ED7}" type="parTrans" cxnId="{09034A97-E3AC-B741-87BE-AEA828B33933}">
      <dgm:prSet/>
      <dgm:spPr/>
      <dgm:t>
        <a:bodyPr/>
        <a:lstStyle/>
        <a:p>
          <a:endParaRPr lang="pt-BR">
            <a:solidFill>
              <a:schemeClr val="tx2"/>
            </a:solidFill>
          </a:endParaRPr>
        </a:p>
      </dgm:t>
    </dgm:pt>
    <dgm:pt modelId="{C8A099A9-B779-054B-9AEB-F09DFBDA3D94}" type="sibTrans" cxnId="{09034A97-E3AC-B741-87BE-AEA828B33933}">
      <dgm:prSet/>
      <dgm:spPr/>
      <dgm:t>
        <a:bodyPr/>
        <a:lstStyle/>
        <a:p>
          <a:endParaRPr lang="pt-BR">
            <a:solidFill>
              <a:schemeClr val="tx2"/>
            </a:solidFill>
          </a:endParaRPr>
        </a:p>
      </dgm:t>
    </dgm:pt>
    <dgm:pt modelId="{97D9746F-9070-7F40-A840-EE0221B5836B}">
      <dgm:prSet/>
      <dgm:spPr/>
      <dgm:t>
        <a:bodyPr/>
        <a:lstStyle/>
        <a:p>
          <a:r>
            <a:rPr lang="pt-BR" i="1">
              <a:solidFill>
                <a:schemeClr val="tx2"/>
              </a:solidFill>
            </a:rPr>
            <a:t>3 three</a:t>
          </a:r>
          <a:endParaRPr lang="pt-BR">
            <a:solidFill>
              <a:schemeClr val="tx2"/>
            </a:solidFill>
          </a:endParaRPr>
        </a:p>
      </dgm:t>
    </dgm:pt>
    <dgm:pt modelId="{C7027CCB-6B39-854A-AEE3-00082998286F}" type="parTrans" cxnId="{A0011D66-F922-2643-B046-24A40EB25277}">
      <dgm:prSet/>
      <dgm:spPr/>
      <dgm:t>
        <a:bodyPr/>
        <a:lstStyle/>
        <a:p>
          <a:endParaRPr lang="pt-BR">
            <a:solidFill>
              <a:schemeClr val="tx2"/>
            </a:solidFill>
          </a:endParaRPr>
        </a:p>
      </dgm:t>
    </dgm:pt>
    <dgm:pt modelId="{EA8B7DAB-46A7-8946-8DB4-C3994A8570E8}" type="sibTrans" cxnId="{A0011D66-F922-2643-B046-24A40EB25277}">
      <dgm:prSet/>
      <dgm:spPr/>
      <dgm:t>
        <a:bodyPr/>
        <a:lstStyle/>
        <a:p>
          <a:endParaRPr lang="pt-BR">
            <a:solidFill>
              <a:schemeClr val="tx2"/>
            </a:solidFill>
          </a:endParaRPr>
        </a:p>
      </dgm:t>
    </dgm:pt>
    <dgm:pt modelId="{EBA19318-AC11-C54A-BDF0-F7FE2F8AE438}">
      <dgm:prSet/>
      <dgm:spPr/>
      <dgm:t>
        <a:bodyPr/>
        <a:lstStyle/>
        <a:p>
          <a:r>
            <a:rPr lang="pt-BR" i="1">
              <a:solidFill>
                <a:schemeClr val="tx2"/>
              </a:solidFill>
            </a:rPr>
            <a:t>4 four</a:t>
          </a:r>
          <a:endParaRPr lang="pt-BR">
            <a:solidFill>
              <a:schemeClr val="tx2"/>
            </a:solidFill>
          </a:endParaRPr>
        </a:p>
      </dgm:t>
    </dgm:pt>
    <dgm:pt modelId="{CF797A07-AFDB-9D43-9278-732AF3694701}" type="parTrans" cxnId="{7D38B2FE-6A73-6B45-A7A7-B0DA3226698D}">
      <dgm:prSet/>
      <dgm:spPr/>
      <dgm:t>
        <a:bodyPr/>
        <a:lstStyle/>
        <a:p>
          <a:endParaRPr lang="pt-BR">
            <a:solidFill>
              <a:schemeClr val="tx2"/>
            </a:solidFill>
          </a:endParaRPr>
        </a:p>
      </dgm:t>
    </dgm:pt>
    <dgm:pt modelId="{638674AA-3CCA-EE4F-B90C-53DC9E8DEECA}" type="sibTrans" cxnId="{7D38B2FE-6A73-6B45-A7A7-B0DA3226698D}">
      <dgm:prSet/>
      <dgm:spPr/>
      <dgm:t>
        <a:bodyPr/>
        <a:lstStyle/>
        <a:p>
          <a:endParaRPr lang="pt-BR">
            <a:solidFill>
              <a:schemeClr val="tx2"/>
            </a:solidFill>
          </a:endParaRPr>
        </a:p>
      </dgm:t>
    </dgm:pt>
    <dgm:pt modelId="{7E2603E3-1252-BB47-9C9B-9D4780D59004}">
      <dgm:prSet/>
      <dgm:spPr/>
      <dgm:t>
        <a:bodyPr/>
        <a:lstStyle/>
        <a:p>
          <a:r>
            <a:rPr lang="pt-BR" i="1">
              <a:solidFill>
                <a:schemeClr val="tx2"/>
              </a:solidFill>
            </a:rPr>
            <a:t>5 five</a:t>
          </a:r>
          <a:endParaRPr lang="pt-BR">
            <a:solidFill>
              <a:schemeClr val="tx2"/>
            </a:solidFill>
          </a:endParaRPr>
        </a:p>
      </dgm:t>
    </dgm:pt>
    <dgm:pt modelId="{8F263343-65EE-324D-98AD-3A31A48389FB}" type="parTrans" cxnId="{021F1C3D-DE34-0B40-844A-47120DB1AAD8}">
      <dgm:prSet/>
      <dgm:spPr/>
      <dgm:t>
        <a:bodyPr/>
        <a:lstStyle/>
        <a:p>
          <a:endParaRPr lang="pt-BR">
            <a:solidFill>
              <a:schemeClr val="tx2"/>
            </a:solidFill>
          </a:endParaRPr>
        </a:p>
      </dgm:t>
    </dgm:pt>
    <dgm:pt modelId="{80A91F34-F569-9D43-A530-EE6FB2F71BBE}" type="sibTrans" cxnId="{021F1C3D-DE34-0B40-844A-47120DB1AAD8}">
      <dgm:prSet/>
      <dgm:spPr/>
      <dgm:t>
        <a:bodyPr/>
        <a:lstStyle/>
        <a:p>
          <a:endParaRPr lang="pt-BR">
            <a:solidFill>
              <a:schemeClr val="tx2"/>
            </a:solidFill>
          </a:endParaRPr>
        </a:p>
      </dgm:t>
    </dgm:pt>
    <dgm:pt modelId="{AC279C69-994A-554D-9CA2-1C277504D1EA}">
      <dgm:prSet/>
      <dgm:spPr/>
      <dgm:t>
        <a:bodyPr/>
        <a:lstStyle/>
        <a:p>
          <a:r>
            <a:rPr lang="pt-BR" i="1">
              <a:solidFill>
                <a:schemeClr val="tx2"/>
              </a:solidFill>
            </a:rPr>
            <a:t>6 six</a:t>
          </a:r>
          <a:endParaRPr lang="pt-BR">
            <a:solidFill>
              <a:schemeClr val="tx2"/>
            </a:solidFill>
          </a:endParaRPr>
        </a:p>
      </dgm:t>
    </dgm:pt>
    <dgm:pt modelId="{1905D98B-F134-744D-AA33-B6C170517540}" type="parTrans" cxnId="{7E4BE2F7-0758-CF4F-B6B9-225E5035DEAB}">
      <dgm:prSet/>
      <dgm:spPr/>
      <dgm:t>
        <a:bodyPr/>
        <a:lstStyle/>
        <a:p>
          <a:endParaRPr lang="pt-BR">
            <a:solidFill>
              <a:schemeClr val="tx2"/>
            </a:solidFill>
          </a:endParaRPr>
        </a:p>
      </dgm:t>
    </dgm:pt>
    <dgm:pt modelId="{A7207073-FA01-C946-AC9F-333CFDF4CEEE}" type="sibTrans" cxnId="{7E4BE2F7-0758-CF4F-B6B9-225E5035DEAB}">
      <dgm:prSet/>
      <dgm:spPr/>
      <dgm:t>
        <a:bodyPr/>
        <a:lstStyle/>
        <a:p>
          <a:endParaRPr lang="pt-BR">
            <a:solidFill>
              <a:schemeClr val="tx2"/>
            </a:solidFill>
          </a:endParaRPr>
        </a:p>
      </dgm:t>
    </dgm:pt>
    <dgm:pt modelId="{C3FB29D5-6DA5-8944-A2D9-7569D95E0607}">
      <dgm:prSet/>
      <dgm:spPr/>
      <dgm:t>
        <a:bodyPr/>
        <a:lstStyle/>
        <a:p>
          <a:r>
            <a:rPr lang="pt-BR" i="1">
              <a:solidFill>
                <a:schemeClr val="tx2"/>
              </a:solidFill>
            </a:rPr>
            <a:t>7 seven</a:t>
          </a:r>
          <a:endParaRPr lang="pt-BR">
            <a:solidFill>
              <a:schemeClr val="tx2"/>
            </a:solidFill>
          </a:endParaRPr>
        </a:p>
      </dgm:t>
    </dgm:pt>
    <dgm:pt modelId="{62E515E7-11E6-2944-B7D5-11400392C95E}" type="parTrans" cxnId="{24E88112-D8B7-724D-A780-15DDA728F918}">
      <dgm:prSet/>
      <dgm:spPr/>
      <dgm:t>
        <a:bodyPr/>
        <a:lstStyle/>
        <a:p>
          <a:endParaRPr lang="pt-BR">
            <a:solidFill>
              <a:schemeClr val="tx2"/>
            </a:solidFill>
          </a:endParaRPr>
        </a:p>
      </dgm:t>
    </dgm:pt>
    <dgm:pt modelId="{BF28EE9A-5259-584C-835A-E502765FF0CE}" type="sibTrans" cxnId="{24E88112-D8B7-724D-A780-15DDA728F918}">
      <dgm:prSet/>
      <dgm:spPr/>
      <dgm:t>
        <a:bodyPr/>
        <a:lstStyle/>
        <a:p>
          <a:endParaRPr lang="pt-BR">
            <a:solidFill>
              <a:schemeClr val="tx2"/>
            </a:solidFill>
          </a:endParaRPr>
        </a:p>
      </dgm:t>
    </dgm:pt>
    <dgm:pt modelId="{7BB3892C-F3DC-504F-A64C-BF6D1E230A4A}">
      <dgm:prSet/>
      <dgm:spPr/>
      <dgm:t>
        <a:bodyPr/>
        <a:lstStyle/>
        <a:p>
          <a:r>
            <a:rPr lang="pt-BR" i="1">
              <a:solidFill>
                <a:schemeClr val="tx2"/>
              </a:solidFill>
            </a:rPr>
            <a:t>8 eight</a:t>
          </a:r>
          <a:endParaRPr lang="pt-BR">
            <a:solidFill>
              <a:schemeClr val="tx2"/>
            </a:solidFill>
          </a:endParaRPr>
        </a:p>
      </dgm:t>
    </dgm:pt>
    <dgm:pt modelId="{D4A330BA-E5C3-554A-9200-6830AFE77AE0}" type="parTrans" cxnId="{7A5E2B0F-7059-A349-A070-198B258C2423}">
      <dgm:prSet/>
      <dgm:spPr/>
      <dgm:t>
        <a:bodyPr/>
        <a:lstStyle/>
        <a:p>
          <a:endParaRPr lang="pt-BR">
            <a:solidFill>
              <a:schemeClr val="tx2"/>
            </a:solidFill>
          </a:endParaRPr>
        </a:p>
      </dgm:t>
    </dgm:pt>
    <dgm:pt modelId="{02FCA28E-AB7E-C64D-BE8B-C1DF51403E5A}" type="sibTrans" cxnId="{7A5E2B0F-7059-A349-A070-198B258C2423}">
      <dgm:prSet/>
      <dgm:spPr/>
      <dgm:t>
        <a:bodyPr/>
        <a:lstStyle/>
        <a:p>
          <a:endParaRPr lang="pt-BR">
            <a:solidFill>
              <a:schemeClr val="tx2"/>
            </a:solidFill>
          </a:endParaRPr>
        </a:p>
      </dgm:t>
    </dgm:pt>
    <dgm:pt modelId="{DA70251C-B2A7-314D-BC26-67AD462D3238}">
      <dgm:prSet/>
      <dgm:spPr/>
      <dgm:t>
        <a:bodyPr/>
        <a:lstStyle/>
        <a:p>
          <a:r>
            <a:rPr lang="pt-BR" i="1">
              <a:solidFill>
                <a:schemeClr val="tx2"/>
              </a:solidFill>
            </a:rPr>
            <a:t>9 nine</a:t>
          </a:r>
          <a:endParaRPr lang="pt-BR">
            <a:solidFill>
              <a:schemeClr val="tx2"/>
            </a:solidFill>
          </a:endParaRPr>
        </a:p>
      </dgm:t>
    </dgm:pt>
    <dgm:pt modelId="{E62163A0-91B6-F84D-8591-4139F9422A93}" type="parTrans" cxnId="{D5F55545-E4AD-6142-965B-917D17F74E47}">
      <dgm:prSet/>
      <dgm:spPr/>
      <dgm:t>
        <a:bodyPr/>
        <a:lstStyle/>
        <a:p>
          <a:endParaRPr lang="pt-BR">
            <a:solidFill>
              <a:schemeClr val="tx2"/>
            </a:solidFill>
          </a:endParaRPr>
        </a:p>
      </dgm:t>
    </dgm:pt>
    <dgm:pt modelId="{92AA572A-2249-274F-A43C-FBEF367596EA}" type="sibTrans" cxnId="{D5F55545-E4AD-6142-965B-917D17F74E47}">
      <dgm:prSet/>
      <dgm:spPr/>
      <dgm:t>
        <a:bodyPr/>
        <a:lstStyle/>
        <a:p>
          <a:endParaRPr lang="pt-BR">
            <a:solidFill>
              <a:schemeClr val="tx2"/>
            </a:solidFill>
          </a:endParaRPr>
        </a:p>
      </dgm:t>
    </dgm:pt>
    <dgm:pt modelId="{D5EF2B91-50B9-5C4B-9A32-6B05160AE255}">
      <dgm:prSet/>
      <dgm:spPr/>
      <dgm:t>
        <a:bodyPr/>
        <a:lstStyle/>
        <a:p>
          <a:r>
            <a:rPr lang="pt-BR" i="1" dirty="0">
              <a:solidFill>
                <a:schemeClr val="tx2"/>
              </a:solidFill>
            </a:rPr>
            <a:t>10 </a:t>
          </a:r>
          <a:r>
            <a:rPr lang="pt-BR" i="1" dirty="0" err="1">
              <a:solidFill>
                <a:schemeClr val="tx2"/>
              </a:solidFill>
            </a:rPr>
            <a:t>ten</a:t>
          </a:r>
          <a:endParaRPr lang="pt-BR" dirty="0">
            <a:solidFill>
              <a:schemeClr val="tx2"/>
            </a:solidFill>
          </a:endParaRPr>
        </a:p>
      </dgm:t>
    </dgm:pt>
    <dgm:pt modelId="{E0AD9876-FB67-D748-A70A-34B9F3A708B1}" type="parTrans" cxnId="{FF04963F-4C3A-4048-9DBD-7BC456FE51D1}">
      <dgm:prSet/>
      <dgm:spPr/>
      <dgm:t>
        <a:bodyPr/>
        <a:lstStyle/>
        <a:p>
          <a:endParaRPr lang="pt-BR">
            <a:solidFill>
              <a:schemeClr val="tx2"/>
            </a:solidFill>
          </a:endParaRPr>
        </a:p>
      </dgm:t>
    </dgm:pt>
    <dgm:pt modelId="{224F78B4-2462-5E40-A9A3-699EA5035870}" type="sibTrans" cxnId="{FF04963F-4C3A-4048-9DBD-7BC456FE51D1}">
      <dgm:prSet/>
      <dgm:spPr/>
      <dgm:t>
        <a:bodyPr/>
        <a:lstStyle/>
        <a:p>
          <a:endParaRPr lang="pt-BR">
            <a:solidFill>
              <a:schemeClr val="tx2"/>
            </a:solidFill>
          </a:endParaRPr>
        </a:p>
      </dgm:t>
    </dgm:pt>
    <dgm:pt modelId="{44A3AFB2-C446-9347-855F-32EF08987251}" type="pres">
      <dgm:prSet presAssocID="{CDC455B9-5F9F-8946-A453-A32641A28780}" presName="Name0" presStyleCnt="0">
        <dgm:presLayoutVars>
          <dgm:dir/>
          <dgm:animLvl val="lvl"/>
          <dgm:resizeHandles val="exact"/>
        </dgm:presLayoutVars>
      </dgm:prSet>
      <dgm:spPr/>
    </dgm:pt>
    <dgm:pt modelId="{FB8ED111-A2E6-F84E-90BD-5E490F237228}" type="pres">
      <dgm:prSet presAssocID="{5D539EFB-442E-C84D-8B73-9A9617AEDA4C}" presName="linNode" presStyleCnt="0"/>
      <dgm:spPr/>
    </dgm:pt>
    <dgm:pt modelId="{5C3B0A02-29EE-4E4A-8D4B-E227638139BC}" type="pres">
      <dgm:prSet presAssocID="{5D539EFB-442E-C84D-8B73-9A9617AEDA4C}" presName="parentText" presStyleLbl="node1" presStyleIdx="0" presStyleCnt="10">
        <dgm:presLayoutVars>
          <dgm:chMax val="1"/>
          <dgm:bulletEnabled val="1"/>
        </dgm:presLayoutVars>
      </dgm:prSet>
      <dgm:spPr/>
    </dgm:pt>
    <dgm:pt modelId="{A4078A9D-CCF0-F241-8D4C-2188C337FFFE}" type="pres">
      <dgm:prSet presAssocID="{D6F179A7-35D6-924C-91B8-00A6F1EFA42A}" presName="sp" presStyleCnt="0"/>
      <dgm:spPr/>
    </dgm:pt>
    <dgm:pt modelId="{32B835B7-8FB1-BA4E-86C3-7B23DCAD5A0E}" type="pres">
      <dgm:prSet presAssocID="{AC897D30-B6EC-6548-A048-4A7FA125ABEE}" presName="linNode" presStyleCnt="0"/>
      <dgm:spPr/>
    </dgm:pt>
    <dgm:pt modelId="{737DD6DA-C350-9843-8FF9-FC00677DCC9A}" type="pres">
      <dgm:prSet presAssocID="{AC897D30-B6EC-6548-A048-4A7FA125ABEE}" presName="parentText" presStyleLbl="node1" presStyleIdx="1" presStyleCnt="10">
        <dgm:presLayoutVars>
          <dgm:chMax val="1"/>
          <dgm:bulletEnabled val="1"/>
        </dgm:presLayoutVars>
      </dgm:prSet>
      <dgm:spPr/>
    </dgm:pt>
    <dgm:pt modelId="{8F06814F-A71B-3145-9389-5BFBBCC568A8}" type="pres">
      <dgm:prSet presAssocID="{C8A099A9-B779-054B-9AEB-F09DFBDA3D94}" presName="sp" presStyleCnt="0"/>
      <dgm:spPr/>
    </dgm:pt>
    <dgm:pt modelId="{CFD475CA-66F1-2243-B200-E1687273E591}" type="pres">
      <dgm:prSet presAssocID="{97D9746F-9070-7F40-A840-EE0221B5836B}" presName="linNode" presStyleCnt="0"/>
      <dgm:spPr/>
    </dgm:pt>
    <dgm:pt modelId="{BB88CF43-0EA3-3F4D-B1EC-FAAECC44A4AE}" type="pres">
      <dgm:prSet presAssocID="{97D9746F-9070-7F40-A840-EE0221B5836B}" presName="parentText" presStyleLbl="node1" presStyleIdx="2" presStyleCnt="10">
        <dgm:presLayoutVars>
          <dgm:chMax val="1"/>
          <dgm:bulletEnabled val="1"/>
        </dgm:presLayoutVars>
      </dgm:prSet>
      <dgm:spPr/>
    </dgm:pt>
    <dgm:pt modelId="{B40BAAA1-365A-BE46-8EE9-B5106CE5548C}" type="pres">
      <dgm:prSet presAssocID="{EA8B7DAB-46A7-8946-8DB4-C3994A8570E8}" presName="sp" presStyleCnt="0"/>
      <dgm:spPr/>
    </dgm:pt>
    <dgm:pt modelId="{7C609E3F-231E-C54F-806E-A5F1A0D94CBC}" type="pres">
      <dgm:prSet presAssocID="{EBA19318-AC11-C54A-BDF0-F7FE2F8AE438}" presName="linNode" presStyleCnt="0"/>
      <dgm:spPr/>
    </dgm:pt>
    <dgm:pt modelId="{4D35B83A-3C47-8644-98AD-92C6AA7E1602}" type="pres">
      <dgm:prSet presAssocID="{EBA19318-AC11-C54A-BDF0-F7FE2F8AE438}" presName="parentText" presStyleLbl="node1" presStyleIdx="3" presStyleCnt="10">
        <dgm:presLayoutVars>
          <dgm:chMax val="1"/>
          <dgm:bulletEnabled val="1"/>
        </dgm:presLayoutVars>
      </dgm:prSet>
      <dgm:spPr/>
    </dgm:pt>
    <dgm:pt modelId="{FCC89278-C05D-8044-AF5A-6B2429E5E246}" type="pres">
      <dgm:prSet presAssocID="{638674AA-3CCA-EE4F-B90C-53DC9E8DEECA}" presName="sp" presStyleCnt="0"/>
      <dgm:spPr/>
    </dgm:pt>
    <dgm:pt modelId="{948D4BC4-8DE2-A649-8E54-FEF8C8939A28}" type="pres">
      <dgm:prSet presAssocID="{7E2603E3-1252-BB47-9C9B-9D4780D59004}" presName="linNode" presStyleCnt="0"/>
      <dgm:spPr/>
    </dgm:pt>
    <dgm:pt modelId="{A0EAB7A0-0719-1041-9281-A8C86EB3B02D}" type="pres">
      <dgm:prSet presAssocID="{7E2603E3-1252-BB47-9C9B-9D4780D59004}" presName="parentText" presStyleLbl="node1" presStyleIdx="4" presStyleCnt="10">
        <dgm:presLayoutVars>
          <dgm:chMax val="1"/>
          <dgm:bulletEnabled val="1"/>
        </dgm:presLayoutVars>
      </dgm:prSet>
      <dgm:spPr/>
    </dgm:pt>
    <dgm:pt modelId="{E49741D4-E45F-974C-BDD1-97DD119D1B1A}" type="pres">
      <dgm:prSet presAssocID="{80A91F34-F569-9D43-A530-EE6FB2F71BBE}" presName="sp" presStyleCnt="0"/>
      <dgm:spPr/>
    </dgm:pt>
    <dgm:pt modelId="{63A6E983-B53E-334A-8EDC-0BD4054647A2}" type="pres">
      <dgm:prSet presAssocID="{AC279C69-994A-554D-9CA2-1C277504D1EA}" presName="linNode" presStyleCnt="0"/>
      <dgm:spPr/>
    </dgm:pt>
    <dgm:pt modelId="{9B691B65-3E88-2F42-8B0C-98DC0AAB3E55}" type="pres">
      <dgm:prSet presAssocID="{AC279C69-994A-554D-9CA2-1C277504D1EA}" presName="parentText" presStyleLbl="node1" presStyleIdx="5" presStyleCnt="10">
        <dgm:presLayoutVars>
          <dgm:chMax val="1"/>
          <dgm:bulletEnabled val="1"/>
        </dgm:presLayoutVars>
      </dgm:prSet>
      <dgm:spPr/>
    </dgm:pt>
    <dgm:pt modelId="{A107EA04-0256-E94C-AADA-A2FBCB99856A}" type="pres">
      <dgm:prSet presAssocID="{A7207073-FA01-C946-AC9F-333CFDF4CEEE}" presName="sp" presStyleCnt="0"/>
      <dgm:spPr/>
    </dgm:pt>
    <dgm:pt modelId="{4CBD783D-32ED-9F48-A83B-2A30CBC7B0C1}" type="pres">
      <dgm:prSet presAssocID="{C3FB29D5-6DA5-8944-A2D9-7569D95E0607}" presName="linNode" presStyleCnt="0"/>
      <dgm:spPr/>
    </dgm:pt>
    <dgm:pt modelId="{43152903-4B8E-1346-8FED-D9305FCE13BF}" type="pres">
      <dgm:prSet presAssocID="{C3FB29D5-6DA5-8944-A2D9-7569D95E0607}" presName="parentText" presStyleLbl="node1" presStyleIdx="6" presStyleCnt="10">
        <dgm:presLayoutVars>
          <dgm:chMax val="1"/>
          <dgm:bulletEnabled val="1"/>
        </dgm:presLayoutVars>
      </dgm:prSet>
      <dgm:spPr/>
    </dgm:pt>
    <dgm:pt modelId="{90908ED2-1201-384A-916A-1D08F144F262}" type="pres">
      <dgm:prSet presAssocID="{BF28EE9A-5259-584C-835A-E502765FF0CE}" presName="sp" presStyleCnt="0"/>
      <dgm:spPr/>
    </dgm:pt>
    <dgm:pt modelId="{F83EAECD-1579-FD46-95A6-208F3C74A902}" type="pres">
      <dgm:prSet presAssocID="{7BB3892C-F3DC-504F-A64C-BF6D1E230A4A}" presName="linNode" presStyleCnt="0"/>
      <dgm:spPr/>
    </dgm:pt>
    <dgm:pt modelId="{F3DC5427-9545-5749-BED0-F7BF0BC434B5}" type="pres">
      <dgm:prSet presAssocID="{7BB3892C-F3DC-504F-A64C-BF6D1E230A4A}" presName="parentText" presStyleLbl="node1" presStyleIdx="7" presStyleCnt="10">
        <dgm:presLayoutVars>
          <dgm:chMax val="1"/>
          <dgm:bulletEnabled val="1"/>
        </dgm:presLayoutVars>
      </dgm:prSet>
      <dgm:spPr/>
    </dgm:pt>
    <dgm:pt modelId="{AC6C44EC-329F-B74A-8259-D00B2FD70B87}" type="pres">
      <dgm:prSet presAssocID="{02FCA28E-AB7E-C64D-BE8B-C1DF51403E5A}" presName="sp" presStyleCnt="0"/>
      <dgm:spPr/>
    </dgm:pt>
    <dgm:pt modelId="{472F972F-784D-8743-9E4B-D36F7D21FC87}" type="pres">
      <dgm:prSet presAssocID="{DA70251C-B2A7-314D-BC26-67AD462D3238}" presName="linNode" presStyleCnt="0"/>
      <dgm:spPr/>
    </dgm:pt>
    <dgm:pt modelId="{AC2E1764-FDAC-054C-A90F-2839972FB1BD}" type="pres">
      <dgm:prSet presAssocID="{DA70251C-B2A7-314D-BC26-67AD462D3238}" presName="parentText" presStyleLbl="node1" presStyleIdx="8" presStyleCnt="10">
        <dgm:presLayoutVars>
          <dgm:chMax val="1"/>
          <dgm:bulletEnabled val="1"/>
        </dgm:presLayoutVars>
      </dgm:prSet>
      <dgm:spPr/>
    </dgm:pt>
    <dgm:pt modelId="{95527A68-9F35-AE4D-B603-0C4A1925D8B1}" type="pres">
      <dgm:prSet presAssocID="{92AA572A-2249-274F-A43C-FBEF367596EA}" presName="sp" presStyleCnt="0"/>
      <dgm:spPr/>
    </dgm:pt>
    <dgm:pt modelId="{C25A59EE-72E4-2E4B-A6B1-EA908BB63DC7}" type="pres">
      <dgm:prSet presAssocID="{D5EF2B91-50B9-5C4B-9A32-6B05160AE255}" presName="linNode" presStyleCnt="0"/>
      <dgm:spPr/>
    </dgm:pt>
    <dgm:pt modelId="{DE53BEFC-49E9-2749-8BD7-5A285C0ACB1D}" type="pres">
      <dgm:prSet presAssocID="{D5EF2B91-50B9-5C4B-9A32-6B05160AE255}" presName="parentText" presStyleLbl="node1" presStyleIdx="9" presStyleCnt="10">
        <dgm:presLayoutVars>
          <dgm:chMax val="1"/>
          <dgm:bulletEnabled val="1"/>
        </dgm:presLayoutVars>
      </dgm:prSet>
      <dgm:spPr/>
    </dgm:pt>
  </dgm:ptLst>
  <dgm:cxnLst>
    <dgm:cxn modelId="{C06FD80C-7EED-1741-B7A6-92B2AEB435BB}" type="presOf" srcId="{C3FB29D5-6DA5-8944-A2D9-7569D95E0607}" destId="{43152903-4B8E-1346-8FED-D9305FCE13BF}" srcOrd="0" destOrd="0" presId="urn:microsoft.com/office/officeart/2005/8/layout/vList5"/>
    <dgm:cxn modelId="{7A5E2B0F-7059-A349-A070-198B258C2423}" srcId="{CDC455B9-5F9F-8946-A453-A32641A28780}" destId="{7BB3892C-F3DC-504F-A64C-BF6D1E230A4A}" srcOrd="7" destOrd="0" parTransId="{D4A330BA-E5C3-554A-9200-6830AFE77AE0}" sibTransId="{02FCA28E-AB7E-C64D-BE8B-C1DF51403E5A}"/>
    <dgm:cxn modelId="{24E88112-D8B7-724D-A780-15DDA728F918}" srcId="{CDC455B9-5F9F-8946-A453-A32641A28780}" destId="{C3FB29D5-6DA5-8944-A2D9-7569D95E0607}" srcOrd="6" destOrd="0" parTransId="{62E515E7-11E6-2944-B7D5-11400392C95E}" sibTransId="{BF28EE9A-5259-584C-835A-E502765FF0CE}"/>
    <dgm:cxn modelId="{021F1C3D-DE34-0B40-844A-47120DB1AAD8}" srcId="{CDC455B9-5F9F-8946-A453-A32641A28780}" destId="{7E2603E3-1252-BB47-9C9B-9D4780D59004}" srcOrd="4" destOrd="0" parTransId="{8F263343-65EE-324D-98AD-3A31A48389FB}" sibTransId="{80A91F34-F569-9D43-A530-EE6FB2F71BBE}"/>
    <dgm:cxn modelId="{FF04963F-4C3A-4048-9DBD-7BC456FE51D1}" srcId="{CDC455B9-5F9F-8946-A453-A32641A28780}" destId="{D5EF2B91-50B9-5C4B-9A32-6B05160AE255}" srcOrd="9" destOrd="0" parTransId="{E0AD9876-FB67-D748-A70A-34B9F3A708B1}" sibTransId="{224F78B4-2462-5E40-A9A3-699EA5035870}"/>
    <dgm:cxn modelId="{D5F55545-E4AD-6142-965B-917D17F74E47}" srcId="{CDC455B9-5F9F-8946-A453-A32641A28780}" destId="{DA70251C-B2A7-314D-BC26-67AD462D3238}" srcOrd="8" destOrd="0" parTransId="{E62163A0-91B6-F84D-8591-4139F9422A93}" sibTransId="{92AA572A-2249-274F-A43C-FBEF367596EA}"/>
    <dgm:cxn modelId="{5D12AA54-F1E8-004E-B7F3-3558C21E6776}" type="presOf" srcId="{5D539EFB-442E-C84D-8B73-9A9617AEDA4C}" destId="{5C3B0A02-29EE-4E4A-8D4B-E227638139BC}" srcOrd="0" destOrd="0" presId="urn:microsoft.com/office/officeart/2005/8/layout/vList5"/>
    <dgm:cxn modelId="{4859AE5A-6FC4-FA4E-9591-BA087879B1EE}" type="presOf" srcId="{7BB3892C-F3DC-504F-A64C-BF6D1E230A4A}" destId="{F3DC5427-9545-5749-BED0-F7BF0BC434B5}" srcOrd="0" destOrd="0" presId="urn:microsoft.com/office/officeart/2005/8/layout/vList5"/>
    <dgm:cxn modelId="{17C91560-63D7-C24B-9421-4EAFCC304946}" type="presOf" srcId="{DA70251C-B2A7-314D-BC26-67AD462D3238}" destId="{AC2E1764-FDAC-054C-A90F-2839972FB1BD}" srcOrd="0" destOrd="0" presId="urn:microsoft.com/office/officeart/2005/8/layout/vList5"/>
    <dgm:cxn modelId="{A0011D66-F922-2643-B046-24A40EB25277}" srcId="{CDC455B9-5F9F-8946-A453-A32641A28780}" destId="{97D9746F-9070-7F40-A840-EE0221B5836B}" srcOrd="2" destOrd="0" parTransId="{C7027CCB-6B39-854A-AEE3-00082998286F}" sibTransId="{EA8B7DAB-46A7-8946-8DB4-C3994A8570E8}"/>
    <dgm:cxn modelId="{64A89A85-F9D7-4746-A1CD-C93051D7F916}" type="presOf" srcId="{7E2603E3-1252-BB47-9C9B-9D4780D59004}" destId="{A0EAB7A0-0719-1041-9281-A8C86EB3B02D}" srcOrd="0" destOrd="0" presId="urn:microsoft.com/office/officeart/2005/8/layout/vList5"/>
    <dgm:cxn modelId="{178E708C-EC2D-5141-B7C5-8AB524A082F3}" type="presOf" srcId="{AC279C69-994A-554D-9CA2-1C277504D1EA}" destId="{9B691B65-3E88-2F42-8B0C-98DC0AAB3E55}" srcOrd="0" destOrd="0" presId="urn:microsoft.com/office/officeart/2005/8/layout/vList5"/>
    <dgm:cxn modelId="{47EE8490-B991-7745-9D14-DB7F3662D732}" type="presOf" srcId="{D5EF2B91-50B9-5C4B-9A32-6B05160AE255}" destId="{DE53BEFC-49E9-2749-8BD7-5A285C0ACB1D}" srcOrd="0" destOrd="0" presId="urn:microsoft.com/office/officeart/2005/8/layout/vList5"/>
    <dgm:cxn modelId="{09034A97-E3AC-B741-87BE-AEA828B33933}" srcId="{CDC455B9-5F9F-8946-A453-A32641A28780}" destId="{AC897D30-B6EC-6548-A048-4A7FA125ABEE}" srcOrd="1" destOrd="0" parTransId="{8DD278B8-314E-DD4A-84E1-A74E7D929ED7}" sibTransId="{C8A099A9-B779-054B-9AEB-F09DFBDA3D94}"/>
    <dgm:cxn modelId="{09D00C98-4E1B-A34E-8679-74CAD100E509}" type="presOf" srcId="{AC897D30-B6EC-6548-A048-4A7FA125ABEE}" destId="{737DD6DA-C350-9843-8FF9-FC00677DCC9A}" srcOrd="0" destOrd="0" presId="urn:microsoft.com/office/officeart/2005/8/layout/vList5"/>
    <dgm:cxn modelId="{61F38498-90F4-3F44-8C79-B5984CAFCA1B}" type="presOf" srcId="{CDC455B9-5F9F-8946-A453-A32641A28780}" destId="{44A3AFB2-C446-9347-855F-32EF08987251}" srcOrd="0" destOrd="0" presId="urn:microsoft.com/office/officeart/2005/8/layout/vList5"/>
    <dgm:cxn modelId="{FBBC7CA7-F210-2048-A137-941D87A6088B}" type="presOf" srcId="{EBA19318-AC11-C54A-BDF0-F7FE2F8AE438}" destId="{4D35B83A-3C47-8644-98AD-92C6AA7E1602}" srcOrd="0" destOrd="0" presId="urn:microsoft.com/office/officeart/2005/8/layout/vList5"/>
    <dgm:cxn modelId="{2331D2A8-D5CF-DE40-A1BD-B753960B85FD}" type="presOf" srcId="{97D9746F-9070-7F40-A840-EE0221B5836B}" destId="{BB88CF43-0EA3-3F4D-B1EC-FAAECC44A4AE}" srcOrd="0" destOrd="0" presId="urn:microsoft.com/office/officeart/2005/8/layout/vList5"/>
    <dgm:cxn modelId="{A219FCDC-73D3-4546-9609-E3F38BB36B19}" srcId="{CDC455B9-5F9F-8946-A453-A32641A28780}" destId="{5D539EFB-442E-C84D-8B73-9A9617AEDA4C}" srcOrd="0" destOrd="0" parTransId="{FB66820D-B518-4146-828D-662C3D477831}" sibTransId="{D6F179A7-35D6-924C-91B8-00A6F1EFA42A}"/>
    <dgm:cxn modelId="{7E4BE2F7-0758-CF4F-B6B9-225E5035DEAB}" srcId="{CDC455B9-5F9F-8946-A453-A32641A28780}" destId="{AC279C69-994A-554D-9CA2-1C277504D1EA}" srcOrd="5" destOrd="0" parTransId="{1905D98B-F134-744D-AA33-B6C170517540}" sibTransId="{A7207073-FA01-C946-AC9F-333CFDF4CEEE}"/>
    <dgm:cxn modelId="{7D38B2FE-6A73-6B45-A7A7-B0DA3226698D}" srcId="{CDC455B9-5F9F-8946-A453-A32641A28780}" destId="{EBA19318-AC11-C54A-BDF0-F7FE2F8AE438}" srcOrd="3" destOrd="0" parTransId="{CF797A07-AFDB-9D43-9278-732AF3694701}" sibTransId="{638674AA-3CCA-EE4F-B90C-53DC9E8DEECA}"/>
    <dgm:cxn modelId="{FCE7B987-14B1-3E41-AFF2-538AEB4AE9CF}" type="presParOf" srcId="{44A3AFB2-C446-9347-855F-32EF08987251}" destId="{FB8ED111-A2E6-F84E-90BD-5E490F237228}" srcOrd="0" destOrd="0" presId="urn:microsoft.com/office/officeart/2005/8/layout/vList5"/>
    <dgm:cxn modelId="{CFB6E1F5-6F73-ED4A-B548-B31233CE50DB}" type="presParOf" srcId="{FB8ED111-A2E6-F84E-90BD-5E490F237228}" destId="{5C3B0A02-29EE-4E4A-8D4B-E227638139BC}" srcOrd="0" destOrd="0" presId="urn:microsoft.com/office/officeart/2005/8/layout/vList5"/>
    <dgm:cxn modelId="{14981216-9D5E-8448-9AFA-073980D2FD11}" type="presParOf" srcId="{44A3AFB2-C446-9347-855F-32EF08987251}" destId="{A4078A9D-CCF0-F241-8D4C-2188C337FFFE}" srcOrd="1" destOrd="0" presId="urn:microsoft.com/office/officeart/2005/8/layout/vList5"/>
    <dgm:cxn modelId="{D71FF7E8-E57D-3744-AC6F-B617C73D4A81}" type="presParOf" srcId="{44A3AFB2-C446-9347-855F-32EF08987251}" destId="{32B835B7-8FB1-BA4E-86C3-7B23DCAD5A0E}" srcOrd="2" destOrd="0" presId="urn:microsoft.com/office/officeart/2005/8/layout/vList5"/>
    <dgm:cxn modelId="{867A5306-9B13-FF46-998B-483AD40FD84B}" type="presParOf" srcId="{32B835B7-8FB1-BA4E-86C3-7B23DCAD5A0E}" destId="{737DD6DA-C350-9843-8FF9-FC00677DCC9A}" srcOrd="0" destOrd="0" presId="urn:microsoft.com/office/officeart/2005/8/layout/vList5"/>
    <dgm:cxn modelId="{64D7E38A-BFB8-4E4E-B346-133B43123859}" type="presParOf" srcId="{44A3AFB2-C446-9347-855F-32EF08987251}" destId="{8F06814F-A71B-3145-9389-5BFBBCC568A8}" srcOrd="3" destOrd="0" presId="urn:microsoft.com/office/officeart/2005/8/layout/vList5"/>
    <dgm:cxn modelId="{9ECFCF45-F950-A44F-8D32-5A546041FE61}" type="presParOf" srcId="{44A3AFB2-C446-9347-855F-32EF08987251}" destId="{CFD475CA-66F1-2243-B200-E1687273E591}" srcOrd="4" destOrd="0" presId="urn:microsoft.com/office/officeart/2005/8/layout/vList5"/>
    <dgm:cxn modelId="{2E5AAA79-13A7-1149-A403-558FE1C113A2}" type="presParOf" srcId="{CFD475CA-66F1-2243-B200-E1687273E591}" destId="{BB88CF43-0EA3-3F4D-B1EC-FAAECC44A4AE}" srcOrd="0" destOrd="0" presId="urn:microsoft.com/office/officeart/2005/8/layout/vList5"/>
    <dgm:cxn modelId="{8DE1E92F-53E6-9A4F-9809-DD9602993409}" type="presParOf" srcId="{44A3AFB2-C446-9347-855F-32EF08987251}" destId="{B40BAAA1-365A-BE46-8EE9-B5106CE5548C}" srcOrd="5" destOrd="0" presId="urn:microsoft.com/office/officeart/2005/8/layout/vList5"/>
    <dgm:cxn modelId="{0099A709-83D6-1E46-A43A-34B265637120}" type="presParOf" srcId="{44A3AFB2-C446-9347-855F-32EF08987251}" destId="{7C609E3F-231E-C54F-806E-A5F1A0D94CBC}" srcOrd="6" destOrd="0" presId="urn:microsoft.com/office/officeart/2005/8/layout/vList5"/>
    <dgm:cxn modelId="{1F6EF99B-B03C-114F-8408-0D3613F0DA99}" type="presParOf" srcId="{7C609E3F-231E-C54F-806E-A5F1A0D94CBC}" destId="{4D35B83A-3C47-8644-98AD-92C6AA7E1602}" srcOrd="0" destOrd="0" presId="urn:microsoft.com/office/officeart/2005/8/layout/vList5"/>
    <dgm:cxn modelId="{CAC98EE5-87CB-2F4F-AB95-62B1CC59572D}" type="presParOf" srcId="{44A3AFB2-C446-9347-855F-32EF08987251}" destId="{FCC89278-C05D-8044-AF5A-6B2429E5E246}" srcOrd="7" destOrd="0" presId="urn:microsoft.com/office/officeart/2005/8/layout/vList5"/>
    <dgm:cxn modelId="{6934BB5C-AAC0-1A43-B71B-8ECFEF67D0E3}" type="presParOf" srcId="{44A3AFB2-C446-9347-855F-32EF08987251}" destId="{948D4BC4-8DE2-A649-8E54-FEF8C8939A28}" srcOrd="8" destOrd="0" presId="urn:microsoft.com/office/officeart/2005/8/layout/vList5"/>
    <dgm:cxn modelId="{E6A91224-2427-2841-A322-729831898A58}" type="presParOf" srcId="{948D4BC4-8DE2-A649-8E54-FEF8C8939A28}" destId="{A0EAB7A0-0719-1041-9281-A8C86EB3B02D}" srcOrd="0" destOrd="0" presId="urn:microsoft.com/office/officeart/2005/8/layout/vList5"/>
    <dgm:cxn modelId="{ABDA8FAE-67A2-0944-8963-A1F9F65C214D}" type="presParOf" srcId="{44A3AFB2-C446-9347-855F-32EF08987251}" destId="{E49741D4-E45F-974C-BDD1-97DD119D1B1A}" srcOrd="9" destOrd="0" presId="urn:microsoft.com/office/officeart/2005/8/layout/vList5"/>
    <dgm:cxn modelId="{82342F96-2889-F34D-83CD-84F7EB2B356B}" type="presParOf" srcId="{44A3AFB2-C446-9347-855F-32EF08987251}" destId="{63A6E983-B53E-334A-8EDC-0BD4054647A2}" srcOrd="10" destOrd="0" presId="urn:microsoft.com/office/officeart/2005/8/layout/vList5"/>
    <dgm:cxn modelId="{089DD4F4-E1EB-AB41-83D6-45F138C37642}" type="presParOf" srcId="{63A6E983-B53E-334A-8EDC-0BD4054647A2}" destId="{9B691B65-3E88-2F42-8B0C-98DC0AAB3E55}" srcOrd="0" destOrd="0" presId="urn:microsoft.com/office/officeart/2005/8/layout/vList5"/>
    <dgm:cxn modelId="{ADF11E98-499E-F34F-A838-448B1511370C}" type="presParOf" srcId="{44A3AFB2-C446-9347-855F-32EF08987251}" destId="{A107EA04-0256-E94C-AADA-A2FBCB99856A}" srcOrd="11" destOrd="0" presId="urn:microsoft.com/office/officeart/2005/8/layout/vList5"/>
    <dgm:cxn modelId="{1AAD1E0C-F10A-784A-8086-E92343C7441B}" type="presParOf" srcId="{44A3AFB2-C446-9347-855F-32EF08987251}" destId="{4CBD783D-32ED-9F48-A83B-2A30CBC7B0C1}" srcOrd="12" destOrd="0" presId="urn:microsoft.com/office/officeart/2005/8/layout/vList5"/>
    <dgm:cxn modelId="{BBDE07E6-D1AF-CC4C-8AD7-899F2BCE442A}" type="presParOf" srcId="{4CBD783D-32ED-9F48-A83B-2A30CBC7B0C1}" destId="{43152903-4B8E-1346-8FED-D9305FCE13BF}" srcOrd="0" destOrd="0" presId="urn:microsoft.com/office/officeart/2005/8/layout/vList5"/>
    <dgm:cxn modelId="{5403B4EC-FA72-7243-A42A-8CD568973796}" type="presParOf" srcId="{44A3AFB2-C446-9347-855F-32EF08987251}" destId="{90908ED2-1201-384A-916A-1D08F144F262}" srcOrd="13" destOrd="0" presId="urn:microsoft.com/office/officeart/2005/8/layout/vList5"/>
    <dgm:cxn modelId="{CBC0D7C2-CB36-7E4C-93DA-42A053C8F317}" type="presParOf" srcId="{44A3AFB2-C446-9347-855F-32EF08987251}" destId="{F83EAECD-1579-FD46-95A6-208F3C74A902}" srcOrd="14" destOrd="0" presId="urn:microsoft.com/office/officeart/2005/8/layout/vList5"/>
    <dgm:cxn modelId="{9C2BF97E-9883-7A41-B04E-5F5F52A10F98}" type="presParOf" srcId="{F83EAECD-1579-FD46-95A6-208F3C74A902}" destId="{F3DC5427-9545-5749-BED0-F7BF0BC434B5}" srcOrd="0" destOrd="0" presId="urn:microsoft.com/office/officeart/2005/8/layout/vList5"/>
    <dgm:cxn modelId="{E89CE7F2-D0EB-1244-971A-E1F8B439308F}" type="presParOf" srcId="{44A3AFB2-C446-9347-855F-32EF08987251}" destId="{AC6C44EC-329F-B74A-8259-D00B2FD70B87}" srcOrd="15" destOrd="0" presId="urn:microsoft.com/office/officeart/2005/8/layout/vList5"/>
    <dgm:cxn modelId="{3A333135-268E-494B-9608-BADEBFEE60C5}" type="presParOf" srcId="{44A3AFB2-C446-9347-855F-32EF08987251}" destId="{472F972F-784D-8743-9E4B-D36F7D21FC87}" srcOrd="16" destOrd="0" presId="urn:microsoft.com/office/officeart/2005/8/layout/vList5"/>
    <dgm:cxn modelId="{CBE75EFC-C61B-674C-9921-2427D2EB8C65}" type="presParOf" srcId="{472F972F-784D-8743-9E4B-D36F7D21FC87}" destId="{AC2E1764-FDAC-054C-A90F-2839972FB1BD}" srcOrd="0" destOrd="0" presId="urn:microsoft.com/office/officeart/2005/8/layout/vList5"/>
    <dgm:cxn modelId="{29DE338D-27D8-924F-9CA2-5C37A90C71BE}" type="presParOf" srcId="{44A3AFB2-C446-9347-855F-32EF08987251}" destId="{95527A68-9F35-AE4D-B603-0C4A1925D8B1}" srcOrd="17" destOrd="0" presId="urn:microsoft.com/office/officeart/2005/8/layout/vList5"/>
    <dgm:cxn modelId="{644C0947-7690-464F-B0DE-8865C41ED8B9}" type="presParOf" srcId="{44A3AFB2-C446-9347-855F-32EF08987251}" destId="{C25A59EE-72E4-2E4B-A6B1-EA908BB63DC7}" srcOrd="18" destOrd="0" presId="urn:microsoft.com/office/officeart/2005/8/layout/vList5"/>
    <dgm:cxn modelId="{EA37994E-174C-4448-B0F0-073B85B6F0AB}" type="presParOf" srcId="{C25A59EE-72E4-2E4B-A6B1-EA908BB63DC7}" destId="{DE53BEFC-49E9-2749-8BD7-5A285C0ACB1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BR"/>
        </a:p>
      </dgm:t>
    </dgm:pt>
    <dgm:pt modelId="{371F4C96-7A96-B949-943F-ED3E80990407}">
      <dgm:prSet/>
      <dgm:spPr/>
      <dgm:t>
        <a:bodyPr/>
        <a:lstStyle/>
        <a:p>
          <a:r>
            <a:rPr lang="en-US" i="0" noProof="0" dirty="0"/>
            <a:t>= I’m</a:t>
          </a: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D0826F17-BB13-B040-807D-CF2C8C12E3C7}">
      <dgm:prSet/>
      <dgm:spPr/>
      <dgm:t>
        <a:bodyPr/>
        <a:lstStyle/>
        <a:p>
          <a:r>
            <a:rPr lang="en-US" i="0" noProof="0" dirty="0"/>
            <a:t>= </a:t>
          </a:r>
          <a:r>
            <a:rPr lang="en-US" noProof="0" dirty="0"/>
            <a:t>He’s</a:t>
          </a:r>
        </a:p>
      </dgm:t>
    </dgm:pt>
    <dgm:pt modelId="{1C5571C6-5CF6-6243-BA00-DD164CFC0035}" type="parTrans" cxnId="{B000C488-BA66-1B49-86CF-44DBF7F1D804}">
      <dgm:prSet/>
      <dgm:spPr/>
      <dgm:t>
        <a:bodyPr/>
        <a:lstStyle/>
        <a:p>
          <a:endParaRPr lang="pt-BR"/>
        </a:p>
      </dgm:t>
    </dgm:pt>
    <dgm:pt modelId="{32A22860-C75D-A44A-9C7C-3A121E8E7A5A}" type="sibTrans" cxnId="{B000C488-BA66-1B49-86CF-44DBF7F1D804}">
      <dgm:prSet/>
      <dgm:spPr/>
      <dgm:t>
        <a:bodyPr/>
        <a:lstStyle/>
        <a:p>
          <a:endParaRPr lang="pt-BR"/>
        </a:p>
      </dgm:t>
    </dgm:pt>
    <dgm:pt modelId="{1551152D-4019-DB42-9527-4B640B719343}">
      <dgm:prSet/>
      <dgm:spPr/>
      <dgm:t>
        <a:bodyPr/>
        <a:lstStyle/>
        <a:p>
          <a:r>
            <a:rPr lang="en-US" i="0" noProof="0" dirty="0"/>
            <a:t>= </a:t>
          </a:r>
          <a:r>
            <a:rPr lang="en-US" noProof="0" dirty="0"/>
            <a:t>She’s</a:t>
          </a:r>
        </a:p>
      </dgm:t>
    </dgm:pt>
    <dgm:pt modelId="{8945C208-95D2-054F-95DD-D5A3F23545CD}" type="parTrans" cxnId="{D988BDB6-CCD5-A948-B316-DFED7D64785E}">
      <dgm:prSet/>
      <dgm:spPr/>
      <dgm:t>
        <a:bodyPr/>
        <a:lstStyle/>
        <a:p>
          <a:endParaRPr lang="pt-BR"/>
        </a:p>
      </dgm:t>
    </dgm:pt>
    <dgm:pt modelId="{AC21DEA0-700D-7948-9CED-E812E7986539}" type="sibTrans" cxnId="{D988BDB6-CCD5-A948-B316-DFED7D64785E}">
      <dgm:prSet/>
      <dgm:spPr/>
      <dgm:t>
        <a:bodyPr/>
        <a:lstStyle/>
        <a:p>
          <a:endParaRPr lang="pt-BR"/>
        </a:p>
      </dgm:t>
    </dgm:pt>
    <dgm:pt modelId="{6548D01A-B734-314D-B812-3246FD1F130B}">
      <dgm:prSet/>
      <dgm:spPr/>
      <dgm:t>
        <a:bodyPr/>
        <a:lstStyle/>
        <a:p>
          <a:r>
            <a:rPr lang="en-US" i="0" noProof="0" dirty="0"/>
            <a:t>= </a:t>
          </a:r>
          <a:r>
            <a:rPr lang="en-US" noProof="0" dirty="0"/>
            <a:t>It’s</a:t>
          </a:r>
        </a:p>
      </dgm:t>
    </dgm:pt>
    <dgm:pt modelId="{43D791D9-14F8-B243-B655-2EE68ED2C7B6}" type="parTrans" cxnId="{5834C8BC-86B3-8F44-A48A-EFFBE6C39AD9}">
      <dgm:prSet/>
      <dgm:spPr/>
      <dgm:t>
        <a:bodyPr/>
        <a:lstStyle/>
        <a:p>
          <a:endParaRPr lang="pt-BR"/>
        </a:p>
      </dgm:t>
    </dgm:pt>
    <dgm:pt modelId="{A2CA8F40-4BAC-6740-916F-868FF955EDDE}" type="sibTrans" cxnId="{5834C8BC-86B3-8F44-A48A-EFFBE6C39AD9}">
      <dgm:prSet/>
      <dgm:spPr/>
      <dgm:t>
        <a:bodyPr/>
        <a:lstStyle/>
        <a:p>
          <a:endParaRPr lang="pt-BR"/>
        </a:p>
      </dgm:t>
    </dgm:pt>
    <dgm:pt modelId="{719EFAC2-6DF3-324B-9656-AA1919D2EF52}">
      <dgm:prSet/>
      <dgm:spPr/>
      <dgm:t>
        <a:bodyPr/>
        <a:lstStyle/>
        <a:p>
          <a:r>
            <a:rPr lang="en-US" i="0" noProof="0" dirty="0"/>
            <a:t>= </a:t>
          </a:r>
          <a:r>
            <a:rPr lang="en-US" noProof="0" dirty="0"/>
            <a:t>We’re</a:t>
          </a:r>
        </a:p>
      </dgm:t>
    </dgm:pt>
    <dgm:pt modelId="{E0882CAF-6EC3-8143-9101-6D71DB59DD1A}" type="parTrans" cxnId="{3ADC74DB-5229-2241-9952-ABB23A1C38F8}">
      <dgm:prSet/>
      <dgm:spPr/>
      <dgm:t>
        <a:bodyPr/>
        <a:lstStyle/>
        <a:p>
          <a:endParaRPr lang="pt-BR"/>
        </a:p>
      </dgm:t>
    </dgm:pt>
    <dgm:pt modelId="{AB42A3A4-F8BD-7E40-A47E-AE558FA14A4F}" type="sibTrans" cxnId="{3ADC74DB-5229-2241-9952-ABB23A1C38F8}">
      <dgm:prSet/>
      <dgm:spPr/>
      <dgm:t>
        <a:bodyPr/>
        <a:lstStyle/>
        <a:p>
          <a:endParaRPr lang="pt-BR"/>
        </a:p>
      </dgm:t>
    </dgm:pt>
    <dgm:pt modelId="{42C97A56-766F-514D-8036-1800C0D57983}">
      <dgm:prSet/>
      <dgm:spPr/>
      <dgm:t>
        <a:bodyPr/>
        <a:lstStyle/>
        <a:p>
          <a:r>
            <a:rPr lang="en-US" i="0" noProof="0" dirty="0"/>
            <a:t>= </a:t>
          </a:r>
          <a:r>
            <a:rPr lang="en-US" noProof="0" dirty="0"/>
            <a:t>You’re</a:t>
          </a:r>
        </a:p>
      </dgm:t>
    </dgm:pt>
    <dgm:pt modelId="{4152C022-E177-3F43-8F69-8E014442E984}" type="parTrans" cxnId="{33798E32-D3B8-6944-89F4-1293636844E0}">
      <dgm:prSet/>
      <dgm:spPr/>
      <dgm:t>
        <a:bodyPr/>
        <a:lstStyle/>
        <a:p>
          <a:endParaRPr lang="pt-BR"/>
        </a:p>
      </dgm:t>
    </dgm:pt>
    <dgm:pt modelId="{5A493837-2723-8B43-B216-3962AC70CF48}" type="sibTrans" cxnId="{33798E32-D3B8-6944-89F4-1293636844E0}">
      <dgm:prSet/>
      <dgm:spPr/>
      <dgm:t>
        <a:bodyPr/>
        <a:lstStyle/>
        <a:p>
          <a:endParaRPr lang="pt-BR"/>
        </a:p>
      </dgm:t>
    </dgm:pt>
    <dgm:pt modelId="{7CA185CF-181E-1041-9D0F-C31F4F8F4EF8}">
      <dgm:prSet/>
      <dgm:spPr/>
      <dgm:t>
        <a:bodyPr/>
        <a:lstStyle/>
        <a:p>
          <a:r>
            <a:rPr lang="en-US" i="0" noProof="0" dirty="0"/>
            <a:t>= </a:t>
          </a:r>
          <a:r>
            <a:rPr lang="en-US" noProof="0" dirty="0"/>
            <a:t>You’re</a:t>
          </a:r>
        </a:p>
      </dgm:t>
    </dgm:pt>
    <dgm:pt modelId="{92B3EDEC-F997-DB49-8196-8DE3B8900D65}" type="parTrans" cxnId="{77CC507C-3978-FE41-B597-8A830500CB63}">
      <dgm:prSet/>
      <dgm:spPr/>
      <dgm:t>
        <a:bodyPr/>
        <a:lstStyle/>
        <a:p>
          <a:endParaRPr lang="pt-BR"/>
        </a:p>
      </dgm:t>
    </dgm:pt>
    <dgm:pt modelId="{96762C5E-29CE-D04F-8D8A-05309853C13A}" type="sibTrans" cxnId="{77CC507C-3978-FE41-B597-8A830500CB63}">
      <dgm:prSet/>
      <dgm:spPr/>
      <dgm:t>
        <a:bodyPr/>
        <a:lstStyle/>
        <a:p>
          <a:endParaRPr lang="pt-BR"/>
        </a:p>
      </dgm:t>
    </dgm:pt>
    <dgm:pt modelId="{0C95CF16-4249-9343-903F-B6EF6E0CAF44}">
      <dgm:prSet/>
      <dgm:spPr/>
      <dgm:t>
        <a:bodyPr/>
        <a:lstStyle/>
        <a:p>
          <a:r>
            <a:rPr lang="en-US" i="0" noProof="0" dirty="0"/>
            <a:t>= </a:t>
          </a:r>
          <a:r>
            <a:rPr lang="en-US" noProof="0" dirty="0"/>
            <a:t>They’re</a:t>
          </a:r>
        </a:p>
      </dgm:t>
    </dgm:pt>
    <dgm:pt modelId="{79A1F608-61CC-2B4F-AE24-5CDEA6DE2FD7}" type="parTrans" cxnId="{00574B4D-426D-6242-9A63-671C6CDDE692}">
      <dgm:prSet/>
      <dgm:spPr/>
      <dgm:t>
        <a:bodyPr/>
        <a:lstStyle/>
        <a:p>
          <a:endParaRPr lang="pt-BR"/>
        </a:p>
      </dgm:t>
    </dgm:pt>
    <dgm:pt modelId="{D96A02FE-D3B9-1643-844A-0CAF1743E06E}" type="sibTrans" cxnId="{00574B4D-426D-6242-9A63-671C6CDDE692}">
      <dgm:prSet/>
      <dgm:spPr/>
      <dgm:t>
        <a:bodyPr/>
        <a:lstStyle/>
        <a:p>
          <a:endParaRPr lang="pt-B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8">
        <dgm:presLayoutVars>
          <dgm:chMax val="1"/>
          <dgm:bulletEnabled val="1"/>
        </dgm:presLayoutVars>
      </dgm:prSet>
      <dgm:spPr/>
    </dgm:pt>
    <dgm:pt modelId="{C4BDCC8B-B178-0644-ADB6-AB4386C64180}" type="pres">
      <dgm:prSet presAssocID="{D287DC8A-AB0D-CA46-AFB3-668C7104DB5A}" presName="sp" presStyleCnt="0"/>
      <dgm:spPr/>
    </dgm:pt>
    <dgm:pt modelId="{A494FAE9-5608-9D40-B823-C4E5888675FF}" type="pres">
      <dgm:prSet presAssocID="{42C97A56-766F-514D-8036-1800C0D57983}" presName="linNode" presStyleCnt="0"/>
      <dgm:spPr/>
    </dgm:pt>
    <dgm:pt modelId="{00EE2162-1011-B646-8A97-8C3C607B241A}" type="pres">
      <dgm:prSet presAssocID="{42C97A56-766F-514D-8036-1800C0D57983}" presName="parentText" presStyleLbl="node1" presStyleIdx="1" presStyleCnt="8">
        <dgm:presLayoutVars>
          <dgm:chMax val="1"/>
          <dgm:bulletEnabled val="1"/>
        </dgm:presLayoutVars>
      </dgm:prSet>
      <dgm:spPr/>
    </dgm:pt>
    <dgm:pt modelId="{972AD421-30E2-394D-80D5-3E53D5D38339}" type="pres">
      <dgm:prSet presAssocID="{5A493837-2723-8B43-B216-3962AC70CF48}" presName="sp" presStyleCnt="0"/>
      <dgm:spPr/>
    </dgm:pt>
    <dgm:pt modelId="{9AFB2D0C-7C91-6440-B086-F6316358747C}" type="pres">
      <dgm:prSet presAssocID="{D0826F17-BB13-B040-807D-CF2C8C12E3C7}" presName="linNode" presStyleCnt="0"/>
      <dgm:spPr/>
    </dgm:pt>
    <dgm:pt modelId="{74AA09D6-E4BF-DA4A-830F-857DFF94FBD9}" type="pres">
      <dgm:prSet presAssocID="{D0826F17-BB13-B040-807D-CF2C8C12E3C7}" presName="parentText" presStyleLbl="node1" presStyleIdx="2" presStyleCnt="8">
        <dgm:presLayoutVars>
          <dgm:chMax val="1"/>
          <dgm:bulletEnabled val="1"/>
        </dgm:presLayoutVars>
      </dgm:prSet>
      <dgm:spPr/>
    </dgm:pt>
    <dgm:pt modelId="{30B3A37A-33E0-4F49-A088-410A2835F733}" type="pres">
      <dgm:prSet presAssocID="{32A22860-C75D-A44A-9C7C-3A121E8E7A5A}" presName="sp" presStyleCnt="0"/>
      <dgm:spPr/>
    </dgm:pt>
    <dgm:pt modelId="{398FDDEE-1D93-854E-B40B-E5CE8E52B427}" type="pres">
      <dgm:prSet presAssocID="{1551152D-4019-DB42-9527-4B640B719343}" presName="linNode" presStyleCnt="0"/>
      <dgm:spPr/>
    </dgm:pt>
    <dgm:pt modelId="{5DCC56A6-CA63-6741-8F27-1E8845E6086F}" type="pres">
      <dgm:prSet presAssocID="{1551152D-4019-DB42-9527-4B640B719343}" presName="parentText" presStyleLbl="node1" presStyleIdx="3" presStyleCnt="8">
        <dgm:presLayoutVars>
          <dgm:chMax val="1"/>
          <dgm:bulletEnabled val="1"/>
        </dgm:presLayoutVars>
      </dgm:prSet>
      <dgm:spPr/>
    </dgm:pt>
    <dgm:pt modelId="{FD6BF3EC-377D-E945-8AC7-68797C71B906}" type="pres">
      <dgm:prSet presAssocID="{AC21DEA0-700D-7948-9CED-E812E7986539}" presName="sp" presStyleCnt="0"/>
      <dgm:spPr/>
    </dgm:pt>
    <dgm:pt modelId="{8823AD80-87F3-2446-8831-715C8AA20D75}" type="pres">
      <dgm:prSet presAssocID="{6548D01A-B734-314D-B812-3246FD1F130B}" presName="linNode" presStyleCnt="0"/>
      <dgm:spPr/>
    </dgm:pt>
    <dgm:pt modelId="{D1EB6290-AA87-394E-956F-86965BF3C27D}" type="pres">
      <dgm:prSet presAssocID="{6548D01A-B734-314D-B812-3246FD1F130B}" presName="parentText" presStyleLbl="node1" presStyleIdx="4" presStyleCnt="8">
        <dgm:presLayoutVars>
          <dgm:chMax val="1"/>
          <dgm:bulletEnabled val="1"/>
        </dgm:presLayoutVars>
      </dgm:prSet>
      <dgm:spPr/>
    </dgm:pt>
    <dgm:pt modelId="{16CBDCE0-A905-044B-88C5-597AA0FF204A}" type="pres">
      <dgm:prSet presAssocID="{A2CA8F40-4BAC-6740-916F-868FF955EDDE}" presName="sp" presStyleCnt="0"/>
      <dgm:spPr/>
    </dgm:pt>
    <dgm:pt modelId="{C2F2919B-DD0E-B944-A78A-36A7429805A2}" type="pres">
      <dgm:prSet presAssocID="{719EFAC2-6DF3-324B-9656-AA1919D2EF52}" presName="linNode" presStyleCnt="0"/>
      <dgm:spPr/>
    </dgm:pt>
    <dgm:pt modelId="{BA4FA06C-B0EA-6D40-94D0-C143F6F37FAC}" type="pres">
      <dgm:prSet presAssocID="{719EFAC2-6DF3-324B-9656-AA1919D2EF52}" presName="parentText" presStyleLbl="node1" presStyleIdx="5" presStyleCnt="8">
        <dgm:presLayoutVars>
          <dgm:chMax val="1"/>
          <dgm:bulletEnabled val="1"/>
        </dgm:presLayoutVars>
      </dgm:prSet>
      <dgm:spPr/>
    </dgm:pt>
    <dgm:pt modelId="{23CF7D1D-D470-524C-9F39-55EFE2B79213}" type="pres">
      <dgm:prSet presAssocID="{AB42A3A4-F8BD-7E40-A47E-AE558FA14A4F}" presName="sp" presStyleCnt="0"/>
      <dgm:spPr/>
    </dgm:pt>
    <dgm:pt modelId="{769E44F6-8855-1E49-9030-ECA8994CE2A2}" type="pres">
      <dgm:prSet presAssocID="{7CA185CF-181E-1041-9D0F-C31F4F8F4EF8}" presName="linNode" presStyleCnt="0"/>
      <dgm:spPr/>
    </dgm:pt>
    <dgm:pt modelId="{9FB0A3D0-7658-8F4A-AE7F-45D33BFAA622}" type="pres">
      <dgm:prSet presAssocID="{7CA185CF-181E-1041-9D0F-C31F4F8F4EF8}" presName="parentText" presStyleLbl="node1" presStyleIdx="6" presStyleCnt="8">
        <dgm:presLayoutVars>
          <dgm:chMax val="1"/>
          <dgm:bulletEnabled val="1"/>
        </dgm:presLayoutVars>
      </dgm:prSet>
      <dgm:spPr/>
    </dgm:pt>
    <dgm:pt modelId="{725E1D1F-A82F-1746-ABD3-53FC5FD2B7B1}" type="pres">
      <dgm:prSet presAssocID="{96762C5E-29CE-D04F-8D8A-05309853C13A}" presName="sp" presStyleCnt="0"/>
      <dgm:spPr/>
    </dgm:pt>
    <dgm:pt modelId="{7525F1F2-D13F-BE4E-B5E0-512EF7D4E33A}" type="pres">
      <dgm:prSet presAssocID="{0C95CF16-4249-9343-903F-B6EF6E0CAF44}" presName="linNode" presStyleCnt="0"/>
      <dgm:spPr/>
    </dgm:pt>
    <dgm:pt modelId="{FDB3F242-AE5E-8845-8FC5-C7E58DD0826E}" type="pres">
      <dgm:prSet presAssocID="{0C95CF16-4249-9343-903F-B6EF6E0CAF44}" presName="parentText" presStyleLbl="node1" presStyleIdx="7" presStyleCnt="8">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F99E0F14-CB30-4F4B-9D0C-23EFE2026DE1}" type="presOf" srcId="{0C95CF16-4249-9343-903F-B6EF6E0CAF44}" destId="{FDB3F242-AE5E-8845-8FC5-C7E58DD0826E}" srcOrd="0" destOrd="0" presId="urn:microsoft.com/office/officeart/2005/8/layout/vList5"/>
    <dgm:cxn modelId="{33798E32-D3B8-6944-89F4-1293636844E0}" srcId="{0B99DB68-94AD-6543-93DA-72E0BA224D5C}" destId="{42C97A56-766F-514D-8036-1800C0D57983}" srcOrd="1" destOrd="0" parTransId="{4152C022-E177-3F43-8F69-8E014442E984}" sibTransId="{5A493837-2723-8B43-B216-3962AC70CF48}"/>
    <dgm:cxn modelId="{599BA335-6CD8-6349-8246-12DAE7105750}" type="presOf" srcId="{6548D01A-B734-314D-B812-3246FD1F130B}" destId="{D1EB6290-AA87-394E-956F-86965BF3C27D}" srcOrd="0" destOrd="0" presId="urn:microsoft.com/office/officeart/2005/8/layout/vList5"/>
    <dgm:cxn modelId="{7BF35A39-D7FD-024D-9BBF-B036D8E1A347}" type="presOf" srcId="{7CA185CF-181E-1041-9D0F-C31F4F8F4EF8}" destId="{9FB0A3D0-7658-8F4A-AE7F-45D33BFAA622}" srcOrd="0" destOrd="0" presId="urn:microsoft.com/office/officeart/2005/8/layout/vList5"/>
    <dgm:cxn modelId="{BFB0C840-8965-D841-B982-6D5251C363E3}" type="presOf" srcId="{1551152D-4019-DB42-9527-4B640B719343}" destId="{5DCC56A6-CA63-6741-8F27-1E8845E6086F}" srcOrd="0" destOrd="0" presId="urn:microsoft.com/office/officeart/2005/8/layout/vList5"/>
    <dgm:cxn modelId="{00574B4D-426D-6242-9A63-671C6CDDE692}" srcId="{0B99DB68-94AD-6543-93DA-72E0BA224D5C}" destId="{0C95CF16-4249-9343-903F-B6EF6E0CAF44}" srcOrd="7" destOrd="0" parTransId="{79A1F608-61CC-2B4F-AE24-5CDEA6DE2FD7}" sibTransId="{D96A02FE-D3B9-1643-844A-0CAF1743E06E}"/>
    <dgm:cxn modelId="{77CC507C-3978-FE41-B597-8A830500CB63}" srcId="{0B99DB68-94AD-6543-93DA-72E0BA224D5C}" destId="{7CA185CF-181E-1041-9D0F-C31F4F8F4EF8}" srcOrd="6" destOrd="0" parTransId="{92B3EDEC-F997-DB49-8196-8DE3B8900D65}" sibTransId="{96762C5E-29CE-D04F-8D8A-05309853C13A}"/>
    <dgm:cxn modelId="{B000C488-BA66-1B49-86CF-44DBF7F1D804}" srcId="{0B99DB68-94AD-6543-93DA-72E0BA224D5C}" destId="{D0826F17-BB13-B040-807D-CF2C8C12E3C7}" srcOrd="2" destOrd="0" parTransId="{1C5571C6-5CF6-6243-BA00-DD164CFC0035}" sibTransId="{32A22860-C75D-A44A-9C7C-3A121E8E7A5A}"/>
    <dgm:cxn modelId="{3C32E18C-189F-C54E-8675-573E10E4470F}" type="presOf" srcId="{42C97A56-766F-514D-8036-1800C0D57983}" destId="{00EE2162-1011-B646-8A97-8C3C607B241A}"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D988BDB6-CCD5-A948-B316-DFED7D64785E}" srcId="{0B99DB68-94AD-6543-93DA-72E0BA224D5C}" destId="{1551152D-4019-DB42-9527-4B640B719343}" srcOrd="3" destOrd="0" parTransId="{8945C208-95D2-054F-95DD-D5A3F23545CD}" sibTransId="{AC21DEA0-700D-7948-9CED-E812E7986539}"/>
    <dgm:cxn modelId="{5834C8BC-86B3-8F44-A48A-EFFBE6C39AD9}" srcId="{0B99DB68-94AD-6543-93DA-72E0BA224D5C}" destId="{6548D01A-B734-314D-B812-3246FD1F130B}" srcOrd="4" destOrd="0" parTransId="{43D791D9-14F8-B243-B655-2EE68ED2C7B6}" sibTransId="{A2CA8F40-4BAC-6740-916F-868FF955EDDE}"/>
    <dgm:cxn modelId="{F6EDACC4-B1C7-E84F-891A-5E3F3459FB40}" type="presOf" srcId="{D0826F17-BB13-B040-807D-CF2C8C12E3C7}" destId="{74AA09D6-E4BF-DA4A-830F-857DFF94FBD9}" srcOrd="0" destOrd="0" presId="urn:microsoft.com/office/officeart/2005/8/layout/vList5"/>
    <dgm:cxn modelId="{3ADC74DB-5229-2241-9952-ABB23A1C38F8}" srcId="{0B99DB68-94AD-6543-93DA-72E0BA224D5C}" destId="{719EFAC2-6DF3-324B-9656-AA1919D2EF52}" srcOrd="5" destOrd="0" parTransId="{E0882CAF-6EC3-8143-9101-6D71DB59DD1A}" sibTransId="{AB42A3A4-F8BD-7E40-A47E-AE558FA14A4F}"/>
    <dgm:cxn modelId="{B31500DF-2274-B243-8694-031F691D1507}" type="presOf" srcId="{719EFAC2-6DF3-324B-9656-AA1919D2EF52}" destId="{BA4FA06C-B0EA-6D40-94D0-C143F6F37FA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E84E5DD6-8D95-1E4F-BA86-94C0DE8421EC}" type="presParOf" srcId="{48C47BE0-B652-7F44-BC26-EC6831719F70}" destId="{C4BDCC8B-B178-0644-ADB6-AB4386C64180}" srcOrd="1" destOrd="0" presId="urn:microsoft.com/office/officeart/2005/8/layout/vList5"/>
    <dgm:cxn modelId="{8AB0337B-1FDD-C744-BAD7-B5C5EC3919AF}" type="presParOf" srcId="{48C47BE0-B652-7F44-BC26-EC6831719F70}" destId="{A494FAE9-5608-9D40-B823-C4E5888675FF}" srcOrd="2" destOrd="0" presId="urn:microsoft.com/office/officeart/2005/8/layout/vList5"/>
    <dgm:cxn modelId="{AE64BCE5-1EA8-D24F-8ACE-0416E37E5BBD}" type="presParOf" srcId="{A494FAE9-5608-9D40-B823-C4E5888675FF}" destId="{00EE2162-1011-B646-8A97-8C3C607B241A}" srcOrd="0" destOrd="0" presId="urn:microsoft.com/office/officeart/2005/8/layout/vList5"/>
    <dgm:cxn modelId="{BF32EC94-D68C-EC43-8716-B3D5132D38CF}" type="presParOf" srcId="{48C47BE0-B652-7F44-BC26-EC6831719F70}" destId="{972AD421-30E2-394D-80D5-3E53D5D38339}" srcOrd="3" destOrd="0" presId="urn:microsoft.com/office/officeart/2005/8/layout/vList5"/>
    <dgm:cxn modelId="{A11B7409-D912-A54D-97B8-EF2BE9C69EBA}" type="presParOf" srcId="{48C47BE0-B652-7F44-BC26-EC6831719F70}" destId="{9AFB2D0C-7C91-6440-B086-F6316358747C}" srcOrd="4" destOrd="0" presId="urn:microsoft.com/office/officeart/2005/8/layout/vList5"/>
    <dgm:cxn modelId="{03F1626C-C29E-1D45-840D-321E4C36930E}" type="presParOf" srcId="{9AFB2D0C-7C91-6440-B086-F6316358747C}" destId="{74AA09D6-E4BF-DA4A-830F-857DFF94FBD9}" srcOrd="0" destOrd="0" presId="urn:microsoft.com/office/officeart/2005/8/layout/vList5"/>
    <dgm:cxn modelId="{FC2CABF4-FBA3-CB4D-98E8-8AF03BE3CB80}" type="presParOf" srcId="{48C47BE0-B652-7F44-BC26-EC6831719F70}" destId="{30B3A37A-33E0-4F49-A088-410A2835F733}" srcOrd="5" destOrd="0" presId="urn:microsoft.com/office/officeart/2005/8/layout/vList5"/>
    <dgm:cxn modelId="{D7914122-814F-5841-A7F0-54726A457E68}" type="presParOf" srcId="{48C47BE0-B652-7F44-BC26-EC6831719F70}" destId="{398FDDEE-1D93-854E-B40B-E5CE8E52B427}" srcOrd="6" destOrd="0" presId="urn:microsoft.com/office/officeart/2005/8/layout/vList5"/>
    <dgm:cxn modelId="{1489956F-77E9-CC47-AFF6-A1687B4974B8}" type="presParOf" srcId="{398FDDEE-1D93-854E-B40B-E5CE8E52B427}" destId="{5DCC56A6-CA63-6741-8F27-1E8845E6086F}" srcOrd="0" destOrd="0" presId="urn:microsoft.com/office/officeart/2005/8/layout/vList5"/>
    <dgm:cxn modelId="{117C7DCE-3DB8-5F4D-8882-02D956EF4CE1}" type="presParOf" srcId="{48C47BE0-B652-7F44-BC26-EC6831719F70}" destId="{FD6BF3EC-377D-E945-8AC7-68797C71B906}" srcOrd="7" destOrd="0" presId="urn:microsoft.com/office/officeart/2005/8/layout/vList5"/>
    <dgm:cxn modelId="{694BD625-09E2-A94E-BCB4-894A787D47AB}" type="presParOf" srcId="{48C47BE0-B652-7F44-BC26-EC6831719F70}" destId="{8823AD80-87F3-2446-8831-715C8AA20D75}" srcOrd="8" destOrd="0" presId="urn:microsoft.com/office/officeart/2005/8/layout/vList5"/>
    <dgm:cxn modelId="{857A9A9C-E777-1F4E-B3E0-924D51D4D002}" type="presParOf" srcId="{8823AD80-87F3-2446-8831-715C8AA20D75}" destId="{D1EB6290-AA87-394E-956F-86965BF3C27D}" srcOrd="0" destOrd="0" presId="urn:microsoft.com/office/officeart/2005/8/layout/vList5"/>
    <dgm:cxn modelId="{23235C34-B3B0-904E-80DE-5898E302DA5B}" type="presParOf" srcId="{48C47BE0-B652-7F44-BC26-EC6831719F70}" destId="{16CBDCE0-A905-044B-88C5-597AA0FF204A}" srcOrd="9" destOrd="0" presId="urn:microsoft.com/office/officeart/2005/8/layout/vList5"/>
    <dgm:cxn modelId="{BFB0EDA3-A122-B445-ACE9-23EA865D791F}" type="presParOf" srcId="{48C47BE0-B652-7F44-BC26-EC6831719F70}" destId="{C2F2919B-DD0E-B944-A78A-36A7429805A2}" srcOrd="10" destOrd="0" presId="urn:microsoft.com/office/officeart/2005/8/layout/vList5"/>
    <dgm:cxn modelId="{D581FD8C-7DD3-B14E-A2FA-33F7F379B71C}" type="presParOf" srcId="{C2F2919B-DD0E-B944-A78A-36A7429805A2}" destId="{BA4FA06C-B0EA-6D40-94D0-C143F6F37FAC}" srcOrd="0" destOrd="0" presId="urn:microsoft.com/office/officeart/2005/8/layout/vList5"/>
    <dgm:cxn modelId="{408D2A23-9278-8547-BC17-3786BADAB492}" type="presParOf" srcId="{48C47BE0-B652-7F44-BC26-EC6831719F70}" destId="{23CF7D1D-D470-524C-9F39-55EFE2B79213}" srcOrd="11" destOrd="0" presId="urn:microsoft.com/office/officeart/2005/8/layout/vList5"/>
    <dgm:cxn modelId="{98C11E3E-ADD9-1C43-A043-9E26F53573D3}" type="presParOf" srcId="{48C47BE0-B652-7F44-BC26-EC6831719F70}" destId="{769E44F6-8855-1E49-9030-ECA8994CE2A2}" srcOrd="12" destOrd="0" presId="urn:microsoft.com/office/officeart/2005/8/layout/vList5"/>
    <dgm:cxn modelId="{3BF80B42-1090-3C41-BEDC-9B47862171F5}" type="presParOf" srcId="{769E44F6-8855-1E49-9030-ECA8994CE2A2}" destId="{9FB0A3D0-7658-8F4A-AE7F-45D33BFAA622}" srcOrd="0" destOrd="0" presId="urn:microsoft.com/office/officeart/2005/8/layout/vList5"/>
    <dgm:cxn modelId="{3C2ED300-B966-7345-A7BF-A21581BAA06D}" type="presParOf" srcId="{48C47BE0-B652-7F44-BC26-EC6831719F70}" destId="{725E1D1F-A82F-1746-ABD3-53FC5FD2B7B1}" srcOrd="13" destOrd="0" presId="urn:microsoft.com/office/officeart/2005/8/layout/vList5"/>
    <dgm:cxn modelId="{AB697C0F-A21A-CC4A-8B73-E45A6FCF91BA}" type="presParOf" srcId="{48C47BE0-B652-7F44-BC26-EC6831719F70}" destId="{7525F1F2-D13F-BE4E-B5E0-512EF7D4E33A}" srcOrd="14" destOrd="0" presId="urn:microsoft.com/office/officeart/2005/8/layout/vList5"/>
    <dgm:cxn modelId="{C699E53E-492B-0148-B485-1897411B8190}" type="presParOf" srcId="{7525F1F2-D13F-BE4E-B5E0-512EF7D4E33A}" destId="{FDB3F242-AE5E-8845-8FC5-C7E58DD0826E}"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pt-BR"/>
        </a:p>
      </dgm:t>
    </dgm:pt>
    <dgm:pt modelId="{371F4C96-7A96-B949-943F-ED3E80990407}">
      <dgm:prSet/>
      <dgm:spPr/>
      <dgm:t>
        <a:bodyPr/>
        <a:lstStyle/>
        <a:p>
          <a:r>
            <a:rPr lang="en-US" i="1" noProof="0" dirty="0">
              <a:solidFill>
                <a:schemeClr val="tx2"/>
              </a:solidFill>
            </a:rPr>
            <a:t>11 eleven</a:t>
          </a:r>
          <a:endParaRPr lang="en-US" noProof="0" dirty="0">
            <a:solidFill>
              <a:schemeClr val="tx2"/>
            </a:solidFill>
          </a:endParaRP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EFEF0584-103F-D04E-B9DE-B222CA4836A4}">
      <dgm:prSet/>
      <dgm:spPr/>
      <dgm:t>
        <a:bodyPr/>
        <a:lstStyle/>
        <a:p>
          <a:r>
            <a:rPr lang="en-US" i="1" noProof="0" dirty="0">
              <a:solidFill>
                <a:schemeClr val="tx2"/>
              </a:solidFill>
            </a:rPr>
            <a:t>12 twelve</a:t>
          </a:r>
          <a:endParaRPr lang="en-US" noProof="0" dirty="0">
            <a:solidFill>
              <a:schemeClr val="tx2"/>
            </a:solidFill>
          </a:endParaRPr>
        </a:p>
      </dgm:t>
    </dgm:pt>
    <dgm:pt modelId="{09F69E4F-FE86-2F46-A2DA-9EE2B4807A73}" type="parTrans" cxnId="{0E0DF3D9-D295-C541-BED5-BE16CE03CE62}">
      <dgm:prSet/>
      <dgm:spPr/>
      <dgm:t>
        <a:bodyPr/>
        <a:lstStyle/>
        <a:p>
          <a:endParaRPr lang="pt-BR">
            <a:solidFill>
              <a:schemeClr val="tx2"/>
            </a:solidFill>
          </a:endParaRPr>
        </a:p>
      </dgm:t>
    </dgm:pt>
    <dgm:pt modelId="{66C145AB-9799-7E4C-A6F3-D66CCB9F769C}" type="sibTrans" cxnId="{0E0DF3D9-D295-C541-BED5-BE16CE03CE62}">
      <dgm:prSet/>
      <dgm:spPr/>
      <dgm:t>
        <a:bodyPr/>
        <a:lstStyle/>
        <a:p>
          <a:endParaRPr lang="pt-BR">
            <a:solidFill>
              <a:schemeClr val="tx2"/>
            </a:solidFill>
          </a:endParaRPr>
        </a:p>
      </dgm:t>
    </dgm:pt>
    <dgm:pt modelId="{B126E1BF-5BA0-F847-8690-65C740ACD111}">
      <dgm:prSet/>
      <dgm:spPr/>
      <dgm:t>
        <a:bodyPr/>
        <a:lstStyle/>
        <a:p>
          <a:r>
            <a:rPr lang="en-US" i="1" noProof="0" dirty="0">
              <a:solidFill>
                <a:schemeClr val="tx2"/>
              </a:solidFill>
            </a:rPr>
            <a:t>13 thir</a:t>
          </a:r>
          <a:r>
            <a:rPr lang="en-US" b="1" i="1" noProof="0" dirty="0">
              <a:solidFill>
                <a:schemeClr val="tx2"/>
              </a:solidFill>
            </a:rPr>
            <a:t>teen</a:t>
          </a:r>
          <a:endParaRPr lang="en-US" b="1" noProof="0" dirty="0">
            <a:solidFill>
              <a:schemeClr val="tx2"/>
            </a:solidFill>
          </a:endParaRPr>
        </a:p>
      </dgm:t>
    </dgm:pt>
    <dgm:pt modelId="{1908529E-3E1E-7143-B270-EACF88E3D527}" type="parTrans" cxnId="{64BB8583-7C02-5949-B239-548A16D85C74}">
      <dgm:prSet/>
      <dgm:spPr/>
      <dgm:t>
        <a:bodyPr/>
        <a:lstStyle/>
        <a:p>
          <a:endParaRPr lang="pt-BR">
            <a:solidFill>
              <a:schemeClr val="tx2"/>
            </a:solidFill>
          </a:endParaRPr>
        </a:p>
      </dgm:t>
    </dgm:pt>
    <dgm:pt modelId="{CB3F2BB2-3846-CF47-807E-1E454D86C760}" type="sibTrans" cxnId="{64BB8583-7C02-5949-B239-548A16D85C74}">
      <dgm:prSet/>
      <dgm:spPr/>
      <dgm:t>
        <a:bodyPr/>
        <a:lstStyle/>
        <a:p>
          <a:endParaRPr lang="pt-BR">
            <a:solidFill>
              <a:schemeClr val="tx2"/>
            </a:solidFill>
          </a:endParaRPr>
        </a:p>
      </dgm:t>
    </dgm:pt>
    <dgm:pt modelId="{E01DE1D3-D5B1-FA46-BBA4-F4A49843BE07}">
      <dgm:prSet/>
      <dgm:spPr/>
      <dgm:t>
        <a:bodyPr/>
        <a:lstStyle/>
        <a:p>
          <a:r>
            <a:rPr lang="en-US" i="1" noProof="0" dirty="0">
              <a:solidFill>
                <a:schemeClr val="tx2"/>
              </a:solidFill>
            </a:rPr>
            <a:t>14 four</a:t>
          </a:r>
          <a:r>
            <a:rPr lang="en-US" b="1" i="1" noProof="0" dirty="0">
              <a:solidFill>
                <a:schemeClr val="tx2"/>
              </a:solidFill>
            </a:rPr>
            <a:t>teen</a:t>
          </a:r>
          <a:endParaRPr lang="en-US" b="1" noProof="0" dirty="0">
            <a:solidFill>
              <a:schemeClr val="tx2"/>
            </a:solidFill>
          </a:endParaRPr>
        </a:p>
      </dgm:t>
    </dgm:pt>
    <dgm:pt modelId="{50A2B3C8-A2B2-E44A-8923-8870B8A4C83E}" type="parTrans" cxnId="{8A7A2FAF-26D3-264A-AC8D-561CF9549644}">
      <dgm:prSet/>
      <dgm:spPr/>
      <dgm:t>
        <a:bodyPr/>
        <a:lstStyle/>
        <a:p>
          <a:endParaRPr lang="pt-BR">
            <a:solidFill>
              <a:schemeClr val="tx2"/>
            </a:solidFill>
          </a:endParaRPr>
        </a:p>
      </dgm:t>
    </dgm:pt>
    <dgm:pt modelId="{5C1D4DA3-060D-084B-A662-AA95C1891E99}" type="sibTrans" cxnId="{8A7A2FAF-26D3-264A-AC8D-561CF9549644}">
      <dgm:prSet/>
      <dgm:spPr/>
      <dgm:t>
        <a:bodyPr/>
        <a:lstStyle/>
        <a:p>
          <a:endParaRPr lang="pt-BR">
            <a:solidFill>
              <a:schemeClr val="tx2"/>
            </a:solidFill>
          </a:endParaRPr>
        </a:p>
      </dgm:t>
    </dgm:pt>
    <dgm:pt modelId="{31E474C9-98F2-B148-9592-E06E5FA217B5}">
      <dgm:prSet/>
      <dgm:spPr/>
      <dgm:t>
        <a:bodyPr/>
        <a:lstStyle/>
        <a:p>
          <a:r>
            <a:rPr lang="en-US" i="1" noProof="0" dirty="0">
              <a:solidFill>
                <a:schemeClr val="tx2"/>
              </a:solidFill>
            </a:rPr>
            <a:t>15 fif</a:t>
          </a:r>
          <a:r>
            <a:rPr lang="en-US" b="1" i="1" noProof="0" dirty="0">
              <a:solidFill>
                <a:schemeClr val="tx2"/>
              </a:solidFill>
            </a:rPr>
            <a:t>teen</a:t>
          </a:r>
          <a:endParaRPr lang="en-US" b="1" noProof="0" dirty="0">
            <a:solidFill>
              <a:schemeClr val="tx2"/>
            </a:solidFill>
          </a:endParaRPr>
        </a:p>
      </dgm:t>
    </dgm:pt>
    <dgm:pt modelId="{18E4FFA7-D5BB-FD44-AC0C-20218BEC84A2}" type="parTrans" cxnId="{E6AA75D0-B277-E849-9942-DDF0397803EA}">
      <dgm:prSet/>
      <dgm:spPr/>
      <dgm:t>
        <a:bodyPr/>
        <a:lstStyle/>
        <a:p>
          <a:endParaRPr lang="pt-BR">
            <a:solidFill>
              <a:schemeClr val="tx2"/>
            </a:solidFill>
          </a:endParaRPr>
        </a:p>
      </dgm:t>
    </dgm:pt>
    <dgm:pt modelId="{99699B41-E905-9F4E-9302-C4C4B9AC1B7A}" type="sibTrans" cxnId="{E6AA75D0-B277-E849-9942-DDF0397803EA}">
      <dgm:prSet/>
      <dgm:spPr/>
      <dgm:t>
        <a:bodyPr/>
        <a:lstStyle/>
        <a:p>
          <a:endParaRPr lang="pt-BR">
            <a:solidFill>
              <a:schemeClr val="tx2"/>
            </a:solidFill>
          </a:endParaRPr>
        </a:p>
      </dgm:t>
    </dgm:pt>
    <dgm:pt modelId="{65E5DC54-B25D-B44D-B887-872A85EFAC33}">
      <dgm:prSet/>
      <dgm:spPr/>
      <dgm:t>
        <a:bodyPr/>
        <a:lstStyle/>
        <a:p>
          <a:r>
            <a:rPr lang="en-US" i="1" noProof="0" dirty="0">
              <a:solidFill>
                <a:schemeClr val="tx2"/>
              </a:solidFill>
            </a:rPr>
            <a:t>16 six</a:t>
          </a:r>
          <a:r>
            <a:rPr lang="en-US" b="1" i="1" noProof="0" dirty="0">
              <a:solidFill>
                <a:schemeClr val="tx2"/>
              </a:solidFill>
            </a:rPr>
            <a:t>teen</a:t>
          </a:r>
          <a:endParaRPr lang="en-US" b="1" noProof="0" dirty="0">
            <a:solidFill>
              <a:schemeClr val="tx2"/>
            </a:solidFill>
          </a:endParaRPr>
        </a:p>
      </dgm:t>
    </dgm:pt>
    <dgm:pt modelId="{75458E73-0F01-7948-B3EF-43C205D3E9D5}" type="parTrans" cxnId="{8610D0D7-A1CF-8148-B573-C2FC1CBCE9EA}">
      <dgm:prSet/>
      <dgm:spPr/>
      <dgm:t>
        <a:bodyPr/>
        <a:lstStyle/>
        <a:p>
          <a:endParaRPr lang="pt-BR">
            <a:solidFill>
              <a:schemeClr val="tx2"/>
            </a:solidFill>
          </a:endParaRPr>
        </a:p>
      </dgm:t>
    </dgm:pt>
    <dgm:pt modelId="{00DF2A2B-0AA8-E84B-B2EC-B67A39E886D4}" type="sibTrans" cxnId="{8610D0D7-A1CF-8148-B573-C2FC1CBCE9EA}">
      <dgm:prSet/>
      <dgm:spPr/>
      <dgm:t>
        <a:bodyPr/>
        <a:lstStyle/>
        <a:p>
          <a:endParaRPr lang="pt-BR">
            <a:solidFill>
              <a:schemeClr val="tx2"/>
            </a:solidFill>
          </a:endParaRPr>
        </a:p>
      </dgm:t>
    </dgm:pt>
    <dgm:pt modelId="{2399513B-2692-DA45-AE53-C7A24275A1BA}">
      <dgm:prSet/>
      <dgm:spPr/>
      <dgm:t>
        <a:bodyPr/>
        <a:lstStyle/>
        <a:p>
          <a:r>
            <a:rPr lang="en-US" i="1" noProof="0" dirty="0">
              <a:solidFill>
                <a:schemeClr val="tx2"/>
              </a:solidFill>
            </a:rPr>
            <a:t>17 seven</a:t>
          </a:r>
          <a:r>
            <a:rPr lang="en-US" b="1" i="1" noProof="0" dirty="0">
              <a:solidFill>
                <a:schemeClr val="tx2"/>
              </a:solidFill>
            </a:rPr>
            <a:t>teen</a:t>
          </a:r>
          <a:endParaRPr lang="en-US" b="1" noProof="0" dirty="0">
            <a:solidFill>
              <a:schemeClr val="tx2"/>
            </a:solidFill>
          </a:endParaRPr>
        </a:p>
      </dgm:t>
    </dgm:pt>
    <dgm:pt modelId="{72B1BD8A-DF2F-5F43-A0C7-73EBEA818DB6}" type="parTrans" cxnId="{AB2ED77C-9A39-194B-A84B-514CCD338342}">
      <dgm:prSet/>
      <dgm:spPr/>
      <dgm:t>
        <a:bodyPr/>
        <a:lstStyle/>
        <a:p>
          <a:endParaRPr lang="pt-BR">
            <a:solidFill>
              <a:schemeClr val="tx2"/>
            </a:solidFill>
          </a:endParaRPr>
        </a:p>
      </dgm:t>
    </dgm:pt>
    <dgm:pt modelId="{6FAECCF2-3DBD-3D4A-9482-9B1CF9E19FD4}" type="sibTrans" cxnId="{AB2ED77C-9A39-194B-A84B-514CCD338342}">
      <dgm:prSet/>
      <dgm:spPr/>
      <dgm:t>
        <a:bodyPr/>
        <a:lstStyle/>
        <a:p>
          <a:endParaRPr lang="pt-BR">
            <a:solidFill>
              <a:schemeClr val="tx2"/>
            </a:solidFill>
          </a:endParaRPr>
        </a:p>
      </dgm:t>
    </dgm:pt>
    <dgm:pt modelId="{9CF136E2-4B8D-A343-9407-10E382A2ED68}">
      <dgm:prSet/>
      <dgm:spPr/>
      <dgm:t>
        <a:bodyPr/>
        <a:lstStyle/>
        <a:p>
          <a:r>
            <a:rPr lang="en-US" i="1" noProof="0" dirty="0">
              <a:solidFill>
                <a:schemeClr val="tx2"/>
              </a:solidFill>
            </a:rPr>
            <a:t>18 eigh</a:t>
          </a:r>
          <a:r>
            <a:rPr lang="en-US" b="1" i="1" noProof="0" dirty="0">
              <a:solidFill>
                <a:schemeClr val="tx2"/>
              </a:solidFill>
            </a:rPr>
            <a:t>teen</a:t>
          </a:r>
          <a:endParaRPr lang="en-US" b="1" noProof="0" dirty="0">
            <a:solidFill>
              <a:schemeClr val="tx2"/>
            </a:solidFill>
          </a:endParaRPr>
        </a:p>
      </dgm:t>
    </dgm:pt>
    <dgm:pt modelId="{59954515-E1B5-0E41-95D3-A297981E847C}" type="parTrans" cxnId="{D0EC0C55-12F8-294B-BEB8-D5798CBD2481}">
      <dgm:prSet/>
      <dgm:spPr/>
      <dgm:t>
        <a:bodyPr/>
        <a:lstStyle/>
        <a:p>
          <a:endParaRPr lang="pt-BR">
            <a:solidFill>
              <a:schemeClr val="tx2"/>
            </a:solidFill>
          </a:endParaRPr>
        </a:p>
      </dgm:t>
    </dgm:pt>
    <dgm:pt modelId="{3BB4479B-0DE1-C741-9C30-242CBF4EA2B6}" type="sibTrans" cxnId="{D0EC0C55-12F8-294B-BEB8-D5798CBD2481}">
      <dgm:prSet/>
      <dgm:spPr/>
      <dgm:t>
        <a:bodyPr/>
        <a:lstStyle/>
        <a:p>
          <a:endParaRPr lang="pt-BR">
            <a:solidFill>
              <a:schemeClr val="tx2"/>
            </a:solidFill>
          </a:endParaRPr>
        </a:p>
      </dgm:t>
    </dgm:pt>
    <dgm:pt modelId="{8BC88604-99A4-0443-A147-A650F64BEF39}">
      <dgm:prSet/>
      <dgm:spPr/>
      <dgm:t>
        <a:bodyPr/>
        <a:lstStyle/>
        <a:p>
          <a:r>
            <a:rPr lang="en-US" i="1" noProof="0" dirty="0">
              <a:solidFill>
                <a:schemeClr val="tx2"/>
              </a:solidFill>
            </a:rPr>
            <a:t>19 nine</a:t>
          </a:r>
          <a:r>
            <a:rPr lang="en-US" b="1" i="1" noProof="0" dirty="0">
              <a:solidFill>
                <a:schemeClr val="tx2"/>
              </a:solidFill>
            </a:rPr>
            <a:t>teen</a:t>
          </a:r>
          <a:endParaRPr lang="en-US" b="1" noProof="0" dirty="0">
            <a:solidFill>
              <a:schemeClr val="tx2"/>
            </a:solidFill>
          </a:endParaRPr>
        </a:p>
      </dgm:t>
    </dgm:pt>
    <dgm:pt modelId="{163AF90A-817F-EF47-9DCD-8F05F2CF3C12}" type="parTrans" cxnId="{9E961163-A4DA-3449-94C9-20D86390F251}">
      <dgm:prSet/>
      <dgm:spPr/>
      <dgm:t>
        <a:bodyPr/>
        <a:lstStyle/>
        <a:p>
          <a:endParaRPr lang="pt-BR">
            <a:solidFill>
              <a:schemeClr val="tx2"/>
            </a:solidFill>
          </a:endParaRPr>
        </a:p>
      </dgm:t>
    </dgm:pt>
    <dgm:pt modelId="{2F7E59C7-AED7-7A44-B989-903DED9E6CB3}" type="sibTrans" cxnId="{9E961163-A4DA-3449-94C9-20D86390F251}">
      <dgm:prSet/>
      <dgm:spPr/>
      <dgm:t>
        <a:bodyPr/>
        <a:lstStyle/>
        <a:p>
          <a:endParaRPr lang="pt-BR">
            <a:solidFill>
              <a:schemeClr val="tx2"/>
            </a:solidFill>
          </a:endParaRPr>
        </a:p>
      </dgm:t>
    </dgm:pt>
    <dgm:pt modelId="{D39C7319-BB35-3E4C-BC72-9F30669DC5C0}">
      <dgm:prSet/>
      <dgm:spPr/>
      <dgm:t>
        <a:bodyPr/>
        <a:lstStyle/>
        <a:p>
          <a:r>
            <a:rPr lang="en-US" i="1" noProof="0" dirty="0">
              <a:solidFill>
                <a:schemeClr val="tx2"/>
              </a:solidFill>
            </a:rPr>
            <a:t>20 twen</a:t>
          </a:r>
          <a:r>
            <a:rPr lang="en-US" b="1" i="1" noProof="0" dirty="0">
              <a:solidFill>
                <a:schemeClr val="tx2"/>
              </a:solidFill>
            </a:rPr>
            <a:t>ty</a:t>
          </a:r>
          <a:endParaRPr lang="en-US" b="1" noProof="0" dirty="0">
            <a:solidFill>
              <a:schemeClr val="tx2"/>
            </a:solidFill>
          </a:endParaRPr>
        </a:p>
      </dgm:t>
    </dgm:pt>
    <dgm:pt modelId="{0A4A67EC-297B-1F45-95F8-A8E65A2A2D6E}" type="parTrans" cxnId="{409B649C-BB6B-C84A-9C7B-73A0F438EC18}">
      <dgm:prSet/>
      <dgm:spPr/>
      <dgm:t>
        <a:bodyPr/>
        <a:lstStyle/>
        <a:p>
          <a:endParaRPr lang="pt-BR">
            <a:solidFill>
              <a:schemeClr val="tx2"/>
            </a:solidFill>
          </a:endParaRPr>
        </a:p>
      </dgm:t>
    </dgm:pt>
    <dgm:pt modelId="{7CF97A45-0B32-B749-A2B8-D0A6C1889A9C}" type="sibTrans" cxnId="{409B649C-BB6B-C84A-9C7B-73A0F438EC18}">
      <dgm:prSet/>
      <dgm:spPr/>
      <dgm:t>
        <a:bodyPr/>
        <a:lstStyle/>
        <a:p>
          <a:endParaRPr lang="pt-BR">
            <a:solidFill>
              <a:schemeClr val="tx2"/>
            </a:solidFill>
          </a:endParaRP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10">
        <dgm:presLayoutVars>
          <dgm:chMax val="1"/>
          <dgm:bulletEnabled val="1"/>
        </dgm:presLayoutVars>
      </dgm:prSet>
      <dgm:spPr/>
    </dgm:pt>
    <dgm:pt modelId="{4B34E763-EDFB-F842-900A-795D1383CCCD}" type="pres">
      <dgm:prSet presAssocID="{D287DC8A-AB0D-CA46-AFB3-668C7104DB5A}" presName="sp" presStyleCnt="0"/>
      <dgm:spPr/>
    </dgm:pt>
    <dgm:pt modelId="{29F0D452-3106-444E-B54E-27EA1FF49EB4}" type="pres">
      <dgm:prSet presAssocID="{EFEF0584-103F-D04E-B9DE-B222CA4836A4}" presName="linNode" presStyleCnt="0"/>
      <dgm:spPr/>
    </dgm:pt>
    <dgm:pt modelId="{6C737B8A-BE67-3147-82CA-2D000F57FA7A}" type="pres">
      <dgm:prSet presAssocID="{EFEF0584-103F-D04E-B9DE-B222CA4836A4}" presName="parentText" presStyleLbl="node1" presStyleIdx="1" presStyleCnt="10">
        <dgm:presLayoutVars>
          <dgm:chMax val="1"/>
          <dgm:bulletEnabled val="1"/>
        </dgm:presLayoutVars>
      </dgm:prSet>
      <dgm:spPr/>
    </dgm:pt>
    <dgm:pt modelId="{B42B80EC-0996-F94C-9B8E-3D5DB025B93C}" type="pres">
      <dgm:prSet presAssocID="{66C145AB-9799-7E4C-A6F3-D66CCB9F769C}" presName="sp" presStyleCnt="0"/>
      <dgm:spPr/>
    </dgm:pt>
    <dgm:pt modelId="{6F6E4E60-59F0-EB4F-9BF4-B56B39C1FA2B}" type="pres">
      <dgm:prSet presAssocID="{B126E1BF-5BA0-F847-8690-65C740ACD111}" presName="linNode" presStyleCnt="0"/>
      <dgm:spPr/>
    </dgm:pt>
    <dgm:pt modelId="{EB7E37A3-C16B-A649-96EF-B7734CEAAB46}" type="pres">
      <dgm:prSet presAssocID="{B126E1BF-5BA0-F847-8690-65C740ACD111}" presName="parentText" presStyleLbl="node1" presStyleIdx="2" presStyleCnt="10">
        <dgm:presLayoutVars>
          <dgm:chMax val="1"/>
          <dgm:bulletEnabled val="1"/>
        </dgm:presLayoutVars>
      </dgm:prSet>
      <dgm:spPr/>
    </dgm:pt>
    <dgm:pt modelId="{42510E3E-BC2F-4F43-A3C0-24200E0C09D4}" type="pres">
      <dgm:prSet presAssocID="{CB3F2BB2-3846-CF47-807E-1E454D86C760}" presName="sp" presStyleCnt="0"/>
      <dgm:spPr/>
    </dgm:pt>
    <dgm:pt modelId="{6B3A4BEC-DE2E-9045-AC06-D08CDBAD2FC0}" type="pres">
      <dgm:prSet presAssocID="{E01DE1D3-D5B1-FA46-BBA4-F4A49843BE07}" presName="linNode" presStyleCnt="0"/>
      <dgm:spPr/>
    </dgm:pt>
    <dgm:pt modelId="{EAB6D36F-665D-E342-A9FB-19527E85D2C6}" type="pres">
      <dgm:prSet presAssocID="{E01DE1D3-D5B1-FA46-BBA4-F4A49843BE07}" presName="parentText" presStyleLbl="node1" presStyleIdx="3" presStyleCnt="10">
        <dgm:presLayoutVars>
          <dgm:chMax val="1"/>
          <dgm:bulletEnabled val="1"/>
        </dgm:presLayoutVars>
      </dgm:prSet>
      <dgm:spPr/>
    </dgm:pt>
    <dgm:pt modelId="{7EA10B95-D5CA-F145-BBEA-EB39980638E1}" type="pres">
      <dgm:prSet presAssocID="{5C1D4DA3-060D-084B-A662-AA95C1891E99}" presName="sp" presStyleCnt="0"/>
      <dgm:spPr/>
    </dgm:pt>
    <dgm:pt modelId="{78124DE5-5AE4-C741-8FFE-058C3C467995}" type="pres">
      <dgm:prSet presAssocID="{31E474C9-98F2-B148-9592-E06E5FA217B5}" presName="linNode" presStyleCnt="0"/>
      <dgm:spPr/>
    </dgm:pt>
    <dgm:pt modelId="{3034371D-D592-4D49-8B89-302E32307953}" type="pres">
      <dgm:prSet presAssocID="{31E474C9-98F2-B148-9592-E06E5FA217B5}" presName="parentText" presStyleLbl="node1" presStyleIdx="4" presStyleCnt="10">
        <dgm:presLayoutVars>
          <dgm:chMax val="1"/>
          <dgm:bulletEnabled val="1"/>
        </dgm:presLayoutVars>
      </dgm:prSet>
      <dgm:spPr/>
    </dgm:pt>
    <dgm:pt modelId="{C44B1B3D-26F2-FE47-8BFD-665242D22640}" type="pres">
      <dgm:prSet presAssocID="{99699B41-E905-9F4E-9302-C4C4B9AC1B7A}" presName="sp" presStyleCnt="0"/>
      <dgm:spPr/>
    </dgm:pt>
    <dgm:pt modelId="{EED2C330-1599-734A-B47E-92E1E52ABD28}" type="pres">
      <dgm:prSet presAssocID="{65E5DC54-B25D-B44D-B887-872A85EFAC33}" presName="linNode" presStyleCnt="0"/>
      <dgm:spPr/>
    </dgm:pt>
    <dgm:pt modelId="{5B190A8E-83D1-7840-A159-06EC8172254C}" type="pres">
      <dgm:prSet presAssocID="{65E5DC54-B25D-B44D-B887-872A85EFAC33}" presName="parentText" presStyleLbl="node1" presStyleIdx="5" presStyleCnt="10">
        <dgm:presLayoutVars>
          <dgm:chMax val="1"/>
          <dgm:bulletEnabled val="1"/>
        </dgm:presLayoutVars>
      </dgm:prSet>
      <dgm:spPr/>
    </dgm:pt>
    <dgm:pt modelId="{A81BCCE9-C430-9A49-98EB-7931D636707F}" type="pres">
      <dgm:prSet presAssocID="{00DF2A2B-0AA8-E84B-B2EC-B67A39E886D4}" presName="sp" presStyleCnt="0"/>
      <dgm:spPr/>
    </dgm:pt>
    <dgm:pt modelId="{D707F56F-DB86-E24D-BDA3-1A99E7B4FB90}" type="pres">
      <dgm:prSet presAssocID="{2399513B-2692-DA45-AE53-C7A24275A1BA}" presName="linNode" presStyleCnt="0"/>
      <dgm:spPr/>
    </dgm:pt>
    <dgm:pt modelId="{45DECCFD-E9C0-6146-A7DC-A9A004EF5C6C}" type="pres">
      <dgm:prSet presAssocID="{2399513B-2692-DA45-AE53-C7A24275A1BA}" presName="parentText" presStyleLbl="node1" presStyleIdx="6" presStyleCnt="10">
        <dgm:presLayoutVars>
          <dgm:chMax val="1"/>
          <dgm:bulletEnabled val="1"/>
        </dgm:presLayoutVars>
      </dgm:prSet>
      <dgm:spPr/>
    </dgm:pt>
    <dgm:pt modelId="{7BD9CE6F-87C7-D14A-B0D5-DAB8F91907D0}" type="pres">
      <dgm:prSet presAssocID="{6FAECCF2-3DBD-3D4A-9482-9B1CF9E19FD4}" presName="sp" presStyleCnt="0"/>
      <dgm:spPr/>
    </dgm:pt>
    <dgm:pt modelId="{8D76AC62-F00B-0045-AEA8-F4E2E9D98F93}" type="pres">
      <dgm:prSet presAssocID="{9CF136E2-4B8D-A343-9407-10E382A2ED68}" presName="linNode" presStyleCnt="0"/>
      <dgm:spPr/>
    </dgm:pt>
    <dgm:pt modelId="{2C960CC6-27BF-3045-8520-593B6384E006}" type="pres">
      <dgm:prSet presAssocID="{9CF136E2-4B8D-A343-9407-10E382A2ED68}" presName="parentText" presStyleLbl="node1" presStyleIdx="7" presStyleCnt="10">
        <dgm:presLayoutVars>
          <dgm:chMax val="1"/>
          <dgm:bulletEnabled val="1"/>
        </dgm:presLayoutVars>
      </dgm:prSet>
      <dgm:spPr/>
    </dgm:pt>
    <dgm:pt modelId="{87645A77-5C03-0348-AF96-F9AAD1A29A0A}" type="pres">
      <dgm:prSet presAssocID="{3BB4479B-0DE1-C741-9C30-242CBF4EA2B6}" presName="sp" presStyleCnt="0"/>
      <dgm:spPr/>
    </dgm:pt>
    <dgm:pt modelId="{CE58DF1B-9FE0-7E44-8862-0BA33DD59A50}" type="pres">
      <dgm:prSet presAssocID="{8BC88604-99A4-0443-A147-A650F64BEF39}" presName="linNode" presStyleCnt="0"/>
      <dgm:spPr/>
    </dgm:pt>
    <dgm:pt modelId="{4687484C-2EE9-F143-8EE6-D269DCECD89B}" type="pres">
      <dgm:prSet presAssocID="{8BC88604-99A4-0443-A147-A650F64BEF39}" presName="parentText" presStyleLbl="node1" presStyleIdx="8" presStyleCnt="10">
        <dgm:presLayoutVars>
          <dgm:chMax val="1"/>
          <dgm:bulletEnabled val="1"/>
        </dgm:presLayoutVars>
      </dgm:prSet>
      <dgm:spPr/>
    </dgm:pt>
    <dgm:pt modelId="{4FFCFC69-CE25-AA40-AE3F-7ED3DDB78F78}" type="pres">
      <dgm:prSet presAssocID="{2F7E59C7-AED7-7A44-B989-903DED9E6CB3}" presName="sp" presStyleCnt="0"/>
      <dgm:spPr/>
    </dgm:pt>
    <dgm:pt modelId="{7A407635-7240-5544-86DF-52BEC7B9E1F5}" type="pres">
      <dgm:prSet presAssocID="{D39C7319-BB35-3E4C-BC72-9F30669DC5C0}" presName="linNode" presStyleCnt="0"/>
      <dgm:spPr/>
    </dgm:pt>
    <dgm:pt modelId="{C709A304-5191-9C44-B6C4-DFA1EAFFDE9F}" type="pres">
      <dgm:prSet presAssocID="{D39C7319-BB35-3E4C-BC72-9F30669DC5C0}" presName="parentText" presStyleLbl="node1" presStyleIdx="9" presStyleCnt="10">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48364B0A-5744-824C-B2C4-154032F219D4}" type="presOf" srcId="{EFEF0584-103F-D04E-B9DE-B222CA4836A4}" destId="{6C737B8A-BE67-3147-82CA-2D000F57FA7A}" srcOrd="0" destOrd="0" presId="urn:microsoft.com/office/officeart/2005/8/layout/vList5"/>
    <dgm:cxn modelId="{FC248520-6A84-1F46-834A-618C0FDCBC98}" type="presOf" srcId="{9CF136E2-4B8D-A343-9407-10E382A2ED68}" destId="{2C960CC6-27BF-3045-8520-593B6384E006}" srcOrd="0" destOrd="0" presId="urn:microsoft.com/office/officeart/2005/8/layout/vList5"/>
    <dgm:cxn modelId="{1EC87238-73A7-EB4B-B225-DE2CB083B796}" type="presOf" srcId="{31E474C9-98F2-B148-9592-E06E5FA217B5}" destId="{3034371D-D592-4D49-8B89-302E32307953}" srcOrd="0" destOrd="0" presId="urn:microsoft.com/office/officeart/2005/8/layout/vList5"/>
    <dgm:cxn modelId="{D0EC0C55-12F8-294B-BEB8-D5798CBD2481}" srcId="{0B99DB68-94AD-6543-93DA-72E0BA224D5C}" destId="{9CF136E2-4B8D-A343-9407-10E382A2ED68}" srcOrd="7" destOrd="0" parTransId="{59954515-E1B5-0E41-95D3-A297981E847C}" sibTransId="{3BB4479B-0DE1-C741-9C30-242CBF4EA2B6}"/>
    <dgm:cxn modelId="{9E961163-A4DA-3449-94C9-20D86390F251}" srcId="{0B99DB68-94AD-6543-93DA-72E0BA224D5C}" destId="{8BC88604-99A4-0443-A147-A650F64BEF39}" srcOrd="8" destOrd="0" parTransId="{163AF90A-817F-EF47-9DCD-8F05F2CF3C12}" sibTransId="{2F7E59C7-AED7-7A44-B989-903DED9E6CB3}"/>
    <dgm:cxn modelId="{F867A06B-2982-CD43-957E-332297995342}" type="presOf" srcId="{2399513B-2692-DA45-AE53-C7A24275A1BA}" destId="{45DECCFD-E9C0-6146-A7DC-A9A004EF5C6C}" srcOrd="0" destOrd="0" presId="urn:microsoft.com/office/officeart/2005/8/layout/vList5"/>
    <dgm:cxn modelId="{635BEC6F-A8A4-6B4D-A2BC-A2757335DD8C}" type="presOf" srcId="{D39C7319-BB35-3E4C-BC72-9F30669DC5C0}" destId="{C709A304-5191-9C44-B6C4-DFA1EAFFDE9F}" srcOrd="0" destOrd="0" presId="urn:microsoft.com/office/officeart/2005/8/layout/vList5"/>
    <dgm:cxn modelId="{AB2ED77C-9A39-194B-A84B-514CCD338342}" srcId="{0B99DB68-94AD-6543-93DA-72E0BA224D5C}" destId="{2399513B-2692-DA45-AE53-C7A24275A1BA}" srcOrd="6" destOrd="0" parTransId="{72B1BD8A-DF2F-5F43-A0C7-73EBEA818DB6}" sibTransId="{6FAECCF2-3DBD-3D4A-9482-9B1CF9E19FD4}"/>
    <dgm:cxn modelId="{0166B87E-5C7C-B045-8023-2F364AC53481}" type="presOf" srcId="{B126E1BF-5BA0-F847-8690-65C740ACD111}" destId="{EB7E37A3-C16B-A649-96EF-B7734CEAAB46}" srcOrd="0" destOrd="0" presId="urn:microsoft.com/office/officeart/2005/8/layout/vList5"/>
    <dgm:cxn modelId="{64BB8583-7C02-5949-B239-548A16D85C74}" srcId="{0B99DB68-94AD-6543-93DA-72E0BA224D5C}" destId="{B126E1BF-5BA0-F847-8690-65C740ACD111}" srcOrd="2" destOrd="0" parTransId="{1908529E-3E1E-7143-B270-EACF88E3D527}" sibTransId="{CB3F2BB2-3846-CF47-807E-1E454D86C760}"/>
    <dgm:cxn modelId="{9F2D488E-26D6-C64E-BB26-4897E5C11E2D}" type="presOf" srcId="{0B99DB68-94AD-6543-93DA-72E0BA224D5C}" destId="{48C47BE0-B652-7F44-BC26-EC6831719F70}" srcOrd="0" destOrd="0" presId="urn:microsoft.com/office/officeart/2005/8/layout/vList5"/>
    <dgm:cxn modelId="{409B649C-BB6B-C84A-9C7B-73A0F438EC18}" srcId="{0B99DB68-94AD-6543-93DA-72E0BA224D5C}" destId="{D39C7319-BB35-3E4C-BC72-9F30669DC5C0}" srcOrd="9" destOrd="0" parTransId="{0A4A67EC-297B-1F45-95F8-A8E65A2A2D6E}" sibTransId="{7CF97A45-0B32-B749-A2B8-D0A6C1889A9C}"/>
    <dgm:cxn modelId="{52B071A5-7FF9-314D-A673-46A52C4D6268}" type="presOf" srcId="{8BC88604-99A4-0443-A147-A650F64BEF39}" destId="{4687484C-2EE9-F143-8EE6-D269DCECD89B}"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8A7A2FAF-26D3-264A-AC8D-561CF9549644}" srcId="{0B99DB68-94AD-6543-93DA-72E0BA224D5C}" destId="{E01DE1D3-D5B1-FA46-BBA4-F4A49843BE07}" srcOrd="3" destOrd="0" parTransId="{50A2B3C8-A2B2-E44A-8923-8870B8A4C83E}" sibTransId="{5C1D4DA3-060D-084B-A662-AA95C1891E99}"/>
    <dgm:cxn modelId="{72B620C4-932E-7E40-B9A0-C29727E23AB5}" type="presOf" srcId="{E01DE1D3-D5B1-FA46-BBA4-F4A49843BE07}" destId="{EAB6D36F-665D-E342-A9FB-19527E85D2C6}" srcOrd="0" destOrd="0" presId="urn:microsoft.com/office/officeart/2005/8/layout/vList5"/>
    <dgm:cxn modelId="{E6AA75D0-B277-E849-9942-DDF0397803EA}" srcId="{0B99DB68-94AD-6543-93DA-72E0BA224D5C}" destId="{31E474C9-98F2-B148-9592-E06E5FA217B5}" srcOrd="4" destOrd="0" parTransId="{18E4FFA7-D5BB-FD44-AC0C-20218BEC84A2}" sibTransId="{99699B41-E905-9F4E-9302-C4C4B9AC1B7A}"/>
    <dgm:cxn modelId="{8610D0D7-A1CF-8148-B573-C2FC1CBCE9EA}" srcId="{0B99DB68-94AD-6543-93DA-72E0BA224D5C}" destId="{65E5DC54-B25D-B44D-B887-872A85EFAC33}" srcOrd="5" destOrd="0" parTransId="{75458E73-0F01-7948-B3EF-43C205D3E9D5}" sibTransId="{00DF2A2B-0AA8-E84B-B2EC-B67A39E886D4}"/>
    <dgm:cxn modelId="{0E0DF3D9-D295-C541-BED5-BE16CE03CE62}" srcId="{0B99DB68-94AD-6543-93DA-72E0BA224D5C}" destId="{EFEF0584-103F-D04E-B9DE-B222CA4836A4}" srcOrd="1" destOrd="0" parTransId="{09F69E4F-FE86-2F46-A2DA-9EE2B4807A73}" sibTransId="{66C145AB-9799-7E4C-A6F3-D66CCB9F769C}"/>
    <dgm:cxn modelId="{D3FE07F0-3BC9-7445-BA0B-7D59D1F2B405}" type="presOf" srcId="{65E5DC54-B25D-B44D-B887-872A85EFAC33}" destId="{5B190A8E-83D1-7840-A159-06EC8172254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5FC0A812-6A90-1448-9803-5682CCE0BECC}" type="presParOf" srcId="{48C47BE0-B652-7F44-BC26-EC6831719F70}" destId="{4B34E763-EDFB-F842-900A-795D1383CCCD}" srcOrd="1" destOrd="0" presId="urn:microsoft.com/office/officeart/2005/8/layout/vList5"/>
    <dgm:cxn modelId="{2208CE91-DD58-6547-AD35-E4FB1B0B5FD1}" type="presParOf" srcId="{48C47BE0-B652-7F44-BC26-EC6831719F70}" destId="{29F0D452-3106-444E-B54E-27EA1FF49EB4}" srcOrd="2" destOrd="0" presId="urn:microsoft.com/office/officeart/2005/8/layout/vList5"/>
    <dgm:cxn modelId="{0A634220-5460-9E43-9CF5-30802A3A5E72}" type="presParOf" srcId="{29F0D452-3106-444E-B54E-27EA1FF49EB4}" destId="{6C737B8A-BE67-3147-82CA-2D000F57FA7A}" srcOrd="0" destOrd="0" presId="urn:microsoft.com/office/officeart/2005/8/layout/vList5"/>
    <dgm:cxn modelId="{76D9322C-B61D-2A44-88DB-CE6C5FFA2336}" type="presParOf" srcId="{48C47BE0-B652-7F44-BC26-EC6831719F70}" destId="{B42B80EC-0996-F94C-9B8E-3D5DB025B93C}" srcOrd="3" destOrd="0" presId="urn:microsoft.com/office/officeart/2005/8/layout/vList5"/>
    <dgm:cxn modelId="{54FD1FD8-C706-DE4A-B73A-148D6DD39FAD}" type="presParOf" srcId="{48C47BE0-B652-7F44-BC26-EC6831719F70}" destId="{6F6E4E60-59F0-EB4F-9BF4-B56B39C1FA2B}" srcOrd="4" destOrd="0" presId="urn:microsoft.com/office/officeart/2005/8/layout/vList5"/>
    <dgm:cxn modelId="{4E69080B-4B38-3047-8A48-8347D47B1DCE}" type="presParOf" srcId="{6F6E4E60-59F0-EB4F-9BF4-B56B39C1FA2B}" destId="{EB7E37A3-C16B-A649-96EF-B7734CEAAB46}" srcOrd="0" destOrd="0" presId="urn:microsoft.com/office/officeart/2005/8/layout/vList5"/>
    <dgm:cxn modelId="{35C73514-BA9D-0449-BCBE-C87C19EBE8E8}" type="presParOf" srcId="{48C47BE0-B652-7F44-BC26-EC6831719F70}" destId="{42510E3E-BC2F-4F43-A3C0-24200E0C09D4}" srcOrd="5" destOrd="0" presId="urn:microsoft.com/office/officeart/2005/8/layout/vList5"/>
    <dgm:cxn modelId="{258C8A05-2CAB-5A4B-82A0-257C299557A2}" type="presParOf" srcId="{48C47BE0-B652-7F44-BC26-EC6831719F70}" destId="{6B3A4BEC-DE2E-9045-AC06-D08CDBAD2FC0}" srcOrd="6" destOrd="0" presId="urn:microsoft.com/office/officeart/2005/8/layout/vList5"/>
    <dgm:cxn modelId="{FC41CD27-9B49-954F-9080-A063613ED380}" type="presParOf" srcId="{6B3A4BEC-DE2E-9045-AC06-D08CDBAD2FC0}" destId="{EAB6D36F-665D-E342-A9FB-19527E85D2C6}" srcOrd="0" destOrd="0" presId="urn:microsoft.com/office/officeart/2005/8/layout/vList5"/>
    <dgm:cxn modelId="{AB448729-ADE5-894F-B457-314F842F7D3B}" type="presParOf" srcId="{48C47BE0-B652-7F44-BC26-EC6831719F70}" destId="{7EA10B95-D5CA-F145-BBEA-EB39980638E1}" srcOrd="7" destOrd="0" presId="urn:microsoft.com/office/officeart/2005/8/layout/vList5"/>
    <dgm:cxn modelId="{C9A4E5C6-5504-4E49-A079-B4984605C308}" type="presParOf" srcId="{48C47BE0-B652-7F44-BC26-EC6831719F70}" destId="{78124DE5-5AE4-C741-8FFE-058C3C467995}" srcOrd="8" destOrd="0" presId="urn:microsoft.com/office/officeart/2005/8/layout/vList5"/>
    <dgm:cxn modelId="{5D3C08ED-D976-044A-957F-F27AE13D21E7}" type="presParOf" srcId="{78124DE5-5AE4-C741-8FFE-058C3C467995}" destId="{3034371D-D592-4D49-8B89-302E32307953}" srcOrd="0" destOrd="0" presId="urn:microsoft.com/office/officeart/2005/8/layout/vList5"/>
    <dgm:cxn modelId="{8A262683-21D7-6044-983C-BCC9EF5441CB}" type="presParOf" srcId="{48C47BE0-B652-7F44-BC26-EC6831719F70}" destId="{C44B1B3D-26F2-FE47-8BFD-665242D22640}" srcOrd="9" destOrd="0" presId="urn:microsoft.com/office/officeart/2005/8/layout/vList5"/>
    <dgm:cxn modelId="{0D853974-8ED3-5646-AD8A-09E2F38B31CB}" type="presParOf" srcId="{48C47BE0-B652-7F44-BC26-EC6831719F70}" destId="{EED2C330-1599-734A-B47E-92E1E52ABD28}" srcOrd="10" destOrd="0" presId="urn:microsoft.com/office/officeart/2005/8/layout/vList5"/>
    <dgm:cxn modelId="{FCF1270B-90DE-3C4A-9810-2FD8AB922A6B}" type="presParOf" srcId="{EED2C330-1599-734A-B47E-92E1E52ABD28}" destId="{5B190A8E-83D1-7840-A159-06EC8172254C}" srcOrd="0" destOrd="0" presId="urn:microsoft.com/office/officeart/2005/8/layout/vList5"/>
    <dgm:cxn modelId="{6F91D972-D4DD-CD45-BA32-DC19E6B2AA88}" type="presParOf" srcId="{48C47BE0-B652-7F44-BC26-EC6831719F70}" destId="{A81BCCE9-C430-9A49-98EB-7931D636707F}" srcOrd="11" destOrd="0" presId="urn:microsoft.com/office/officeart/2005/8/layout/vList5"/>
    <dgm:cxn modelId="{1946D0E1-6F40-D045-948E-AADE48350BAA}" type="presParOf" srcId="{48C47BE0-B652-7F44-BC26-EC6831719F70}" destId="{D707F56F-DB86-E24D-BDA3-1A99E7B4FB90}" srcOrd="12" destOrd="0" presId="urn:microsoft.com/office/officeart/2005/8/layout/vList5"/>
    <dgm:cxn modelId="{AE32433D-3CC7-6A45-A8F2-DEE21DF20836}" type="presParOf" srcId="{D707F56F-DB86-E24D-BDA3-1A99E7B4FB90}" destId="{45DECCFD-E9C0-6146-A7DC-A9A004EF5C6C}" srcOrd="0" destOrd="0" presId="urn:microsoft.com/office/officeart/2005/8/layout/vList5"/>
    <dgm:cxn modelId="{F282C1A9-2BFA-4D42-A343-912B39BFB88B}" type="presParOf" srcId="{48C47BE0-B652-7F44-BC26-EC6831719F70}" destId="{7BD9CE6F-87C7-D14A-B0D5-DAB8F91907D0}" srcOrd="13" destOrd="0" presId="urn:microsoft.com/office/officeart/2005/8/layout/vList5"/>
    <dgm:cxn modelId="{C2284E2F-DF66-FC45-AC6C-9BB659503F30}" type="presParOf" srcId="{48C47BE0-B652-7F44-BC26-EC6831719F70}" destId="{8D76AC62-F00B-0045-AEA8-F4E2E9D98F93}" srcOrd="14" destOrd="0" presId="urn:microsoft.com/office/officeart/2005/8/layout/vList5"/>
    <dgm:cxn modelId="{B782CCC8-FAE5-FB43-8C07-9B995C5E54B4}" type="presParOf" srcId="{8D76AC62-F00B-0045-AEA8-F4E2E9D98F93}" destId="{2C960CC6-27BF-3045-8520-593B6384E006}" srcOrd="0" destOrd="0" presId="urn:microsoft.com/office/officeart/2005/8/layout/vList5"/>
    <dgm:cxn modelId="{8FF45EED-539B-7045-A2AC-91DC11CDCC8E}" type="presParOf" srcId="{48C47BE0-B652-7F44-BC26-EC6831719F70}" destId="{87645A77-5C03-0348-AF96-F9AAD1A29A0A}" srcOrd="15" destOrd="0" presId="urn:microsoft.com/office/officeart/2005/8/layout/vList5"/>
    <dgm:cxn modelId="{98AE3646-C7F9-BA4D-8C08-C1C555730378}" type="presParOf" srcId="{48C47BE0-B652-7F44-BC26-EC6831719F70}" destId="{CE58DF1B-9FE0-7E44-8862-0BA33DD59A50}" srcOrd="16" destOrd="0" presId="urn:microsoft.com/office/officeart/2005/8/layout/vList5"/>
    <dgm:cxn modelId="{BBDF010D-FCE3-734C-9502-AC817F4513E8}" type="presParOf" srcId="{CE58DF1B-9FE0-7E44-8862-0BA33DD59A50}" destId="{4687484C-2EE9-F143-8EE6-D269DCECD89B}" srcOrd="0" destOrd="0" presId="urn:microsoft.com/office/officeart/2005/8/layout/vList5"/>
    <dgm:cxn modelId="{1858BF80-156C-DB42-93A8-506B0D8A7837}" type="presParOf" srcId="{48C47BE0-B652-7F44-BC26-EC6831719F70}" destId="{4FFCFC69-CE25-AA40-AE3F-7ED3DDB78F78}" srcOrd="17" destOrd="0" presId="urn:microsoft.com/office/officeart/2005/8/layout/vList5"/>
    <dgm:cxn modelId="{2F52598E-2F2A-0644-A2B4-B89FB06F0472}" type="presParOf" srcId="{48C47BE0-B652-7F44-BC26-EC6831719F70}" destId="{7A407635-7240-5544-86DF-52BEC7B9E1F5}" srcOrd="18" destOrd="0" presId="urn:microsoft.com/office/officeart/2005/8/layout/vList5"/>
    <dgm:cxn modelId="{F42D2CB7-EDF6-E643-92A0-C33221071DF3}" type="presParOf" srcId="{7A407635-7240-5544-86DF-52BEC7B9E1F5}" destId="{C709A304-5191-9C44-B6C4-DFA1EAFFDE9F}"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D902C45-2F7D-F644-AEE7-B77393E6B3C0}" type="doc">
      <dgm:prSet loTypeId="urn:microsoft.com/office/officeart/2005/8/layout/vList5" loCatId="list" qsTypeId="urn:microsoft.com/office/officeart/2005/8/quickstyle/simple1" qsCatId="simple" csTypeId="urn:microsoft.com/office/officeart/2005/8/colors/accent2_5" csCatId="accent2"/>
      <dgm:spPr/>
      <dgm:t>
        <a:bodyPr/>
        <a:lstStyle/>
        <a:p>
          <a:endParaRPr lang="pt-BR"/>
        </a:p>
      </dgm:t>
    </dgm:pt>
    <dgm:pt modelId="{ADDFBF52-3A6F-084D-BC92-1E4B706DECFA}">
      <dgm:prSet/>
      <dgm:spPr/>
      <dgm:t>
        <a:bodyPr/>
        <a:lstStyle/>
        <a:p>
          <a:r>
            <a:rPr lang="pt-BR" i="1">
              <a:solidFill>
                <a:schemeClr val="tx2"/>
              </a:solidFill>
            </a:rPr>
            <a:t>21 twenty-one</a:t>
          </a:r>
          <a:endParaRPr lang="pt-BR">
            <a:solidFill>
              <a:schemeClr val="tx2"/>
            </a:solidFill>
          </a:endParaRPr>
        </a:p>
      </dgm:t>
    </dgm:pt>
    <dgm:pt modelId="{D6151A37-6B89-364A-A8A6-F595170983B7}" type="parTrans" cxnId="{18B7399E-1461-0942-AAA0-B4F71F957AF0}">
      <dgm:prSet/>
      <dgm:spPr/>
      <dgm:t>
        <a:bodyPr/>
        <a:lstStyle/>
        <a:p>
          <a:endParaRPr lang="pt-BR">
            <a:solidFill>
              <a:schemeClr val="tx2"/>
            </a:solidFill>
          </a:endParaRPr>
        </a:p>
      </dgm:t>
    </dgm:pt>
    <dgm:pt modelId="{2D76BE11-7B03-8E40-8DD4-48FAF853B2C5}" type="sibTrans" cxnId="{18B7399E-1461-0942-AAA0-B4F71F957AF0}">
      <dgm:prSet/>
      <dgm:spPr/>
      <dgm:t>
        <a:bodyPr/>
        <a:lstStyle/>
        <a:p>
          <a:endParaRPr lang="pt-BR">
            <a:solidFill>
              <a:schemeClr val="tx2"/>
            </a:solidFill>
          </a:endParaRPr>
        </a:p>
      </dgm:t>
    </dgm:pt>
    <dgm:pt modelId="{8241863C-319E-1246-A214-7EAE516D3E56}">
      <dgm:prSet/>
      <dgm:spPr/>
      <dgm:t>
        <a:bodyPr/>
        <a:lstStyle/>
        <a:p>
          <a:r>
            <a:rPr lang="pt-BR" i="1">
              <a:solidFill>
                <a:schemeClr val="tx2"/>
              </a:solidFill>
            </a:rPr>
            <a:t>22 twenty-two</a:t>
          </a:r>
          <a:endParaRPr lang="pt-BR">
            <a:solidFill>
              <a:schemeClr val="tx2"/>
            </a:solidFill>
          </a:endParaRPr>
        </a:p>
      </dgm:t>
    </dgm:pt>
    <dgm:pt modelId="{73301B64-9B3C-8F48-ABFE-8143541A9494}" type="parTrans" cxnId="{7A0AE103-E36B-1A49-B681-F7524189CEA7}">
      <dgm:prSet/>
      <dgm:spPr/>
      <dgm:t>
        <a:bodyPr/>
        <a:lstStyle/>
        <a:p>
          <a:endParaRPr lang="pt-BR">
            <a:solidFill>
              <a:schemeClr val="tx2"/>
            </a:solidFill>
          </a:endParaRPr>
        </a:p>
      </dgm:t>
    </dgm:pt>
    <dgm:pt modelId="{89229028-B251-5542-8D02-633C48594FB3}" type="sibTrans" cxnId="{7A0AE103-E36B-1A49-B681-F7524189CEA7}">
      <dgm:prSet/>
      <dgm:spPr/>
      <dgm:t>
        <a:bodyPr/>
        <a:lstStyle/>
        <a:p>
          <a:endParaRPr lang="pt-BR">
            <a:solidFill>
              <a:schemeClr val="tx2"/>
            </a:solidFill>
          </a:endParaRPr>
        </a:p>
      </dgm:t>
    </dgm:pt>
    <dgm:pt modelId="{C9C62F80-13FD-DB45-ADF3-A67D82C89310}">
      <dgm:prSet/>
      <dgm:spPr/>
      <dgm:t>
        <a:bodyPr/>
        <a:lstStyle/>
        <a:p>
          <a:r>
            <a:rPr lang="pt-BR" i="1">
              <a:solidFill>
                <a:schemeClr val="tx2"/>
              </a:solidFill>
            </a:rPr>
            <a:t>23 twenty-three</a:t>
          </a:r>
          <a:endParaRPr lang="pt-BR">
            <a:solidFill>
              <a:schemeClr val="tx2"/>
            </a:solidFill>
          </a:endParaRPr>
        </a:p>
      </dgm:t>
    </dgm:pt>
    <dgm:pt modelId="{8DE8A263-635C-8042-A282-B13219B74619}" type="parTrans" cxnId="{1BEB7976-8143-6944-AF87-855CD3B74A5A}">
      <dgm:prSet/>
      <dgm:spPr/>
      <dgm:t>
        <a:bodyPr/>
        <a:lstStyle/>
        <a:p>
          <a:endParaRPr lang="pt-BR">
            <a:solidFill>
              <a:schemeClr val="tx2"/>
            </a:solidFill>
          </a:endParaRPr>
        </a:p>
      </dgm:t>
    </dgm:pt>
    <dgm:pt modelId="{808654A2-52A4-8B4E-A186-66CB0ED35222}" type="sibTrans" cxnId="{1BEB7976-8143-6944-AF87-855CD3B74A5A}">
      <dgm:prSet/>
      <dgm:spPr/>
      <dgm:t>
        <a:bodyPr/>
        <a:lstStyle/>
        <a:p>
          <a:endParaRPr lang="pt-BR">
            <a:solidFill>
              <a:schemeClr val="tx2"/>
            </a:solidFill>
          </a:endParaRPr>
        </a:p>
      </dgm:t>
    </dgm:pt>
    <dgm:pt modelId="{0498BA00-9780-FE4C-BC87-E23A9DB04D0C}">
      <dgm:prSet/>
      <dgm:spPr/>
      <dgm:t>
        <a:bodyPr/>
        <a:lstStyle/>
        <a:p>
          <a:r>
            <a:rPr lang="pt-BR" i="1">
              <a:solidFill>
                <a:schemeClr val="tx2"/>
              </a:solidFill>
            </a:rPr>
            <a:t>29 twenty-nine</a:t>
          </a:r>
          <a:endParaRPr lang="pt-BR">
            <a:solidFill>
              <a:schemeClr val="tx2"/>
            </a:solidFill>
          </a:endParaRPr>
        </a:p>
      </dgm:t>
    </dgm:pt>
    <dgm:pt modelId="{59C38CBE-E2C9-8C4E-A471-A57928A2D712}" type="parTrans" cxnId="{98F002D0-912F-534F-A6FD-0D95AA71B089}">
      <dgm:prSet/>
      <dgm:spPr/>
      <dgm:t>
        <a:bodyPr/>
        <a:lstStyle/>
        <a:p>
          <a:endParaRPr lang="pt-BR">
            <a:solidFill>
              <a:schemeClr val="tx2"/>
            </a:solidFill>
          </a:endParaRPr>
        </a:p>
      </dgm:t>
    </dgm:pt>
    <dgm:pt modelId="{DCAD3B27-FDC0-0D45-B349-5F64B54DA189}" type="sibTrans" cxnId="{98F002D0-912F-534F-A6FD-0D95AA71B089}">
      <dgm:prSet/>
      <dgm:spPr/>
      <dgm:t>
        <a:bodyPr/>
        <a:lstStyle/>
        <a:p>
          <a:endParaRPr lang="pt-BR">
            <a:solidFill>
              <a:schemeClr val="tx2"/>
            </a:solidFill>
          </a:endParaRPr>
        </a:p>
      </dgm:t>
    </dgm:pt>
    <dgm:pt modelId="{57C3BAEB-1C4E-1C4D-96C2-E7862821F545}">
      <dgm:prSet/>
      <dgm:spPr/>
      <dgm:t>
        <a:bodyPr/>
        <a:lstStyle/>
        <a:p>
          <a:r>
            <a:rPr lang="pt-BR" i="1" dirty="0">
              <a:solidFill>
                <a:schemeClr val="tx2"/>
              </a:solidFill>
            </a:rPr>
            <a:t>30 thir</a:t>
          </a:r>
          <a:r>
            <a:rPr lang="pt-BR" b="1" i="1" dirty="0">
              <a:solidFill>
                <a:schemeClr val="tx2"/>
              </a:solidFill>
            </a:rPr>
            <a:t>ty</a:t>
          </a:r>
          <a:endParaRPr lang="pt-BR" b="1" dirty="0">
            <a:solidFill>
              <a:schemeClr val="tx2"/>
            </a:solidFill>
          </a:endParaRPr>
        </a:p>
      </dgm:t>
    </dgm:pt>
    <dgm:pt modelId="{7FAA4D88-10F6-E34B-BADE-48AA23926980}" type="parTrans" cxnId="{BF8FE15A-4CE0-2B41-AC88-3FCBFE78D23F}">
      <dgm:prSet/>
      <dgm:spPr/>
      <dgm:t>
        <a:bodyPr/>
        <a:lstStyle/>
        <a:p>
          <a:endParaRPr lang="pt-BR">
            <a:solidFill>
              <a:schemeClr val="tx2"/>
            </a:solidFill>
          </a:endParaRPr>
        </a:p>
      </dgm:t>
    </dgm:pt>
    <dgm:pt modelId="{198355CB-DA25-4A48-BD29-38BD867B9FF9}" type="sibTrans" cxnId="{BF8FE15A-4CE0-2B41-AC88-3FCBFE78D23F}">
      <dgm:prSet/>
      <dgm:spPr/>
      <dgm:t>
        <a:bodyPr/>
        <a:lstStyle/>
        <a:p>
          <a:endParaRPr lang="pt-BR">
            <a:solidFill>
              <a:schemeClr val="tx2"/>
            </a:solidFill>
          </a:endParaRPr>
        </a:p>
      </dgm:t>
    </dgm:pt>
    <dgm:pt modelId="{3A1E3781-42E9-524B-B816-DF228B15A281}">
      <dgm:prSet/>
      <dgm:spPr/>
      <dgm:t>
        <a:bodyPr/>
        <a:lstStyle/>
        <a:p>
          <a:r>
            <a:rPr lang="pt-BR" i="1" dirty="0">
              <a:solidFill>
                <a:schemeClr val="tx2"/>
              </a:solidFill>
            </a:rPr>
            <a:t>40 for</a:t>
          </a:r>
          <a:r>
            <a:rPr lang="pt-BR" b="1" i="1" dirty="0">
              <a:solidFill>
                <a:schemeClr val="tx2"/>
              </a:solidFill>
            </a:rPr>
            <a:t>ty</a:t>
          </a:r>
          <a:endParaRPr lang="pt-BR" b="1" dirty="0">
            <a:solidFill>
              <a:schemeClr val="tx2"/>
            </a:solidFill>
          </a:endParaRPr>
        </a:p>
      </dgm:t>
    </dgm:pt>
    <dgm:pt modelId="{7DC7F578-2088-AF4A-932F-AB376D355FCF}" type="parTrans" cxnId="{1CCDB09D-893C-A843-A4B7-7BA9A90CB25E}">
      <dgm:prSet/>
      <dgm:spPr/>
      <dgm:t>
        <a:bodyPr/>
        <a:lstStyle/>
        <a:p>
          <a:endParaRPr lang="pt-BR">
            <a:solidFill>
              <a:schemeClr val="tx2"/>
            </a:solidFill>
          </a:endParaRPr>
        </a:p>
      </dgm:t>
    </dgm:pt>
    <dgm:pt modelId="{DE74A002-6BBD-D448-9FDE-28D81CFC3BD1}" type="sibTrans" cxnId="{1CCDB09D-893C-A843-A4B7-7BA9A90CB25E}">
      <dgm:prSet/>
      <dgm:spPr/>
      <dgm:t>
        <a:bodyPr/>
        <a:lstStyle/>
        <a:p>
          <a:endParaRPr lang="pt-BR">
            <a:solidFill>
              <a:schemeClr val="tx2"/>
            </a:solidFill>
          </a:endParaRPr>
        </a:p>
      </dgm:t>
    </dgm:pt>
    <dgm:pt modelId="{394D69CB-BD40-8D41-A37F-469479575B12}">
      <dgm:prSet/>
      <dgm:spPr/>
      <dgm:t>
        <a:bodyPr/>
        <a:lstStyle/>
        <a:p>
          <a:r>
            <a:rPr lang="pt-BR" i="1" dirty="0">
              <a:solidFill>
                <a:schemeClr val="tx2"/>
              </a:solidFill>
            </a:rPr>
            <a:t>50 fif</a:t>
          </a:r>
          <a:r>
            <a:rPr lang="pt-BR" b="1" i="1" dirty="0">
              <a:solidFill>
                <a:schemeClr val="tx2"/>
              </a:solidFill>
            </a:rPr>
            <a:t>ty</a:t>
          </a:r>
          <a:endParaRPr lang="pt-BR" b="1" dirty="0">
            <a:solidFill>
              <a:schemeClr val="tx2"/>
            </a:solidFill>
          </a:endParaRPr>
        </a:p>
      </dgm:t>
    </dgm:pt>
    <dgm:pt modelId="{4B628C7A-F81F-FF4B-BFFD-5F8020F26BFF}" type="parTrans" cxnId="{62086E1E-2BE5-3A4E-A77D-2FDE500A4A5D}">
      <dgm:prSet/>
      <dgm:spPr/>
      <dgm:t>
        <a:bodyPr/>
        <a:lstStyle/>
        <a:p>
          <a:endParaRPr lang="pt-BR">
            <a:solidFill>
              <a:schemeClr val="tx2"/>
            </a:solidFill>
          </a:endParaRPr>
        </a:p>
      </dgm:t>
    </dgm:pt>
    <dgm:pt modelId="{F4957CC1-5684-AE40-84F3-3EDFA2A25F5E}" type="sibTrans" cxnId="{62086E1E-2BE5-3A4E-A77D-2FDE500A4A5D}">
      <dgm:prSet/>
      <dgm:spPr/>
      <dgm:t>
        <a:bodyPr/>
        <a:lstStyle/>
        <a:p>
          <a:endParaRPr lang="pt-BR">
            <a:solidFill>
              <a:schemeClr val="tx2"/>
            </a:solidFill>
          </a:endParaRPr>
        </a:p>
      </dgm:t>
    </dgm:pt>
    <dgm:pt modelId="{6C75E082-4650-BA4E-9F45-12DFF6FCCCA5}">
      <dgm:prSet/>
      <dgm:spPr/>
      <dgm:t>
        <a:bodyPr/>
        <a:lstStyle/>
        <a:p>
          <a:r>
            <a:rPr lang="pt-BR" i="1" dirty="0">
              <a:solidFill>
                <a:schemeClr val="tx2"/>
              </a:solidFill>
            </a:rPr>
            <a:t>60 six</a:t>
          </a:r>
          <a:r>
            <a:rPr lang="pt-BR" b="1" i="1" dirty="0">
              <a:solidFill>
                <a:schemeClr val="tx2"/>
              </a:solidFill>
            </a:rPr>
            <a:t>ty</a:t>
          </a:r>
          <a:endParaRPr lang="pt-BR" b="1" dirty="0">
            <a:solidFill>
              <a:schemeClr val="tx2"/>
            </a:solidFill>
          </a:endParaRPr>
        </a:p>
      </dgm:t>
    </dgm:pt>
    <dgm:pt modelId="{38381C64-08C0-E640-8647-5D700926159F}" type="parTrans" cxnId="{8AA8FC41-20DC-1C4C-8B49-20FED70953AF}">
      <dgm:prSet/>
      <dgm:spPr/>
      <dgm:t>
        <a:bodyPr/>
        <a:lstStyle/>
        <a:p>
          <a:endParaRPr lang="pt-BR">
            <a:solidFill>
              <a:schemeClr val="tx2"/>
            </a:solidFill>
          </a:endParaRPr>
        </a:p>
      </dgm:t>
    </dgm:pt>
    <dgm:pt modelId="{6712CD7B-746F-934F-A9BE-8FB45C6B2A6E}" type="sibTrans" cxnId="{8AA8FC41-20DC-1C4C-8B49-20FED70953AF}">
      <dgm:prSet/>
      <dgm:spPr/>
      <dgm:t>
        <a:bodyPr/>
        <a:lstStyle/>
        <a:p>
          <a:endParaRPr lang="pt-BR">
            <a:solidFill>
              <a:schemeClr val="tx2"/>
            </a:solidFill>
          </a:endParaRPr>
        </a:p>
      </dgm:t>
    </dgm:pt>
    <dgm:pt modelId="{6AF1D7A4-2038-A84F-8D7A-49676D6AB629}">
      <dgm:prSet/>
      <dgm:spPr/>
      <dgm:t>
        <a:bodyPr/>
        <a:lstStyle/>
        <a:p>
          <a:r>
            <a:rPr lang="pt-BR" i="1" dirty="0">
              <a:solidFill>
                <a:schemeClr val="tx2"/>
              </a:solidFill>
            </a:rPr>
            <a:t>70 seven</a:t>
          </a:r>
          <a:r>
            <a:rPr lang="pt-BR" b="1" i="1" dirty="0">
              <a:solidFill>
                <a:schemeClr val="tx2"/>
              </a:solidFill>
            </a:rPr>
            <a:t>ty</a:t>
          </a:r>
          <a:endParaRPr lang="pt-BR" b="1" dirty="0">
            <a:solidFill>
              <a:schemeClr val="tx2"/>
            </a:solidFill>
          </a:endParaRPr>
        </a:p>
      </dgm:t>
    </dgm:pt>
    <dgm:pt modelId="{E1A94C6C-F471-1746-A225-B2459C963F9B}" type="parTrans" cxnId="{253077C3-6B03-4449-9B65-4734F098FE10}">
      <dgm:prSet/>
      <dgm:spPr/>
      <dgm:t>
        <a:bodyPr/>
        <a:lstStyle/>
        <a:p>
          <a:endParaRPr lang="pt-BR">
            <a:solidFill>
              <a:schemeClr val="tx2"/>
            </a:solidFill>
          </a:endParaRPr>
        </a:p>
      </dgm:t>
    </dgm:pt>
    <dgm:pt modelId="{A6A05543-D624-3D4E-8EEF-0BAA568467FC}" type="sibTrans" cxnId="{253077C3-6B03-4449-9B65-4734F098FE10}">
      <dgm:prSet/>
      <dgm:spPr/>
      <dgm:t>
        <a:bodyPr/>
        <a:lstStyle/>
        <a:p>
          <a:endParaRPr lang="pt-BR">
            <a:solidFill>
              <a:schemeClr val="tx2"/>
            </a:solidFill>
          </a:endParaRPr>
        </a:p>
      </dgm:t>
    </dgm:pt>
    <dgm:pt modelId="{C76485D4-3515-E24A-B28F-B10B960A1482}">
      <dgm:prSet/>
      <dgm:spPr/>
      <dgm:t>
        <a:bodyPr/>
        <a:lstStyle/>
        <a:p>
          <a:r>
            <a:rPr lang="pt-BR" i="1" dirty="0">
              <a:solidFill>
                <a:schemeClr val="tx2"/>
              </a:solidFill>
            </a:rPr>
            <a:t>80 eigh</a:t>
          </a:r>
          <a:r>
            <a:rPr lang="pt-BR" b="1" i="1" dirty="0">
              <a:solidFill>
                <a:schemeClr val="tx2"/>
              </a:solidFill>
            </a:rPr>
            <a:t>ty</a:t>
          </a:r>
          <a:endParaRPr lang="pt-BR" b="1" dirty="0">
            <a:solidFill>
              <a:schemeClr val="tx2"/>
            </a:solidFill>
          </a:endParaRPr>
        </a:p>
      </dgm:t>
    </dgm:pt>
    <dgm:pt modelId="{CAFD22CA-BA92-A741-8F98-CA82E3189CFB}" type="parTrans" cxnId="{60E24393-C7CE-EB4C-AEA3-0E2502609BCB}">
      <dgm:prSet/>
      <dgm:spPr/>
      <dgm:t>
        <a:bodyPr/>
        <a:lstStyle/>
        <a:p>
          <a:endParaRPr lang="pt-BR">
            <a:solidFill>
              <a:schemeClr val="tx2"/>
            </a:solidFill>
          </a:endParaRPr>
        </a:p>
      </dgm:t>
    </dgm:pt>
    <dgm:pt modelId="{0DFA168C-F947-004E-97DC-16058F7E2446}" type="sibTrans" cxnId="{60E24393-C7CE-EB4C-AEA3-0E2502609BCB}">
      <dgm:prSet/>
      <dgm:spPr/>
      <dgm:t>
        <a:bodyPr/>
        <a:lstStyle/>
        <a:p>
          <a:endParaRPr lang="pt-BR">
            <a:solidFill>
              <a:schemeClr val="tx2"/>
            </a:solidFill>
          </a:endParaRPr>
        </a:p>
      </dgm:t>
    </dgm:pt>
    <dgm:pt modelId="{77C609E9-8609-524B-A9E2-D490264B47A0}">
      <dgm:prSet/>
      <dgm:spPr/>
      <dgm:t>
        <a:bodyPr/>
        <a:lstStyle/>
        <a:p>
          <a:r>
            <a:rPr lang="pt-BR" i="1" dirty="0">
              <a:solidFill>
                <a:schemeClr val="tx2"/>
              </a:solidFill>
            </a:rPr>
            <a:t>90 nine</a:t>
          </a:r>
          <a:r>
            <a:rPr lang="pt-BR" b="1" i="1" dirty="0">
              <a:solidFill>
                <a:schemeClr val="tx2"/>
              </a:solidFill>
            </a:rPr>
            <a:t>ty</a:t>
          </a:r>
          <a:endParaRPr lang="pt-BR" b="1" dirty="0">
            <a:solidFill>
              <a:schemeClr val="tx2"/>
            </a:solidFill>
          </a:endParaRPr>
        </a:p>
      </dgm:t>
    </dgm:pt>
    <dgm:pt modelId="{46C78B93-D8E5-B74B-A9F4-A2EA7BB1F2C4}" type="parTrans" cxnId="{A3525C7E-FDA8-1945-8C4C-15F768580736}">
      <dgm:prSet/>
      <dgm:spPr/>
      <dgm:t>
        <a:bodyPr/>
        <a:lstStyle/>
        <a:p>
          <a:endParaRPr lang="pt-BR">
            <a:solidFill>
              <a:schemeClr val="tx2"/>
            </a:solidFill>
          </a:endParaRPr>
        </a:p>
      </dgm:t>
    </dgm:pt>
    <dgm:pt modelId="{97FE6AAA-52E0-C24F-BA73-274FE85DB0A4}" type="sibTrans" cxnId="{A3525C7E-FDA8-1945-8C4C-15F768580736}">
      <dgm:prSet/>
      <dgm:spPr/>
      <dgm:t>
        <a:bodyPr/>
        <a:lstStyle/>
        <a:p>
          <a:endParaRPr lang="pt-BR">
            <a:solidFill>
              <a:schemeClr val="tx2"/>
            </a:solidFill>
          </a:endParaRPr>
        </a:p>
      </dgm:t>
    </dgm:pt>
    <dgm:pt modelId="{948E2628-C37F-AC41-93E8-05620BB7335B}">
      <dgm:prSet/>
      <dgm:spPr/>
      <dgm:t>
        <a:bodyPr/>
        <a:lstStyle/>
        <a:p>
          <a:r>
            <a:rPr lang="pt-BR" i="1">
              <a:solidFill>
                <a:schemeClr val="tx2"/>
              </a:solidFill>
            </a:rPr>
            <a:t>100 a/one hundred</a:t>
          </a:r>
          <a:endParaRPr lang="pt-BR">
            <a:solidFill>
              <a:schemeClr val="tx2"/>
            </a:solidFill>
          </a:endParaRPr>
        </a:p>
      </dgm:t>
    </dgm:pt>
    <dgm:pt modelId="{08725014-AE24-C648-B1B3-E958777DC3D0}" type="parTrans" cxnId="{2551DAEE-B61E-E64E-8EA7-F6DC7792BF08}">
      <dgm:prSet/>
      <dgm:spPr/>
      <dgm:t>
        <a:bodyPr/>
        <a:lstStyle/>
        <a:p>
          <a:endParaRPr lang="pt-BR">
            <a:solidFill>
              <a:schemeClr val="tx2"/>
            </a:solidFill>
          </a:endParaRPr>
        </a:p>
      </dgm:t>
    </dgm:pt>
    <dgm:pt modelId="{02B8CE32-7D0D-1B41-A678-D0BBCECE7EA8}" type="sibTrans" cxnId="{2551DAEE-B61E-E64E-8EA7-F6DC7792BF08}">
      <dgm:prSet/>
      <dgm:spPr/>
      <dgm:t>
        <a:bodyPr/>
        <a:lstStyle/>
        <a:p>
          <a:endParaRPr lang="pt-BR">
            <a:solidFill>
              <a:schemeClr val="tx2"/>
            </a:solidFill>
          </a:endParaRPr>
        </a:p>
      </dgm:t>
    </dgm:pt>
    <dgm:pt modelId="{0ABF1C03-F0D5-CB42-9CAF-BC72F9BE8B0E}" type="pres">
      <dgm:prSet presAssocID="{7D902C45-2F7D-F644-AEE7-B77393E6B3C0}" presName="Name0" presStyleCnt="0">
        <dgm:presLayoutVars>
          <dgm:dir/>
          <dgm:animLvl val="lvl"/>
          <dgm:resizeHandles val="exact"/>
        </dgm:presLayoutVars>
      </dgm:prSet>
      <dgm:spPr/>
    </dgm:pt>
    <dgm:pt modelId="{36C730A6-A559-8C4B-A7B3-89028EBF3A09}" type="pres">
      <dgm:prSet presAssocID="{ADDFBF52-3A6F-084D-BC92-1E4B706DECFA}" presName="linNode" presStyleCnt="0"/>
      <dgm:spPr/>
    </dgm:pt>
    <dgm:pt modelId="{7E791048-EC7C-B646-B5A4-E0D78A64402C}" type="pres">
      <dgm:prSet presAssocID="{ADDFBF52-3A6F-084D-BC92-1E4B706DECFA}" presName="parentText" presStyleLbl="node1" presStyleIdx="0" presStyleCnt="12">
        <dgm:presLayoutVars>
          <dgm:chMax val="1"/>
          <dgm:bulletEnabled val="1"/>
        </dgm:presLayoutVars>
      </dgm:prSet>
      <dgm:spPr/>
    </dgm:pt>
    <dgm:pt modelId="{B752F29E-0C8C-DB4F-A748-2E80A76A15E1}" type="pres">
      <dgm:prSet presAssocID="{2D76BE11-7B03-8E40-8DD4-48FAF853B2C5}" presName="sp" presStyleCnt="0"/>
      <dgm:spPr/>
    </dgm:pt>
    <dgm:pt modelId="{9F6F8FC6-EA47-824B-B3E9-8D466A641ECF}" type="pres">
      <dgm:prSet presAssocID="{8241863C-319E-1246-A214-7EAE516D3E56}" presName="linNode" presStyleCnt="0"/>
      <dgm:spPr/>
    </dgm:pt>
    <dgm:pt modelId="{30B9E81B-4BD7-8B45-9C6E-C4D3D7E9BF40}" type="pres">
      <dgm:prSet presAssocID="{8241863C-319E-1246-A214-7EAE516D3E56}" presName="parentText" presStyleLbl="node1" presStyleIdx="1" presStyleCnt="12">
        <dgm:presLayoutVars>
          <dgm:chMax val="1"/>
          <dgm:bulletEnabled val="1"/>
        </dgm:presLayoutVars>
      </dgm:prSet>
      <dgm:spPr/>
    </dgm:pt>
    <dgm:pt modelId="{16D57060-AB97-E546-9989-519C548C2052}" type="pres">
      <dgm:prSet presAssocID="{89229028-B251-5542-8D02-633C48594FB3}" presName="sp" presStyleCnt="0"/>
      <dgm:spPr/>
    </dgm:pt>
    <dgm:pt modelId="{5DA051D6-A477-A14D-8B88-762B4AA55943}" type="pres">
      <dgm:prSet presAssocID="{C9C62F80-13FD-DB45-ADF3-A67D82C89310}" presName="linNode" presStyleCnt="0"/>
      <dgm:spPr/>
    </dgm:pt>
    <dgm:pt modelId="{A7CD896E-6495-C24C-9C2D-54F93168F327}" type="pres">
      <dgm:prSet presAssocID="{C9C62F80-13FD-DB45-ADF3-A67D82C89310}" presName="parentText" presStyleLbl="node1" presStyleIdx="2" presStyleCnt="12">
        <dgm:presLayoutVars>
          <dgm:chMax val="1"/>
          <dgm:bulletEnabled val="1"/>
        </dgm:presLayoutVars>
      </dgm:prSet>
      <dgm:spPr/>
    </dgm:pt>
    <dgm:pt modelId="{7FD2BD02-E0B3-9F48-805D-2849CE999B82}" type="pres">
      <dgm:prSet presAssocID="{808654A2-52A4-8B4E-A186-66CB0ED35222}" presName="sp" presStyleCnt="0"/>
      <dgm:spPr/>
    </dgm:pt>
    <dgm:pt modelId="{E973AE89-E23A-DF44-A8AD-9281DBDEFAB2}" type="pres">
      <dgm:prSet presAssocID="{0498BA00-9780-FE4C-BC87-E23A9DB04D0C}" presName="linNode" presStyleCnt="0"/>
      <dgm:spPr/>
    </dgm:pt>
    <dgm:pt modelId="{2FF75780-AFDF-9648-A342-8CCA49337FDB}" type="pres">
      <dgm:prSet presAssocID="{0498BA00-9780-FE4C-BC87-E23A9DB04D0C}" presName="parentText" presStyleLbl="node1" presStyleIdx="3" presStyleCnt="12">
        <dgm:presLayoutVars>
          <dgm:chMax val="1"/>
          <dgm:bulletEnabled val="1"/>
        </dgm:presLayoutVars>
      </dgm:prSet>
      <dgm:spPr/>
    </dgm:pt>
    <dgm:pt modelId="{CD207ACE-DFFC-5540-925E-5BA0806A2425}" type="pres">
      <dgm:prSet presAssocID="{DCAD3B27-FDC0-0D45-B349-5F64B54DA189}" presName="sp" presStyleCnt="0"/>
      <dgm:spPr/>
    </dgm:pt>
    <dgm:pt modelId="{2771CA3C-62F0-8647-AA02-DAA5572919B1}" type="pres">
      <dgm:prSet presAssocID="{57C3BAEB-1C4E-1C4D-96C2-E7862821F545}" presName="linNode" presStyleCnt="0"/>
      <dgm:spPr/>
    </dgm:pt>
    <dgm:pt modelId="{5898544A-B6C9-334A-9050-8D7412D447E0}" type="pres">
      <dgm:prSet presAssocID="{57C3BAEB-1C4E-1C4D-96C2-E7862821F545}" presName="parentText" presStyleLbl="node1" presStyleIdx="4" presStyleCnt="12">
        <dgm:presLayoutVars>
          <dgm:chMax val="1"/>
          <dgm:bulletEnabled val="1"/>
        </dgm:presLayoutVars>
      </dgm:prSet>
      <dgm:spPr/>
    </dgm:pt>
    <dgm:pt modelId="{0FAA346D-CC31-C743-B29F-30163F539D0B}" type="pres">
      <dgm:prSet presAssocID="{198355CB-DA25-4A48-BD29-38BD867B9FF9}" presName="sp" presStyleCnt="0"/>
      <dgm:spPr/>
    </dgm:pt>
    <dgm:pt modelId="{B3CEE69E-63D0-3F4E-91E4-38E134A8F2EE}" type="pres">
      <dgm:prSet presAssocID="{3A1E3781-42E9-524B-B816-DF228B15A281}" presName="linNode" presStyleCnt="0"/>
      <dgm:spPr/>
    </dgm:pt>
    <dgm:pt modelId="{2EC4EE3C-8E3B-6F41-8AA6-66DCE989EA9A}" type="pres">
      <dgm:prSet presAssocID="{3A1E3781-42E9-524B-B816-DF228B15A281}" presName="parentText" presStyleLbl="node1" presStyleIdx="5" presStyleCnt="12">
        <dgm:presLayoutVars>
          <dgm:chMax val="1"/>
          <dgm:bulletEnabled val="1"/>
        </dgm:presLayoutVars>
      </dgm:prSet>
      <dgm:spPr/>
    </dgm:pt>
    <dgm:pt modelId="{04968897-85F8-8E41-944D-1FFC236B9CD4}" type="pres">
      <dgm:prSet presAssocID="{DE74A002-6BBD-D448-9FDE-28D81CFC3BD1}" presName="sp" presStyleCnt="0"/>
      <dgm:spPr/>
    </dgm:pt>
    <dgm:pt modelId="{42123E70-F04E-E04E-B15A-B5299F9DBCBF}" type="pres">
      <dgm:prSet presAssocID="{394D69CB-BD40-8D41-A37F-469479575B12}" presName="linNode" presStyleCnt="0"/>
      <dgm:spPr/>
    </dgm:pt>
    <dgm:pt modelId="{2C1BD620-FEFC-D24D-BEF5-3E9557A447F7}" type="pres">
      <dgm:prSet presAssocID="{394D69CB-BD40-8D41-A37F-469479575B12}" presName="parentText" presStyleLbl="node1" presStyleIdx="6" presStyleCnt="12">
        <dgm:presLayoutVars>
          <dgm:chMax val="1"/>
          <dgm:bulletEnabled val="1"/>
        </dgm:presLayoutVars>
      </dgm:prSet>
      <dgm:spPr/>
    </dgm:pt>
    <dgm:pt modelId="{27AEEADA-63D7-9044-9043-CE3CA3BA1EB7}" type="pres">
      <dgm:prSet presAssocID="{F4957CC1-5684-AE40-84F3-3EDFA2A25F5E}" presName="sp" presStyleCnt="0"/>
      <dgm:spPr/>
    </dgm:pt>
    <dgm:pt modelId="{54BC0BD5-8715-A448-B220-0CD70333341F}" type="pres">
      <dgm:prSet presAssocID="{6C75E082-4650-BA4E-9F45-12DFF6FCCCA5}" presName="linNode" presStyleCnt="0"/>
      <dgm:spPr/>
    </dgm:pt>
    <dgm:pt modelId="{3ACDD1A9-D72F-D744-91DA-5C1F8960D19D}" type="pres">
      <dgm:prSet presAssocID="{6C75E082-4650-BA4E-9F45-12DFF6FCCCA5}" presName="parentText" presStyleLbl="node1" presStyleIdx="7" presStyleCnt="12">
        <dgm:presLayoutVars>
          <dgm:chMax val="1"/>
          <dgm:bulletEnabled val="1"/>
        </dgm:presLayoutVars>
      </dgm:prSet>
      <dgm:spPr/>
    </dgm:pt>
    <dgm:pt modelId="{12034300-9D83-CC45-B0E9-4E6185D0F0E2}" type="pres">
      <dgm:prSet presAssocID="{6712CD7B-746F-934F-A9BE-8FB45C6B2A6E}" presName="sp" presStyleCnt="0"/>
      <dgm:spPr/>
    </dgm:pt>
    <dgm:pt modelId="{A267A7AA-28FF-8B43-ABE9-607C0EF12A8B}" type="pres">
      <dgm:prSet presAssocID="{6AF1D7A4-2038-A84F-8D7A-49676D6AB629}" presName="linNode" presStyleCnt="0"/>
      <dgm:spPr/>
    </dgm:pt>
    <dgm:pt modelId="{92E2C75B-FFB5-014A-ABD8-26355D4E3482}" type="pres">
      <dgm:prSet presAssocID="{6AF1D7A4-2038-A84F-8D7A-49676D6AB629}" presName="parentText" presStyleLbl="node1" presStyleIdx="8" presStyleCnt="12">
        <dgm:presLayoutVars>
          <dgm:chMax val="1"/>
          <dgm:bulletEnabled val="1"/>
        </dgm:presLayoutVars>
      </dgm:prSet>
      <dgm:spPr/>
    </dgm:pt>
    <dgm:pt modelId="{01BF575B-AC43-8F47-91AA-0C4AC9994CB7}" type="pres">
      <dgm:prSet presAssocID="{A6A05543-D624-3D4E-8EEF-0BAA568467FC}" presName="sp" presStyleCnt="0"/>
      <dgm:spPr/>
    </dgm:pt>
    <dgm:pt modelId="{5AB32449-C378-A34E-9C19-CFDB1F128CFA}" type="pres">
      <dgm:prSet presAssocID="{C76485D4-3515-E24A-B28F-B10B960A1482}" presName="linNode" presStyleCnt="0"/>
      <dgm:spPr/>
    </dgm:pt>
    <dgm:pt modelId="{FD14174B-B78D-B54D-B8D8-AF920DB0C184}" type="pres">
      <dgm:prSet presAssocID="{C76485D4-3515-E24A-B28F-B10B960A1482}" presName="parentText" presStyleLbl="node1" presStyleIdx="9" presStyleCnt="12">
        <dgm:presLayoutVars>
          <dgm:chMax val="1"/>
          <dgm:bulletEnabled val="1"/>
        </dgm:presLayoutVars>
      </dgm:prSet>
      <dgm:spPr/>
    </dgm:pt>
    <dgm:pt modelId="{9B38E45A-BA3C-E14C-8114-FA7AE7EE5483}" type="pres">
      <dgm:prSet presAssocID="{0DFA168C-F947-004E-97DC-16058F7E2446}" presName="sp" presStyleCnt="0"/>
      <dgm:spPr/>
    </dgm:pt>
    <dgm:pt modelId="{C4006B5E-8647-D54B-B7C4-DCE916BAA4FD}" type="pres">
      <dgm:prSet presAssocID="{77C609E9-8609-524B-A9E2-D490264B47A0}" presName="linNode" presStyleCnt="0"/>
      <dgm:spPr/>
    </dgm:pt>
    <dgm:pt modelId="{C9D749AA-24BB-B34B-9A9E-99B2F0201020}" type="pres">
      <dgm:prSet presAssocID="{77C609E9-8609-524B-A9E2-D490264B47A0}" presName="parentText" presStyleLbl="node1" presStyleIdx="10" presStyleCnt="12">
        <dgm:presLayoutVars>
          <dgm:chMax val="1"/>
          <dgm:bulletEnabled val="1"/>
        </dgm:presLayoutVars>
      </dgm:prSet>
      <dgm:spPr/>
    </dgm:pt>
    <dgm:pt modelId="{855A4E47-2969-F044-8387-9A472ACF5349}" type="pres">
      <dgm:prSet presAssocID="{97FE6AAA-52E0-C24F-BA73-274FE85DB0A4}" presName="sp" presStyleCnt="0"/>
      <dgm:spPr/>
    </dgm:pt>
    <dgm:pt modelId="{6033027F-0CF0-A64D-B785-BED62E6B9DCC}" type="pres">
      <dgm:prSet presAssocID="{948E2628-C37F-AC41-93E8-05620BB7335B}" presName="linNode" presStyleCnt="0"/>
      <dgm:spPr/>
    </dgm:pt>
    <dgm:pt modelId="{C1DC7D43-C757-9941-B42B-85B367159EDA}" type="pres">
      <dgm:prSet presAssocID="{948E2628-C37F-AC41-93E8-05620BB7335B}" presName="parentText" presStyleLbl="node1" presStyleIdx="11" presStyleCnt="12">
        <dgm:presLayoutVars>
          <dgm:chMax val="1"/>
          <dgm:bulletEnabled val="1"/>
        </dgm:presLayoutVars>
      </dgm:prSet>
      <dgm:spPr/>
    </dgm:pt>
  </dgm:ptLst>
  <dgm:cxnLst>
    <dgm:cxn modelId="{2DEC3E01-0A9F-C24B-9110-C790BC5E6328}" type="presOf" srcId="{3A1E3781-42E9-524B-B816-DF228B15A281}" destId="{2EC4EE3C-8E3B-6F41-8AA6-66DCE989EA9A}" srcOrd="0" destOrd="0" presId="urn:microsoft.com/office/officeart/2005/8/layout/vList5"/>
    <dgm:cxn modelId="{7A0AE103-E36B-1A49-B681-F7524189CEA7}" srcId="{7D902C45-2F7D-F644-AEE7-B77393E6B3C0}" destId="{8241863C-319E-1246-A214-7EAE516D3E56}" srcOrd="1" destOrd="0" parTransId="{73301B64-9B3C-8F48-ABFE-8143541A9494}" sibTransId="{89229028-B251-5542-8D02-633C48594FB3}"/>
    <dgm:cxn modelId="{2D9F911A-6566-774F-89A2-A21FAE9B555A}" type="presOf" srcId="{C9C62F80-13FD-DB45-ADF3-A67D82C89310}" destId="{A7CD896E-6495-C24C-9C2D-54F93168F327}" srcOrd="0" destOrd="0" presId="urn:microsoft.com/office/officeart/2005/8/layout/vList5"/>
    <dgm:cxn modelId="{174D761B-D06A-E540-9D23-041B23DEA0BD}" type="presOf" srcId="{ADDFBF52-3A6F-084D-BC92-1E4B706DECFA}" destId="{7E791048-EC7C-B646-B5A4-E0D78A64402C}" srcOrd="0" destOrd="0" presId="urn:microsoft.com/office/officeart/2005/8/layout/vList5"/>
    <dgm:cxn modelId="{62086E1E-2BE5-3A4E-A77D-2FDE500A4A5D}" srcId="{7D902C45-2F7D-F644-AEE7-B77393E6B3C0}" destId="{394D69CB-BD40-8D41-A37F-469479575B12}" srcOrd="6" destOrd="0" parTransId="{4B628C7A-F81F-FF4B-BFFD-5F8020F26BFF}" sibTransId="{F4957CC1-5684-AE40-84F3-3EDFA2A25F5E}"/>
    <dgm:cxn modelId="{2311D121-B043-A34B-86E2-0C139AD75150}" type="presOf" srcId="{7D902C45-2F7D-F644-AEE7-B77393E6B3C0}" destId="{0ABF1C03-F0D5-CB42-9CAF-BC72F9BE8B0E}" srcOrd="0" destOrd="0" presId="urn:microsoft.com/office/officeart/2005/8/layout/vList5"/>
    <dgm:cxn modelId="{78644440-F27A-894A-A74C-4DC78609A096}" type="presOf" srcId="{394D69CB-BD40-8D41-A37F-469479575B12}" destId="{2C1BD620-FEFC-D24D-BEF5-3E9557A447F7}" srcOrd="0" destOrd="0" presId="urn:microsoft.com/office/officeart/2005/8/layout/vList5"/>
    <dgm:cxn modelId="{8AA8FC41-20DC-1C4C-8B49-20FED70953AF}" srcId="{7D902C45-2F7D-F644-AEE7-B77393E6B3C0}" destId="{6C75E082-4650-BA4E-9F45-12DFF6FCCCA5}" srcOrd="7" destOrd="0" parTransId="{38381C64-08C0-E640-8647-5D700926159F}" sibTransId="{6712CD7B-746F-934F-A9BE-8FB45C6B2A6E}"/>
    <dgm:cxn modelId="{CD88DE4E-76C4-6645-8549-B442A24E685C}" type="presOf" srcId="{C76485D4-3515-E24A-B28F-B10B960A1482}" destId="{FD14174B-B78D-B54D-B8D8-AF920DB0C184}" srcOrd="0" destOrd="0" presId="urn:microsoft.com/office/officeart/2005/8/layout/vList5"/>
    <dgm:cxn modelId="{BF8FE15A-4CE0-2B41-AC88-3FCBFE78D23F}" srcId="{7D902C45-2F7D-F644-AEE7-B77393E6B3C0}" destId="{57C3BAEB-1C4E-1C4D-96C2-E7862821F545}" srcOrd="4" destOrd="0" parTransId="{7FAA4D88-10F6-E34B-BADE-48AA23926980}" sibTransId="{198355CB-DA25-4A48-BD29-38BD867B9FF9}"/>
    <dgm:cxn modelId="{975EFC5D-33DD-0546-9325-57F25B2EF935}" type="presOf" srcId="{77C609E9-8609-524B-A9E2-D490264B47A0}" destId="{C9D749AA-24BB-B34B-9A9E-99B2F0201020}" srcOrd="0" destOrd="0" presId="urn:microsoft.com/office/officeart/2005/8/layout/vList5"/>
    <dgm:cxn modelId="{4644B970-733D-5C45-A60B-EC44F3FB857C}" type="presOf" srcId="{6C75E082-4650-BA4E-9F45-12DFF6FCCCA5}" destId="{3ACDD1A9-D72F-D744-91DA-5C1F8960D19D}" srcOrd="0" destOrd="0" presId="urn:microsoft.com/office/officeart/2005/8/layout/vList5"/>
    <dgm:cxn modelId="{1BEB7976-8143-6944-AF87-855CD3B74A5A}" srcId="{7D902C45-2F7D-F644-AEE7-B77393E6B3C0}" destId="{C9C62F80-13FD-DB45-ADF3-A67D82C89310}" srcOrd="2" destOrd="0" parTransId="{8DE8A263-635C-8042-A282-B13219B74619}" sibTransId="{808654A2-52A4-8B4E-A186-66CB0ED35222}"/>
    <dgm:cxn modelId="{A3525C7E-FDA8-1945-8C4C-15F768580736}" srcId="{7D902C45-2F7D-F644-AEE7-B77393E6B3C0}" destId="{77C609E9-8609-524B-A9E2-D490264B47A0}" srcOrd="10" destOrd="0" parTransId="{46C78B93-D8E5-B74B-A9F4-A2EA7BB1F2C4}" sibTransId="{97FE6AAA-52E0-C24F-BA73-274FE85DB0A4}"/>
    <dgm:cxn modelId="{60E24393-C7CE-EB4C-AEA3-0E2502609BCB}" srcId="{7D902C45-2F7D-F644-AEE7-B77393E6B3C0}" destId="{C76485D4-3515-E24A-B28F-B10B960A1482}" srcOrd="9" destOrd="0" parTransId="{CAFD22CA-BA92-A741-8F98-CA82E3189CFB}" sibTransId="{0DFA168C-F947-004E-97DC-16058F7E2446}"/>
    <dgm:cxn modelId="{1CCDB09D-893C-A843-A4B7-7BA9A90CB25E}" srcId="{7D902C45-2F7D-F644-AEE7-B77393E6B3C0}" destId="{3A1E3781-42E9-524B-B816-DF228B15A281}" srcOrd="5" destOrd="0" parTransId="{7DC7F578-2088-AF4A-932F-AB376D355FCF}" sibTransId="{DE74A002-6BBD-D448-9FDE-28D81CFC3BD1}"/>
    <dgm:cxn modelId="{18B7399E-1461-0942-AAA0-B4F71F957AF0}" srcId="{7D902C45-2F7D-F644-AEE7-B77393E6B3C0}" destId="{ADDFBF52-3A6F-084D-BC92-1E4B706DECFA}" srcOrd="0" destOrd="0" parTransId="{D6151A37-6B89-364A-A8A6-F595170983B7}" sibTransId="{2D76BE11-7B03-8E40-8DD4-48FAF853B2C5}"/>
    <dgm:cxn modelId="{DFBB30A6-E7DE-7C47-8F87-62F233D0BD8F}" type="presOf" srcId="{948E2628-C37F-AC41-93E8-05620BB7335B}" destId="{C1DC7D43-C757-9941-B42B-85B367159EDA}" srcOrd="0" destOrd="0" presId="urn:microsoft.com/office/officeart/2005/8/layout/vList5"/>
    <dgm:cxn modelId="{179A0AAB-D3ED-1F4B-B929-CED66D7D0A23}" type="presOf" srcId="{8241863C-319E-1246-A214-7EAE516D3E56}" destId="{30B9E81B-4BD7-8B45-9C6E-C4D3D7E9BF40}" srcOrd="0" destOrd="0" presId="urn:microsoft.com/office/officeart/2005/8/layout/vList5"/>
    <dgm:cxn modelId="{253077C3-6B03-4449-9B65-4734F098FE10}" srcId="{7D902C45-2F7D-F644-AEE7-B77393E6B3C0}" destId="{6AF1D7A4-2038-A84F-8D7A-49676D6AB629}" srcOrd="8" destOrd="0" parTransId="{E1A94C6C-F471-1746-A225-B2459C963F9B}" sibTransId="{A6A05543-D624-3D4E-8EEF-0BAA568467FC}"/>
    <dgm:cxn modelId="{98F002D0-912F-534F-A6FD-0D95AA71B089}" srcId="{7D902C45-2F7D-F644-AEE7-B77393E6B3C0}" destId="{0498BA00-9780-FE4C-BC87-E23A9DB04D0C}" srcOrd="3" destOrd="0" parTransId="{59C38CBE-E2C9-8C4E-A471-A57928A2D712}" sibTransId="{DCAD3B27-FDC0-0D45-B349-5F64B54DA189}"/>
    <dgm:cxn modelId="{A068D0D5-5C77-FC45-ABA2-F9E977F81835}" type="presOf" srcId="{57C3BAEB-1C4E-1C4D-96C2-E7862821F545}" destId="{5898544A-B6C9-334A-9050-8D7412D447E0}" srcOrd="0" destOrd="0" presId="urn:microsoft.com/office/officeart/2005/8/layout/vList5"/>
    <dgm:cxn modelId="{322C33DC-BEAF-9444-98F8-7D1B31F77979}" type="presOf" srcId="{6AF1D7A4-2038-A84F-8D7A-49676D6AB629}" destId="{92E2C75B-FFB5-014A-ABD8-26355D4E3482}" srcOrd="0" destOrd="0" presId="urn:microsoft.com/office/officeart/2005/8/layout/vList5"/>
    <dgm:cxn modelId="{2551DAEE-B61E-E64E-8EA7-F6DC7792BF08}" srcId="{7D902C45-2F7D-F644-AEE7-B77393E6B3C0}" destId="{948E2628-C37F-AC41-93E8-05620BB7335B}" srcOrd="11" destOrd="0" parTransId="{08725014-AE24-C648-B1B3-E958777DC3D0}" sibTransId="{02B8CE32-7D0D-1B41-A678-D0BBCECE7EA8}"/>
    <dgm:cxn modelId="{AD5E6AF4-AED9-E748-B785-1E3CE2D64C4C}" type="presOf" srcId="{0498BA00-9780-FE4C-BC87-E23A9DB04D0C}" destId="{2FF75780-AFDF-9648-A342-8CCA49337FDB}" srcOrd="0" destOrd="0" presId="urn:microsoft.com/office/officeart/2005/8/layout/vList5"/>
    <dgm:cxn modelId="{437173B3-0AC6-234E-8FEC-FA613B8395DD}" type="presParOf" srcId="{0ABF1C03-F0D5-CB42-9CAF-BC72F9BE8B0E}" destId="{36C730A6-A559-8C4B-A7B3-89028EBF3A09}" srcOrd="0" destOrd="0" presId="urn:microsoft.com/office/officeart/2005/8/layout/vList5"/>
    <dgm:cxn modelId="{6EA2EADE-8EF4-6746-ADF0-D34A2032C6FC}" type="presParOf" srcId="{36C730A6-A559-8C4B-A7B3-89028EBF3A09}" destId="{7E791048-EC7C-B646-B5A4-E0D78A64402C}" srcOrd="0" destOrd="0" presId="urn:microsoft.com/office/officeart/2005/8/layout/vList5"/>
    <dgm:cxn modelId="{3723C68A-70F8-9142-8C59-DDC00A841DE6}" type="presParOf" srcId="{0ABF1C03-F0D5-CB42-9CAF-BC72F9BE8B0E}" destId="{B752F29E-0C8C-DB4F-A748-2E80A76A15E1}" srcOrd="1" destOrd="0" presId="urn:microsoft.com/office/officeart/2005/8/layout/vList5"/>
    <dgm:cxn modelId="{D0A4B7F1-EAF6-2E4B-9A42-224DD66DB872}" type="presParOf" srcId="{0ABF1C03-F0D5-CB42-9CAF-BC72F9BE8B0E}" destId="{9F6F8FC6-EA47-824B-B3E9-8D466A641ECF}" srcOrd="2" destOrd="0" presId="urn:microsoft.com/office/officeart/2005/8/layout/vList5"/>
    <dgm:cxn modelId="{F6D9B9E0-03C9-6547-A850-5003DAFFA240}" type="presParOf" srcId="{9F6F8FC6-EA47-824B-B3E9-8D466A641ECF}" destId="{30B9E81B-4BD7-8B45-9C6E-C4D3D7E9BF40}" srcOrd="0" destOrd="0" presId="urn:microsoft.com/office/officeart/2005/8/layout/vList5"/>
    <dgm:cxn modelId="{D016CEFF-C4EE-6149-93B5-ECF128BF947F}" type="presParOf" srcId="{0ABF1C03-F0D5-CB42-9CAF-BC72F9BE8B0E}" destId="{16D57060-AB97-E546-9989-519C548C2052}" srcOrd="3" destOrd="0" presId="urn:microsoft.com/office/officeart/2005/8/layout/vList5"/>
    <dgm:cxn modelId="{A7F31A2A-E91D-254B-95BF-7750234CF099}" type="presParOf" srcId="{0ABF1C03-F0D5-CB42-9CAF-BC72F9BE8B0E}" destId="{5DA051D6-A477-A14D-8B88-762B4AA55943}" srcOrd="4" destOrd="0" presId="urn:microsoft.com/office/officeart/2005/8/layout/vList5"/>
    <dgm:cxn modelId="{77B82558-E291-2545-A8C6-041F769BD6EF}" type="presParOf" srcId="{5DA051D6-A477-A14D-8B88-762B4AA55943}" destId="{A7CD896E-6495-C24C-9C2D-54F93168F327}" srcOrd="0" destOrd="0" presId="urn:microsoft.com/office/officeart/2005/8/layout/vList5"/>
    <dgm:cxn modelId="{9D4AF8F9-1E08-304F-9838-6440FF0DF4DE}" type="presParOf" srcId="{0ABF1C03-F0D5-CB42-9CAF-BC72F9BE8B0E}" destId="{7FD2BD02-E0B3-9F48-805D-2849CE999B82}" srcOrd="5" destOrd="0" presId="urn:microsoft.com/office/officeart/2005/8/layout/vList5"/>
    <dgm:cxn modelId="{1FE3C165-44B3-3E40-937A-E3A86A0DBD9E}" type="presParOf" srcId="{0ABF1C03-F0D5-CB42-9CAF-BC72F9BE8B0E}" destId="{E973AE89-E23A-DF44-A8AD-9281DBDEFAB2}" srcOrd="6" destOrd="0" presId="urn:microsoft.com/office/officeart/2005/8/layout/vList5"/>
    <dgm:cxn modelId="{15E416B2-0C65-F74F-A3AC-7B1A231B7694}" type="presParOf" srcId="{E973AE89-E23A-DF44-A8AD-9281DBDEFAB2}" destId="{2FF75780-AFDF-9648-A342-8CCA49337FDB}" srcOrd="0" destOrd="0" presId="urn:microsoft.com/office/officeart/2005/8/layout/vList5"/>
    <dgm:cxn modelId="{82F8E788-E806-7D4D-AF20-B20D3E14DEAD}" type="presParOf" srcId="{0ABF1C03-F0D5-CB42-9CAF-BC72F9BE8B0E}" destId="{CD207ACE-DFFC-5540-925E-5BA0806A2425}" srcOrd="7" destOrd="0" presId="urn:microsoft.com/office/officeart/2005/8/layout/vList5"/>
    <dgm:cxn modelId="{98FC987E-0DA1-B64E-9D92-35C4A9372661}" type="presParOf" srcId="{0ABF1C03-F0D5-CB42-9CAF-BC72F9BE8B0E}" destId="{2771CA3C-62F0-8647-AA02-DAA5572919B1}" srcOrd="8" destOrd="0" presId="urn:microsoft.com/office/officeart/2005/8/layout/vList5"/>
    <dgm:cxn modelId="{F70206A7-9E25-A74D-9578-59797305343B}" type="presParOf" srcId="{2771CA3C-62F0-8647-AA02-DAA5572919B1}" destId="{5898544A-B6C9-334A-9050-8D7412D447E0}" srcOrd="0" destOrd="0" presId="urn:microsoft.com/office/officeart/2005/8/layout/vList5"/>
    <dgm:cxn modelId="{B926714F-8F99-8E4E-A2A0-366D5871F1C7}" type="presParOf" srcId="{0ABF1C03-F0D5-CB42-9CAF-BC72F9BE8B0E}" destId="{0FAA346D-CC31-C743-B29F-30163F539D0B}" srcOrd="9" destOrd="0" presId="urn:microsoft.com/office/officeart/2005/8/layout/vList5"/>
    <dgm:cxn modelId="{DF8226B1-4B1B-4F47-8BB8-2A0DEBDDD8DA}" type="presParOf" srcId="{0ABF1C03-F0D5-CB42-9CAF-BC72F9BE8B0E}" destId="{B3CEE69E-63D0-3F4E-91E4-38E134A8F2EE}" srcOrd="10" destOrd="0" presId="urn:microsoft.com/office/officeart/2005/8/layout/vList5"/>
    <dgm:cxn modelId="{CD432B25-24B7-6248-933D-FDBC0139FE8E}" type="presParOf" srcId="{B3CEE69E-63D0-3F4E-91E4-38E134A8F2EE}" destId="{2EC4EE3C-8E3B-6F41-8AA6-66DCE989EA9A}" srcOrd="0" destOrd="0" presId="urn:microsoft.com/office/officeart/2005/8/layout/vList5"/>
    <dgm:cxn modelId="{C72441CF-2F67-5645-9A75-2F37B05D5F70}" type="presParOf" srcId="{0ABF1C03-F0D5-CB42-9CAF-BC72F9BE8B0E}" destId="{04968897-85F8-8E41-944D-1FFC236B9CD4}" srcOrd="11" destOrd="0" presId="urn:microsoft.com/office/officeart/2005/8/layout/vList5"/>
    <dgm:cxn modelId="{022A3149-29AD-7946-94DA-F141994A3844}" type="presParOf" srcId="{0ABF1C03-F0D5-CB42-9CAF-BC72F9BE8B0E}" destId="{42123E70-F04E-E04E-B15A-B5299F9DBCBF}" srcOrd="12" destOrd="0" presId="urn:microsoft.com/office/officeart/2005/8/layout/vList5"/>
    <dgm:cxn modelId="{4948405A-0813-4B45-9E4B-4FDAAA146B3F}" type="presParOf" srcId="{42123E70-F04E-E04E-B15A-B5299F9DBCBF}" destId="{2C1BD620-FEFC-D24D-BEF5-3E9557A447F7}" srcOrd="0" destOrd="0" presId="urn:microsoft.com/office/officeart/2005/8/layout/vList5"/>
    <dgm:cxn modelId="{9AED5C65-AE5D-BD4B-94B0-820CFAAAFBCF}" type="presParOf" srcId="{0ABF1C03-F0D5-CB42-9CAF-BC72F9BE8B0E}" destId="{27AEEADA-63D7-9044-9043-CE3CA3BA1EB7}" srcOrd="13" destOrd="0" presId="urn:microsoft.com/office/officeart/2005/8/layout/vList5"/>
    <dgm:cxn modelId="{CF66315D-588F-BB4F-BBAC-C84AECD0FEDE}" type="presParOf" srcId="{0ABF1C03-F0D5-CB42-9CAF-BC72F9BE8B0E}" destId="{54BC0BD5-8715-A448-B220-0CD70333341F}" srcOrd="14" destOrd="0" presId="urn:microsoft.com/office/officeart/2005/8/layout/vList5"/>
    <dgm:cxn modelId="{F8428906-455D-DB41-9DEF-43E76F4B9CEF}" type="presParOf" srcId="{54BC0BD5-8715-A448-B220-0CD70333341F}" destId="{3ACDD1A9-D72F-D744-91DA-5C1F8960D19D}" srcOrd="0" destOrd="0" presId="urn:microsoft.com/office/officeart/2005/8/layout/vList5"/>
    <dgm:cxn modelId="{78C181CE-192A-314E-8D07-B684349979DC}" type="presParOf" srcId="{0ABF1C03-F0D5-CB42-9CAF-BC72F9BE8B0E}" destId="{12034300-9D83-CC45-B0E9-4E6185D0F0E2}" srcOrd="15" destOrd="0" presId="urn:microsoft.com/office/officeart/2005/8/layout/vList5"/>
    <dgm:cxn modelId="{7049CE30-3298-9046-9F77-4402C8A9D31F}" type="presParOf" srcId="{0ABF1C03-F0D5-CB42-9CAF-BC72F9BE8B0E}" destId="{A267A7AA-28FF-8B43-ABE9-607C0EF12A8B}" srcOrd="16" destOrd="0" presId="urn:microsoft.com/office/officeart/2005/8/layout/vList5"/>
    <dgm:cxn modelId="{F1F20208-96C2-024D-9C6A-5EF3BBA894C6}" type="presParOf" srcId="{A267A7AA-28FF-8B43-ABE9-607C0EF12A8B}" destId="{92E2C75B-FFB5-014A-ABD8-26355D4E3482}" srcOrd="0" destOrd="0" presId="urn:microsoft.com/office/officeart/2005/8/layout/vList5"/>
    <dgm:cxn modelId="{217D0156-203F-064E-A804-3295B58F0A31}" type="presParOf" srcId="{0ABF1C03-F0D5-CB42-9CAF-BC72F9BE8B0E}" destId="{01BF575B-AC43-8F47-91AA-0C4AC9994CB7}" srcOrd="17" destOrd="0" presId="urn:microsoft.com/office/officeart/2005/8/layout/vList5"/>
    <dgm:cxn modelId="{D08B2402-B1C5-8944-9C3A-7FC1336E2FDD}" type="presParOf" srcId="{0ABF1C03-F0D5-CB42-9CAF-BC72F9BE8B0E}" destId="{5AB32449-C378-A34E-9C19-CFDB1F128CFA}" srcOrd="18" destOrd="0" presId="urn:microsoft.com/office/officeart/2005/8/layout/vList5"/>
    <dgm:cxn modelId="{36203E29-798F-604D-AB86-C724A5690000}" type="presParOf" srcId="{5AB32449-C378-A34E-9C19-CFDB1F128CFA}" destId="{FD14174B-B78D-B54D-B8D8-AF920DB0C184}" srcOrd="0" destOrd="0" presId="urn:microsoft.com/office/officeart/2005/8/layout/vList5"/>
    <dgm:cxn modelId="{D9B9709C-444C-D345-9989-7C10303DF13D}" type="presParOf" srcId="{0ABF1C03-F0D5-CB42-9CAF-BC72F9BE8B0E}" destId="{9B38E45A-BA3C-E14C-8114-FA7AE7EE5483}" srcOrd="19" destOrd="0" presId="urn:microsoft.com/office/officeart/2005/8/layout/vList5"/>
    <dgm:cxn modelId="{EFED1328-88CA-124A-B4EC-DD74B59B7C9C}" type="presParOf" srcId="{0ABF1C03-F0D5-CB42-9CAF-BC72F9BE8B0E}" destId="{C4006B5E-8647-D54B-B7C4-DCE916BAA4FD}" srcOrd="20" destOrd="0" presId="urn:microsoft.com/office/officeart/2005/8/layout/vList5"/>
    <dgm:cxn modelId="{0282CA30-7516-5646-940F-118C405A0E05}" type="presParOf" srcId="{C4006B5E-8647-D54B-B7C4-DCE916BAA4FD}" destId="{C9D749AA-24BB-B34B-9A9E-99B2F0201020}" srcOrd="0" destOrd="0" presId="urn:microsoft.com/office/officeart/2005/8/layout/vList5"/>
    <dgm:cxn modelId="{2540849B-A2FE-874B-9768-5DF3C5CBA9F9}" type="presParOf" srcId="{0ABF1C03-F0D5-CB42-9CAF-BC72F9BE8B0E}" destId="{855A4E47-2969-F044-8387-9A472ACF5349}" srcOrd="21" destOrd="0" presId="urn:microsoft.com/office/officeart/2005/8/layout/vList5"/>
    <dgm:cxn modelId="{FE3832DD-9083-C945-8D03-FC637706B17F}" type="presParOf" srcId="{0ABF1C03-F0D5-CB42-9CAF-BC72F9BE8B0E}" destId="{6033027F-0CF0-A64D-B785-BED62E6B9DCC}" srcOrd="22" destOrd="0" presId="urn:microsoft.com/office/officeart/2005/8/layout/vList5"/>
    <dgm:cxn modelId="{B9E9E99C-02FA-BD4F-843A-FA7E13538698}" type="presParOf" srcId="{6033027F-0CF0-A64D-B785-BED62E6B9DCC}" destId="{C1DC7D43-C757-9941-B42B-85B367159EDA}"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DC455B9-5F9F-8946-A453-A32641A28780}"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5D539EFB-442E-C84D-8B73-9A9617AEDA4C}">
      <dgm:prSet/>
      <dgm:spPr/>
      <dgm:t>
        <a:bodyPr/>
        <a:lstStyle/>
        <a:p>
          <a:r>
            <a:rPr lang="pt-BR" i="1" dirty="0">
              <a:solidFill>
                <a:schemeClr val="tx2"/>
              </a:solidFill>
            </a:rPr>
            <a:t>1st first</a:t>
          </a:r>
          <a:endParaRPr lang="pt-BR" dirty="0">
            <a:solidFill>
              <a:schemeClr val="tx2"/>
            </a:solidFill>
          </a:endParaRPr>
        </a:p>
      </dgm:t>
    </dgm:pt>
    <dgm:pt modelId="{FB66820D-B518-4146-828D-662C3D477831}" type="parTrans" cxnId="{A219FCDC-73D3-4546-9609-E3F38BB36B19}">
      <dgm:prSet/>
      <dgm:spPr/>
      <dgm:t>
        <a:bodyPr/>
        <a:lstStyle/>
        <a:p>
          <a:endParaRPr lang="pt-BR">
            <a:solidFill>
              <a:schemeClr val="tx2"/>
            </a:solidFill>
          </a:endParaRPr>
        </a:p>
      </dgm:t>
    </dgm:pt>
    <dgm:pt modelId="{D6F179A7-35D6-924C-91B8-00A6F1EFA42A}" type="sibTrans" cxnId="{A219FCDC-73D3-4546-9609-E3F38BB36B19}">
      <dgm:prSet/>
      <dgm:spPr/>
      <dgm:t>
        <a:bodyPr/>
        <a:lstStyle/>
        <a:p>
          <a:endParaRPr lang="pt-BR">
            <a:solidFill>
              <a:schemeClr val="tx2"/>
            </a:solidFill>
          </a:endParaRPr>
        </a:p>
      </dgm:t>
    </dgm:pt>
    <dgm:pt modelId="{C923B16D-55E0-D54E-87C2-2C8F83FE944C}">
      <dgm:prSet/>
      <dgm:spPr/>
      <dgm:t>
        <a:bodyPr/>
        <a:lstStyle/>
        <a:p>
          <a:r>
            <a:rPr lang="pt-BR" i="1" dirty="0">
              <a:solidFill>
                <a:schemeClr val="tx2"/>
              </a:solidFill>
            </a:rPr>
            <a:t>2nd second</a:t>
          </a:r>
          <a:endParaRPr lang="pt-BR" dirty="0">
            <a:solidFill>
              <a:schemeClr val="tx2"/>
            </a:solidFill>
          </a:endParaRPr>
        </a:p>
      </dgm:t>
    </dgm:pt>
    <dgm:pt modelId="{A1A006C2-9A33-7449-8994-D47F6B13AD12}" type="parTrans" cxnId="{F78F8E69-0B20-4A40-B14C-9CEC2B14E021}">
      <dgm:prSet/>
      <dgm:spPr/>
      <dgm:t>
        <a:bodyPr/>
        <a:lstStyle/>
        <a:p>
          <a:endParaRPr lang="pt-BR">
            <a:solidFill>
              <a:schemeClr val="tx2"/>
            </a:solidFill>
          </a:endParaRPr>
        </a:p>
      </dgm:t>
    </dgm:pt>
    <dgm:pt modelId="{2204F307-7D29-6F4B-8B62-EC17F52CD352}" type="sibTrans" cxnId="{F78F8E69-0B20-4A40-B14C-9CEC2B14E021}">
      <dgm:prSet/>
      <dgm:spPr/>
      <dgm:t>
        <a:bodyPr/>
        <a:lstStyle/>
        <a:p>
          <a:endParaRPr lang="pt-BR">
            <a:solidFill>
              <a:schemeClr val="tx2"/>
            </a:solidFill>
          </a:endParaRPr>
        </a:p>
      </dgm:t>
    </dgm:pt>
    <dgm:pt modelId="{6904790E-77F7-B441-962A-23FFAFFD8116}">
      <dgm:prSet/>
      <dgm:spPr/>
      <dgm:t>
        <a:bodyPr/>
        <a:lstStyle/>
        <a:p>
          <a:r>
            <a:rPr lang="pt-BR" i="1" dirty="0">
              <a:solidFill>
                <a:schemeClr val="tx2"/>
              </a:solidFill>
            </a:rPr>
            <a:t>3rd third</a:t>
          </a:r>
          <a:endParaRPr lang="pt-BR" dirty="0">
            <a:solidFill>
              <a:schemeClr val="tx2"/>
            </a:solidFill>
          </a:endParaRPr>
        </a:p>
      </dgm:t>
    </dgm:pt>
    <dgm:pt modelId="{D5C18DA2-508B-7544-8B26-B7F26526D1DD}" type="parTrans" cxnId="{871B0CF5-FBFD-6642-836C-7B2C0BB212BA}">
      <dgm:prSet/>
      <dgm:spPr/>
      <dgm:t>
        <a:bodyPr/>
        <a:lstStyle/>
        <a:p>
          <a:endParaRPr lang="pt-BR">
            <a:solidFill>
              <a:schemeClr val="tx2"/>
            </a:solidFill>
          </a:endParaRPr>
        </a:p>
      </dgm:t>
    </dgm:pt>
    <dgm:pt modelId="{831E52FB-2B21-9143-8157-1EC28CAF7080}" type="sibTrans" cxnId="{871B0CF5-FBFD-6642-836C-7B2C0BB212BA}">
      <dgm:prSet/>
      <dgm:spPr/>
      <dgm:t>
        <a:bodyPr/>
        <a:lstStyle/>
        <a:p>
          <a:endParaRPr lang="pt-BR">
            <a:solidFill>
              <a:schemeClr val="tx2"/>
            </a:solidFill>
          </a:endParaRPr>
        </a:p>
      </dgm:t>
    </dgm:pt>
    <dgm:pt modelId="{A9847D8E-2BEA-9E47-8392-72B81F3B1E2B}">
      <dgm:prSet/>
      <dgm:spPr/>
      <dgm:t>
        <a:bodyPr/>
        <a:lstStyle/>
        <a:p>
          <a:r>
            <a:rPr lang="pt-BR" i="1" dirty="0">
              <a:solidFill>
                <a:schemeClr val="tx2"/>
              </a:solidFill>
            </a:rPr>
            <a:t>4th fourth</a:t>
          </a:r>
          <a:endParaRPr lang="pt-BR" dirty="0">
            <a:solidFill>
              <a:schemeClr val="tx2"/>
            </a:solidFill>
          </a:endParaRPr>
        </a:p>
      </dgm:t>
    </dgm:pt>
    <dgm:pt modelId="{CFDD3B18-7E9B-2F45-A3DF-24B862FD4553}" type="parTrans" cxnId="{C8C8D820-A832-1B4C-A249-A3626D33F692}">
      <dgm:prSet/>
      <dgm:spPr/>
      <dgm:t>
        <a:bodyPr/>
        <a:lstStyle/>
        <a:p>
          <a:endParaRPr lang="pt-BR">
            <a:solidFill>
              <a:schemeClr val="tx2"/>
            </a:solidFill>
          </a:endParaRPr>
        </a:p>
      </dgm:t>
    </dgm:pt>
    <dgm:pt modelId="{C62E71D7-7C3D-0742-B5B0-DDC7046CB939}" type="sibTrans" cxnId="{C8C8D820-A832-1B4C-A249-A3626D33F692}">
      <dgm:prSet/>
      <dgm:spPr/>
      <dgm:t>
        <a:bodyPr/>
        <a:lstStyle/>
        <a:p>
          <a:endParaRPr lang="pt-BR">
            <a:solidFill>
              <a:schemeClr val="tx2"/>
            </a:solidFill>
          </a:endParaRPr>
        </a:p>
      </dgm:t>
    </dgm:pt>
    <dgm:pt modelId="{6E9EF48F-2BA9-0B49-A9EF-AF7D7BB6B28E}">
      <dgm:prSet/>
      <dgm:spPr/>
      <dgm:t>
        <a:bodyPr/>
        <a:lstStyle/>
        <a:p>
          <a:r>
            <a:rPr lang="pt-BR" i="1">
              <a:solidFill>
                <a:schemeClr val="tx2"/>
              </a:solidFill>
            </a:rPr>
            <a:t>5th fifth</a:t>
          </a:r>
          <a:endParaRPr lang="pt-BR">
            <a:solidFill>
              <a:schemeClr val="tx2"/>
            </a:solidFill>
          </a:endParaRPr>
        </a:p>
      </dgm:t>
    </dgm:pt>
    <dgm:pt modelId="{9D07F627-F828-1642-AF8B-155A032F809F}" type="parTrans" cxnId="{9858B1F9-AC4B-AD48-8465-9A37AFE6C035}">
      <dgm:prSet/>
      <dgm:spPr/>
      <dgm:t>
        <a:bodyPr/>
        <a:lstStyle/>
        <a:p>
          <a:endParaRPr lang="pt-BR">
            <a:solidFill>
              <a:schemeClr val="tx2"/>
            </a:solidFill>
          </a:endParaRPr>
        </a:p>
      </dgm:t>
    </dgm:pt>
    <dgm:pt modelId="{AC1C7074-44D2-684B-9CA0-BAC16887EC53}" type="sibTrans" cxnId="{9858B1F9-AC4B-AD48-8465-9A37AFE6C035}">
      <dgm:prSet/>
      <dgm:spPr/>
      <dgm:t>
        <a:bodyPr/>
        <a:lstStyle/>
        <a:p>
          <a:endParaRPr lang="pt-BR">
            <a:solidFill>
              <a:schemeClr val="tx2"/>
            </a:solidFill>
          </a:endParaRPr>
        </a:p>
      </dgm:t>
    </dgm:pt>
    <dgm:pt modelId="{481ADB08-612A-EA47-BA25-0BFBE2256FA8}">
      <dgm:prSet/>
      <dgm:spPr/>
      <dgm:t>
        <a:bodyPr/>
        <a:lstStyle/>
        <a:p>
          <a:r>
            <a:rPr lang="pt-BR" i="1">
              <a:solidFill>
                <a:schemeClr val="tx2"/>
              </a:solidFill>
            </a:rPr>
            <a:t>6th sixth</a:t>
          </a:r>
          <a:endParaRPr lang="pt-BR">
            <a:solidFill>
              <a:schemeClr val="tx2"/>
            </a:solidFill>
          </a:endParaRPr>
        </a:p>
      </dgm:t>
    </dgm:pt>
    <dgm:pt modelId="{D4128D7B-52E0-C84B-81D2-53E2F92DA92F}" type="parTrans" cxnId="{197B2EE0-08F5-294B-A8E7-672C77F02BB6}">
      <dgm:prSet/>
      <dgm:spPr/>
      <dgm:t>
        <a:bodyPr/>
        <a:lstStyle/>
        <a:p>
          <a:endParaRPr lang="pt-BR">
            <a:solidFill>
              <a:schemeClr val="tx2"/>
            </a:solidFill>
          </a:endParaRPr>
        </a:p>
      </dgm:t>
    </dgm:pt>
    <dgm:pt modelId="{5FDDBD07-FE6A-514B-AA0B-C502AF4E6D0B}" type="sibTrans" cxnId="{197B2EE0-08F5-294B-A8E7-672C77F02BB6}">
      <dgm:prSet/>
      <dgm:spPr/>
      <dgm:t>
        <a:bodyPr/>
        <a:lstStyle/>
        <a:p>
          <a:endParaRPr lang="pt-BR">
            <a:solidFill>
              <a:schemeClr val="tx2"/>
            </a:solidFill>
          </a:endParaRPr>
        </a:p>
      </dgm:t>
    </dgm:pt>
    <dgm:pt modelId="{E31163D5-F206-984F-885F-72FE77276051}">
      <dgm:prSet/>
      <dgm:spPr/>
      <dgm:t>
        <a:bodyPr/>
        <a:lstStyle/>
        <a:p>
          <a:r>
            <a:rPr lang="pt-BR" i="1">
              <a:solidFill>
                <a:schemeClr val="tx2"/>
              </a:solidFill>
            </a:rPr>
            <a:t>7th seventh</a:t>
          </a:r>
          <a:endParaRPr lang="pt-BR">
            <a:solidFill>
              <a:schemeClr val="tx2"/>
            </a:solidFill>
          </a:endParaRPr>
        </a:p>
      </dgm:t>
    </dgm:pt>
    <dgm:pt modelId="{293ABD67-5019-0540-B089-0D4B820B2E91}" type="parTrans" cxnId="{1A059193-535F-8849-A266-D9D5D91DA4A5}">
      <dgm:prSet/>
      <dgm:spPr/>
      <dgm:t>
        <a:bodyPr/>
        <a:lstStyle/>
        <a:p>
          <a:endParaRPr lang="pt-BR">
            <a:solidFill>
              <a:schemeClr val="tx2"/>
            </a:solidFill>
          </a:endParaRPr>
        </a:p>
      </dgm:t>
    </dgm:pt>
    <dgm:pt modelId="{B88CC2B7-5D5C-4C44-8EE5-6F5B873B3488}" type="sibTrans" cxnId="{1A059193-535F-8849-A266-D9D5D91DA4A5}">
      <dgm:prSet/>
      <dgm:spPr/>
      <dgm:t>
        <a:bodyPr/>
        <a:lstStyle/>
        <a:p>
          <a:endParaRPr lang="pt-BR">
            <a:solidFill>
              <a:schemeClr val="tx2"/>
            </a:solidFill>
          </a:endParaRPr>
        </a:p>
      </dgm:t>
    </dgm:pt>
    <dgm:pt modelId="{C0111902-6A25-2A4A-8053-E2F1102C0E46}">
      <dgm:prSet/>
      <dgm:spPr/>
      <dgm:t>
        <a:bodyPr/>
        <a:lstStyle/>
        <a:p>
          <a:r>
            <a:rPr lang="pt-BR" i="1">
              <a:solidFill>
                <a:schemeClr val="tx2"/>
              </a:solidFill>
            </a:rPr>
            <a:t>8th eighth</a:t>
          </a:r>
          <a:endParaRPr lang="pt-BR">
            <a:solidFill>
              <a:schemeClr val="tx2"/>
            </a:solidFill>
          </a:endParaRPr>
        </a:p>
      </dgm:t>
    </dgm:pt>
    <dgm:pt modelId="{73977D69-ECE3-0E4B-AE61-B76BAA8445EC}" type="parTrans" cxnId="{5F03BB5D-0FFE-1247-927F-51A252099E28}">
      <dgm:prSet/>
      <dgm:spPr/>
      <dgm:t>
        <a:bodyPr/>
        <a:lstStyle/>
        <a:p>
          <a:endParaRPr lang="pt-BR">
            <a:solidFill>
              <a:schemeClr val="tx2"/>
            </a:solidFill>
          </a:endParaRPr>
        </a:p>
      </dgm:t>
    </dgm:pt>
    <dgm:pt modelId="{17EEB98B-D87F-E440-AF3D-5CBBB64C0181}" type="sibTrans" cxnId="{5F03BB5D-0FFE-1247-927F-51A252099E28}">
      <dgm:prSet/>
      <dgm:spPr/>
      <dgm:t>
        <a:bodyPr/>
        <a:lstStyle/>
        <a:p>
          <a:endParaRPr lang="pt-BR">
            <a:solidFill>
              <a:schemeClr val="tx2"/>
            </a:solidFill>
          </a:endParaRPr>
        </a:p>
      </dgm:t>
    </dgm:pt>
    <dgm:pt modelId="{E087745A-9286-AB42-BD5A-FD52CF626A24}">
      <dgm:prSet/>
      <dgm:spPr/>
      <dgm:t>
        <a:bodyPr/>
        <a:lstStyle/>
        <a:p>
          <a:r>
            <a:rPr lang="pt-BR" i="1">
              <a:solidFill>
                <a:schemeClr val="tx2"/>
              </a:solidFill>
            </a:rPr>
            <a:t>9th ninth</a:t>
          </a:r>
          <a:endParaRPr lang="pt-BR">
            <a:solidFill>
              <a:schemeClr val="tx2"/>
            </a:solidFill>
          </a:endParaRPr>
        </a:p>
      </dgm:t>
    </dgm:pt>
    <dgm:pt modelId="{55F11A11-D6E9-6A4E-B472-5B9AA353E70F}" type="parTrans" cxnId="{0F81C817-B1BD-0942-9480-58D91D6469B5}">
      <dgm:prSet/>
      <dgm:spPr/>
      <dgm:t>
        <a:bodyPr/>
        <a:lstStyle/>
        <a:p>
          <a:endParaRPr lang="pt-BR">
            <a:solidFill>
              <a:schemeClr val="tx2"/>
            </a:solidFill>
          </a:endParaRPr>
        </a:p>
      </dgm:t>
    </dgm:pt>
    <dgm:pt modelId="{803866E3-A07B-CD43-9B1C-25FA209D5280}" type="sibTrans" cxnId="{0F81C817-B1BD-0942-9480-58D91D6469B5}">
      <dgm:prSet/>
      <dgm:spPr/>
      <dgm:t>
        <a:bodyPr/>
        <a:lstStyle/>
        <a:p>
          <a:endParaRPr lang="pt-BR">
            <a:solidFill>
              <a:schemeClr val="tx2"/>
            </a:solidFill>
          </a:endParaRPr>
        </a:p>
      </dgm:t>
    </dgm:pt>
    <dgm:pt modelId="{A8861D93-A9A4-1A42-A665-F48BA23AC74F}">
      <dgm:prSet/>
      <dgm:spPr/>
      <dgm:t>
        <a:bodyPr/>
        <a:lstStyle/>
        <a:p>
          <a:r>
            <a:rPr lang="pt-BR" i="1">
              <a:solidFill>
                <a:schemeClr val="tx2"/>
              </a:solidFill>
            </a:rPr>
            <a:t>10th tenth</a:t>
          </a:r>
          <a:endParaRPr lang="pt-BR">
            <a:solidFill>
              <a:schemeClr val="tx2"/>
            </a:solidFill>
          </a:endParaRPr>
        </a:p>
      </dgm:t>
    </dgm:pt>
    <dgm:pt modelId="{B5814E4F-F0D1-A54D-8777-41A828DF320A}" type="parTrans" cxnId="{F88A97E1-EFE4-8445-8414-DC6F1051A0CC}">
      <dgm:prSet/>
      <dgm:spPr/>
      <dgm:t>
        <a:bodyPr/>
        <a:lstStyle/>
        <a:p>
          <a:endParaRPr lang="pt-BR">
            <a:solidFill>
              <a:schemeClr val="tx2"/>
            </a:solidFill>
          </a:endParaRPr>
        </a:p>
      </dgm:t>
    </dgm:pt>
    <dgm:pt modelId="{4102A858-2744-8748-A2C2-6FBBD4F52377}" type="sibTrans" cxnId="{F88A97E1-EFE4-8445-8414-DC6F1051A0CC}">
      <dgm:prSet/>
      <dgm:spPr/>
      <dgm:t>
        <a:bodyPr/>
        <a:lstStyle/>
        <a:p>
          <a:endParaRPr lang="pt-BR">
            <a:solidFill>
              <a:schemeClr val="tx2"/>
            </a:solidFill>
          </a:endParaRPr>
        </a:p>
      </dgm:t>
    </dgm:pt>
    <dgm:pt modelId="{44A3AFB2-C446-9347-855F-32EF08987251}" type="pres">
      <dgm:prSet presAssocID="{CDC455B9-5F9F-8946-A453-A32641A28780}" presName="Name0" presStyleCnt="0">
        <dgm:presLayoutVars>
          <dgm:dir/>
          <dgm:animLvl val="lvl"/>
          <dgm:resizeHandles val="exact"/>
        </dgm:presLayoutVars>
      </dgm:prSet>
      <dgm:spPr/>
    </dgm:pt>
    <dgm:pt modelId="{FB8ED111-A2E6-F84E-90BD-5E490F237228}" type="pres">
      <dgm:prSet presAssocID="{5D539EFB-442E-C84D-8B73-9A9617AEDA4C}" presName="linNode" presStyleCnt="0"/>
      <dgm:spPr/>
    </dgm:pt>
    <dgm:pt modelId="{5C3B0A02-29EE-4E4A-8D4B-E227638139BC}" type="pres">
      <dgm:prSet presAssocID="{5D539EFB-442E-C84D-8B73-9A9617AEDA4C}" presName="parentText" presStyleLbl="node1" presStyleIdx="0" presStyleCnt="10">
        <dgm:presLayoutVars>
          <dgm:chMax val="1"/>
          <dgm:bulletEnabled val="1"/>
        </dgm:presLayoutVars>
      </dgm:prSet>
      <dgm:spPr/>
    </dgm:pt>
    <dgm:pt modelId="{A4078A9D-CCF0-F241-8D4C-2188C337FFFE}" type="pres">
      <dgm:prSet presAssocID="{D6F179A7-35D6-924C-91B8-00A6F1EFA42A}" presName="sp" presStyleCnt="0"/>
      <dgm:spPr/>
    </dgm:pt>
    <dgm:pt modelId="{A7D15A91-3F9A-4944-A6ED-C95B2288F081}" type="pres">
      <dgm:prSet presAssocID="{C923B16D-55E0-D54E-87C2-2C8F83FE944C}" presName="linNode" presStyleCnt="0"/>
      <dgm:spPr/>
    </dgm:pt>
    <dgm:pt modelId="{029FCD34-B0E7-A14C-8F21-CFC1DF8ED19D}" type="pres">
      <dgm:prSet presAssocID="{C923B16D-55E0-D54E-87C2-2C8F83FE944C}" presName="parentText" presStyleLbl="node1" presStyleIdx="1" presStyleCnt="10">
        <dgm:presLayoutVars>
          <dgm:chMax val="1"/>
          <dgm:bulletEnabled val="1"/>
        </dgm:presLayoutVars>
      </dgm:prSet>
      <dgm:spPr/>
    </dgm:pt>
    <dgm:pt modelId="{DCA2129A-5522-BD4E-8C4A-587AABDC72BC}" type="pres">
      <dgm:prSet presAssocID="{2204F307-7D29-6F4B-8B62-EC17F52CD352}" presName="sp" presStyleCnt="0"/>
      <dgm:spPr/>
    </dgm:pt>
    <dgm:pt modelId="{970926BE-29CB-C340-945E-32F123EA4CCF}" type="pres">
      <dgm:prSet presAssocID="{6904790E-77F7-B441-962A-23FFAFFD8116}" presName="linNode" presStyleCnt="0"/>
      <dgm:spPr/>
    </dgm:pt>
    <dgm:pt modelId="{C4C67376-A5D3-0A4A-B8C8-9455FBB0C89A}" type="pres">
      <dgm:prSet presAssocID="{6904790E-77F7-B441-962A-23FFAFFD8116}" presName="parentText" presStyleLbl="node1" presStyleIdx="2" presStyleCnt="10">
        <dgm:presLayoutVars>
          <dgm:chMax val="1"/>
          <dgm:bulletEnabled val="1"/>
        </dgm:presLayoutVars>
      </dgm:prSet>
      <dgm:spPr/>
    </dgm:pt>
    <dgm:pt modelId="{A3F34591-746D-FE43-BD7D-455D785FFDD6}" type="pres">
      <dgm:prSet presAssocID="{831E52FB-2B21-9143-8157-1EC28CAF7080}" presName="sp" presStyleCnt="0"/>
      <dgm:spPr/>
    </dgm:pt>
    <dgm:pt modelId="{145BD075-777D-7540-9FCE-72C474F5035B}" type="pres">
      <dgm:prSet presAssocID="{A9847D8E-2BEA-9E47-8392-72B81F3B1E2B}" presName="linNode" presStyleCnt="0"/>
      <dgm:spPr/>
    </dgm:pt>
    <dgm:pt modelId="{4D500F13-9703-0549-96C8-840E96F12715}" type="pres">
      <dgm:prSet presAssocID="{A9847D8E-2BEA-9E47-8392-72B81F3B1E2B}" presName="parentText" presStyleLbl="node1" presStyleIdx="3" presStyleCnt="10">
        <dgm:presLayoutVars>
          <dgm:chMax val="1"/>
          <dgm:bulletEnabled val="1"/>
        </dgm:presLayoutVars>
      </dgm:prSet>
      <dgm:spPr/>
    </dgm:pt>
    <dgm:pt modelId="{AC00A53D-D198-9946-9D48-7B9BA76822B7}" type="pres">
      <dgm:prSet presAssocID="{C62E71D7-7C3D-0742-B5B0-DDC7046CB939}" presName="sp" presStyleCnt="0"/>
      <dgm:spPr/>
    </dgm:pt>
    <dgm:pt modelId="{A81E233D-DB6A-C54B-A762-8B1080CEABFD}" type="pres">
      <dgm:prSet presAssocID="{6E9EF48F-2BA9-0B49-A9EF-AF7D7BB6B28E}" presName="linNode" presStyleCnt="0"/>
      <dgm:spPr/>
    </dgm:pt>
    <dgm:pt modelId="{F5019CA8-E40F-F14A-B805-16D13F02BD35}" type="pres">
      <dgm:prSet presAssocID="{6E9EF48F-2BA9-0B49-A9EF-AF7D7BB6B28E}" presName="parentText" presStyleLbl="node1" presStyleIdx="4" presStyleCnt="10">
        <dgm:presLayoutVars>
          <dgm:chMax val="1"/>
          <dgm:bulletEnabled val="1"/>
        </dgm:presLayoutVars>
      </dgm:prSet>
      <dgm:spPr/>
    </dgm:pt>
    <dgm:pt modelId="{DA96BB8C-B3AE-0E48-90AB-6DB024D2588E}" type="pres">
      <dgm:prSet presAssocID="{AC1C7074-44D2-684B-9CA0-BAC16887EC53}" presName="sp" presStyleCnt="0"/>
      <dgm:spPr/>
    </dgm:pt>
    <dgm:pt modelId="{C6689BD3-0DAC-064D-BB87-3E6C817E0A88}" type="pres">
      <dgm:prSet presAssocID="{481ADB08-612A-EA47-BA25-0BFBE2256FA8}" presName="linNode" presStyleCnt="0"/>
      <dgm:spPr/>
    </dgm:pt>
    <dgm:pt modelId="{A4B477CB-0146-5843-BF6F-37A34A43BA85}" type="pres">
      <dgm:prSet presAssocID="{481ADB08-612A-EA47-BA25-0BFBE2256FA8}" presName="parentText" presStyleLbl="node1" presStyleIdx="5" presStyleCnt="10">
        <dgm:presLayoutVars>
          <dgm:chMax val="1"/>
          <dgm:bulletEnabled val="1"/>
        </dgm:presLayoutVars>
      </dgm:prSet>
      <dgm:spPr/>
    </dgm:pt>
    <dgm:pt modelId="{46043CFC-C120-6A48-AC7E-20247D0AF14E}" type="pres">
      <dgm:prSet presAssocID="{5FDDBD07-FE6A-514B-AA0B-C502AF4E6D0B}" presName="sp" presStyleCnt="0"/>
      <dgm:spPr/>
    </dgm:pt>
    <dgm:pt modelId="{B4254D82-A30D-D44D-9593-00E7F37EA94A}" type="pres">
      <dgm:prSet presAssocID="{E31163D5-F206-984F-885F-72FE77276051}" presName="linNode" presStyleCnt="0"/>
      <dgm:spPr/>
    </dgm:pt>
    <dgm:pt modelId="{BEE940BC-697F-7C4E-9C79-22CC2C2FBABA}" type="pres">
      <dgm:prSet presAssocID="{E31163D5-F206-984F-885F-72FE77276051}" presName="parentText" presStyleLbl="node1" presStyleIdx="6" presStyleCnt="10">
        <dgm:presLayoutVars>
          <dgm:chMax val="1"/>
          <dgm:bulletEnabled val="1"/>
        </dgm:presLayoutVars>
      </dgm:prSet>
      <dgm:spPr/>
    </dgm:pt>
    <dgm:pt modelId="{48D83200-800D-7C46-8C40-797F421A47D9}" type="pres">
      <dgm:prSet presAssocID="{B88CC2B7-5D5C-4C44-8EE5-6F5B873B3488}" presName="sp" presStyleCnt="0"/>
      <dgm:spPr/>
    </dgm:pt>
    <dgm:pt modelId="{C3443AB6-AA9A-6A47-8CA2-FE293ED5E0FA}" type="pres">
      <dgm:prSet presAssocID="{C0111902-6A25-2A4A-8053-E2F1102C0E46}" presName="linNode" presStyleCnt="0"/>
      <dgm:spPr/>
    </dgm:pt>
    <dgm:pt modelId="{13591A75-789D-2446-9D57-F584CF465F65}" type="pres">
      <dgm:prSet presAssocID="{C0111902-6A25-2A4A-8053-E2F1102C0E46}" presName="parentText" presStyleLbl="node1" presStyleIdx="7" presStyleCnt="10">
        <dgm:presLayoutVars>
          <dgm:chMax val="1"/>
          <dgm:bulletEnabled val="1"/>
        </dgm:presLayoutVars>
      </dgm:prSet>
      <dgm:spPr/>
    </dgm:pt>
    <dgm:pt modelId="{8C30A855-A376-674A-8557-559E4F82C2C4}" type="pres">
      <dgm:prSet presAssocID="{17EEB98B-D87F-E440-AF3D-5CBBB64C0181}" presName="sp" presStyleCnt="0"/>
      <dgm:spPr/>
    </dgm:pt>
    <dgm:pt modelId="{23B1F405-06A2-E246-A738-9138DA2D5B99}" type="pres">
      <dgm:prSet presAssocID="{E087745A-9286-AB42-BD5A-FD52CF626A24}" presName="linNode" presStyleCnt="0"/>
      <dgm:spPr/>
    </dgm:pt>
    <dgm:pt modelId="{ADC8DCFD-E9E5-BB43-8226-6C4EAF92948A}" type="pres">
      <dgm:prSet presAssocID="{E087745A-9286-AB42-BD5A-FD52CF626A24}" presName="parentText" presStyleLbl="node1" presStyleIdx="8" presStyleCnt="10">
        <dgm:presLayoutVars>
          <dgm:chMax val="1"/>
          <dgm:bulletEnabled val="1"/>
        </dgm:presLayoutVars>
      </dgm:prSet>
      <dgm:spPr/>
    </dgm:pt>
    <dgm:pt modelId="{EF34D2BD-F3E5-1046-82E9-4648114F2603}" type="pres">
      <dgm:prSet presAssocID="{803866E3-A07B-CD43-9B1C-25FA209D5280}" presName="sp" presStyleCnt="0"/>
      <dgm:spPr/>
    </dgm:pt>
    <dgm:pt modelId="{742B992F-61C3-E54D-B931-9308CE21354B}" type="pres">
      <dgm:prSet presAssocID="{A8861D93-A9A4-1A42-A665-F48BA23AC74F}" presName="linNode" presStyleCnt="0"/>
      <dgm:spPr/>
    </dgm:pt>
    <dgm:pt modelId="{6898AE60-1CB9-0D4D-8BB2-7188648BDCBD}" type="pres">
      <dgm:prSet presAssocID="{A8861D93-A9A4-1A42-A665-F48BA23AC74F}" presName="parentText" presStyleLbl="node1" presStyleIdx="9" presStyleCnt="10">
        <dgm:presLayoutVars>
          <dgm:chMax val="1"/>
          <dgm:bulletEnabled val="1"/>
        </dgm:presLayoutVars>
      </dgm:prSet>
      <dgm:spPr/>
    </dgm:pt>
  </dgm:ptLst>
  <dgm:cxnLst>
    <dgm:cxn modelId="{9A492000-5458-F840-9AD4-46EF2CD58A5C}" type="presOf" srcId="{6E9EF48F-2BA9-0B49-A9EF-AF7D7BB6B28E}" destId="{F5019CA8-E40F-F14A-B805-16D13F02BD35}" srcOrd="0" destOrd="0" presId="urn:microsoft.com/office/officeart/2005/8/layout/vList5"/>
    <dgm:cxn modelId="{0F81C817-B1BD-0942-9480-58D91D6469B5}" srcId="{CDC455B9-5F9F-8946-A453-A32641A28780}" destId="{E087745A-9286-AB42-BD5A-FD52CF626A24}" srcOrd="8" destOrd="0" parTransId="{55F11A11-D6E9-6A4E-B472-5B9AA353E70F}" sibTransId="{803866E3-A07B-CD43-9B1C-25FA209D5280}"/>
    <dgm:cxn modelId="{EA7DB51A-DE24-614A-9FB0-D26228985027}" type="presOf" srcId="{C923B16D-55E0-D54E-87C2-2C8F83FE944C}" destId="{029FCD34-B0E7-A14C-8F21-CFC1DF8ED19D}" srcOrd="0" destOrd="0" presId="urn:microsoft.com/office/officeart/2005/8/layout/vList5"/>
    <dgm:cxn modelId="{8592381E-5895-2F4C-A33F-F72535ABB92A}" type="presOf" srcId="{481ADB08-612A-EA47-BA25-0BFBE2256FA8}" destId="{A4B477CB-0146-5843-BF6F-37A34A43BA85}" srcOrd="0" destOrd="0" presId="urn:microsoft.com/office/officeart/2005/8/layout/vList5"/>
    <dgm:cxn modelId="{C8C8D820-A832-1B4C-A249-A3626D33F692}" srcId="{CDC455B9-5F9F-8946-A453-A32641A28780}" destId="{A9847D8E-2BEA-9E47-8392-72B81F3B1E2B}" srcOrd="3" destOrd="0" parTransId="{CFDD3B18-7E9B-2F45-A3DF-24B862FD4553}" sibTransId="{C62E71D7-7C3D-0742-B5B0-DDC7046CB939}"/>
    <dgm:cxn modelId="{113C022F-4B7B-BD47-8021-8D09B764591B}" type="presOf" srcId="{6904790E-77F7-B441-962A-23FFAFFD8116}" destId="{C4C67376-A5D3-0A4A-B8C8-9455FBB0C89A}" srcOrd="0" destOrd="0" presId="urn:microsoft.com/office/officeart/2005/8/layout/vList5"/>
    <dgm:cxn modelId="{74B0C03E-8561-5D4E-90DD-473369F5CCD9}" type="presOf" srcId="{E31163D5-F206-984F-885F-72FE77276051}" destId="{BEE940BC-697F-7C4E-9C79-22CC2C2FBABA}" srcOrd="0" destOrd="0" presId="urn:microsoft.com/office/officeart/2005/8/layout/vList5"/>
    <dgm:cxn modelId="{BE159346-BFFD-1345-AB67-48C637E7D339}" type="presOf" srcId="{E087745A-9286-AB42-BD5A-FD52CF626A24}" destId="{ADC8DCFD-E9E5-BB43-8226-6C4EAF92948A}" srcOrd="0" destOrd="0" presId="urn:microsoft.com/office/officeart/2005/8/layout/vList5"/>
    <dgm:cxn modelId="{5D12AA54-F1E8-004E-B7F3-3558C21E6776}" type="presOf" srcId="{5D539EFB-442E-C84D-8B73-9A9617AEDA4C}" destId="{5C3B0A02-29EE-4E4A-8D4B-E227638139BC}" srcOrd="0" destOrd="0" presId="urn:microsoft.com/office/officeart/2005/8/layout/vList5"/>
    <dgm:cxn modelId="{5F03BB5D-0FFE-1247-927F-51A252099E28}" srcId="{CDC455B9-5F9F-8946-A453-A32641A28780}" destId="{C0111902-6A25-2A4A-8053-E2F1102C0E46}" srcOrd="7" destOrd="0" parTransId="{73977D69-ECE3-0E4B-AE61-B76BAA8445EC}" sibTransId="{17EEB98B-D87F-E440-AF3D-5CBBB64C0181}"/>
    <dgm:cxn modelId="{F78F8E69-0B20-4A40-B14C-9CEC2B14E021}" srcId="{CDC455B9-5F9F-8946-A453-A32641A28780}" destId="{C923B16D-55E0-D54E-87C2-2C8F83FE944C}" srcOrd="1" destOrd="0" parTransId="{A1A006C2-9A33-7449-8994-D47F6B13AD12}" sibTransId="{2204F307-7D29-6F4B-8B62-EC17F52CD352}"/>
    <dgm:cxn modelId="{F3520D7E-CA8D-244D-ABF7-761921163459}" type="presOf" srcId="{C0111902-6A25-2A4A-8053-E2F1102C0E46}" destId="{13591A75-789D-2446-9D57-F584CF465F65}" srcOrd="0" destOrd="0" presId="urn:microsoft.com/office/officeart/2005/8/layout/vList5"/>
    <dgm:cxn modelId="{1A059193-535F-8849-A266-D9D5D91DA4A5}" srcId="{CDC455B9-5F9F-8946-A453-A32641A28780}" destId="{E31163D5-F206-984F-885F-72FE77276051}" srcOrd="6" destOrd="0" parTransId="{293ABD67-5019-0540-B089-0D4B820B2E91}" sibTransId="{B88CC2B7-5D5C-4C44-8EE5-6F5B873B3488}"/>
    <dgm:cxn modelId="{61F38498-90F4-3F44-8C79-B5984CAFCA1B}" type="presOf" srcId="{CDC455B9-5F9F-8946-A453-A32641A28780}" destId="{44A3AFB2-C446-9347-855F-32EF08987251}" srcOrd="0" destOrd="0" presId="urn:microsoft.com/office/officeart/2005/8/layout/vList5"/>
    <dgm:cxn modelId="{5DACFDC8-4416-694A-B566-F10DFF3C66A8}" type="presOf" srcId="{A8861D93-A9A4-1A42-A665-F48BA23AC74F}" destId="{6898AE60-1CB9-0D4D-8BB2-7188648BDCBD}" srcOrd="0" destOrd="0" presId="urn:microsoft.com/office/officeart/2005/8/layout/vList5"/>
    <dgm:cxn modelId="{A219FCDC-73D3-4546-9609-E3F38BB36B19}" srcId="{CDC455B9-5F9F-8946-A453-A32641A28780}" destId="{5D539EFB-442E-C84D-8B73-9A9617AEDA4C}" srcOrd="0" destOrd="0" parTransId="{FB66820D-B518-4146-828D-662C3D477831}" sibTransId="{D6F179A7-35D6-924C-91B8-00A6F1EFA42A}"/>
    <dgm:cxn modelId="{197B2EE0-08F5-294B-A8E7-672C77F02BB6}" srcId="{CDC455B9-5F9F-8946-A453-A32641A28780}" destId="{481ADB08-612A-EA47-BA25-0BFBE2256FA8}" srcOrd="5" destOrd="0" parTransId="{D4128D7B-52E0-C84B-81D2-53E2F92DA92F}" sibTransId="{5FDDBD07-FE6A-514B-AA0B-C502AF4E6D0B}"/>
    <dgm:cxn modelId="{F88A97E1-EFE4-8445-8414-DC6F1051A0CC}" srcId="{CDC455B9-5F9F-8946-A453-A32641A28780}" destId="{A8861D93-A9A4-1A42-A665-F48BA23AC74F}" srcOrd="9" destOrd="0" parTransId="{B5814E4F-F0D1-A54D-8777-41A828DF320A}" sibTransId="{4102A858-2744-8748-A2C2-6FBBD4F52377}"/>
    <dgm:cxn modelId="{4950C6EC-B204-AB48-8213-728F775F6E30}" type="presOf" srcId="{A9847D8E-2BEA-9E47-8392-72B81F3B1E2B}" destId="{4D500F13-9703-0549-96C8-840E96F12715}" srcOrd="0" destOrd="0" presId="urn:microsoft.com/office/officeart/2005/8/layout/vList5"/>
    <dgm:cxn modelId="{871B0CF5-FBFD-6642-836C-7B2C0BB212BA}" srcId="{CDC455B9-5F9F-8946-A453-A32641A28780}" destId="{6904790E-77F7-B441-962A-23FFAFFD8116}" srcOrd="2" destOrd="0" parTransId="{D5C18DA2-508B-7544-8B26-B7F26526D1DD}" sibTransId="{831E52FB-2B21-9143-8157-1EC28CAF7080}"/>
    <dgm:cxn modelId="{9858B1F9-AC4B-AD48-8465-9A37AFE6C035}" srcId="{CDC455B9-5F9F-8946-A453-A32641A28780}" destId="{6E9EF48F-2BA9-0B49-A9EF-AF7D7BB6B28E}" srcOrd="4" destOrd="0" parTransId="{9D07F627-F828-1642-AF8B-155A032F809F}" sibTransId="{AC1C7074-44D2-684B-9CA0-BAC16887EC53}"/>
    <dgm:cxn modelId="{FCE7B987-14B1-3E41-AFF2-538AEB4AE9CF}" type="presParOf" srcId="{44A3AFB2-C446-9347-855F-32EF08987251}" destId="{FB8ED111-A2E6-F84E-90BD-5E490F237228}" srcOrd="0" destOrd="0" presId="urn:microsoft.com/office/officeart/2005/8/layout/vList5"/>
    <dgm:cxn modelId="{CFB6E1F5-6F73-ED4A-B548-B31233CE50DB}" type="presParOf" srcId="{FB8ED111-A2E6-F84E-90BD-5E490F237228}" destId="{5C3B0A02-29EE-4E4A-8D4B-E227638139BC}" srcOrd="0" destOrd="0" presId="urn:microsoft.com/office/officeart/2005/8/layout/vList5"/>
    <dgm:cxn modelId="{14981216-9D5E-8448-9AFA-073980D2FD11}" type="presParOf" srcId="{44A3AFB2-C446-9347-855F-32EF08987251}" destId="{A4078A9D-CCF0-F241-8D4C-2188C337FFFE}" srcOrd="1" destOrd="0" presId="urn:microsoft.com/office/officeart/2005/8/layout/vList5"/>
    <dgm:cxn modelId="{038312FC-4103-B14A-9635-6EEE0164495D}" type="presParOf" srcId="{44A3AFB2-C446-9347-855F-32EF08987251}" destId="{A7D15A91-3F9A-4944-A6ED-C95B2288F081}" srcOrd="2" destOrd="0" presId="urn:microsoft.com/office/officeart/2005/8/layout/vList5"/>
    <dgm:cxn modelId="{638EF2C0-98DC-0A49-9321-BA46D5D94DD0}" type="presParOf" srcId="{A7D15A91-3F9A-4944-A6ED-C95B2288F081}" destId="{029FCD34-B0E7-A14C-8F21-CFC1DF8ED19D}" srcOrd="0" destOrd="0" presId="urn:microsoft.com/office/officeart/2005/8/layout/vList5"/>
    <dgm:cxn modelId="{F7C834D2-A6A1-C647-84D8-185E317DB5F8}" type="presParOf" srcId="{44A3AFB2-C446-9347-855F-32EF08987251}" destId="{DCA2129A-5522-BD4E-8C4A-587AABDC72BC}" srcOrd="3" destOrd="0" presId="urn:microsoft.com/office/officeart/2005/8/layout/vList5"/>
    <dgm:cxn modelId="{37D894E3-9035-A442-AC32-F8DE858B2323}" type="presParOf" srcId="{44A3AFB2-C446-9347-855F-32EF08987251}" destId="{970926BE-29CB-C340-945E-32F123EA4CCF}" srcOrd="4" destOrd="0" presId="urn:microsoft.com/office/officeart/2005/8/layout/vList5"/>
    <dgm:cxn modelId="{DCBA06A7-E28F-7E4A-BC86-2887B296E85E}" type="presParOf" srcId="{970926BE-29CB-C340-945E-32F123EA4CCF}" destId="{C4C67376-A5D3-0A4A-B8C8-9455FBB0C89A}" srcOrd="0" destOrd="0" presId="urn:microsoft.com/office/officeart/2005/8/layout/vList5"/>
    <dgm:cxn modelId="{40884CC1-3162-4542-859D-1FCE097CD7B7}" type="presParOf" srcId="{44A3AFB2-C446-9347-855F-32EF08987251}" destId="{A3F34591-746D-FE43-BD7D-455D785FFDD6}" srcOrd="5" destOrd="0" presId="urn:microsoft.com/office/officeart/2005/8/layout/vList5"/>
    <dgm:cxn modelId="{190CCE1A-0F7D-184B-81A1-06D0C5C14549}" type="presParOf" srcId="{44A3AFB2-C446-9347-855F-32EF08987251}" destId="{145BD075-777D-7540-9FCE-72C474F5035B}" srcOrd="6" destOrd="0" presId="urn:microsoft.com/office/officeart/2005/8/layout/vList5"/>
    <dgm:cxn modelId="{85B23380-6A3F-8B40-9DA1-25B319470A1F}" type="presParOf" srcId="{145BD075-777D-7540-9FCE-72C474F5035B}" destId="{4D500F13-9703-0549-96C8-840E96F12715}" srcOrd="0" destOrd="0" presId="urn:microsoft.com/office/officeart/2005/8/layout/vList5"/>
    <dgm:cxn modelId="{2C5557F7-AA25-274A-A812-558013606A22}" type="presParOf" srcId="{44A3AFB2-C446-9347-855F-32EF08987251}" destId="{AC00A53D-D198-9946-9D48-7B9BA76822B7}" srcOrd="7" destOrd="0" presId="urn:microsoft.com/office/officeart/2005/8/layout/vList5"/>
    <dgm:cxn modelId="{648991E4-0B0E-7944-91A9-F15ECA472F92}" type="presParOf" srcId="{44A3AFB2-C446-9347-855F-32EF08987251}" destId="{A81E233D-DB6A-C54B-A762-8B1080CEABFD}" srcOrd="8" destOrd="0" presId="urn:microsoft.com/office/officeart/2005/8/layout/vList5"/>
    <dgm:cxn modelId="{1AAC8DB8-C792-A04B-BC2C-320EF68E33F5}" type="presParOf" srcId="{A81E233D-DB6A-C54B-A762-8B1080CEABFD}" destId="{F5019CA8-E40F-F14A-B805-16D13F02BD35}" srcOrd="0" destOrd="0" presId="urn:microsoft.com/office/officeart/2005/8/layout/vList5"/>
    <dgm:cxn modelId="{C549DCA5-C5BC-ED42-A6D9-C7700DA941C7}" type="presParOf" srcId="{44A3AFB2-C446-9347-855F-32EF08987251}" destId="{DA96BB8C-B3AE-0E48-90AB-6DB024D2588E}" srcOrd="9" destOrd="0" presId="urn:microsoft.com/office/officeart/2005/8/layout/vList5"/>
    <dgm:cxn modelId="{309652C3-E35C-7F46-934D-B848AC2400B4}" type="presParOf" srcId="{44A3AFB2-C446-9347-855F-32EF08987251}" destId="{C6689BD3-0DAC-064D-BB87-3E6C817E0A88}" srcOrd="10" destOrd="0" presId="urn:microsoft.com/office/officeart/2005/8/layout/vList5"/>
    <dgm:cxn modelId="{8F9B1CF8-0B96-A047-8585-3709214DEECF}" type="presParOf" srcId="{C6689BD3-0DAC-064D-BB87-3E6C817E0A88}" destId="{A4B477CB-0146-5843-BF6F-37A34A43BA85}" srcOrd="0" destOrd="0" presId="urn:microsoft.com/office/officeart/2005/8/layout/vList5"/>
    <dgm:cxn modelId="{9261B4B4-C339-5A44-85D4-E6CAA4F17C29}" type="presParOf" srcId="{44A3AFB2-C446-9347-855F-32EF08987251}" destId="{46043CFC-C120-6A48-AC7E-20247D0AF14E}" srcOrd="11" destOrd="0" presId="urn:microsoft.com/office/officeart/2005/8/layout/vList5"/>
    <dgm:cxn modelId="{07E4A6C8-6F66-DA42-B327-638C0F41E27D}" type="presParOf" srcId="{44A3AFB2-C446-9347-855F-32EF08987251}" destId="{B4254D82-A30D-D44D-9593-00E7F37EA94A}" srcOrd="12" destOrd="0" presId="urn:microsoft.com/office/officeart/2005/8/layout/vList5"/>
    <dgm:cxn modelId="{96FD5ED5-1738-E342-8895-59570DD23457}" type="presParOf" srcId="{B4254D82-A30D-D44D-9593-00E7F37EA94A}" destId="{BEE940BC-697F-7C4E-9C79-22CC2C2FBABA}" srcOrd="0" destOrd="0" presId="urn:microsoft.com/office/officeart/2005/8/layout/vList5"/>
    <dgm:cxn modelId="{E33984B1-870C-C14E-A910-AC86AC2BDE44}" type="presParOf" srcId="{44A3AFB2-C446-9347-855F-32EF08987251}" destId="{48D83200-800D-7C46-8C40-797F421A47D9}" srcOrd="13" destOrd="0" presId="urn:microsoft.com/office/officeart/2005/8/layout/vList5"/>
    <dgm:cxn modelId="{E4E6A8FD-AD3C-D848-8238-8FDE35B38467}" type="presParOf" srcId="{44A3AFB2-C446-9347-855F-32EF08987251}" destId="{C3443AB6-AA9A-6A47-8CA2-FE293ED5E0FA}" srcOrd="14" destOrd="0" presId="urn:microsoft.com/office/officeart/2005/8/layout/vList5"/>
    <dgm:cxn modelId="{94094E51-3BFB-5448-BCD5-1063BF0092BA}" type="presParOf" srcId="{C3443AB6-AA9A-6A47-8CA2-FE293ED5E0FA}" destId="{13591A75-789D-2446-9D57-F584CF465F65}" srcOrd="0" destOrd="0" presId="urn:microsoft.com/office/officeart/2005/8/layout/vList5"/>
    <dgm:cxn modelId="{16AE0998-DDEC-2D4B-A9F7-C61742F4D237}" type="presParOf" srcId="{44A3AFB2-C446-9347-855F-32EF08987251}" destId="{8C30A855-A376-674A-8557-559E4F82C2C4}" srcOrd="15" destOrd="0" presId="urn:microsoft.com/office/officeart/2005/8/layout/vList5"/>
    <dgm:cxn modelId="{44C74A18-A283-0842-BA99-70FBC133C757}" type="presParOf" srcId="{44A3AFB2-C446-9347-855F-32EF08987251}" destId="{23B1F405-06A2-E246-A738-9138DA2D5B99}" srcOrd="16" destOrd="0" presId="urn:microsoft.com/office/officeart/2005/8/layout/vList5"/>
    <dgm:cxn modelId="{5A033EE1-D6CB-8543-A7E8-01C8BB9FFBB9}" type="presParOf" srcId="{23B1F405-06A2-E246-A738-9138DA2D5B99}" destId="{ADC8DCFD-E9E5-BB43-8226-6C4EAF92948A}" srcOrd="0" destOrd="0" presId="urn:microsoft.com/office/officeart/2005/8/layout/vList5"/>
    <dgm:cxn modelId="{ED0B1F50-2039-E242-B9C7-2566459E92CF}" type="presParOf" srcId="{44A3AFB2-C446-9347-855F-32EF08987251}" destId="{EF34D2BD-F3E5-1046-82E9-4648114F2603}" srcOrd="17" destOrd="0" presId="urn:microsoft.com/office/officeart/2005/8/layout/vList5"/>
    <dgm:cxn modelId="{713E6ABB-DE97-354E-A1EA-7F9628B98E31}" type="presParOf" srcId="{44A3AFB2-C446-9347-855F-32EF08987251}" destId="{742B992F-61C3-E54D-B931-9308CE21354B}" srcOrd="18" destOrd="0" presId="urn:microsoft.com/office/officeart/2005/8/layout/vList5"/>
    <dgm:cxn modelId="{4983EE1A-59B1-374F-9444-DE1E47D6EBD5}" type="presParOf" srcId="{742B992F-61C3-E54D-B931-9308CE21354B}" destId="{6898AE60-1CB9-0D4D-8BB2-7188648BDCB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371F4C96-7A96-B949-943F-ED3E80990407}">
      <dgm:prSet/>
      <dgm:spPr/>
      <dgm:t>
        <a:bodyPr/>
        <a:lstStyle/>
        <a:p>
          <a:r>
            <a:rPr lang="pt-BR" i="1">
              <a:solidFill>
                <a:schemeClr val="tx2"/>
              </a:solidFill>
            </a:rPr>
            <a:t>11th eleventh</a:t>
          </a:r>
          <a:endParaRPr lang="pt-BR" dirty="0">
            <a:solidFill>
              <a:schemeClr val="tx2"/>
            </a:solidFill>
          </a:endParaRP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E83D7B4D-52A2-BD4D-A0A0-031737CE7960}">
      <dgm:prSet/>
      <dgm:spPr/>
      <dgm:t>
        <a:bodyPr/>
        <a:lstStyle/>
        <a:p>
          <a:r>
            <a:rPr lang="pt-BR" i="1">
              <a:solidFill>
                <a:schemeClr val="tx2"/>
              </a:solidFill>
            </a:rPr>
            <a:t>12th twelfth</a:t>
          </a:r>
          <a:endParaRPr lang="pt-BR">
            <a:solidFill>
              <a:schemeClr val="tx2"/>
            </a:solidFill>
          </a:endParaRPr>
        </a:p>
      </dgm:t>
    </dgm:pt>
    <dgm:pt modelId="{18137F6C-6BB0-454E-AB21-F6367A378F08}" type="parTrans" cxnId="{E24393F2-3223-674F-95DF-7B17C3404A1C}">
      <dgm:prSet/>
      <dgm:spPr/>
      <dgm:t>
        <a:bodyPr/>
        <a:lstStyle/>
        <a:p>
          <a:endParaRPr lang="pt-BR">
            <a:solidFill>
              <a:schemeClr val="tx2"/>
            </a:solidFill>
          </a:endParaRPr>
        </a:p>
      </dgm:t>
    </dgm:pt>
    <dgm:pt modelId="{F8795015-5A8B-3C43-BAD4-F7E19446E6AA}" type="sibTrans" cxnId="{E24393F2-3223-674F-95DF-7B17C3404A1C}">
      <dgm:prSet/>
      <dgm:spPr/>
      <dgm:t>
        <a:bodyPr/>
        <a:lstStyle/>
        <a:p>
          <a:endParaRPr lang="pt-BR">
            <a:solidFill>
              <a:schemeClr val="tx2"/>
            </a:solidFill>
          </a:endParaRPr>
        </a:p>
      </dgm:t>
    </dgm:pt>
    <dgm:pt modelId="{DF74A7F6-3A00-3240-87EE-81762691A78F}">
      <dgm:prSet/>
      <dgm:spPr/>
      <dgm:t>
        <a:bodyPr/>
        <a:lstStyle/>
        <a:p>
          <a:r>
            <a:rPr lang="pt-BR" i="1">
              <a:solidFill>
                <a:schemeClr val="tx2"/>
              </a:solidFill>
            </a:rPr>
            <a:t>13th thirteenth</a:t>
          </a:r>
          <a:endParaRPr lang="pt-BR">
            <a:solidFill>
              <a:schemeClr val="tx2"/>
            </a:solidFill>
          </a:endParaRPr>
        </a:p>
      </dgm:t>
    </dgm:pt>
    <dgm:pt modelId="{B9D0F627-6B1C-A042-9685-FDCC860B1F6B}" type="parTrans" cxnId="{1A914668-8A43-074D-9E63-68A129E2326D}">
      <dgm:prSet/>
      <dgm:spPr/>
      <dgm:t>
        <a:bodyPr/>
        <a:lstStyle/>
        <a:p>
          <a:endParaRPr lang="pt-BR">
            <a:solidFill>
              <a:schemeClr val="tx2"/>
            </a:solidFill>
          </a:endParaRPr>
        </a:p>
      </dgm:t>
    </dgm:pt>
    <dgm:pt modelId="{DACF263D-A908-C44B-A9D0-A1758554F848}" type="sibTrans" cxnId="{1A914668-8A43-074D-9E63-68A129E2326D}">
      <dgm:prSet/>
      <dgm:spPr/>
      <dgm:t>
        <a:bodyPr/>
        <a:lstStyle/>
        <a:p>
          <a:endParaRPr lang="pt-BR">
            <a:solidFill>
              <a:schemeClr val="tx2"/>
            </a:solidFill>
          </a:endParaRPr>
        </a:p>
      </dgm:t>
    </dgm:pt>
    <dgm:pt modelId="{5536E5C3-F118-D94D-930E-669D3056CD69}">
      <dgm:prSet/>
      <dgm:spPr/>
      <dgm:t>
        <a:bodyPr/>
        <a:lstStyle/>
        <a:p>
          <a:r>
            <a:rPr lang="pt-BR" i="1">
              <a:solidFill>
                <a:schemeClr val="tx2"/>
              </a:solidFill>
            </a:rPr>
            <a:t>14th fourteenth</a:t>
          </a:r>
          <a:endParaRPr lang="pt-BR">
            <a:solidFill>
              <a:schemeClr val="tx2"/>
            </a:solidFill>
          </a:endParaRPr>
        </a:p>
      </dgm:t>
    </dgm:pt>
    <dgm:pt modelId="{80039E5F-5E7B-E145-935D-E00EDE650AC5}" type="parTrans" cxnId="{F3339096-E0CE-FC49-9B8D-8B8BB17106D0}">
      <dgm:prSet/>
      <dgm:spPr/>
      <dgm:t>
        <a:bodyPr/>
        <a:lstStyle/>
        <a:p>
          <a:endParaRPr lang="pt-BR">
            <a:solidFill>
              <a:schemeClr val="tx2"/>
            </a:solidFill>
          </a:endParaRPr>
        </a:p>
      </dgm:t>
    </dgm:pt>
    <dgm:pt modelId="{384071B1-C99E-284E-B670-E8F84DFBD3B7}" type="sibTrans" cxnId="{F3339096-E0CE-FC49-9B8D-8B8BB17106D0}">
      <dgm:prSet/>
      <dgm:spPr/>
      <dgm:t>
        <a:bodyPr/>
        <a:lstStyle/>
        <a:p>
          <a:endParaRPr lang="pt-BR">
            <a:solidFill>
              <a:schemeClr val="tx2"/>
            </a:solidFill>
          </a:endParaRPr>
        </a:p>
      </dgm:t>
    </dgm:pt>
    <dgm:pt modelId="{730CEA6E-A2C4-A641-8124-399985921C22}">
      <dgm:prSet/>
      <dgm:spPr/>
      <dgm:t>
        <a:bodyPr/>
        <a:lstStyle/>
        <a:p>
          <a:r>
            <a:rPr lang="pt-BR" i="1">
              <a:solidFill>
                <a:schemeClr val="tx2"/>
              </a:solidFill>
            </a:rPr>
            <a:t>15th fifteenth</a:t>
          </a:r>
          <a:endParaRPr lang="pt-BR">
            <a:solidFill>
              <a:schemeClr val="tx2"/>
            </a:solidFill>
          </a:endParaRPr>
        </a:p>
      </dgm:t>
    </dgm:pt>
    <dgm:pt modelId="{5026FEAE-5890-B44B-8248-449330CC8E00}" type="parTrans" cxnId="{13386558-5173-184E-902C-515A5E9BCDA6}">
      <dgm:prSet/>
      <dgm:spPr/>
      <dgm:t>
        <a:bodyPr/>
        <a:lstStyle/>
        <a:p>
          <a:endParaRPr lang="pt-BR">
            <a:solidFill>
              <a:schemeClr val="tx2"/>
            </a:solidFill>
          </a:endParaRPr>
        </a:p>
      </dgm:t>
    </dgm:pt>
    <dgm:pt modelId="{9D48068E-AAAB-8E47-82C7-FB6673A17023}" type="sibTrans" cxnId="{13386558-5173-184E-902C-515A5E9BCDA6}">
      <dgm:prSet/>
      <dgm:spPr/>
      <dgm:t>
        <a:bodyPr/>
        <a:lstStyle/>
        <a:p>
          <a:endParaRPr lang="pt-BR">
            <a:solidFill>
              <a:schemeClr val="tx2"/>
            </a:solidFill>
          </a:endParaRPr>
        </a:p>
      </dgm:t>
    </dgm:pt>
    <dgm:pt modelId="{E8247A7D-ECF6-A44A-80B3-2396F9B9D27E}">
      <dgm:prSet/>
      <dgm:spPr/>
      <dgm:t>
        <a:bodyPr/>
        <a:lstStyle/>
        <a:p>
          <a:r>
            <a:rPr lang="pt-BR" i="1">
              <a:solidFill>
                <a:schemeClr val="tx2"/>
              </a:solidFill>
            </a:rPr>
            <a:t>16th sixteenth</a:t>
          </a:r>
          <a:endParaRPr lang="pt-BR">
            <a:solidFill>
              <a:schemeClr val="tx2"/>
            </a:solidFill>
          </a:endParaRPr>
        </a:p>
      </dgm:t>
    </dgm:pt>
    <dgm:pt modelId="{F82EA3D5-7041-3344-932D-6C4660036EB1}" type="parTrans" cxnId="{C3A9B638-DEB6-774E-9904-1FB1E6C5B361}">
      <dgm:prSet/>
      <dgm:spPr/>
      <dgm:t>
        <a:bodyPr/>
        <a:lstStyle/>
        <a:p>
          <a:endParaRPr lang="pt-BR">
            <a:solidFill>
              <a:schemeClr val="tx2"/>
            </a:solidFill>
          </a:endParaRPr>
        </a:p>
      </dgm:t>
    </dgm:pt>
    <dgm:pt modelId="{43B87343-D335-6848-A9F1-E66D2ACCD0CB}" type="sibTrans" cxnId="{C3A9B638-DEB6-774E-9904-1FB1E6C5B361}">
      <dgm:prSet/>
      <dgm:spPr/>
      <dgm:t>
        <a:bodyPr/>
        <a:lstStyle/>
        <a:p>
          <a:endParaRPr lang="pt-BR">
            <a:solidFill>
              <a:schemeClr val="tx2"/>
            </a:solidFill>
          </a:endParaRPr>
        </a:p>
      </dgm:t>
    </dgm:pt>
    <dgm:pt modelId="{614DBD91-E302-684F-B398-594D7DDEBBB7}">
      <dgm:prSet/>
      <dgm:spPr/>
      <dgm:t>
        <a:bodyPr/>
        <a:lstStyle/>
        <a:p>
          <a:r>
            <a:rPr lang="pt-BR" i="1">
              <a:solidFill>
                <a:schemeClr val="tx2"/>
              </a:solidFill>
            </a:rPr>
            <a:t>17th seventeenth</a:t>
          </a:r>
          <a:endParaRPr lang="pt-BR">
            <a:solidFill>
              <a:schemeClr val="tx2"/>
            </a:solidFill>
          </a:endParaRPr>
        </a:p>
      </dgm:t>
    </dgm:pt>
    <dgm:pt modelId="{643BBADC-A561-194F-86A1-F4E9A834C093}" type="parTrans" cxnId="{2EF5AD3D-5E2D-4E4E-9B6C-CC2E67462FA1}">
      <dgm:prSet/>
      <dgm:spPr/>
      <dgm:t>
        <a:bodyPr/>
        <a:lstStyle/>
        <a:p>
          <a:endParaRPr lang="pt-BR">
            <a:solidFill>
              <a:schemeClr val="tx2"/>
            </a:solidFill>
          </a:endParaRPr>
        </a:p>
      </dgm:t>
    </dgm:pt>
    <dgm:pt modelId="{7FB67470-EF95-564E-BFB0-C5F934BDCAE1}" type="sibTrans" cxnId="{2EF5AD3D-5E2D-4E4E-9B6C-CC2E67462FA1}">
      <dgm:prSet/>
      <dgm:spPr/>
      <dgm:t>
        <a:bodyPr/>
        <a:lstStyle/>
        <a:p>
          <a:endParaRPr lang="pt-BR">
            <a:solidFill>
              <a:schemeClr val="tx2"/>
            </a:solidFill>
          </a:endParaRPr>
        </a:p>
      </dgm:t>
    </dgm:pt>
    <dgm:pt modelId="{D0E4C26B-1AB3-9D4B-BC93-DC0E367F70C1}">
      <dgm:prSet/>
      <dgm:spPr/>
      <dgm:t>
        <a:bodyPr/>
        <a:lstStyle/>
        <a:p>
          <a:r>
            <a:rPr lang="pt-BR" i="1">
              <a:solidFill>
                <a:schemeClr val="tx2"/>
              </a:solidFill>
            </a:rPr>
            <a:t>18th eighteenth</a:t>
          </a:r>
          <a:endParaRPr lang="pt-BR">
            <a:solidFill>
              <a:schemeClr val="tx2"/>
            </a:solidFill>
          </a:endParaRPr>
        </a:p>
      </dgm:t>
    </dgm:pt>
    <dgm:pt modelId="{231F2F5A-7DC8-D549-BDC9-DE713361E7DF}" type="parTrans" cxnId="{C071B479-0302-6340-B05A-FEBA2F4F339F}">
      <dgm:prSet/>
      <dgm:spPr/>
      <dgm:t>
        <a:bodyPr/>
        <a:lstStyle/>
        <a:p>
          <a:endParaRPr lang="pt-BR">
            <a:solidFill>
              <a:schemeClr val="tx2"/>
            </a:solidFill>
          </a:endParaRPr>
        </a:p>
      </dgm:t>
    </dgm:pt>
    <dgm:pt modelId="{BE4C72FF-CE5B-754D-9986-23A254A0599F}" type="sibTrans" cxnId="{C071B479-0302-6340-B05A-FEBA2F4F339F}">
      <dgm:prSet/>
      <dgm:spPr/>
      <dgm:t>
        <a:bodyPr/>
        <a:lstStyle/>
        <a:p>
          <a:endParaRPr lang="pt-BR">
            <a:solidFill>
              <a:schemeClr val="tx2"/>
            </a:solidFill>
          </a:endParaRPr>
        </a:p>
      </dgm:t>
    </dgm:pt>
    <dgm:pt modelId="{DA353CB2-218B-3F4A-A4B1-6F1B58AD581F}">
      <dgm:prSet/>
      <dgm:spPr/>
      <dgm:t>
        <a:bodyPr/>
        <a:lstStyle/>
        <a:p>
          <a:r>
            <a:rPr lang="pt-BR" i="1">
              <a:solidFill>
                <a:schemeClr val="tx2"/>
              </a:solidFill>
            </a:rPr>
            <a:t>19th nineteenth</a:t>
          </a:r>
          <a:endParaRPr lang="pt-BR">
            <a:solidFill>
              <a:schemeClr val="tx2"/>
            </a:solidFill>
          </a:endParaRPr>
        </a:p>
      </dgm:t>
    </dgm:pt>
    <dgm:pt modelId="{C6E7BA62-E77C-984F-9BF1-F02C266920B9}" type="parTrans" cxnId="{4315F203-7057-D54F-BB42-DC90BD1D8689}">
      <dgm:prSet/>
      <dgm:spPr/>
      <dgm:t>
        <a:bodyPr/>
        <a:lstStyle/>
        <a:p>
          <a:endParaRPr lang="pt-BR">
            <a:solidFill>
              <a:schemeClr val="tx2"/>
            </a:solidFill>
          </a:endParaRPr>
        </a:p>
      </dgm:t>
    </dgm:pt>
    <dgm:pt modelId="{4881965A-5B4B-D846-9B63-B8AB2E6A4DBD}" type="sibTrans" cxnId="{4315F203-7057-D54F-BB42-DC90BD1D8689}">
      <dgm:prSet/>
      <dgm:spPr/>
      <dgm:t>
        <a:bodyPr/>
        <a:lstStyle/>
        <a:p>
          <a:endParaRPr lang="pt-BR">
            <a:solidFill>
              <a:schemeClr val="tx2"/>
            </a:solidFill>
          </a:endParaRPr>
        </a:p>
      </dgm:t>
    </dgm:pt>
    <dgm:pt modelId="{E99AF5D3-8F98-9844-B95C-88632A25DEBB}">
      <dgm:prSet/>
      <dgm:spPr/>
      <dgm:t>
        <a:bodyPr/>
        <a:lstStyle/>
        <a:p>
          <a:r>
            <a:rPr lang="pt-BR" i="1">
              <a:solidFill>
                <a:schemeClr val="tx2"/>
              </a:solidFill>
            </a:rPr>
            <a:t>20th twentieth</a:t>
          </a:r>
          <a:endParaRPr lang="pt-BR">
            <a:solidFill>
              <a:schemeClr val="tx2"/>
            </a:solidFill>
          </a:endParaRPr>
        </a:p>
      </dgm:t>
    </dgm:pt>
    <dgm:pt modelId="{36245738-FA3A-7447-991A-C696EB084B00}" type="parTrans" cxnId="{AD6ADBBD-F671-F540-A3E1-F365287F88C0}">
      <dgm:prSet/>
      <dgm:spPr/>
      <dgm:t>
        <a:bodyPr/>
        <a:lstStyle/>
        <a:p>
          <a:endParaRPr lang="pt-BR">
            <a:solidFill>
              <a:schemeClr val="tx2"/>
            </a:solidFill>
          </a:endParaRPr>
        </a:p>
      </dgm:t>
    </dgm:pt>
    <dgm:pt modelId="{53EB0D12-5550-2E47-8D06-FCA5A41695B5}" type="sibTrans" cxnId="{AD6ADBBD-F671-F540-A3E1-F365287F88C0}">
      <dgm:prSet/>
      <dgm:spPr/>
      <dgm:t>
        <a:bodyPr/>
        <a:lstStyle/>
        <a:p>
          <a:endParaRPr lang="pt-BR">
            <a:solidFill>
              <a:schemeClr val="tx2"/>
            </a:solidFill>
          </a:endParaRP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10">
        <dgm:presLayoutVars>
          <dgm:chMax val="1"/>
          <dgm:bulletEnabled val="1"/>
        </dgm:presLayoutVars>
      </dgm:prSet>
      <dgm:spPr/>
    </dgm:pt>
    <dgm:pt modelId="{4B34E763-EDFB-F842-900A-795D1383CCCD}" type="pres">
      <dgm:prSet presAssocID="{D287DC8A-AB0D-CA46-AFB3-668C7104DB5A}" presName="sp" presStyleCnt="0"/>
      <dgm:spPr/>
    </dgm:pt>
    <dgm:pt modelId="{6023D3DA-6F45-E14C-9618-591A0454A548}" type="pres">
      <dgm:prSet presAssocID="{E83D7B4D-52A2-BD4D-A0A0-031737CE7960}" presName="linNode" presStyleCnt="0"/>
      <dgm:spPr/>
    </dgm:pt>
    <dgm:pt modelId="{60FC1EEF-E86D-9A46-B2F2-BCB9DC5CDEF0}" type="pres">
      <dgm:prSet presAssocID="{E83D7B4D-52A2-BD4D-A0A0-031737CE7960}" presName="parentText" presStyleLbl="node1" presStyleIdx="1" presStyleCnt="10">
        <dgm:presLayoutVars>
          <dgm:chMax val="1"/>
          <dgm:bulletEnabled val="1"/>
        </dgm:presLayoutVars>
      </dgm:prSet>
      <dgm:spPr/>
    </dgm:pt>
    <dgm:pt modelId="{BE79E156-19A6-3B42-85E8-1FDDA3CED078}" type="pres">
      <dgm:prSet presAssocID="{F8795015-5A8B-3C43-BAD4-F7E19446E6AA}" presName="sp" presStyleCnt="0"/>
      <dgm:spPr/>
    </dgm:pt>
    <dgm:pt modelId="{5C23BEE9-925A-9643-B980-BB8091B335DA}" type="pres">
      <dgm:prSet presAssocID="{DF74A7F6-3A00-3240-87EE-81762691A78F}" presName="linNode" presStyleCnt="0"/>
      <dgm:spPr/>
    </dgm:pt>
    <dgm:pt modelId="{6B4BCAB2-5B7C-3B4E-A85C-92B49A6DFDB9}" type="pres">
      <dgm:prSet presAssocID="{DF74A7F6-3A00-3240-87EE-81762691A78F}" presName="parentText" presStyleLbl="node1" presStyleIdx="2" presStyleCnt="10">
        <dgm:presLayoutVars>
          <dgm:chMax val="1"/>
          <dgm:bulletEnabled val="1"/>
        </dgm:presLayoutVars>
      </dgm:prSet>
      <dgm:spPr/>
    </dgm:pt>
    <dgm:pt modelId="{D1490DF7-27F0-8F4F-AEF4-601F3538BAA0}" type="pres">
      <dgm:prSet presAssocID="{DACF263D-A908-C44B-A9D0-A1758554F848}" presName="sp" presStyleCnt="0"/>
      <dgm:spPr/>
    </dgm:pt>
    <dgm:pt modelId="{0CB40414-4042-3144-8DB7-22AC4928B22F}" type="pres">
      <dgm:prSet presAssocID="{5536E5C3-F118-D94D-930E-669D3056CD69}" presName="linNode" presStyleCnt="0"/>
      <dgm:spPr/>
    </dgm:pt>
    <dgm:pt modelId="{3E7A4977-36D9-5448-82A9-2E99FCAC999E}" type="pres">
      <dgm:prSet presAssocID="{5536E5C3-F118-D94D-930E-669D3056CD69}" presName="parentText" presStyleLbl="node1" presStyleIdx="3" presStyleCnt="10">
        <dgm:presLayoutVars>
          <dgm:chMax val="1"/>
          <dgm:bulletEnabled val="1"/>
        </dgm:presLayoutVars>
      </dgm:prSet>
      <dgm:spPr/>
    </dgm:pt>
    <dgm:pt modelId="{F11678C7-4AF3-1D45-82B0-0B53887551C8}" type="pres">
      <dgm:prSet presAssocID="{384071B1-C99E-284E-B670-E8F84DFBD3B7}" presName="sp" presStyleCnt="0"/>
      <dgm:spPr/>
    </dgm:pt>
    <dgm:pt modelId="{1F82B9BB-4B93-1A43-8DD8-3FD1026BFE89}" type="pres">
      <dgm:prSet presAssocID="{730CEA6E-A2C4-A641-8124-399985921C22}" presName="linNode" presStyleCnt="0"/>
      <dgm:spPr/>
    </dgm:pt>
    <dgm:pt modelId="{F34D3ECE-32C2-7A4D-BDAC-D5D12FBDBB0D}" type="pres">
      <dgm:prSet presAssocID="{730CEA6E-A2C4-A641-8124-399985921C22}" presName="parentText" presStyleLbl="node1" presStyleIdx="4" presStyleCnt="10">
        <dgm:presLayoutVars>
          <dgm:chMax val="1"/>
          <dgm:bulletEnabled val="1"/>
        </dgm:presLayoutVars>
      </dgm:prSet>
      <dgm:spPr/>
    </dgm:pt>
    <dgm:pt modelId="{C1C2E4B2-232F-A141-AB7E-E53EC24361B0}" type="pres">
      <dgm:prSet presAssocID="{9D48068E-AAAB-8E47-82C7-FB6673A17023}" presName="sp" presStyleCnt="0"/>
      <dgm:spPr/>
    </dgm:pt>
    <dgm:pt modelId="{605E46EE-D86D-7442-9B46-034459E42F3D}" type="pres">
      <dgm:prSet presAssocID="{E8247A7D-ECF6-A44A-80B3-2396F9B9D27E}" presName="linNode" presStyleCnt="0"/>
      <dgm:spPr/>
    </dgm:pt>
    <dgm:pt modelId="{7214A9B2-A4DF-2848-9F65-CFAF67E10CA0}" type="pres">
      <dgm:prSet presAssocID="{E8247A7D-ECF6-A44A-80B3-2396F9B9D27E}" presName="parentText" presStyleLbl="node1" presStyleIdx="5" presStyleCnt="10">
        <dgm:presLayoutVars>
          <dgm:chMax val="1"/>
          <dgm:bulletEnabled val="1"/>
        </dgm:presLayoutVars>
      </dgm:prSet>
      <dgm:spPr/>
    </dgm:pt>
    <dgm:pt modelId="{FB3F491A-3EC6-5C4D-846B-11AEE6647069}" type="pres">
      <dgm:prSet presAssocID="{43B87343-D335-6848-A9F1-E66D2ACCD0CB}" presName="sp" presStyleCnt="0"/>
      <dgm:spPr/>
    </dgm:pt>
    <dgm:pt modelId="{70E73FFA-1C8F-144A-BBE4-825DA24F0B0F}" type="pres">
      <dgm:prSet presAssocID="{614DBD91-E302-684F-B398-594D7DDEBBB7}" presName="linNode" presStyleCnt="0"/>
      <dgm:spPr/>
    </dgm:pt>
    <dgm:pt modelId="{0F3390EF-473D-AB44-8E9B-D3E1A22A09C7}" type="pres">
      <dgm:prSet presAssocID="{614DBD91-E302-684F-B398-594D7DDEBBB7}" presName="parentText" presStyleLbl="node1" presStyleIdx="6" presStyleCnt="10">
        <dgm:presLayoutVars>
          <dgm:chMax val="1"/>
          <dgm:bulletEnabled val="1"/>
        </dgm:presLayoutVars>
      </dgm:prSet>
      <dgm:spPr/>
    </dgm:pt>
    <dgm:pt modelId="{F0594C57-D1FF-314C-8EA7-B8977752FD2F}" type="pres">
      <dgm:prSet presAssocID="{7FB67470-EF95-564E-BFB0-C5F934BDCAE1}" presName="sp" presStyleCnt="0"/>
      <dgm:spPr/>
    </dgm:pt>
    <dgm:pt modelId="{61CFE4B1-240E-B04A-B00F-9A211C5350EE}" type="pres">
      <dgm:prSet presAssocID="{D0E4C26B-1AB3-9D4B-BC93-DC0E367F70C1}" presName="linNode" presStyleCnt="0"/>
      <dgm:spPr/>
    </dgm:pt>
    <dgm:pt modelId="{450B7FD6-8701-EA48-BD14-436DD2A16AF4}" type="pres">
      <dgm:prSet presAssocID="{D0E4C26B-1AB3-9D4B-BC93-DC0E367F70C1}" presName="parentText" presStyleLbl="node1" presStyleIdx="7" presStyleCnt="10">
        <dgm:presLayoutVars>
          <dgm:chMax val="1"/>
          <dgm:bulletEnabled val="1"/>
        </dgm:presLayoutVars>
      </dgm:prSet>
      <dgm:spPr/>
    </dgm:pt>
    <dgm:pt modelId="{FBF7C1C6-FDDB-E54E-A31E-FDA01DBA4950}" type="pres">
      <dgm:prSet presAssocID="{BE4C72FF-CE5B-754D-9986-23A254A0599F}" presName="sp" presStyleCnt="0"/>
      <dgm:spPr/>
    </dgm:pt>
    <dgm:pt modelId="{1E1798A4-9CE5-4442-A296-6C59A96199F3}" type="pres">
      <dgm:prSet presAssocID="{DA353CB2-218B-3F4A-A4B1-6F1B58AD581F}" presName="linNode" presStyleCnt="0"/>
      <dgm:spPr/>
    </dgm:pt>
    <dgm:pt modelId="{727E9FEF-9DC4-674F-A22A-337460446896}" type="pres">
      <dgm:prSet presAssocID="{DA353CB2-218B-3F4A-A4B1-6F1B58AD581F}" presName="parentText" presStyleLbl="node1" presStyleIdx="8" presStyleCnt="10">
        <dgm:presLayoutVars>
          <dgm:chMax val="1"/>
          <dgm:bulletEnabled val="1"/>
        </dgm:presLayoutVars>
      </dgm:prSet>
      <dgm:spPr/>
    </dgm:pt>
    <dgm:pt modelId="{8E278323-DFEE-D840-B3F7-363ECA21AFD8}" type="pres">
      <dgm:prSet presAssocID="{4881965A-5B4B-D846-9B63-B8AB2E6A4DBD}" presName="sp" presStyleCnt="0"/>
      <dgm:spPr/>
    </dgm:pt>
    <dgm:pt modelId="{F52A632A-6C74-2B45-BC35-6C9B8826FD61}" type="pres">
      <dgm:prSet presAssocID="{E99AF5D3-8F98-9844-B95C-88632A25DEBB}" presName="linNode" presStyleCnt="0"/>
      <dgm:spPr/>
    </dgm:pt>
    <dgm:pt modelId="{80E0DF09-4C23-9E49-98B1-9755E04B3377}" type="pres">
      <dgm:prSet presAssocID="{E99AF5D3-8F98-9844-B95C-88632A25DEBB}" presName="parentText" presStyleLbl="node1" presStyleIdx="9" presStyleCnt="10">
        <dgm:presLayoutVars>
          <dgm:chMax val="1"/>
          <dgm:bulletEnabled val="1"/>
        </dgm:presLayoutVars>
      </dgm:prSet>
      <dgm:spPr/>
    </dgm:pt>
  </dgm:ptLst>
  <dgm:cxnLst>
    <dgm:cxn modelId="{988E4101-638E-4045-8A7D-3885E4C51BCD}" type="presOf" srcId="{E83D7B4D-52A2-BD4D-A0A0-031737CE7960}" destId="{60FC1EEF-E86D-9A46-B2F2-BCB9DC5CDEF0}" srcOrd="0" destOrd="0" presId="urn:microsoft.com/office/officeart/2005/8/layout/vList5"/>
    <dgm:cxn modelId="{5B901803-DE66-EE42-8D9E-7D2F00DAF470}" srcId="{0B99DB68-94AD-6543-93DA-72E0BA224D5C}" destId="{371F4C96-7A96-B949-943F-ED3E80990407}" srcOrd="0" destOrd="0" parTransId="{A7787EE8-16E9-6E47-81AC-31EA06362657}" sibTransId="{D287DC8A-AB0D-CA46-AFB3-668C7104DB5A}"/>
    <dgm:cxn modelId="{4315F203-7057-D54F-BB42-DC90BD1D8689}" srcId="{0B99DB68-94AD-6543-93DA-72E0BA224D5C}" destId="{DA353CB2-218B-3F4A-A4B1-6F1B58AD581F}" srcOrd="8" destOrd="0" parTransId="{C6E7BA62-E77C-984F-9BF1-F02C266920B9}" sibTransId="{4881965A-5B4B-D846-9B63-B8AB2E6A4DBD}"/>
    <dgm:cxn modelId="{8B5F1F2A-A330-D64B-A78D-7AFF90DF2A29}" type="presOf" srcId="{D0E4C26B-1AB3-9D4B-BC93-DC0E367F70C1}" destId="{450B7FD6-8701-EA48-BD14-436DD2A16AF4}" srcOrd="0" destOrd="0" presId="urn:microsoft.com/office/officeart/2005/8/layout/vList5"/>
    <dgm:cxn modelId="{C3A9B638-DEB6-774E-9904-1FB1E6C5B361}" srcId="{0B99DB68-94AD-6543-93DA-72E0BA224D5C}" destId="{E8247A7D-ECF6-A44A-80B3-2396F9B9D27E}" srcOrd="5" destOrd="0" parTransId="{F82EA3D5-7041-3344-932D-6C4660036EB1}" sibTransId="{43B87343-D335-6848-A9F1-E66D2ACCD0CB}"/>
    <dgm:cxn modelId="{2C95CA38-E376-5D4E-99C0-6B02F84C016A}" type="presOf" srcId="{DF74A7F6-3A00-3240-87EE-81762691A78F}" destId="{6B4BCAB2-5B7C-3B4E-A85C-92B49A6DFDB9}" srcOrd="0" destOrd="0" presId="urn:microsoft.com/office/officeart/2005/8/layout/vList5"/>
    <dgm:cxn modelId="{2EF5AD3D-5E2D-4E4E-9B6C-CC2E67462FA1}" srcId="{0B99DB68-94AD-6543-93DA-72E0BA224D5C}" destId="{614DBD91-E302-684F-B398-594D7DDEBBB7}" srcOrd="6" destOrd="0" parTransId="{643BBADC-A561-194F-86A1-F4E9A834C093}" sibTransId="{7FB67470-EF95-564E-BFB0-C5F934BDCAE1}"/>
    <dgm:cxn modelId="{9B609244-2B6C-F940-97C7-026863664447}" type="presOf" srcId="{5536E5C3-F118-D94D-930E-669D3056CD69}" destId="{3E7A4977-36D9-5448-82A9-2E99FCAC999E}" srcOrd="0" destOrd="0" presId="urn:microsoft.com/office/officeart/2005/8/layout/vList5"/>
    <dgm:cxn modelId="{13386558-5173-184E-902C-515A5E9BCDA6}" srcId="{0B99DB68-94AD-6543-93DA-72E0BA224D5C}" destId="{730CEA6E-A2C4-A641-8124-399985921C22}" srcOrd="4" destOrd="0" parTransId="{5026FEAE-5890-B44B-8248-449330CC8E00}" sibTransId="{9D48068E-AAAB-8E47-82C7-FB6673A17023}"/>
    <dgm:cxn modelId="{1A914668-8A43-074D-9E63-68A129E2326D}" srcId="{0B99DB68-94AD-6543-93DA-72E0BA224D5C}" destId="{DF74A7F6-3A00-3240-87EE-81762691A78F}" srcOrd="2" destOrd="0" parTransId="{B9D0F627-6B1C-A042-9685-FDCC860B1F6B}" sibTransId="{DACF263D-A908-C44B-A9D0-A1758554F848}"/>
    <dgm:cxn modelId="{C071B479-0302-6340-B05A-FEBA2F4F339F}" srcId="{0B99DB68-94AD-6543-93DA-72E0BA224D5C}" destId="{D0E4C26B-1AB3-9D4B-BC93-DC0E367F70C1}" srcOrd="7" destOrd="0" parTransId="{231F2F5A-7DC8-D549-BDC9-DE713361E7DF}" sibTransId="{BE4C72FF-CE5B-754D-9986-23A254A0599F}"/>
    <dgm:cxn modelId="{6B08937E-4401-F243-AEAC-283998263CE1}" type="presOf" srcId="{E8247A7D-ECF6-A44A-80B3-2396F9B9D27E}" destId="{7214A9B2-A4DF-2848-9F65-CFAF67E10CA0}"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F3339096-E0CE-FC49-9B8D-8B8BB17106D0}" srcId="{0B99DB68-94AD-6543-93DA-72E0BA224D5C}" destId="{5536E5C3-F118-D94D-930E-669D3056CD69}" srcOrd="3" destOrd="0" parTransId="{80039E5F-5E7B-E145-935D-E00EDE650AC5}" sibTransId="{384071B1-C99E-284E-B670-E8F84DFBD3B7}"/>
    <dgm:cxn modelId="{E1EA50AA-C64B-9C40-8CE3-AB5DF9E51DCB}" type="presOf" srcId="{371F4C96-7A96-B949-943F-ED3E80990407}" destId="{B21098EC-F2CA-D34D-AAA4-9B40D367C50E}" srcOrd="0" destOrd="0" presId="urn:microsoft.com/office/officeart/2005/8/layout/vList5"/>
    <dgm:cxn modelId="{DB709CAF-A044-0749-967F-0C69D521D1D6}" type="presOf" srcId="{E99AF5D3-8F98-9844-B95C-88632A25DEBB}" destId="{80E0DF09-4C23-9E49-98B1-9755E04B3377}" srcOrd="0" destOrd="0" presId="urn:microsoft.com/office/officeart/2005/8/layout/vList5"/>
    <dgm:cxn modelId="{1AB046B1-60FD-5448-8C70-E658F27E2F74}" type="presOf" srcId="{DA353CB2-218B-3F4A-A4B1-6F1B58AD581F}" destId="{727E9FEF-9DC4-674F-A22A-337460446896}" srcOrd="0" destOrd="0" presId="urn:microsoft.com/office/officeart/2005/8/layout/vList5"/>
    <dgm:cxn modelId="{0D7409BA-09F6-DC46-9B39-D7883331E573}" type="presOf" srcId="{730CEA6E-A2C4-A641-8124-399985921C22}" destId="{F34D3ECE-32C2-7A4D-BDAC-D5D12FBDBB0D}" srcOrd="0" destOrd="0" presId="urn:microsoft.com/office/officeart/2005/8/layout/vList5"/>
    <dgm:cxn modelId="{AD6ADBBD-F671-F540-A3E1-F365287F88C0}" srcId="{0B99DB68-94AD-6543-93DA-72E0BA224D5C}" destId="{E99AF5D3-8F98-9844-B95C-88632A25DEBB}" srcOrd="9" destOrd="0" parTransId="{36245738-FA3A-7447-991A-C696EB084B00}" sibTransId="{53EB0D12-5550-2E47-8D06-FCA5A41695B5}"/>
    <dgm:cxn modelId="{298D53E3-CED7-8F4E-AAFE-3D195562B1E5}" type="presOf" srcId="{614DBD91-E302-684F-B398-594D7DDEBBB7}" destId="{0F3390EF-473D-AB44-8E9B-D3E1A22A09C7}" srcOrd="0" destOrd="0" presId="urn:microsoft.com/office/officeart/2005/8/layout/vList5"/>
    <dgm:cxn modelId="{E24393F2-3223-674F-95DF-7B17C3404A1C}" srcId="{0B99DB68-94AD-6543-93DA-72E0BA224D5C}" destId="{E83D7B4D-52A2-BD4D-A0A0-031737CE7960}" srcOrd="1" destOrd="0" parTransId="{18137F6C-6BB0-454E-AB21-F6367A378F08}" sibTransId="{F8795015-5A8B-3C43-BAD4-F7E19446E6AA}"/>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5FC0A812-6A90-1448-9803-5682CCE0BECC}" type="presParOf" srcId="{48C47BE0-B652-7F44-BC26-EC6831719F70}" destId="{4B34E763-EDFB-F842-900A-795D1383CCCD}" srcOrd="1" destOrd="0" presId="urn:microsoft.com/office/officeart/2005/8/layout/vList5"/>
    <dgm:cxn modelId="{615FF0F8-F00B-304E-96E3-EFE7D5B92E1A}" type="presParOf" srcId="{48C47BE0-B652-7F44-BC26-EC6831719F70}" destId="{6023D3DA-6F45-E14C-9618-591A0454A548}" srcOrd="2" destOrd="0" presId="urn:microsoft.com/office/officeart/2005/8/layout/vList5"/>
    <dgm:cxn modelId="{FE3DEA38-66C8-3F48-93DF-3D097DFB3A62}" type="presParOf" srcId="{6023D3DA-6F45-E14C-9618-591A0454A548}" destId="{60FC1EEF-E86D-9A46-B2F2-BCB9DC5CDEF0}" srcOrd="0" destOrd="0" presId="urn:microsoft.com/office/officeart/2005/8/layout/vList5"/>
    <dgm:cxn modelId="{334DE40F-EDF7-7042-AB00-65CFC72B9CB3}" type="presParOf" srcId="{48C47BE0-B652-7F44-BC26-EC6831719F70}" destId="{BE79E156-19A6-3B42-85E8-1FDDA3CED078}" srcOrd="3" destOrd="0" presId="urn:microsoft.com/office/officeart/2005/8/layout/vList5"/>
    <dgm:cxn modelId="{0332BC85-942C-1345-8B15-E42756462562}" type="presParOf" srcId="{48C47BE0-B652-7F44-BC26-EC6831719F70}" destId="{5C23BEE9-925A-9643-B980-BB8091B335DA}" srcOrd="4" destOrd="0" presId="urn:microsoft.com/office/officeart/2005/8/layout/vList5"/>
    <dgm:cxn modelId="{70583A93-DF9A-C945-8334-8B7BBA954D00}" type="presParOf" srcId="{5C23BEE9-925A-9643-B980-BB8091B335DA}" destId="{6B4BCAB2-5B7C-3B4E-A85C-92B49A6DFDB9}" srcOrd="0" destOrd="0" presId="urn:microsoft.com/office/officeart/2005/8/layout/vList5"/>
    <dgm:cxn modelId="{3D033F6D-7BC8-D049-BBE0-41B3A012A908}" type="presParOf" srcId="{48C47BE0-B652-7F44-BC26-EC6831719F70}" destId="{D1490DF7-27F0-8F4F-AEF4-601F3538BAA0}" srcOrd="5" destOrd="0" presId="urn:microsoft.com/office/officeart/2005/8/layout/vList5"/>
    <dgm:cxn modelId="{5185BC92-2F5D-A449-A4B9-E6AED95FF068}" type="presParOf" srcId="{48C47BE0-B652-7F44-BC26-EC6831719F70}" destId="{0CB40414-4042-3144-8DB7-22AC4928B22F}" srcOrd="6" destOrd="0" presId="urn:microsoft.com/office/officeart/2005/8/layout/vList5"/>
    <dgm:cxn modelId="{51892F1B-3AE6-924F-8B93-3DEF1F15FF3D}" type="presParOf" srcId="{0CB40414-4042-3144-8DB7-22AC4928B22F}" destId="{3E7A4977-36D9-5448-82A9-2E99FCAC999E}" srcOrd="0" destOrd="0" presId="urn:microsoft.com/office/officeart/2005/8/layout/vList5"/>
    <dgm:cxn modelId="{CF82F3EA-989D-974A-BBE8-27069C67ADA1}" type="presParOf" srcId="{48C47BE0-B652-7F44-BC26-EC6831719F70}" destId="{F11678C7-4AF3-1D45-82B0-0B53887551C8}" srcOrd="7" destOrd="0" presId="urn:microsoft.com/office/officeart/2005/8/layout/vList5"/>
    <dgm:cxn modelId="{6956B5EE-AF18-3443-8673-41C7762970BF}" type="presParOf" srcId="{48C47BE0-B652-7F44-BC26-EC6831719F70}" destId="{1F82B9BB-4B93-1A43-8DD8-3FD1026BFE89}" srcOrd="8" destOrd="0" presId="urn:microsoft.com/office/officeart/2005/8/layout/vList5"/>
    <dgm:cxn modelId="{D79D92EB-0348-1F4A-BB95-7FB0BBCDC9D5}" type="presParOf" srcId="{1F82B9BB-4B93-1A43-8DD8-3FD1026BFE89}" destId="{F34D3ECE-32C2-7A4D-BDAC-D5D12FBDBB0D}" srcOrd="0" destOrd="0" presId="urn:microsoft.com/office/officeart/2005/8/layout/vList5"/>
    <dgm:cxn modelId="{204CE65B-C599-F242-B41E-F71A7F4CD19F}" type="presParOf" srcId="{48C47BE0-B652-7F44-BC26-EC6831719F70}" destId="{C1C2E4B2-232F-A141-AB7E-E53EC24361B0}" srcOrd="9" destOrd="0" presId="urn:microsoft.com/office/officeart/2005/8/layout/vList5"/>
    <dgm:cxn modelId="{4A0107A0-CE42-8140-BF10-9848A23D51BA}" type="presParOf" srcId="{48C47BE0-B652-7F44-BC26-EC6831719F70}" destId="{605E46EE-D86D-7442-9B46-034459E42F3D}" srcOrd="10" destOrd="0" presId="urn:microsoft.com/office/officeart/2005/8/layout/vList5"/>
    <dgm:cxn modelId="{DC6F0205-0EAE-B644-BCA9-0D55B7B51888}" type="presParOf" srcId="{605E46EE-D86D-7442-9B46-034459E42F3D}" destId="{7214A9B2-A4DF-2848-9F65-CFAF67E10CA0}" srcOrd="0" destOrd="0" presId="urn:microsoft.com/office/officeart/2005/8/layout/vList5"/>
    <dgm:cxn modelId="{B2436938-3C41-EF41-B8A0-5B4D6F9010E8}" type="presParOf" srcId="{48C47BE0-B652-7F44-BC26-EC6831719F70}" destId="{FB3F491A-3EC6-5C4D-846B-11AEE6647069}" srcOrd="11" destOrd="0" presId="urn:microsoft.com/office/officeart/2005/8/layout/vList5"/>
    <dgm:cxn modelId="{ECF8CA3E-F3F8-904A-A89A-78E1EC881A01}" type="presParOf" srcId="{48C47BE0-B652-7F44-BC26-EC6831719F70}" destId="{70E73FFA-1C8F-144A-BBE4-825DA24F0B0F}" srcOrd="12" destOrd="0" presId="urn:microsoft.com/office/officeart/2005/8/layout/vList5"/>
    <dgm:cxn modelId="{889C7710-DFFD-5D48-85A9-84B1A85D9FDB}" type="presParOf" srcId="{70E73FFA-1C8F-144A-BBE4-825DA24F0B0F}" destId="{0F3390EF-473D-AB44-8E9B-D3E1A22A09C7}" srcOrd="0" destOrd="0" presId="urn:microsoft.com/office/officeart/2005/8/layout/vList5"/>
    <dgm:cxn modelId="{44284301-7931-EE43-B3CE-81781628A40D}" type="presParOf" srcId="{48C47BE0-B652-7F44-BC26-EC6831719F70}" destId="{F0594C57-D1FF-314C-8EA7-B8977752FD2F}" srcOrd="13" destOrd="0" presId="urn:microsoft.com/office/officeart/2005/8/layout/vList5"/>
    <dgm:cxn modelId="{DD5ADE91-E720-C44F-81E9-DEE94BDE3326}" type="presParOf" srcId="{48C47BE0-B652-7F44-BC26-EC6831719F70}" destId="{61CFE4B1-240E-B04A-B00F-9A211C5350EE}" srcOrd="14" destOrd="0" presId="urn:microsoft.com/office/officeart/2005/8/layout/vList5"/>
    <dgm:cxn modelId="{02FB2CD6-96C2-D145-8C4E-0EE902B1770A}" type="presParOf" srcId="{61CFE4B1-240E-B04A-B00F-9A211C5350EE}" destId="{450B7FD6-8701-EA48-BD14-436DD2A16AF4}" srcOrd="0" destOrd="0" presId="urn:microsoft.com/office/officeart/2005/8/layout/vList5"/>
    <dgm:cxn modelId="{25960447-6EAF-5F42-9DB2-8030904A0A68}" type="presParOf" srcId="{48C47BE0-B652-7F44-BC26-EC6831719F70}" destId="{FBF7C1C6-FDDB-E54E-A31E-FDA01DBA4950}" srcOrd="15" destOrd="0" presId="urn:microsoft.com/office/officeart/2005/8/layout/vList5"/>
    <dgm:cxn modelId="{C852A14A-5EF3-4740-B257-F2DB42E9E693}" type="presParOf" srcId="{48C47BE0-B652-7F44-BC26-EC6831719F70}" destId="{1E1798A4-9CE5-4442-A296-6C59A96199F3}" srcOrd="16" destOrd="0" presId="urn:microsoft.com/office/officeart/2005/8/layout/vList5"/>
    <dgm:cxn modelId="{910F98E7-911D-4D4D-835E-1AEB62F299CE}" type="presParOf" srcId="{1E1798A4-9CE5-4442-A296-6C59A96199F3}" destId="{727E9FEF-9DC4-674F-A22A-337460446896}" srcOrd="0" destOrd="0" presId="urn:microsoft.com/office/officeart/2005/8/layout/vList5"/>
    <dgm:cxn modelId="{ED1C73B6-A963-ED4A-A54B-EE67B75B646A}" type="presParOf" srcId="{48C47BE0-B652-7F44-BC26-EC6831719F70}" destId="{8E278323-DFEE-D840-B3F7-363ECA21AFD8}" srcOrd="17" destOrd="0" presId="urn:microsoft.com/office/officeart/2005/8/layout/vList5"/>
    <dgm:cxn modelId="{300FC80D-9F19-D84F-9BC0-1F8BC3427F95}" type="presParOf" srcId="{48C47BE0-B652-7F44-BC26-EC6831719F70}" destId="{F52A632A-6C74-2B45-BC35-6C9B8826FD61}" srcOrd="18" destOrd="0" presId="urn:microsoft.com/office/officeart/2005/8/layout/vList5"/>
    <dgm:cxn modelId="{2D9E7B99-09F3-B04C-8F3D-E9A824FC2D55}" type="presParOf" srcId="{F52A632A-6C74-2B45-BC35-6C9B8826FD61}" destId="{80E0DF09-4C23-9E49-98B1-9755E04B3377}"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D902C45-2F7D-F644-AEE7-B77393E6B3C0}"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ADDFBF52-3A6F-084D-BC92-1E4B706DECFA}">
      <dgm:prSet/>
      <dgm:spPr/>
      <dgm:t>
        <a:bodyPr/>
        <a:lstStyle/>
        <a:p>
          <a:r>
            <a:rPr lang="pt-BR" i="1">
              <a:solidFill>
                <a:schemeClr val="tx2"/>
              </a:solidFill>
            </a:rPr>
            <a:t>21st twenty-first</a:t>
          </a:r>
          <a:endParaRPr lang="pt-BR" dirty="0">
            <a:solidFill>
              <a:schemeClr val="tx2"/>
            </a:solidFill>
          </a:endParaRPr>
        </a:p>
      </dgm:t>
    </dgm:pt>
    <dgm:pt modelId="{D6151A37-6B89-364A-A8A6-F595170983B7}" type="parTrans" cxnId="{18B7399E-1461-0942-AAA0-B4F71F957AF0}">
      <dgm:prSet/>
      <dgm:spPr/>
      <dgm:t>
        <a:bodyPr/>
        <a:lstStyle/>
        <a:p>
          <a:endParaRPr lang="pt-BR">
            <a:solidFill>
              <a:schemeClr val="tx2"/>
            </a:solidFill>
          </a:endParaRPr>
        </a:p>
      </dgm:t>
    </dgm:pt>
    <dgm:pt modelId="{2D76BE11-7B03-8E40-8DD4-48FAF853B2C5}" type="sibTrans" cxnId="{18B7399E-1461-0942-AAA0-B4F71F957AF0}">
      <dgm:prSet/>
      <dgm:spPr/>
      <dgm:t>
        <a:bodyPr/>
        <a:lstStyle/>
        <a:p>
          <a:endParaRPr lang="pt-BR">
            <a:solidFill>
              <a:schemeClr val="tx2"/>
            </a:solidFill>
          </a:endParaRPr>
        </a:p>
      </dgm:t>
    </dgm:pt>
    <dgm:pt modelId="{443280C9-7DE1-CA4B-BA42-D18BC1CF7990}">
      <dgm:prSet/>
      <dgm:spPr/>
      <dgm:t>
        <a:bodyPr/>
        <a:lstStyle/>
        <a:p>
          <a:r>
            <a:rPr lang="pt-BR" i="1">
              <a:solidFill>
                <a:schemeClr val="tx2"/>
              </a:solidFill>
            </a:rPr>
            <a:t>22nd twenty-second</a:t>
          </a:r>
          <a:endParaRPr lang="pt-BR">
            <a:solidFill>
              <a:schemeClr val="tx2"/>
            </a:solidFill>
          </a:endParaRPr>
        </a:p>
      </dgm:t>
    </dgm:pt>
    <dgm:pt modelId="{577EDE7C-B723-044F-8EB3-9A8E43C0A56D}" type="parTrans" cxnId="{E80F090A-9120-CE43-8CCC-1A45F657709A}">
      <dgm:prSet/>
      <dgm:spPr/>
      <dgm:t>
        <a:bodyPr/>
        <a:lstStyle/>
        <a:p>
          <a:endParaRPr lang="pt-BR">
            <a:solidFill>
              <a:schemeClr val="tx2"/>
            </a:solidFill>
          </a:endParaRPr>
        </a:p>
      </dgm:t>
    </dgm:pt>
    <dgm:pt modelId="{11A1A967-6820-EB45-94DC-6721EF999351}" type="sibTrans" cxnId="{E80F090A-9120-CE43-8CCC-1A45F657709A}">
      <dgm:prSet/>
      <dgm:spPr/>
      <dgm:t>
        <a:bodyPr/>
        <a:lstStyle/>
        <a:p>
          <a:endParaRPr lang="pt-BR">
            <a:solidFill>
              <a:schemeClr val="tx2"/>
            </a:solidFill>
          </a:endParaRPr>
        </a:p>
      </dgm:t>
    </dgm:pt>
    <dgm:pt modelId="{39361D5B-F124-3542-849B-7D7025955E40}">
      <dgm:prSet/>
      <dgm:spPr/>
      <dgm:t>
        <a:bodyPr/>
        <a:lstStyle/>
        <a:p>
          <a:r>
            <a:rPr lang="pt-BR" i="1">
              <a:solidFill>
                <a:schemeClr val="tx2"/>
              </a:solidFill>
            </a:rPr>
            <a:t>23rd twenty-third</a:t>
          </a:r>
          <a:endParaRPr lang="pt-BR">
            <a:solidFill>
              <a:schemeClr val="tx2"/>
            </a:solidFill>
          </a:endParaRPr>
        </a:p>
      </dgm:t>
    </dgm:pt>
    <dgm:pt modelId="{0DA6F9E3-73F3-9D42-A9E1-3E1787A9BF81}" type="parTrans" cxnId="{FEADFFDA-574F-B449-B03F-522B2C6EA340}">
      <dgm:prSet/>
      <dgm:spPr/>
      <dgm:t>
        <a:bodyPr/>
        <a:lstStyle/>
        <a:p>
          <a:endParaRPr lang="pt-BR">
            <a:solidFill>
              <a:schemeClr val="tx2"/>
            </a:solidFill>
          </a:endParaRPr>
        </a:p>
      </dgm:t>
    </dgm:pt>
    <dgm:pt modelId="{226581E8-6673-654E-8E05-29F33363C806}" type="sibTrans" cxnId="{FEADFFDA-574F-B449-B03F-522B2C6EA340}">
      <dgm:prSet/>
      <dgm:spPr/>
      <dgm:t>
        <a:bodyPr/>
        <a:lstStyle/>
        <a:p>
          <a:endParaRPr lang="pt-BR">
            <a:solidFill>
              <a:schemeClr val="tx2"/>
            </a:solidFill>
          </a:endParaRPr>
        </a:p>
      </dgm:t>
    </dgm:pt>
    <dgm:pt modelId="{B11BF086-CB99-9D4B-B3E1-ECAA16A3F5D2}">
      <dgm:prSet/>
      <dgm:spPr/>
      <dgm:t>
        <a:bodyPr/>
        <a:lstStyle/>
        <a:p>
          <a:r>
            <a:rPr lang="pt-BR" i="1">
              <a:solidFill>
                <a:schemeClr val="tx2"/>
              </a:solidFill>
            </a:rPr>
            <a:t>29th twenty-ninth</a:t>
          </a:r>
          <a:endParaRPr lang="pt-BR">
            <a:solidFill>
              <a:schemeClr val="tx2"/>
            </a:solidFill>
          </a:endParaRPr>
        </a:p>
      </dgm:t>
    </dgm:pt>
    <dgm:pt modelId="{90EAC9E2-B382-964F-98EC-28672197158B}" type="parTrans" cxnId="{29F47FF5-7AC8-444F-8A9B-A614598FB8E5}">
      <dgm:prSet/>
      <dgm:spPr/>
      <dgm:t>
        <a:bodyPr/>
        <a:lstStyle/>
        <a:p>
          <a:endParaRPr lang="pt-BR">
            <a:solidFill>
              <a:schemeClr val="tx2"/>
            </a:solidFill>
          </a:endParaRPr>
        </a:p>
      </dgm:t>
    </dgm:pt>
    <dgm:pt modelId="{FBFD478F-F980-6A48-BACA-2CC48E345388}" type="sibTrans" cxnId="{29F47FF5-7AC8-444F-8A9B-A614598FB8E5}">
      <dgm:prSet/>
      <dgm:spPr/>
      <dgm:t>
        <a:bodyPr/>
        <a:lstStyle/>
        <a:p>
          <a:endParaRPr lang="pt-BR">
            <a:solidFill>
              <a:schemeClr val="tx2"/>
            </a:solidFill>
          </a:endParaRPr>
        </a:p>
      </dgm:t>
    </dgm:pt>
    <dgm:pt modelId="{50D20D0B-8C04-6F4C-968C-521064A0C485}">
      <dgm:prSet/>
      <dgm:spPr/>
      <dgm:t>
        <a:bodyPr/>
        <a:lstStyle/>
        <a:p>
          <a:r>
            <a:rPr lang="pt-BR" i="1">
              <a:solidFill>
                <a:schemeClr val="tx2"/>
              </a:solidFill>
            </a:rPr>
            <a:t>30th thirtieth</a:t>
          </a:r>
          <a:endParaRPr lang="pt-BR">
            <a:solidFill>
              <a:schemeClr val="tx2"/>
            </a:solidFill>
          </a:endParaRPr>
        </a:p>
      </dgm:t>
    </dgm:pt>
    <dgm:pt modelId="{97BDE1A0-0C23-6245-B1BB-85DBC577FDD7}" type="parTrans" cxnId="{FEA89621-6879-3840-8A1F-4FDBB4DB71CB}">
      <dgm:prSet/>
      <dgm:spPr/>
      <dgm:t>
        <a:bodyPr/>
        <a:lstStyle/>
        <a:p>
          <a:endParaRPr lang="pt-BR">
            <a:solidFill>
              <a:schemeClr val="tx2"/>
            </a:solidFill>
          </a:endParaRPr>
        </a:p>
      </dgm:t>
    </dgm:pt>
    <dgm:pt modelId="{CF76CD71-9A1C-FA4D-A8FF-3B51D78D0F92}" type="sibTrans" cxnId="{FEA89621-6879-3840-8A1F-4FDBB4DB71CB}">
      <dgm:prSet/>
      <dgm:spPr/>
      <dgm:t>
        <a:bodyPr/>
        <a:lstStyle/>
        <a:p>
          <a:endParaRPr lang="pt-BR">
            <a:solidFill>
              <a:schemeClr val="tx2"/>
            </a:solidFill>
          </a:endParaRPr>
        </a:p>
      </dgm:t>
    </dgm:pt>
    <dgm:pt modelId="{210975A5-B61B-4A4F-9E9C-9B0DBC2243C2}">
      <dgm:prSet/>
      <dgm:spPr/>
      <dgm:t>
        <a:bodyPr/>
        <a:lstStyle/>
        <a:p>
          <a:r>
            <a:rPr lang="pt-BR" i="1">
              <a:solidFill>
                <a:schemeClr val="tx2"/>
              </a:solidFill>
            </a:rPr>
            <a:t>40th fortieth</a:t>
          </a:r>
          <a:endParaRPr lang="pt-BR">
            <a:solidFill>
              <a:schemeClr val="tx2"/>
            </a:solidFill>
          </a:endParaRPr>
        </a:p>
      </dgm:t>
    </dgm:pt>
    <dgm:pt modelId="{38ACE80C-E0B6-114B-9E93-1C31E05273B8}" type="parTrans" cxnId="{8893E040-348B-194B-AD33-DDDFA86D6D7C}">
      <dgm:prSet/>
      <dgm:spPr/>
      <dgm:t>
        <a:bodyPr/>
        <a:lstStyle/>
        <a:p>
          <a:endParaRPr lang="pt-BR">
            <a:solidFill>
              <a:schemeClr val="tx2"/>
            </a:solidFill>
          </a:endParaRPr>
        </a:p>
      </dgm:t>
    </dgm:pt>
    <dgm:pt modelId="{8C5DB168-4E18-8347-B842-B79E2E2D97EE}" type="sibTrans" cxnId="{8893E040-348B-194B-AD33-DDDFA86D6D7C}">
      <dgm:prSet/>
      <dgm:spPr/>
      <dgm:t>
        <a:bodyPr/>
        <a:lstStyle/>
        <a:p>
          <a:endParaRPr lang="pt-BR">
            <a:solidFill>
              <a:schemeClr val="tx2"/>
            </a:solidFill>
          </a:endParaRPr>
        </a:p>
      </dgm:t>
    </dgm:pt>
    <dgm:pt modelId="{D9461F67-6C8C-B349-BB45-79B452EE3E51}">
      <dgm:prSet/>
      <dgm:spPr/>
      <dgm:t>
        <a:bodyPr/>
        <a:lstStyle/>
        <a:p>
          <a:r>
            <a:rPr lang="pt-BR" i="1">
              <a:solidFill>
                <a:schemeClr val="tx2"/>
              </a:solidFill>
            </a:rPr>
            <a:t>50th fiftieth</a:t>
          </a:r>
          <a:endParaRPr lang="pt-BR">
            <a:solidFill>
              <a:schemeClr val="tx2"/>
            </a:solidFill>
          </a:endParaRPr>
        </a:p>
      </dgm:t>
    </dgm:pt>
    <dgm:pt modelId="{BCA95448-380C-7F41-80CE-0EBC5E94C7E3}" type="parTrans" cxnId="{30FEB91E-B34E-124B-AEC4-93EECE790322}">
      <dgm:prSet/>
      <dgm:spPr/>
      <dgm:t>
        <a:bodyPr/>
        <a:lstStyle/>
        <a:p>
          <a:endParaRPr lang="pt-BR">
            <a:solidFill>
              <a:schemeClr val="tx2"/>
            </a:solidFill>
          </a:endParaRPr>
        </a:p>
      </dgm:t>
    </dgm:pt>
    <dgm:pt modelId="{8BA2E44C-50B3-9F46-AE27-06B3D1589591}" type="sibTrans" cxnId="{30FEB91E-B34E-124B-AEC4-93EECE790322}">
      <dgm:prSet/>
      <dgm:spPr/>
      <dgm:t>
        <a:bodyPr/>
        <a:lstStyle/>
        <a:p>
          <a:endParaRPr lang="pt-BR">
            <a:solidFill>
              <a:schemeClr val="tx2"/>
            </a:solidFill>
          </a:endParaRPr>
        </a:p>
      </dgm:t>
    </dgm:pt>
    <dgm:pt modelId="{FEA31315-E0D1-6844-865C-3D83DF3FD7AE}">
      <dgm:prSet/>
      <dgm:spPr/>
      <dgm:t>
        <a:bodyPr/>
        <a:lstStyle/>
        <a:p>
          <a:r>
            <a:rPr lang="pt-BR" i="1">
              <a:solidFill>
                <a:schemeClr val="tx2"/>
              </a:solidFill>
            </a:rPr>
            <a:t>60th sixtieth</a:t>
          </a:r>
          <a:endParaRPr lang="pt-BR">
            <a:solidFill>
              <a:schemeClr val="tx2"/>
            </a:solidFill>
          </a:endParaRPr>
        </a:p>
      </dgm:t>
    </dgm:pt>
    <dgm:pt modelId="{64E3D539-9700-3A41-A783-F1EB3D26F3A6}" type="parTrans" cxnId="{C2A32FC6-2AAD-AF4A-AE30-78AF7CF0C86F}">
      <dgm:prSet/>
      <dgm:spPr/>
      <dgm:t>
        <a:bodyPr/>
        <a:lstStyle/>
        <a:p>
          <a:endParaRPr lang="pt-BR">
            <a:solidFill>
              <a:schemeClr val="tx2"/>
            </a:solidFill>
          </a:endParaRPr>
        </a:p>
      </dgm:t>
    </dgm:pt>
    <dgm:pt modelId="{B27A6B59-6390-7048-9BAC-32A851EE7766}" type="sibTrans" cxnId="{C2A32FC6-2AAD-AF4A-AE30-78AF7CF0C86F}">
      <dgm:prSet/>
      <dgm:spPr/>
      <dgm:t>
        <a:bodyPr/>
        <a:lstStyle/>
        <a:p>
          <a:endParaRPr lang="pt-BR">
            <a:solidFill>
              <a:schemeClr val="tx2"/>
            </a:solidFill>
          </a:endParaRPr>
        </a:p>
      </dgm:t>
    </dgm:pt>
    <dgm:pt modelId="{1879420D-A083-6244-85F7-F9606D895AE4}">
      <dgm:prSet/>
      <dgm:spPr/>
      <dgm:t>
        <a:bodyPr/>
        <a:lstStyle/>
        <a:p>
          <a:r>
            <a:rPr lang="pt-BR" i="1">
              <a:solidFill>
                <a:schemeClr val="tx2"/>
              </a:solidFill>
            </a:rPr>
            <a:t>70th seventieth</a:t>
          </a:r>
          <a:endParaRPr lang="pt-BR">
            <a:solidFill>
              <a:schemeClr val="tx2"/>
            </a:solidFill>
          </a:endParaRPr>
        </a:p>
      </dgm:t>
    </dgm:pt>
    <dgm:pt modelId="{40228DFD-1876-124A-85AD-9AEBD655740E}" type="parTrans" cxnId="{84B2DC24-C81F-B44C-9038-3388B541A884}">
      <dgm:prSet/>
      <dgm:spPr/>
      <dgm:t>
        <a:bodyPr/>
        <a:lstStyle/>
        <a:p>
          <a:endParaRPr lang="pt-BR">
            <a:solidFill>
              <a:schemeClr val="tx2"/>
            </a:solidFill>
          </a:endParaRPr>
        </a:p>
      </dgm:t>
    </dgm:pt>
    <dgm:pt modelId="{BCE54BE7-0ECD-5C49-9261-2AD44E20600A}" type="sibTrans" cxnId="{84B2DC24-C81F-B44C-9038-3388B541A884}">
      <dgm:prSet/>
      <dgm:spPr/>
      <dgm:t>
        <a:bodyPr/>
        <a:lstStyle/>
        <a:p>
          <a:endParaRPr lang="pt-BR">
            <a:solidFill>
              <a:schemeClr val="tx2"/>
            </a:solidFill>
          </a:endParaRPr>
        </a:p>
      </dgm:t>
    </dgm:pt>
    <dgm:pt modelId="{0FC5CD68-749A-0544-B7F5-1B1606539263}">
      <dgm:prSet/>
      <dgm:spPr/>
      <dgm:t>
        <a:bodyPr/>
        <a:lstStyle/>
        <a:p>
          <a:r>
            <a:rPr lang="pt-BR" i="1">
              <a:solidFill>
                <a:schemeClr val="tx2"/>
              </a:solidFill>
            </a:rPr>
            <a:t>80th eightieth</a:t>
          </a:r>
          <a:endParaRPr lang="pt-BR">
            <a:solidFill>
              <a:schemeClr val="tx2"/>
            </a:solidFill>
          </a:endParaRPr>
        </a:p>
      </dgm:t>
    </dgm:pt>
    <dgm:pt modelId="{3428A539-7CB0-9C49-9F9A-C652EA9E9963}" type="parTrans" cxnId="{7023D7AA-D74C-3F41-B30D-BD9B8B1F40E2}">
      <dgm:prSet/>
      <dgm:spPr/>
      <dgm:t>
        <a:bodyPr/>
        <a:lstStyle/>
        <a:p>
          <a:endParaRPr lang="pt-BR">
            <a:solidFill>
              <a:schemeClr val="tx2"/>
            </a:solidFill>
          </a:endParaRPr>
        </a:p>
      </dgm:t>
    </dgm:pt>
    <dgm:pt modelId="{48ABFE0F-DB21-6341-837E-7892FBC895AC}" type="sibTrans" cxnId="{7023D7AA-D74C-3F41-B30D-BD9B8B1F40E2}">
      <dgm:prSet/>
      <dgm:spPr/>
      <dgm:t>
        <a:bodyPr/>
        <a:lstStyle/>
        <a:p>
          <a:endParaRPr lang="pt-BR">
            <a:solidFill>
              <a:schemeClr val="tx2"/>
            </a:solidFill>
          </a:endParaRPr>
        </a:p>
      </dgm:t>
    </dgm:pt>
    <dgm:pt modelId="{F3D8FB5B-8E70-9341-BE2B-BB3EF016897B}">
      <dgm:prSet/>
      <dgm:spPr/>
      <dgm:t>
        <a:bodyPr/>
        <a:lstStyle/>
        <a:p>
          <a:r>
            <a:rPr lang="pt-BR" i="1">
              <a:solidFill>
                <a:schemeClr val="tx2"/>
              </a:solidFill>
            </a:rPr>
            <a:t>90th ninetieth</a:t>
          </a:r>
          <a:endParaRPr lang="pt-BR">
            <a:solidFill>
              <a:schemeClr val="tx2"/>
            </a:solidFill>
          </a:endParaRPr>
        </a:p>
      </dgm:t>
    </dgm:pt>
    <dgm:pt modelId="{91A0A194-3CAA-B448-A72D-8F672F710D79}" type="parTrans" cxnId="{FC936A56-B532-2246-8863-689B15D50FBF}">
      <dgm:prSet/>
      <dgm:spPr/>
      <dgm:t>
        <a:bodyPr/>
        <a:lstStyle/>
        <a:p>
          <a:endParaRPr lang="pt-BR">
            <a:solidFill>
              <a:schemeClr val="tx2"/>
            </a:solidFill>
          </a:endParaRPr>
        </a:p>
      </dgm:t>
    </dgm:pt>
    <dgm:pt modelId="{68C91481-C102-F94E-B024-3F57B83C8BCC}" type="sibTrans" cxnId="{FC936A56-B532-2246-8863-689B15D50FBF}">
      <dgm:prSet/>
      <dgm:spPr/>
      <dgm:t>
        <a:bodyPr/>
        <a:lstStyle/>
        <a:p>
          <a:endParaRPr lang="pt-BR">
            <a:solidFill>
              <a:schemeClr val="tx2"/>
            </a:solidFill>
          </a:endParaRPr>
        </a:p>
      </dgm:t>
    </dgm:pt>
    <dgm:pt modelId="{1B27BA82-0A53-084D-9002-E0CE382D40FA}">
      <dgm:prSet/>
      <dgm:spPr/>
      <dgm:t>
        <a:bodyPr/>
        <a:lstStyle/>
        <a:p>
          <a:r>
            <a:rPr lang="pt-BR" i="1">
              <a:solidFill>
                <a:schemeClr val="tx2"/>
              </a:solidFill>
            </a:rPr>
            <a:t>100th a/one hundredth</a:t>
          </a:r>
          <a:endParaRPr lang="pt-BR">
            <a:solidFill>
              <a:schemeClr val="tx2"/>
            </a:solidFill>
          </a:endParaRPr>
        </a:p>
      </dgm:t>
    </dgm:pt>
    <dgm:pt modelId="{094D4031-5A80-AF45-B82E-758402BB9EF8}" type="parTrans" cxnId="{6152A894-4E9B-1249-94C9-0E3B7BC8D9CE}">
      <dgm:prSet/>
      <dgm:spPr/>
      <dgm:t>
        <a:bodyPr/>
        <a:lstStyle/>
        <a:p>
          <a:endParaRPr lang="pt-BR">
            <a:solidFill>
              <a:schemeClr val="tx2"/>
            </a:solidFill>
          </a:endParaRPr>
        </a:p>
      </dgm:t>
    </dgm:pt>
    <dgm:pt modelId="{F03F37DB-00C5-5A4E-8885-9AB86DD7D82A}" type="sibTrans" cxnId="{6152A894-4E9B-1249-94C9-0E3B7BC8D9CE}">
      <dgm:prSet/>
      <dgm:spPr/>
      <dgm:t>
        <a:bodyPr/>
        <a:lstStyle/>
        <a:p>
          <a:endParaRPr lang="pt-BR">
            <a:solidFill>
              <a:schemeClr val="tx2"/>
            </a:solidFill>
          </a:endParaRPr>
        </a:p>
      </dgm:t>
    </dgm:pt>
    <dgm:pt modelId="{0ABF1C03-F0D5-CB42-9CAF-BC72F9BE8B0E}" type="pres">
      <dgm:prSet presAssocID="{7D902C45-2F7D-F644-AEE7-B77393E6B3C0}" presName="Name0" presStyleCnt="0">
        <dgm:presLayoutVars>
          <dgm:dir/>
          <dgm:animLvl val="lvl"/>
          <dgm:resizeHandles val="exact"/>
        </dgm:presLayoutVars>
      </dgm:prSet>
      <dgm:spPr/>
    </dgm:pt>
    <dgm:pt modelId="{36C730A6-A559-8C4B-A7B3-89028EBF3A09}" type="pres">
      <dgm:prSet presAssocID="{ADDFBF52-3A6F-084D-BC92-1E4B706DECFA}" presName="linNode" presStyleCnt="0"/>
      <dgm:spPr/>
    </dgm:pt>
    <dgm:pt modelId="{7E791048-EC7C-B646-B5A4-E0D78A64402C}" type="pres">
      <dgm:prSet presAssocID="{ADDFBF52-3A6F-084D-BC92-1E4B706DECFA}" presName="parentText" presStyleLbl="node1" presStyleIdx="0" presStyleCnt="12">
        <dgm:presLayoutVars>
          <dgm:chMax val="1"/>
          <dgm:bulletEnabled val="1"/>
        </dgm:presLayoutVars>
      </dgm:prSet>
      <dgm:spPr/>
    </dgm:pt>
    <dgm:pt modelId="{B752F29E-0C8C-DB4F-A748-2E80A76A15E1}" type="pres">
      <dgm:prSet presAssocID="{2D76BE11-7B03-8E40-8DD4-48FAF853B2C5}" presName="sp" presStyleCnt="0"/>
      <dgm:spPr/>
    </dgm:pt>
    <dgm:pt modelId="{7F99DA29-A982-8249-BE6A-358B66672C66}" type="pres">
      <dgm:prSet presAssocID="{443280C9-7DE1-CA4B-BA42-D18BC1CF7990}" presName="linNode" presStyleCnt="0"/>
      <dgm:spPr/>
    </dgm:pt>
    <dgm:pt modelId="{6DC52E05-6038-2145-A702-16886B32CE7D}" type="pres">
      <dgm:prSet presAssocID="{443280C9-7DE1-CA4B-BA42-D18BC1CF7990}" presName="parentText" presStyleLbl="node1" presStyleIdx="1" presStyleCnt="12">
        <dgm:presLayoutVars>
          <dgm:chMax val="1"/>
          <dgm:bulletEnabled val="1"/>
        </dgm:presLayoutVars>
      </dgm:prSet>
      <dgm:spPr/>
    </dgm:pt>
    <dgm:pt modelId="{CE1D8DF6-A4F5-1B4C-9A22-9D4D1368CC57}" type="pres">
      <dgm:prSet presAssocID="{11A1A967-6820-EB45-94DC-6721EF999351}" presName="sp" presStyleCnt="0"/>
      <dgm:spPr/>
    </dgm:pt>
    <dgm:pt modelId="{2A348CB0-FFCA-7E4A-BDEA-5E1212F4D498}" type="pres">
      <dgm:prSet presAssocID="{39361D5B-F124-3542-849B-7D7025955E40}" presName="linNode" presStyleCnt="0"/>
      <dgm:spPr/>
    </dgm:pt>
    <dgm:pt modelId="{599ECA4A-0CD9-3341-915D-91316EDD2FAC}" type="pres">
      <dgm:prSet presAssocID="{39361D5B-F124-3542-849B-7D7025955E40}" presName="parentText" presStyleLbl="node1" presStyleIdx="2" presStyleCnt="12">
        <dgm:presLayoutVars>
          <dgm:chMax val="1"/>
          <dgm:bulletEnabled val="1"/>
        </dgm:presLayoutVars>
      </dgm:prSet>
      <dgm:spPr/>
    </dgm:pt>
    <dgm:pt modelId="{0AD762B0-834E-4F48-85CE-CE07E6884C47}" type="pres">
      <dgm:prSet presAssocID="{226581E8-6673-654E-8E05-29F33363C806}" presName="sp" presStyleCnt="0"/>
      <dgm:spPr/>
    </dgm:pt>
    <dgm:pt modelId="{B44109EF-1974-8A4D-82A8-797E70537E91}" type="pres">
      <dgm:prSet presAssocID="{B11BF086-CB99-9D4B-B3E1-ECAA16A3F5D2}" presName="linNode" presStyleCnt="0"/>
      <dgm:spPr/>
    </dgm:pt>
    <dgm:pt modelId="{3A6DB896-097D-A748-AAFF-F2113F47726B}" type="pres">
      <dgm:prSet presAssocID="{B11BF086-CB99-9D4B-B3E1-ECAA16A3F5D2}" presName="parentText" presStyleLbl="node1" presStyleIdx="3" presStyleCnt="12">
        <dgm:presLayoutVars>
          <dgm:chMax val="1"/>
          <dgm:bulletEnabled val="1"/>
        </dgm:presLayoutVars>
      </dgm:prSet>
      <dgm:spPr/>
    </dgm:pt>
    <dgm:pt modelId="{F33AACFB-5801-3F4E-8E42-2338CDDAD2F2}" type="pres">
      <dgm:prSet presAssocID="{FBFD478F-F980-6A48-BACA-2CC48E345388}" presName="sp" presStyleCnt="0"/>
      <dgm:spPr/>
    </dgm:pt>
    <dgm:pt modelId="{1148C017-1990-814B-9CCD-A5E4EFCA8CFA}" type="pres">
      <dgm:prSet presAssocID="{50D20D0B-8C04-6F4C-968C-521064A0C485}" presName="linNode" presStyleCnt="0"/>
      <dgm:spPr/>
    </dgm:pt>
    <dgm:pt modelId="{02FB368F-899D-234C-847D-3E257AE64527}" type="pres">
      <dgm:prSet presAssocID="{50D20D0B-8C04-6F4C-968C-521064A0C485}" presName="parentText" presStyleLbl="node1" presStyleIdx="4" presStyleCnt="12">
        <dgm:presLayoutVars>
          <dgm:chMax val="1"/>
          <dgm:bulletEnabled val="1"/>
        </dgm:presLayoutVars>
      </dgm:prSet>
      <dgm:spPr/>
    </dgm:pt>
    <dgm:pt modelId="{B9A7F696-DACB-8947-988C-1B80451D9F29}" type="pres">
      <dgm:prSet presAssocID="{CF76CD71-9A1C-FA4D-A8FF-3B51D78D0F92}" presName="sp" presStyleCnt="0"/>
      <dgm:spPr/>
    </dgm:pt>
    <dgm:pt modelId="{3F5468F2-5DF9-2A4A-BF55-666001BB451A}" type="pres">
      <dgm:prSet presAssocID="{210975A5-B61B-4A4F-9E9C-9B0DBC2243C2}" presName="linNode" presStyleCnt="0"/>
      <dgm:spPr/>
    </dgm:pt>
    <dgm:pt modelId="{D0FA55E8-3CC5-7E46-B82B-0A7C349B1EE6}" type="pres">
      <dgm:prSet presAssocID="{210975A5-B61B-4A4F-9E9C-9B0DBC2243C2}" presName="parentText" presStyleLbl="node1" presStyleIdx="5" presStyleCnt="12">
        <dgm:presLayoutVars>
          <dgm:chMax val="1"/>
          <dgm:bulletEnabled val="1"/>
        </dgm:presLayoutVars>
      </dgm:prSet>
      <dgm:spPr/>
    </dgm:pt>
    <dgm:pt modelId="{FB55A46B-1417-D448-AB83-C0ECAB8929F5}" type="pres">
      <dgm:prSet presAssocID="{8C5DB168-4E18-8347-B842-B79E2E2D97EE}" presName="sp" presStyleCnt="0"/>
      <dgm:spPr/>
    </dgm:pt>
    <dgm:pt modelId="{B1FBC0DE-1C99-8448-92B0-48379F9F3CA3}" type="pres">
      <dgm:prSet presAssocID="{D9461F67-6C8C-B349-BB45-79B452EE3E51}" presName="linNode" presStyleCnt="0"/>
      <dgm:spPr/>
    </dgm:pt>
    <dgm:pt modelId="{FF859708-0BC8-1543-9909-D4A082DCF516}" type="pres">
      <dgm:prSet presAssocID="{D9461F67-6C8C-B349-BB45-79B452EE3E51}" presName="parentText" presStyleLbl="node1" presStyleIdx="6" presStyleCnt="12">
        <dgm:presLayoutVars>
          <dgm:chMax val="1"/>
          <dgm:bulletEnabled val="1"/>
        </dgm:presLayoutVars>
      </dgm:prSet>
      <dgm:spPr/>
    </dgm:pt>
    <dgm:pt modelId="{E372AA75-8BFC-1C49-877C-A882DB0A80B6}" type="pres">
      <dgm:prSet presAssocID="{8BA2E44C-50B3-9F46-AE27-06B3D1589591}" presName="sp" presStyleCnt="0"/>
      <dgm:spPr/>
    </dgm:pt>
    <dgm:pt modelId="{6C4CA767-6E80-0A47-86C1-19ADA7E83F2E}" type="pres">
      <dgm:prSet presAssocID="{FEA31315-E0D1-6844-865C-3D83DF3FD7AE}" presName="linNode" presStyleCnt="0"/>
      <dgm:spPr/>
    </dgm:pt>
    <dgm:pt modelId="{C96140DD-D594-6B45-A6EA-9DFB745DD860}" type="pres">
      <dgm:prSet presAssocID="{FEA31315-E0D1-6844-865C-3D83DF3FD7AE}" presName="parentText" presStyleLbl="node1" presStyleIdx="7" presStyleCnt="12">
        <dgm:presLayoutVars>
          <dgm:chMax val="1"/>
          <dgm:bulletEnabled val="1"/>
        </dgm:presLayoutVars>
      </dgm:prSet>
      <dgm:spPr/>
    </dgm:pt>
    <dgm:pt modelId="{2AE70EF3-3B13-054D-9695-C62423A5954E}" type="pres">
      <dgm:prSet presAssocID="{B27A6B59-6390-7048-9BAC-32A851EE7766}" presName="sp" presStyleCnt="0"/>
      <dgm:spPr/>
    </dgm:pt>
    <dgm:pt modelId="{4C24BA59-722F-184B-A607-5D4E0EB6AE2E}" type="pres">
      <dgm:prSet presAssocID="{1879420D-A083-6244-85F7-F9606D895AE4}" presName="linNode" presStyleCnt="0"/>
      <dgm:spPr/>
    </dgm:pt>
    <dgm:pt modelId="{72D717CD-FE1B-2743-9837-81D30D26A109}" type="pres">
      <dgm:prSet presAssocID="{1879420D-A083-6244-85F7-F9606D895AE4}" presName="parentText" presStyleLbl="node1" presStyleIdx="8" presStyleCnt="12">
        <dgm:presLayoutVars>
          <dgm:chMax val="1"/>
          <dgm:bulletEnabled val="1"/>
        </dgm:presLayoutVars>
      </dgm:prSet>
      <dgm:spPr/>
    </dgm:pt>
    <dgm:pt modelId="{C2AE8310-DD0C-6244-9F0E-765EB494BF0B}" type="pres">
      <dgm:prSet presAssocID="{BCE54BE7-0ECD-5C49-9261-2AD44E20600A}" presName="sp" presStyleCnt="0"/>
      <dgm:spPr/>
    </dgm:pt>
    <dgm:pt modelId="{B924FFBE-EDD4-CD49-B4F2-3F02436A4035}" type="pres">
      <dgm:prSet presAssocID="{0FC5CD68-749A-0544-B7F5-1B1606539263}" presName="linNode" presStyleCnt="0"/>
      <dgm:spPr/>
    </dgm:pt>
    <dgm:pt modelId="{D1CDAEBA-7B8B-764B-82E0-13756AF2B580}" type="pres">
      <dgm:prSet presAssocID="{0FC5CD68-749A-0544-B7F5-1B1606539263}" presName="parentText" presStyleLbl="node1" presStyleIdx="9" presStyleCnt="12">
        <dgm:presLayoutVars>
          <dgm:chMax val="1"/>
          <dgm:bulletEnabled val="1"/>
        </dgm:presLayoutVars>
      </dgm:prSet>
      <dgm:spPr/>
    </dgm:pt>
    <dgm:pt modelId="{A812247B-27E6-A043-8422-6E1C065F59DB}" type="pres">
      <dgm:prSet presAssocID="{48ABFE0F-DB21-6341-837E-7892FBC895AC}" presName="sp" presStyleCnt="0"/>
      <dgm:spPr/>
    </dgm:pt>
    <dgm:pt modelId="{101E7E81-363D-9149-AD70-8D5A4B4B65C8}" type="pres">
      <dgm:prSet presAssocID="{F3D8FB5B-8E70-9341-BE2B-BB3EF016897B}" presName="linNode" presStyleCnt="0"/>
      <dgm:spPr/>
    </dgm:pt>
    <dgm:pt modelId="{8EAE95E9-5830-9745-9FEF-40A55C12B277}" type="pres">
      <dgm:prSet presAssocID="{F3D8FB5B-8E70-9341-BE2B-BB3EF016897B}" presName="parentText" presStyleLbl="node1" presStyleIdx="10" presStyleCnt="12">
        <dgm:presLayoutVars>
          <dgm:chMax val="1"/>
          <dgm:bulletEnabled val="1"/>
        </dgm:presLayoutVars>
      </dgm:prSet>
      <dgm:spPr/>
    </dgm:pt>
    <dgm:pt modelId="{427CC6CF-0C30-344D-9101-33E05558AE73}" type="pres">
      <dgm:prSet presAssocID="{68C91481-C102-F94E-B024-3F57B83C8BCC}" presName="sp" presStyleCnt="0"/>
      <dgm:spPr/>
    </dgm:pt>
    <dgm:pt modelId="{B3A95528-F6A9-1542-A615-D2056848D4C0}" type="pres">
      <dgm:prSet presAssocID="{1B27BA82-0A53-084D-9002-E0CE382D40FA}" presName="linNode" presStyleCnt="0"/>
      <dgm:spPr/>
    </dgm:pt>
    <dgm:pt modelId="{7A549621-C83B-174B-AB22-2CAD1543F28E}" type="pres">
      <dgm:prSet presAssocID="{1B27BA82-0A53-084D-9002-E0CE382D40FA}" presName="parentText" presStyleLbl="node1" presStyleIdx="11" presStyleCnt="12">
        <dgm:presLayoutVars>
          <dgm:chMax val="1"/>
          <dgm:bulletEnabled val="1"/>
        </dgm:presLayoutVars>
      </dgm:prSet>
      <dgm:spPr/>
    </dgm:pt>
  </dgm:ptLst>
  <dgm:cxnLst>
    <dgm:cxn modelId="{7CC37207-F31D-2542-8E97-24FBFA471C45}" type="presOf" srcId="{50D20D0B-8C04-6F4C-968C-521064A0C485}" destId="{02FB368F-899D-234C-847D-3E257AE64527}" srcOrd="0" destOrd="0" presId="urn:microsoft.com/office/officeart/2005/8/layout/vList5"/>
    <dgm:cxn modelId="{E80F090A-9120-CE43-8CCC-1A45F657709A}" srcId="{7D902C45-2F7D-F644-AEE7-B77393E6B3C0}" destId="{443280C9-7DE1-CA4B-BA42-D18BC1CF7990}" srcOrd="1" destOrd="0" parTransId="{577EDE7C-B723-044F-8EB3-9A8E43C0A56D}" sibTransId="{11A1A967-6820-EB45-94DC-6721EF999351}"/>
    <dgm:cxn modelId="{174D761B-D06A-E540-9D23-041B23DEA0BD}" type="presOf" srcId="{ADDFBF52-3A6F-084D-BC92-1E4B706DECFA}" destId="{7E791048-EC7C-B646-B5A4-E0D78A64402C}" srcOrd="0" destOrd="0" presId="urn:microsoft.com/office/officeart/2005/8/layout/vList5"/>
    <dgm:cxn modelId="{30FEB91E-B34E-124B-AEC4-93EECE790322}" srcId="{7D902C45-2F7D-F644-AEE7-B77393E6B3C0}" destId="{D9461F67-6C8C-B349-BB45-79B452EE3E51}" srcOrd="6" destOrd="0" parTransId="{BCA95448-380C-7F41-80CE-0EBC5E94C7E3}" sibTransId="{8BA2E44C-50B3-9F46-AE27-06B3D1589591}"/>
    <dgm:cxn modelId="{FEA89621-6879-3840-8A1F-4FDBB4DB71CB}" srcId="{7D902C45-2F7D-F644-AEE7-B77393E6B3C0}" destId="{50D20D0B-8C04-6F4C-968C-521064A0C485}" srcOrd="4" destOrd="0" parTransId="{97BDE1A0-0C23-6245-B1BB-85DBC577FDD7}" sibTransId="{CF76CD71-9A1C-FA4D-A8FF-3B51D78D0F92}"/>
    <dgm:cxn modelId="{2311D121-B043-A34B-86E2-0C139AD75150}" type="presOf" srcId="{7D902C45-2F7D-F644-AEE7-B77393E6B3C0}" destId="{0ABF1C03-F0D5-CB42-9CAF-BC72F9BE8B0E}" srcOrd="0" destOrd="0" presId="urn:microsoft.com/office/officeart/2005/8/layout/vList5"/>
    <dgm:cxn modelId="{84B2DC24-C81F-B44C-9038-3388B541A884}" srcId="{7D902C45-2F7D-F644-AEE7-B77393E6B3C0}" destId="{1879420D-A083-6244-85F7-F9606D895AE4}" srcOrd="8" destOrd="0" parTransId="{40228DFD-1876-124A-85AD-9AEBD655740E}" sibTransId="{BCE54BE7-0ECD-5C49-9261-2AD44E20600A}"/>
    <dgm:cxn modelId="{8893E040-348B-194B-AD33-DDDFA86D6D7C}" srcId="{7D902C45-2F7D-F644-AEE7-B77393E6B3C0}" destId="{210975A5-B61B-4A4F-9E9C-9B0DBC2243C2}" srcOrd="5" destOrd="0" parTransId="{38ACE80C-E0B6-114B-9E93-1C31E05273B8}" sibTransId="{8C5DB168-4E18-8347-B842-B79E2E2D97EE}"/>
    <dgm:cxn modelId="{E69B9B47-3680-B349-9270-4E3CB657307C}" type="presOf" srcId="{0FC5CD68-749A-0544-B7F5-1B1606539263}" destId="{D1CDAEBA-7B8B-764B-82E0-13756AF2B580}" srcOrd="0" destOrd="0" presId="urn:microsoft.com/office/officeart/2005/8/layout/vList5"/>
    <dgm:cxn modelId="{75075B4C-911D-3341-A0B8-2C5C2B787765}" type="presOf" srcId="{39361D5B-F124-3542-849B-7D7025955E40}" destId="{599ECA4A-0CD9-3341-915D-91316EDD2FAC}" srcOrd="0" destOrd="0" presId="urn:microsoft.com/office/officeart/2005/8/layout/vList5"/>
    <dgm:cxn modelId="{01C68155-67A1-594F-AD7A-37B9440FDAEE}" type="presOf" srcId="{1879420D-A083-6244-85F7-F9606D895AE4}" destId="{72D717CD-FE1B-2743-9837-81D30D26A109}" srcOrd="0" destOrd="0" presId="urn:microsoft.com/office/officeart/2005/8/layout/vList5"/>
    <dgm:cxn modelId="{FC936A56-B532-2246-8863-689B15D50FBF}" srcId="{7D902C45-2F7D-F644-AEE7-B77393E6B3C0}" destId="{F3D8FB5B-8E70-9341-BE2B-BB3EF016897B}" srcOrd="10" destOrd="0" parTransId="{91A0A194-3CAA-B448-A72D-8F672F710D79}" sibTransId="{68C91481-C102-F94E-B024-3F57B83C8BCC}"/>
    <dgm:cxn modelId="{20C2B768-E4E7-0742-9541-D619DC4BE83B}" type="presOf" srcId="{1B27BA82-0A53-084D-9002-E0CE382D40FA}" destId="{7A549621-C83B-174B-AB22-2CAD1543F28E}" srcOrd="0" destOrd="0" presId="urn:microsoft.com/office/officeart/2005/8/layout/vList5"/>
    <dgm:cxn modelId="{F7619C6C-D275-6F48-B3D1-397C2CBE2728}" type="presOf" srcId="{210975A5-B61B-4A4F-9E9C-9B0DBC2243C2}" destId="{D0FA55E8-3CC5-7E46-B82B-0A7C349B1EE6}" srcOrd="0" destOrd="0" presId="urn:microsoft.com/office/officeart/2005/8/layout/vList5"/>
    <dgm:cxn modelId="{9D6C8F6F-B5C6-A943-9FB4-14AF326FEA3C}" type="presOf" srcId="{F3D8FB5B-8E70-9341-BE2B-BB3EF016897B}" destId="{8EAE95E9-5830-9745-9FEF-40A55C12B277}" srcOrd="0" destOrd="0" presId="urn:microsoft.com/office/officeart/2005/8/layout/vList5"/>
    <dgm:cxn modelId="{6152A894-4E9B-1249-94C9-0E3B7BC8D9CE}" srcId="{7D902C45-2F7D-F644-AEE7-B77393E6B3C0}" destId="{1B27BA82-0A53-084D-9002-E0CE382D40FA}" srcOrd="11" destOrd="0" parTransId="{094D4031-5A80-AF45-B82E-758402BB9EF8}" sibTransId="{F03F37DB-00C5-5A4E-8885-9AB86DD7D82A}"/>
    <dgm:cxn modelId="{18B7399E-1461-0942-AAA0-B4F71F957AF0}" srcId="{7D902C45-2F7D-F644-AEE7-B77393E6B3C0}" destId="{ADDFBF52-3A6F-084D-BC92-1E4B706DECFA}" srcOrd="0" destOrd="0" parTransId="{D6151A37-6B89-364A-A8A6-F595170983B7}" sibTransId="{2D76BE11-7B03-8E40-8DD4-48FAF853B2C5}"/>
    <dgm:cxn modelId="{51712EA4-DC7D-8443-BC69-37DE659E0EE6}" type="presOf" srcId="{FEA31315-E0D1-6844-865C-3D83DF3FD7AE}" destId="{C96140DD-D594-6B45-A6EA-9DFB745DD860}" srcOrd="0" destOrd="0" presId="urn:microsoft.com/office/officeart/2005/8/layout/vList5"/>
    <dgm:cxn modelId="{04D8AAA8-7A2B-1343-B218-91E7D71E77F4}" type="presOf" srcId="{B11BF086-CB99-9D4B-B3E1-ECAA16A3F5D2}" destId="{3A6DB896-097D-A748-AAFF-F2113F47726B}" srcOrd="0" destOrd="0" presId="urn:microsoft.com/office/officeart/2005/8/layout/vList5"/>
    <dgm:cxn modelId="{7023D7AA-D74C-3F41-B30D-BD9B8B1F40E2}" srcId="{7D902C45-2F7D-F644-AEE7-B77393E6B3C0}" destId="{0FC5CD68-749A-0544-B7F5-1B1606539263}" srcOrd="9" destOrd="0" parTransId="{3428A539-7CB0-9C49-9F9A-C652EA9E9963}" sibTransId="{48ABFE0F-DB21-6341-837E-7892FBC895AC}"/>
    <dgm:cxn modelId="{796657AD-540A-0F4D-9A18-AD545ECEF516}" type="presOf" srcId="{D9461F67-6C8C-B349-BB45-79B452EE3E51}" destId="{FF859708-0BC8-1543-9909-D4A082DCF516}" srcOrd="0" destOrd="0" presId="urn:microsoft.com/office/officeart/2005/8/layout/vList5"/>
    <dgm:cxn modelId="{C2A32FC6-2AAD-AF4A-AE30-78AF7CF0C86F}" srcId="{7D902C45-2F7D-F644-AEE7-B77393E6B3C0}" destId="{FEA31315-E0D1-6844-865C-3D83DF3FD7AE}" srcOrd="7" destOrd="0" parTransId="{64E3D539-9700-3A41-A783-F1EB3D26F3A6}" sibTransId="{B27A6B59-6390-7048-9BAC-32A851EE7766}"/>
    <dgm:cxn modelId="{FEADFFDA-574F-B449-B03F-522B2C6EA340}" srcId="{7D902C45-2F7D-F644-AEE7-B77393E6B3C0}" destId="{39361D5B-F124-3542-849B-7D7025955E40}" srcOrd="2" destOrd="0" parTransId="{0DA6F9E3-73F3-9D42-A9E1-3E1787A9BF81}" sibTransId="{226581E8-6673-654E-8E05-29F33363C806}"/>
    <dgm:cxn modelId="{7A26B9F1-5B1B-534F-BE8B-8E7C2F91A10F}" type="presOf" srcId="{443280C9-7DE1-CA4B-BA42-D18BC1CF7990}" destId="{6DC52E05-6038-2145-A702-16886B32CE7D}" srcOrd="0" destOrd="0" presId="urn:microsoft.com/office/officeart/2005/8/layout/vList5"/>
    <dgm:cxn modelId="{29F47FF5-7AC8-444F-8A9B-A614598FB8E5}" srcId="{7D902C45-2F7D-F644-AEE7-B77393E6B3C0}" destId="{B11BF086-CB99-9D4B-B3E1-ECAA16A3F5D2}" srcOrd="3" destOrd="0" parTransId="{90EAC9E2-B382-964F-98EC-28672197158B}" sibTransId="{FBFD478F-F980-6A48-BACA-2CC48E345388}"/>
    <dgm:cxn modelId="{437173B3-0AC6-234E-8FEC-FA613B8395DD}" type="presParOf" srcId="{0ABF1C03-F0D5-CB42-9CAF-BC72F9BE8B0E}" destId="{36C730A6-A559-8C4B-A7B3-89028EBF3A09}" srcOrd="0" destOrd="0" presId="urn:microsoft.com/office/officeart/2005/8/layout/vList5"/>
    <dgm:cxn modelId="{6EA2EADE-8EF4-6746-ADF0-D34A2032C6FC}" type="presParOf" srcId="{36C730A6-A559-8C4B-A7B3-89028EBF3A09}" destId="{7E791048-EC7C-B646-B5A4-E0D78A64402C}" srcOrd="0" destOrd="0" presId="urn:microsoft.com/office/officeart/2005/8/layout/vList5"/>
    <dgm:cxn modelId="{3723C68A-70F8-9142-8C59-DDC00A841DE6}" type="presParOf" srcId="{0ABF1C03-F0D5-CB42-9CAF-BC72F9BE8B0E}" destId="{B752F29E-0C8C-DB4F-A748-2E80A76A15E1}" srcOrd="1" destOrd="0" presId="urn:microsoft.com/office/officeart/2005/8/layout/vList5"/>
    <dgm:cxn modelId="{4697B155-A9A9-884C-8527-4D9229D3897C}" type="presParOf" srcId="{0ABF1C03-F0D5-CB42-9CAF-BC72F9BE8B0E}" destId="{7F99DA29-A982-8249-BE6A-358B66672C66}" srcOrd="2" destOrd="0" presId="urn:microsoft.com/office/officeart/2005/8/layout/vList5"/>
    <dgm:cxn modelId="{FF4F3C8D-5103-F245-B145-9A8637B7E511}" type="presParOf" srcId="{7F99DA29-A982-8249-BE6A-358B66672C66}" destId="{6DC52E05-6038-2145-A702-16886B32CE7D}" srcOrd="0" destOrd="0" presId="urn:microsoft.com/office/officeart/2005/8/layout/vList5"/>
    <dgm:cxn modelId="{A0904E93-6D3B-CE47-8288-9380CBDDB30E}" type="presParOf" srcId="{0ABF1C03-F0D5-CB42-9CAF-BC72F9BE8B0E}" destId="{CE1D8DF6-A4F5-1B4C-9A22-9D4D1368CC57}" srcOrd="3" destOrd="0" presId="urn:microsoft.com/office/officeart/2005/8/layout/vList5"/>
    <dgm:cxn modelId="{0DFE10F8-4B24-0246-8998-0853D0072A64}" type="presParOf" srcId="{0ABF1C03-F0D5-CB42-9CAF-BC72F9BE8B0E}" destId="{2A348CB0-FFCA-7E4A-BDEA-5E1212F4D498}" srcOrd="4" destOrd="0" presId="urn:microsoft.com/office/officeart/2005/8/layout/vList5"/>
    <dgm:cxn modelId="{2B1606A6-2B50-2F4B-B008-DC334FB648D6}" type="presParOf" srcId="{2A348CB0-FFCA-7E4A-BDEA-5E1212F4D498}" destId="{599ECA4A-0CD9-3341-915D-91316EDD2FAC}" srcOrd="0" destOrd="0" presId="urn:microsoft.com/office/officeart/2005/8/layout/vList5"/>
    <dgm:cxn modelId="{91BFA35F-4B61-924F-AD59-B68829581FC9}" type="presParOf" srcId="{0ABF1C03-F0D5-CB42-9CAF-BC72F9BE8B0E}" destId="{0AD762B0-834E-4F48-85CE-CE07E6884C47}" srcOrd="5" destOrd="0" presId="urn:microsoft.com/office/officeart/2005/8/layout/vList5"/>
    <dgm:cxn modelId="{28FA6465-F842-7F4E-97A7-B1DC7C3B33F0}" type="presParOf" srcId="{0ABF1C03-F0D5-CB42-9CAF-BC72F9BE8B0E}" destId="{B44109EF-1974-8A4D-82A8-797E70537E91}" srcOrd="6" destOrd="0" presId="urn:microsoft.com/office/officeart/2005/8/layout/vList5"/>
    <dgm:cxn modelId="{9AE64145-77CF-B648-AA71-92FBEEA79FDC}" type="presParOf" srcId="{B44109EF-1974-8A4D-82A8-797E70537E91}" destId="{3A6DB896-097D-A748-AAFF-F2113F47726B}" srcOrd="0" destOrd="0" presId="urn:microsoft.com/office/officeart/2005/8/layout/vList5"/>
    <dgm:cxn modelId="{0ECA8609-7CF1-244F-B12A-9AEF2FCEBBC5}" type="presParOf" srcId="{0ABF1C03-F0D5-CB42-9CAF-BC72F9BE8B0E}" destId="{F33AACFB-5801-3F4E-8E42-2338CDDAD2F2}" srcOrd="7" destOrd="0" presId="urn:microsoft.com/office/officeart/2005/8/layout/vList5"/>
    <dgm:cxn modelId="{2814D2B4-FAF2-0C41-80FB-1801AF6A5A65}" type="presParOf" srcId="{0ABF1C03-F0D5-CB42-9CAF-BC72F9BE8B0E}" destId="{1148C017-1990-814B-9CCD-A5E4EFCA8CFA}" srcOrd="8" destOrd="0" presId="urn:microsoft.com/office/officeart/2005/8/layout/vList5"/>
    <dgm:cxn modelId="{0E6B7AC4-551C-484D-A480-468BC8C820C4}" type="presParOf" srcId="{1148C017-1990-814B-9CCD-A5E4EFCA8CFA}" destId="{02FB368F-899D-234C-847D-3E257AE64527}" srcOrd="0" destOrd="0" presId="urn:microsoft.com/office/officeart/2005/8/layout/vList5"/>
    <dgm:cxn modelId="{C7CB0D8D-69ED-7849-9AE2-1C3B12D43E5C}" type="presParOf" srcId="{0ABF1C03-F0D5-CB42-9CAF-BC72F9BE8B0E}" destId="{B9A7F696-DACB-8947-988C-1B80451D9F29}" srcOrd="9" destOrd="0" presId="urn:microsoft.com/office/officeart/2005/8/layout/vList5"/>
    <dgm:cxn modelId="{A0189267-43D8-9043-A831-7030C33D91E5}" type="presParOf" srcId="{0ABF1C03-F0D5-CB42-9CAF-BC72F9BE8B0E}" destId="{3F5468F2-5DF9-2A4A-BF55-666001BB451A}" srcOrd="10" destOrd="0" presId="urn:microsoft.com/office/officeart/2005/8/layout/vList5"/>
    <dgm:cxn modelId="{43E20E5C-33E3-4C49-B53E-2F79C4234C85}" type="presParOf" srcId="{3F5468F2-5DF9-2A4A-BF55-666001BB451A}" destId="{D0FA55E8-3CC5-7E46-B82B-0A7C349B1EE6}" srcOrd="0" destOrd="0" presId="urn:microsoft.com/office/officeart/2005/8/layout/vList5"/>
    <dgm:cxn modelId="{A27DA968-F216-E549-BCE4-4FD38044AC37}" type="presParOf" srcId="{0ABF1C03-F0D5-CB42-9CAF-BC72F9BE8B0E}" destId="{FB55A46B-1417-D448-AB83-C0ECAB8929F5}" srcOrd="11" destOrd="0" presId="urn:microsoft.com/office/officeart/2005/8/layout/vList5"/>
    <dgm:cxn modelId="{D59011F3-5C31-D545-8598-4F0E54E77239}" type="presParOf" srcId="{0ABF1C03-F0D5-CB42-9CAF-BC72F9BE8B0E}" destId="{B1FBC0DE-1C99-8448-92B0-48379F9F3CA3}" srcOrd="12" destOrd="0" presId="urn:microsoft.com/office/officeart/2005/8/layout/vList5"/>
    <dgm:cxn modelId="{1BB9F3F0-3AA2-0F48-8181-D63EAB0482D4}" type="presParOf" srcId="{B1FBC0DE-1C99-8448-92B0-48379F9F3CA3}" destId="{FF859708-0BC8-1543-9909-D4A082DCF516}" srcOrd="0" destOrd="0" presId="urn:microsoft.com/office/officeart/2005/8/layout/vList5"/>
    <dgm:cxn modelId="{BB6886AE-7719-4A49-89A6-1BCCACA7D23B}" type="presParOf" srcId="{0ABF1C03-F0D5-CB42-9CAF-BC72F9BE8B0E}" destId="{E372AA75-8BFC-1C49-877C-A882DB0A80B6}" srcOrd="13" destOrd="0" presId="urn:microsoft.com/office/officeart/2005/8/layout/vList5"/>
    <dgm:cxn modelId="{685BE9C0-D6A7-3D45-880A-D58F278F70A8}" type="presParOf" srcId="{0ABF1C03-F0D5-CB42-9CAF-BC72F9BE8B0E}" destId="{6C4CA767-6E80-0A47-86C1-19ADA7E83F2E}" srcOrd="14" destOrd="0" presId="urn:microsoft.com/office/officeart/2005/8/layout/vList5"/>
    <dgm:cxn modelId="{0EDA3251-43EB-644B-A9B4-AC73EE145280}" type="presParOf" srcId="{6C4CA767-6E80-0A47-86C1-19ADA7E83F2E}" destId="{C96140DD-D594-6B45-A6EA-9DFB745DD860}" srcOrd="0" destOrd="0" presId="urn:microsoft.com/office/officeart/2005/8/layout/vList5"/>
    <dgm:cxn modelId="{7770CBF3-E61D-9F49-AE14-AB274B27F153}" type="presParOf" srcId="{0ABF1C03-F0D5-CB42-9CAF-BC72F9BE8B0E}" destId="{2AE70EF3-3B13-054D-9695-C62423A5954E}" srcOrd="15" destOrd="0" presId="urn:microsoft.com/office/officeart/2005/8/layout/vList5"/>
    <dgm:cxn modelId="{C35DAA55-6DA1-224F-B543-D5A67AE1CEB3}" type="presParOf" srcId="{0ABF1C03-F0D5-CB42-9CAF-BC72F9BE8B0E}" destId="{4C24BA59-722F-184B-A607-5D4E0EB6AE2E}" srcOrd="16" destOrd="0" presId="urn:microsoft.com/office/officeart/2005/8/layout/vList5"/>
    <dgm:cxn modelId="{9791E804-A344-4548-B5F3-61E69382DA21}" type="presParOf" srcId="{4C24BA59-722F-184B-A607-5D4E0EB6AE2E}" destId="{72D717CD-FE1B-2743-9837-81D30D26A109}" srcOrd="0" destOrd="0" presId="urn:microsoft.com/office/officeart/2005/8/layout/vList5"/>
    <dgm:cxn modelId="{D3EE5511-C5E9-694A-9873-E9718F91F2D2}" type="presParOf" srcId="{0ABF1C03-F0D5-CB42-9CAF-BC72F9BE8B0E}" destId="{C2AE8310-DD0C-6244-9F0E-765EB494BF0B}" srcOrd="17" destOrd="0" presId="urn:microsoft.com/office/officeart/2005/8/layout/vList5"/>
    <dgm:cxn modelId="{099C99BE-7D37-B64E-A446-7D691DEA7727}" type="presParOf" srcId="{0ABF1C03-F0D5-CB42-9CAF-BC72F9BE8B0E}" destId="{B924FFBE-EDD4-CD49-B4F2-3F02436A4035}" srcOrd="18" destOrd="0" presId="urn:microsoft.com/office/officeart/2005/8/layout/vList5"/>
    <dgm:cxn modelId="{B9FBCF41-2FAF-774D-A1A5-E216091724A7}" type="presParOf" srcId="{B924FFBE-EDD4-CD49-B4F2-3F02436A4035}" destId="{D1CDAEBA-7B8B-764B-82E0-13756AF2B580}" srcOrd="0" destOrd="0" presId="urn:microsoft.com/office/officeart/2005/8/layout/vList5"/>
    <dgm:cxn modelId="{8E6B24EE-3E9C-5C4B-979D-23C2FE92AB99}" type="presParOf" srcId="{0ABF1C03-F0D5-CB42-9CAF-BC72F9BE8B0E}" destId="{A812247B-27E6-A043-8422-6E1C065F59DB}" srcOrd="19" destOrd="0" presId="urn:microsoft.com/office/officeart/2005/8/layout/vList5"/>
    <dgm:cxn modelId="{7591D46F-3B4F-3242-A854-389BAE7FB181}" type="presParOf" srcId="{0ABF1C03-F0D5-CB42-9CAF-BC72F9BE8B0E}" destId="{101E7E81-363D-9149-AD70-8D5A4B4B65C8}" srcOrd="20" destOrd="0" presId="urn:microsoft.com/office/officeart/2005/8/layout/vList5"/>
    <dgm:cxn modelId="{5F03B390-E522-3E44-BFDB-A37303B83D06}" type="presParOf" srcId="{101E7E81-363D-9149-AD70-8D5A4B4B65C8}" destId="{8EAE95E9-5830-9745-9FEF-40A55C12B277}" srcOrd="0" destOrd="0" presId="urn:microsoft.com/office/officeart/2005/8/layout/vList5"/>
    <dgm:cxn modelId="{64B0979E-C8B2-8348-9BEA-409E11D16B7D}" type="presParOf" srcId="{0ABF1C03-F0D5-CB42-9CAF-BC72F9BE8B0E}" destId="{427CC6CF-0C30-344D-9101-33E05558AE73}" srcOrd="21" destOrd="0" presId="urn:microsoft.com/office/officeart/2005/8/layout/vList5"/>
    <dgm:cxn modelId="{A861DF93-3269-CB4A-8D7C-498C5A95362B}" type="presParOf" srcId="{0ABF1C03-F0D5-CB42-9CAF-BC72F9BE8B0E}" destId="{B3A95528-F6A9-1542-A615-D2056848D4C0}" srcOrd="22" destOrd="0" presId="urn:microsoft.com/office/officeart/2005/8/layout/vList5"/>
    <dgm:cxn modelId="{A823D7DE-5692-6F43-AC2C-BEC75402225A}" type="presParOf" srcId="{B3A95528-F6A9-1542-A615-D2056848D4C0}" destId="{7A549621-C83B-174B-AB22-2CAD1543F28E}"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2FD4FE3-2DAA-4E21-B788-5FD20155D6C4}" type="doc">
      <dgm:prSet loTypeId="urn:microsoft.com/office/officeart/2005/8/layout/default" loCatId="list" qsTypeId="urn:microsoft.com/office/officeart/2005/8/quickstyle/simple1" qsCatId="simple" csTypeId="urn:microsoft.com/office/officeart/2005/8/colors/accent4_2" csCatId="accent4"/>
      <dgm:spPr/>
      <dgm:t>
        <a:bodyPr/>
        <a:lstStyle/>
        <a:p>
          <a:endParaRPr lang="en-US"/>
        </a:p>
      </dgm:t>
    </dgm:pt>
    <dgm:pt modelId="{CA377CE1-ACA3-4B15-A8A4-CE343F7E5B04}">
      <dgm:prSet/>
      <dgm:spPr/>
      <dgm:t>
        <a:bodyPr/>
        <a:lstStyle/>
        <a:p>
          <a:r>
            <a:rPr lang="pt-BR"/>
            <a:t>January</a:t>
          </a:r>
          <a:endParaRPr lang="en-US"/>
        </a:p>
      </dgm:t>
    </dgm:pt>
    <dgm:pt modelId="{902EE4FA-5B8B-43AD-AD0D-42FD45FA569B}" type="parTrans" cxnId="{77062288-25A9-4B31-BCEC-91CB2BE7B4EB}">
      <dgm:prSet/>
      <dgm:spPr/>
      <dgm:t>
        <a:bodyPr/>
        <a:lstStyle/>
        <a:p>
          <a:endParaRPr lang="en-US"/>
        </a:p>
      </dgm:t>
    </dgm:pt>
    <dgm:pt modelId="{506F310B-27BD-43F3-8314-DF0EAD99A4F6}" type="sibTrans" cxnId="{77062288-25A9-4B31-BCEC-91CB2BE7B4EB}">
      <dgm:prSet/>
      <dgm:spPr/>
      <dgm:t>
        <a:bodyPr/>
        <a:lstStyle/>
        <a:p>
          <a:endParaRPr lang="en-US"/>
        </a:p>
      </dgm:t>
    </dgm:pt>
    <dgm:pt modelId="{9BAD3C98-6844-4928-A91A-6ABE06D4646E}">
      <dgm:prSet/>
      <dgm:spPr/>
      <dgm:t>
        <a:bodyPr/>
        <a:lstStyle/>
        <a:p>
          <a:r>
            <a:rPr lang="pt-BR"/>
            <a:t>February</a:t>
          </a:r>
          <a:endParaRPr lang="en-US"/>
        </a:p>
      </dgm:t>
    </dgm:pt>
    <dgm:pt modelId="{4C35ED56-C74E-4457-9443-A4BDD2C9486C}" type="parTrans" cxnId="{4ED0811B-3FAA-4304-A573-6CA4C8394BDA}">
      <dgm:prSet/>
      <dgm:spPr/>
      <dgm:t>
        <a:bodyPr/>
        <a:lstStyle/>
        <a:p>
          <a:endParaRPr lang="en-US"/>
        </a:p>
      </dgm:t>
    </dgm:pt>
    <dgm:pt modelId="{A6253BB5-8696-4BB0-9195-43FEA4C63C08}" type="sibTrans" cxnId="{4ED0811B-3FAA-4304-A573-6CA4C8394BDA}">
      <dgm:prSet/>
      <dgm:spPr/>
      <dgm:t>
        <a:bodyPr/>
        <a:lstStyle/>
        <a:p>
          <a:endParaRPr lang="en-US"/>
        </a:p>
      </dgm:t>
    </dgm:pt>
    <dgm:pt modelId="{35A969C3-F5B4-4EAC-89FB-98F2302A9FD8}">
      <dgm:prSet/>
      <dgm:spPr/>
      <dgm:t>
        <a:bodyPr/>
        <a:lstStyle/>
        <a:p>
          <a:r>
            <a:rPr lang="pt-BR"/>
            <a:t>March</a:t>
          </a:r>
          <a:endParaRPr lang="en-US"/>
        </a:p>
      </dgm:t>
    </dgm:pt>
    <dgm:pt modelId="{4C4583F8-41EA-4323-9274-A0F22AAE8E9F}" type="parTrans" cxnId="{96D4E15A-4612-4D45-BCB3-7E529BD63E0D}">
      <dgm:prSet/>
      <dgm:spPr/>
      <dgm:t>
        <a:bodyPr/>
        <a:lstStyle/>
        <a:p>
          <a:endParaRPr lang="en-US"/>
        </a:p>
      </dgm:t>
    </dgm:pt>
    <dgm:pt modelId="{9E4A1CAB-5218-4E4B-B287-B462DFA444E3}" type="sibTrans" cxnId="{96D4E15A-4612-4D45-BCB3-7E529BD63E0D}">
      <dgm:prSet/>
      <dgm:spPr/>
      <dgm:t>
        <a:bodyPr/>
        <a:lstStyle/>
        <a:p>
          <a:endParaRPr lang="en-US"/>
        </a:p>
      </dgm:t>
    </dgm:pt>
    <dgm:pt modelId="{E48A0472-A477-4CE1-AD1D-D83A07540396}">
      <dgm:prSet/>
      <dgm:spPr/>
      <dgm:t>
        <a:bodyPr/>
        <a:lstStyle/>
        <a:p>
          <a:r>
            <a:rPr lang="pt-BR"/>
            <a:t>April </a:t>
          </a:r>
          <a:endParaRPr lang="en-US"/>
        </a:p>
      </dgm:t>
    </dgm:pt>
    <dgm:pt modelId="{819DF3EC-1194-4511-8E03-D12858C9BD53}" type="parTrans" cxnId="{D489CE96-72DF-42A3-9E47-2A1808A94142}">
      <dgm:prSet/>
      <dgm:spPr/>
      <dgm:t>
        <a:bodyPr/>
        <a:lstStyle/>
        <a:p>
          <a:endParaRPr lang="en-US"/>
        </a:p>
      </dgm:t>
    </dgm:pt>
    <dgm:pt modelId="{5E514D16-F735-44D1-A808-58E8B9BAD3FF}" type="sibTrans" cxnId="{D489CE96-72DF-42A3-9E47-2A1808A94142}">
      <dgm:prSet/>
      <dgm:spPr/>
      <dgm:t>
        <a:bodyPr/>
        <a:lstStyle/>
        <a:p>
          <a:endParaRPr lang="en-US"/>
        </a:p>
      </dgm:t>
    </dgm:pt>
    <dgm:pt modelId="{B94EE5B0-9669-43D2-A0E8-9CF0084DBE68}">
      <dgm:prSet/>
      <dgm:spPr/>
      <dgm:t>
        <a:bodyPr/>
        <a:lstStyle/>
        <a:p>
          <a:r>
            <a:rPr lang="pt-BR"/>
            <a:t>May </a:t>
          </a:r>
          <a:endParaRPr lang="en-US"/>
        </a:p>
      </dgm:t>
    </dgm:pt>
    <dgm:pt modelId="{ADA945C5-E140-43CF-9870-3989EF8B23E3}" type="parTrans" cxnId="{D6562863-9854-430A-AB41-8038010AE39A}">
      <dgm:prSet/>
      <dgm:spPr/>
      <dgm:t>
        <a:bodyPr/>
        <a:lstStyle/>
        <a:p>
          <a:endParaRPr lang="en-US"/>
        </a:p>
      </dgm:t>
    </dgm:pt>
    <dgm:pt modelId="{70F60E27-3B6A-4DD5-9401-2E1DEA43B869}" type="sibTrans" cxnId="{D6562863-9854-430A-AB41-8038010AE39A}">
      <dgm:prSet/>
      <dgm:spPr/>
      <dgm:t>
        <a:bodyPr/>
        <a:lstStyle/>
        <a:p>
          <a:endParaRPr lang="en-US"/>
        </a:p>
      </dgm:t>
    </dgm:pt>
    <dgm:pt modelId="{FBF72F36-CF33-4D84-9FF1-08F250C88D9B}">
      <dgm:prSet/>
      <dgm:spPr/>
      <dgm:t>
        <a:bodyPr/>
        <a:lstStyle/>
        <a:p>
          <a:r>
            <a:rPr lang="pt-BR"/>
            <a:t>June </a:t>
          </a:r>
          <a:endParaRPr lang="en-US"/>
        </a:p>
      </dgm:t>
    </dgm:pt>
    <dgm:pt modelId="{6E12AD63-E11C-4609-9A8D-977A00A96AAF}" type="parTrans" cxnId="{21445D2A-A4CC-440B-A061-C5A2F67982E4}">
      <dgm:prSet/>
      <dgm:spPr/>
      <dgm:t>
        <a:bodyPr/>
        <a:lstStyle/>
        <a:p>
          <a:endParaRPr lang="en-US"/>
        </a:p>
      </dgm:t>
    </dgm:pt>
    <dgm:pt modelId="{B796AA06-3A48-40C8-9993-CBCB94B38084}" type="sibTrans" cxnId="{21445D2A-A4CC-440B-A061-C5A2F67982E4}">
      <dgm:prSet/>
      <dgm:spPr/>
      <dgm:t>
        <a:bodyPr/>
        <a:lstStyle/>
        <a:p>
          <a:endParaRPr lang="en-US"/>
        </a:p>
      </dgm:t>
    </dgm:pt>
    <dgm:pt modelId="{C4B83C91-597D-4E2C-B9AB-28A215F3E643}">
      <dgm:prSet/>
      <dgm:spPr/>
      <dgm:t>
        <a:bodyPr/>
        <a:lstStyle/>
        <a:p>
          <a:r>
            <a:rPr lang="pt-BR"/>
            <a:t>July</a:t>
          </a:r>
          <a:endParaRPr lang="en-US"/>
        </a:p>
      </dgm:t>
    </dgm:pt>
    <dgm:pt modelId="{BDB564F9-C904-416C-9F9E-15D852CBF4FA}" type="parTrans" cxnId="{F42C91FE-34C0-4C3B-B158-D95C32340B4A}">
      <dgm:prSet/>
      <dgm:spPr/>
      <dgm:t>
        <a:bodyPr/>
        <a:lstStyle/>
        <a:p>
          <a:endParaRPr lang="en-US"/>
        </a:p>
      </dgm:t>
    </dgm:pt>
    <dgm:pt modelId="{2154FBB6-75A0-48A5-B0DF-DA919C2C6CCD}" type="sibTrans" cxnId="{F42C91FE-34C0-4C3B-B158-D95C32340B4A}">
      <dgm:prSet/>
      <dgm:spPr/>
      <dgm:t>
        <a:bodyPr/>
        <a:lstStyle/>
        <a:p>
          <a:endParaRPr lang="en-US"/>
        </a:p>
      </dgm:t>
    </dgm:pt>
    <dgm:pt modelId="{C71A4C38-7143-42BC-8B85-C1D14B6DDC4C}">
      <dgm:prSet/>
      <dgm:spPr/>
      <dgm:t>
        <a:bodyPr/>
        <a:lstStyle/>
        <a:p>
          <a:r>
            <a:rPr lang="pt-BR"/>
            <a:t>August </a:t>
          </a:r>
          <a:endParaRPr lang="en-US"/>
        </a:p>
      </dgm:t>
    </dgm:pt>
    <dgm:pt modelId="{5781DD6D-D1F4-47D4-92F3-7A73411BCB5D}" type="parTrans" cxnId="{63E3F1E7-7EC7-49EE-9BE0-BA3011713370}">
      <dgm:prSet/>
      <dgm:spPr/>
      <dgm:t>
        <a:bodyPr/>
        <a:lstStyle/>
        <a:p>
          <a:endParaRPr lang="en-US"/>
        </a:p>
      </dgm:t>
    </dgm:pt>
    <dgm:pt modelId="{467D84CB-6478-4573-A348-AD2D56D148DA}" type="sibTrans" cxnId="{63E3F1E7-7EC7-49EE-9BE0-BA3011713370}">
      <dgm:prSet/>
      <dgm:spPr/>
      <dgm:t>
        <a:bodyPr/>
        <a:lstStyle/>
        <a:p>
          <a:endParaRPr lang="en-US"/>
        </a:p>
      </dgm:t>
    </dgm:pt>
    <dgm:pt modelId="{B717953E-07DC-453C-A68C-161E9E7EC70E}">
      <dgm:prSet/>
      <dgm:spPr/>
      <dgm:t>
        <a:bodyPr/>
        <a:lstStyle/>
        <a:p>
          <a:r>
            <a:rPr lang="pt-BR"/>
            <a:t>September</a:t>
          </a:r>
          <a:endParaRPr lang="en-US"/>
        </a:p>
      </dgm:t>
    </dgm:pt>
    <dgm:pt modelId="{8ED180D0-E124-4E7B-8D16-5071CEB7422B}" type="parTrans" cxnId="{2D364B2B-3ED2-41DF-9012-B3438FB46F0F}">
      <dgm:prSet/>
      <dgm:spPr/>
      <dgm:t>
        <a:bodyPr/>
        <a:lstStyle/>
        <a:p>
          <a:endParaRPr lang="en-US"/>
        </a:p>
      </dgm:t>
    </dgm:pt>
    <dgm:pt modelId="{1FDCC675-8752-4590-83A2-74FBC7E48510}" type="sibTrans" cxnId="{2D364B2B-3ED2-41DF-9012-B3438FB46F0F}">
      <dgm:prSet/>
      <dgm:spPr/>
      <dgm:t>
        <a:bodyPr/>
        <a:lstStyle/>
        <a:p>
          <a:endParaRPr lang="en-US"/>
        </a:p>
      </dgm:t>
    </dgm:pt>
    <dgm:pt modelId="{B5A9047F-3CEE-409E-A123-C354B909ADAA}">
      <dgm:prSet/>
      <dgm:spPr/>
      <dgm:t>
        <a:bodyPr/>
        <a:lstStyle/>
        <a:p>
          <a:r>
            <a:rPr lang="pt-BR"/>
            <a:t>October</a:t>
          </a:r>
          <a:endParaRPr lang="en-US"/>
        </a:p>
      </dgm:t>
    </dgm:pt>
    <dgm:pt modelId="{486FD23C-8079-4DE8-AB61-D6503FBD6DD7}" type="parTrans" cxnId="{6905921B-DA13-4D2B-BE23-1C66CF624A55}">
      <dgm:prSet/>
      <dgm:spPr/>
      <dgm:t>
        <a:bodyPr/>
        <a:lstStyle/>
        <a:p>
          <a:endParaRPr lang="en-US"/>
        </a:p>
      </dgm:t>
    </dgm:pt>
    <dgm:pt modelId="{371D91C3-52AA-409B-990B-EB741A948B10}" type="sibTrans" cxnId="{6905921B-DA13-4D2B-BE23-1C66CF624A55}">
      <dgm:prSet/>
      <dgm:spPr/>
      <dgm:t>
        <a:bodyPr/>
        <a:lstStyle/>
        <a:p>
          <a:endParaRPr lang="en-US"/>
        </a:p>
      </dgm:t>
    </dgm:pt>
    <dgm:pt modelId="{D33EAFB7-9155-4D6A-8573-F25A71CE44F1}">
      <dgm:prSet/>
      <dgm:spPr/>
      <dgm:t>
        <a:bodyPr/>
        <a:lstStyle/>
        <a:p>
          <a:r>
            <a:rPr lang="pt-BR"/>
            <a:t>November</a:t>
          </a:r>
          <a:endParaRPr lang="en-US"/>
        </a:p>
      </dgm:t>
    </dgm:pt>
    <dgm:pt modelId="{C067F1AE-590B-4498-BDA1-D07A56E671A4}" type="parTrans" cxnId="{BFD6A5E2-0388-4187-B4E4-2BBD194877FB}">
      <dgm:prSet/>
      <dgm:spPr/>
      <dgm:t>
        <a:bodyPr/>
        <a:lstStyle/>
        <a:p>
          <a:endParaRPr lang="en-US"/>
        </a:p>
      </dgm:t>
    </dgm:pt>
    <dgm:pt modelId="{1ADE20D2-20D1-433E-92B1-2D64DCAFA345}" type="sibTrans" cxnId="{BFD6A5E2-0388-4187-B4E4-2BBD194877FB}">
      <dgm:prSet/>
      <dgm:spPr/>
      <dgm:t>
        <a:bodyPr/>
        <a:lstStyle/>
        <a:p>
          <a:endParaRPr lang="en-US"/>
        </a:p>
      </dgm:t>
    </dgm:pt>
    <dgm:pt modelId="{126D5662-5A41-4D50-BC1D-7A8F74E80B8D}">
      <dgm:prSet/>
      <dgm:spPr/>
      <dgm:t>
        <a:bodyPr/>
        <a:lstStyle/>
        <a:p>
          <a:r>
            <a:rPr lang="pt-BR"/>
            <a:t>December</a:t>
          </a:r>
          <a:endParaRPr lang="en-US"/>
        </a:p>
      </dgm:t>
    </dgm:pt>
    <dgm:pt modelId="{2D870629-D21C-4357-A70C-BA57D8FB8BFF}" type="parTrans" cxnId="{70D2CCD3-22C2-4AFC-8BDB-1FEA77B5A6A7}">
      <dgm:prSet/>
      <dgm:spPr/>
      <dgm:t>
        <a:bodyPr/>
        <a:lstStyle/>
        <a:p>
          <a:endParaRPr lang="en-US"/>
        </a:p>
      </dgm:t>
    </dgm:pt>
    <dgm:pt modelId="{610B2B74-B90F-4FA5-A6AD-2CDB40FD7C1C}" type="sibTrans" cxnId="{70D2CCD3-22C2-4AFC-8BDB-1FEA77B5A6A7}">
      <dgm:prSet/>
      <dgm:spPr/>
      <dgm:t>
        <a:bodyPr/>
        <a:lstStyle/>
        <a:p>
          <a:endParaRPr lang="en-US"/>
        </a:p>
      </dgm:t>
    </dgm:pt>
    <dgm:pt modelId="{7ADD6B80-B989-BC45-8D1A-BD33EB19388C}" type="pres">
      <dgm:prSet presAssocID="{12FD4FE3-2DAA-4E21-B788-5FD20155D6C4}" presName="diagram" presStyleCnt="0">
        <dgm:presLayoutVars>
          <dgm:dir/>
          <dgm:resizeHandles val="exact"/>
        </dgm:presLayoutVars>
      </dgm:prSet>
      <dgm:spPr/>
    </dgm:pt>
    <dgm:pt modelId="{8227848B-10C8-2C42-ABF4-23C184BC7E0F}" type="pres">
      <dgm:prSet presAssocID="{CA377CE1-ACA3-4B15-A8A4-CE343F7E5B04}" presName="node" presStyleLbl="node1" presStyleIdx="0" presStyleCnt="12">
        <dgm:presLayoutVars>
          <dgm:bulletEnabled val="1"/>
        </dgm:presLayoutVars>
      </dgm:prSet>
      <dgm:spPr/>
    </dgm:pt>
    <dgm:pt modelId="{7FBBCBBB-1B52-0744-9D8A-940FC1751BD4}" type="pres">
      <dgm:prSet presAssocID="{506F310B-27BD-43F3-8314-DF0EAD99A4F6}" presName="sibTrans" presStyleCnt="0"/>
      <dgm:spPr/>
    </dgm:pt>
    <dgm:pt modelId="{EE88ABAD-C455-6E4F-9547-2BC3FC041C4D}" type="pres">
      <dgm:prSet presAssocID="{9BAD3C98-6844-4928-A91A-6ABE06D4646E}" presName="node" presStyleLbl="node1" presStyleIdx="1" presStyleCnt="12">
        <dgm:presLayoutVars>
          <dgm:bulletEnabled val="1"/>
        </dgm:presLayoutVars>
      </dgm:prSet>
      <dgm:spPr/>
    </dgm:pt>
    <dgm:pt modelId="{D38FB109-7462-5D4A-B56B-A076BEEB3712}" type="pres">
      <dgm:prSet presAssocID="{A6253BB5-8696-4BB0-9195-43FEA4C63C08}" presName="sibTrans" presStyleCnt="0"/>
      <dgm:spPr/>
    </dgm:pt>
    <dgm:pt modelId="{624C5A2E-6DC2-F344-8925-9BB19A81BB22}" type="pres">
      <dgm:prSet presAssocID="{35A969C3-F5B4-4EAC-89FB-98F2302A9FD8}" presName="node" presStyleLbl="node1" presStyleIdx="2" presStyleCnt="12">
        <dgm:presLayoutVars>
          <dgm:bulletEnabled val="1"/>
        </dgm:presLayoutVars>
      </dgm:prSet>
      <dgm:spPr/>
    </dgm:pt>
    <dgm:pt modelId="{D1CAB8CE-3B25-E34E-AA96-97CB50E78E44}" type="pres">
      <dgm:prSet presAssocID="{9E4A1CAB-5218-4E4B-B287-B462DFA444E3}" presName="sibTrans" presStyleCnt="0"/>
      <dgm:spPr/>
    </dgm:pt>
    <dgm:pt modelId="{29AA2589-9AAF-8B4B-86FB-807099070B15}" type="pres">
      <dgm:prSet presAssocID="{E48A0472-A477-4CE1-AD1D-D83A07540396}" presName="node" presStyleLbl="node1" presStyleIdx="3" presStyleCnt="12">
        <dgm:presLayoutVars>
          <dgm:bulletEnabled val="1"/>
        </dgm:presLayoutVars>
      </dgm:prSet>
      <dgm:spPr/>
    </dgm:pt>
    <dgm:pt modelId="{DA028985-6F7C-874F-8BF5-04061A6A6343}" type="pres">
      <dgm:prSet presAssocID="{5E514D16-F735-44D1-A808-58E8B9BAD3FF}" presName="sibTrans" presStyleCnt="0"/>
      <dgm:spPr/>
    </dgm:pt>
    <dgm:pt modelId="{FA7006E1-29AF-FF49-BA73-099DFA30A7AD}" type="pres">
      <dgm:prSet presAssocID="{B94EE5B0-9669-43D2-A0E8-9CF0084DBE68}" presName="node" presStyleLbl="node1" presStyleIdx="4" presStyleCnt="12">
        <dgm:presLayoutVars>
          <dgm:bulletEnabled val="1"/>
        </dgm:presLayoutVars>
      </dgm:prSet>
      <dgm:spPr/>
    </dgm:pt>
    <dgm:pt modelId="{00F4D1CE-E1AF-6B47-A60E-965BF4F59085}" type="pres">
      <dgm:prSet presAssocID="{70F60E27-3B6A-4DD5-9401-2E1DEA43B869}" presName="sibTrans" presStyleCnt="0"/>
      <dgm:spPr/>
    </dgm:pt>
    <dgm:pt modelId="{C6C9EB4E-63BD-8043-8B5C-A7113CBA568B}" type="pres">
      <dgm:prSet presAssocID="{FBF72F36-CF33-4D84-9FF1-08F250C88D9B}" presName="node" presStyleLbl="node1" presStyleIdx="5" presStyleCnt="12">
        <dgm:presLayoutVars>
          <dgm:bulletEnabled val="1"/>
        </dgm:presLayoutVars>
      </dgm:prSet>
      <dgm:spPr/>
    </dgm:pt>
    <dgm:pt modelId="{577BC53C-44B7-484B-80A2-7D16ABEF4C09}" type="pres">
      <dgm:prSet presAssocID="{B796AA06-3A48-40C8-9993-CBCB94B38084}" presName="sibTrans" presStyleCnt="0"/>
      <dgm:spPr/>
    </dgm:pt>
    <dgm:pt modelId="{A5AA65C9-3E3D-E342-9E74-E621910121D0}" type="pres">
      <dgm:prSet presAssocID="{C4B83C91-597D-4E2C-B9AB-28A215F3E643}" presName="node" presStyleLbl="node1" presStyleIdx="6" presStyleCnt="12">
        <dgm:presLayoutVars>
          <dgm:bulletEnabled val="1"/>
        </dgm:presLayoutVars>
      </dgm:prSet>
      <dgm:spPr/>
    </dgm:pt>
    <dgm:pt modelId="{913421BE-A2E4-B44D-85B4-B258E97C1302}" type="pres">
      <dgm:prSet presAssocID="{2154FBB6-75A0-48A5-B0DF-DA919C2C6CCD}" presName="sibTrans" presStyleCnt="0"/>
      <dgm:spPr/>
    </dgm:pt>
    <dgm:pt modelId="{1051C252-177F-A043-A4BF-1C6FE9094209}" type="pres">
      <dgm:prSet presAssocID="{C71A4C38-7143-42BC-8B85-C1D14B6DDC4C}" presName="node" presStyleLbl="node1" presStyleIdx="7" presStyleCnt="12">
        <dgm:presLayoutVars>
          <dgm:bulletEnabled val="1"/>
        </dgm:presLayoutVars>
      </dgm:prSet>
      <dgm:spPr/>
    </dgm:pt>
    <dgm:pt modelId="{C175F9AC-9AFD-274C-8812-D08B9E22C2DC}" type="pres">
      <dgm:prSet presAssocID="{467D84CB-6478-4573-A348-AD2D56D148DA}" presName="sibTrans" presStyleCnt="0"/>
      <dgm:spPr/>
    </dgm:pt>
    <dgm:pt modelId="{E02F7FB2-E552-9841-81FE-ACBABE5E9C8B}" type="pres">
      <dgm:prSet presAssocID="{B717953E-07DC-453C-A68C-161E9E7EC70E}" presName="node" presStyleLbl="node1" presStyleIdx="8" presStyleCnt="12">
        <dgm:presLayoutVars>
          <dgm:bulletEnabled val="1"/>
        </dgm:presLayoutVars>
      </dgm:prSet>
      <dgm:spPr/>
    </dgm:pt>
    <dgm:pt modelId="{39C41F6C-5832-434B-833B-796854E74729}" type="pres">
      <dgm:prSet presAssocID="{1FDCC675-8752-4590-83A2-74FBC7E48510}" presName="sibTrans" presStyleCnt="0"/>
      <dgm:spPr/>
    </dgm:pt>
    <dgm:pt modelId="{C49900F8-2AD1-D648-A197-FF583511B3D2}" type="pres">
      <dgm:prSet presAssocID="{B5A9047F-3CEE-409E-A123-C354B909ADAA}" presName="node" presStyleLbl="node1" presStyleIdx="9" presStyleCnt="12">
        <dgm:presLayoutVars>
          <dgm:bulletEnabled val="1"/>
        </dgm:presLayoutVars>
      </dgm:prSet>
      <dgm:spPr/>
    </dgm:pt>
    <dgm:pt modelId="{308E00F6-DE1E-354B-B416-B8E9DB081A64}" type="pres">
      <dgm:prSet presAssocID="{371D91C3-52AA-409B-990B-EB741A948B10}" presName="sibTrans" presStyleCnt="0"/>
      <dgm:spPr/>
    </dgm:pt>
    <dgm:pt modelId="{B08A7A9F-6A0F-EF41-87A9-18FEF8B80DEE}" type="pres">
      <dgm:prSet presAssocID="{D33EAFB7-9155-4D6A-8573-F25A71CE44F1}" presName="node" presStyleLbl="node1" presStyleIdx="10" presStyleCnt="12">
        <dgm:presLayoutVars>
          <dgm:bulletEnabled val="1"/>
        </dgm:presLayoutVars>
      </dgm:prSet>
      <dgm:spPr/>
    </dgm:pt>
    <dgm:pt modelId="{BC311D6D-0AD5-F84E-B02A-C7E6A97BBB8E}" type="pres">
      <dgm:prSet presAssocID="{1ADE20D2-20D1-433E-92B1-2D64DCAFA345}" presName="sibTrans" presStyleCnt="0"/>
      <dgm:spPr/>
    </dgm:pt>
    <dgm:pt modelId="{BFD143C3-6ACC-C74C-9EBB-F51EA79C989E}" type="pres">
      <dgm:prSet presAssocID="{126D5662-5A41-4D50-BC1D-7A8F74E80B8D}" presName="node" presStyleLbl="node1" presStyleIdx="11" presStyleCnt="12">
        <dgm:presLayoutVars>
          <dgm:bulletEnabled val="1"/>
        </dgm:presLayoutVars>
      </dgm:prSet>
      <dgm:spPr/>
    </dgm:pt>
  </dgm:ptLst>
  <dgm:cxnLst>
    <dgm:cxn modelId="{FE392905-D50E-FA48-A481-AFF147EA611B}" type="presOf" srcId="{9BAD3C98-6844-4928-A91A-6ABE06D4646E}" destId="{EE88ABAD-C455-6E4F-9547-2BC3FC041C4D}" srcOrd="0" destOrd="0" presId="urn:microsoft.com/office/officeart/2005/8/layout/default"/>
    <dgm:cxn modelId="{4ED0811B-3FAA-4304-A573-6CA4C8394BDA}" srcId="{12FD4FE3-2DAA-4E21-B788-5FD20155D6C4}" destId="{9BAD3C98-6844-4928-A91A-6ABE06D4646E}" srcOrd="1" destOrd="0" parTransId="{4C35ED56-C74E-4457-9443-A4BDD2C9486C}" sibTransId="{A6253BB5-8696-4BB0-9195-43FEA4C63C08}"/>
    <dgm:cxn modelId="{6905921B-DA13-4D2B-BE23-1C66CF624A55}" srcId="{12FD4FE3-2DAA-4E21-B788-5FD20155D6C4}" destId="{B5A9047F-3CEE-409E-A123-C354B909ADAA}" srcOrd="9" destOrd="0" parTransId="{486FD23C-8079-4DE8-AB61-D6503FBD6DD7}" sibTransId="{371D91C3-52AA-409B-990B-EB741A948B10}"/>
    <dgm:cxn modelId="{21445D2A-A4CC-440B-A061-C5A2F67982E4}" srcId="{12FD4FE3-2DAA-4E21-B788-5FD20155D6C4}" destId="{FBF72F36-CF33-4D84-9FF1-08F250C88D9B}" srcOrd="5" destOrd="0" parTransId="{6E12AD63-E11C-4609-9A8D-977A00A96AAF}" sibTransId="{B796AA06-3A48-40C8-9993-CBCB94B38084}"/>
    <dgm:cxn modelId="{2D364B2B-3ED2-41DF-9012-B3438FB46F0F}" srcId="{12FD4FE3-2DAA-4E21-B788-5FD20155D6C4}" destId="{B717953E-07DC-453C-A68C-161E9E7EC70E}" srcOrd="8" destOrd="0" parTransId="{8ED180D0-E124-4E7B-8D16-5071CEB7422B}" sibTransId="{1FDCC675-8752-4590-83A2-74FBC7E48510}"/>
    <dgm:cxn modelId="{0421B532-BDE3-E74E-8491-568760D52754}" type="presOf" srcId="{C71A4C38-7143-42BC-8B85-C1D14B6DDC4C}" destId="{1051C252-177F-A043-A4BF-1C6FE9094209}" srcOrd="0" destOrd="0" presId="urn:microsoft.com/office/officeart/2005/8/layout/default"/>
    <dgm:cxn modelId="{ADF9C83D-27C9-DA4C-B732-531D581BD94F}" type="presOf" srcId="{C4B83C91-597D-4E2C-B9AB-28A215F3E643}" destId="{A5AA65C9-3E3D-E342-9E74-E621910121D0}" srcOrd="0" destOrd="0" presId="urn:microsoft.com/office/officeart/2005/8/layout/default"/>
    <dgm:cxn modelId="{883B204E-07ED-1141-B5EA-E5DE24D146A6}" type="presOf" srcId="{12FD4FE3-2DAA-4E21-B788-5FD20155D6C4}" destId="{7ADD6B80-B989-BC45-8D1A-BD33EB19388C}" srcOrd="0" destOrd="0" presId="urn:microsoft.com/office/officeart/2005/8/layout/default"/>
    <dgm:cxn modelId="{2445A958-B79A-AE4C-9210-04F417C80D86}" type="presOf" srcId="{B5A9047F-3CEE-409E-A123-C354B909ADAA}" destId="{C49900F8-2AD1-D648-A197-FF583511B3D2}" srcOrd="0" destOrd="0" presId="urn:microsoft.com/office/officeart/2005/8/layout/default"/>
    <dgm:cxn modelId="{96D4E15A-4612-4D45-BCB3-7E529BD63E0D}" srcId="{12FD4FE3-2DAA-4E21-B788-5FD20155D6C4}" destId="{35A969C3-F5B4-4EAC-89FB-98F2302A9FD8}" srcOrd="2" destOrd="0" parTransId="{4C4583F8-41EA-4323-9274-A0F22AAE8E9F}" sibTransId="{9E4A1CAB-5218-4E4B-B287-B462DFA444E3}"/>
    <dgm:cxn modelId="{D6562863-9854-430A-AB41-8038010AE39A}" srcId="{12FD4FE3-2DAA-4E21-B788-5FD20155D6C4}" destId="{B94EE5B0-9669-43D2-A0E8-9CF0084DBE68}" srcOrd="4" destOrd="0" parTransId="{ADA945C5-E140-43CF-9870-3989EF8B23E3}" sibTransId="{70F60E27-3B6A-4DD5-9401-2E1DEA43B869}"/>
    <dgm:cxn modelId="{B5044175-17A1-4842-86A5-D84774637731}" type="presOf" srcId="{126D5662-5A41-4D50-BC1D-7A8F74E80B8D}" destId="{BFD143C3-6ACC-C74C-9EBB-F51EA79C989E}" srcOrd="0" destOrd="0" presId="urn:microsoft.com/office/officeart/2005/8/layout/default"/>
    <dgm:cxn modelId="{A7FEA584-CB63-2E46-8095-7AC657A9FD7A}" type="presOf" srcId="{FBF72F36-CF33-4D84-9FF1-08F250C88D9B}" destId="{C6C9EB4E-63BD-8043-8B5C-A7113CBA568B}" srcOrd="0" destOrd="0" presId="urn:microsoft.com/office/officeart/2005/8/layout/default"/>
    <dgm:cxn modelId="{77062288-25A9-4B31-BCEC-91CB2BE7B4EB}" srcId="{12FD4FE3-2DAA-4E21-B788-5FD20155D6C4}" destId="{CA377CE1-ACA3-4B15-A8A4-CE343F7E5B04}" srcOrd="0" destOrd="0" parTransId="{902EE4FA-5B8B-43AD-AD0D-42FD45FA569B}" sibTransId="{506F310B-27BD-43F3-8314-DF0EAD99A4F6}"/>
    <dgm:cxn modelId="{D489CE96-72DF-42A3-9E47-2A1808A94142}" srcId="{12FD4FE3-2DAA-4E21-B788-5FD20155D6C4}" destId="{E48A0472-A477-4CE1-AD1D-D83A07540396}" srcOrd="3" destOrd="0" parTransId="{819DF3EC-1194-4511-8E03-D12858C9BD53}" sibTransId="{5E514D16-F735-44D1-A808-58E8B9BAD3FF}"/>
    <dgm:cxn modelId="{8E5295AB-6120-2544-B2A0-C0A0D79EA77D}" type="presOf" srcId="{E48A0472-A477-4CE1-AD1D-D83A07540396}" destId="{29AA2589-9AAF-8B4B-86FB-807099070B15}" srcOrd="0" destOrd="0" presId="urn:microsoft.com/office/officeart/2005/8/layout/default"/>
    <dgm:cxn modelId="{A4B0BBC5-455B-3F49-BFAB-FA117E4AEF41}" type="presOf" srcId="{35A969C3-F5B4-4EAC-89FB-98F2302A9FD8}" destId="{624C5A2E-6DC2-F344-8925-9BB19A81BB22}" srcOrd="0" destOrd="0" presId="urn:microsoft.com/office/officeart/2005/8/layout/default"/>
    <dgm:cxn modelId="{8D7839C9-5C53-704D-9B19-D6C9366C68E3}" type="presOf" srcId="{B94EE5B0-9669-43D2-A0E8-9CF0084DBE68}" destId="{FA7006E1-29AF-FF49-BA73-099DFA30A7AD}" srcOrd="0" destOrd="0" presId="urn:microsoft.com/office/officeart/2005/8/layout/default"/>
    <dgm:cxn modelId="{70D2CCD3-22C2-4AFC-8BDB-1FEA77B5A6A7}" srcId="{12FD4FE3-2DAA-4E21-B788-5FD20155D6C4}" destId="{126D5662-5A41-4D50-BC1D-7A8F74E80B8D}" srcOrd="11" destOrd="0" parTransId="{2D870629-D21C-4357-A70C-BA57D8FB8BFF}" sibTransId="{610B2B74-B90F-4FA5-A6AD-2CDB40FD7C1C}"/>
    <dgm:cxn modelId="{457F0BD5-F8F6-C84A-B520-456BD64B298E}" type="presOf" srcId="{D33EAFB7-9155-4D6A-8573-F25A71CE44F1}" destId="{B08A7A9F-6A0F-EF41-87A9-18FEF8B80DEE}" srcOrd="0" destOrd="0" presId="urn:microsoft.com/office/officeart/2005/8/layout/default"/>
    <dgm:cxn modelId="{FC59E2D9-0060-834B-A1CB-92074702B1FA}" type="presOf" srcId="{CA377CE1-ACA3-4B15-A8A4-CE343F7E5B04}" destId="{8227848B-10C8-2C42-ABF4-23C184BC7E0F}" srcOrd="0" destOrd="0" presId="urn:microsoft.com/office/officeart/2005/8/layout/default"/>
    <dgm:cxn modelId="{BFD6A5E2-0388-4187-B4E4-2BBD194877FB}" srcId="{12FD4FE3-2DAA-4E21-B788-5FD20155D6C4}" destId="{D33EAFB7-9155-4D6A-8573-F25A71CE44F1}" srcOrd="10" destOrd="0" parTransId="{C067F1AE-590B-4498-BDA1-D07A56E671A4}" sibTransId="{1ADE20D2-20D1-433E-92B1-2D64DCAFA345}"/>
    <dgm:cxn modelId="{63E3F1E7-7EC7-49EE-9BE0-BA3011713370}" srcId="{12FD4FE3-2DAA-4E21-B788-5FD20155D6C4}" destId="{C71A4C38-7143-42BC-8B85-C1D14B6DDC4C}" srcOrd="7" destOrd="0" parTransId="{5781DD6D-D1F4-47D4-92F3-7A73411BCB5D}" sibTransId="{467D84CB-6478-4573-A348-AD2D56D148DA}"/>
    <dgm:cxn modelId="{5AF27DF2-4AD1-F245-AA8E-08AFF2E3A847}" type="presOf" srcId="{B717953E-07DC-453C-A68C-161E9E7EC70E}" destId="{E02F7FB2-E552-9841-81FE-ACBABE5E9C8B}" srcOrd="0" destOrd="0" presId="urn:microsoft.com/office/officeart/2005/8/layout/default"/>
    <dgm:cxn modelId="{F42C91FE-34C0-4C3B-B158-D95C32340B4A}" srcId="{12FD4FE3-2DAA-4E21-B788-5FD20155D6C4}" destId="{C4B83C91-597D-4E2C-B9AB-28A215F3E643}" srcOrd="6" destOrd="0" parTransId="{BDB564F9-C904-416C-9F9E-15D852CBF4FA}" sibTransId="{2154FBB6-75A0-48A5-B0DF-DA919C2C6CCD}"/>
    <dgm:cxn modelId="{A55A8327-FCD3-2940-A943-B7C8B128CF02}" type="presParOf" srcId="{7ADD6B80-B989-BC45-8D1A-BD33EB19388C}" destId="{8227848B-10C8-2C42-ABF4-23C184BC7E0F}" srcOrd="0" destOrd="0" presId="urn:microsoft.com/office/officeart/2005/8/layout/default"/>
    <dgm:cxn modelId="{5CBF92E4-52DA-2146-BB18-99A7D48AABCA}" type="presParOf" srcId="{7ADD6B80-B989-BC45-8D1A-BD33EB19388C}" destId="{7FBBCBBB-1B52-0744-9D8A-940FC1751BD4}" srcOrd="1" destOrd="0" presId="urn:microsoft.com/office/officeart/2005/8/layout/default"/>
    <dgm:cxn modelId="{D1388604-25E6-564D-B74B-E53AFDA5EF1F}" type="presParOf" srcId="{7ADD6B80-B989-BC45-8D1A-BD33EB19388C}" destId="{EE88ABAD-C455-6E4F-9547-2BC3FC041C4D}" srcOrd="2" destOrd="0" presId="urn:microsoft.com/office/officeart/2005/8/layout/default"/>
    <dgm:cxn modelId="{2F180EBF-D4D5-2D40-996E-1E74EF52F707}" type="presParOf" srcId="{7ADD6B80-B989-BC45-8D1A-BD33EB19388C}" destId="{D38FB109-7462-5D4A-B56B-A076BEEB3712}" srcOrd="3" destOrd="0" presId="urn:microsoft.com/office/officeart/2005/8/layout/default"/>
    <dgm:cxn modelId="{5836C6A5-F7A2-8E4B-B9A3-98BAA5BCBF14}" type="presParOf" srcId="{7ADD6B80-B989-BC45-8D1A-BD33EB19388C}" destId="{624C5A2E-6DC2-F344-8925-9BB19A81BB22}" srcOrd="4" destOrd="0" presId="urn:microsoft.com/office/officeart/2005/8/layout/default"/>
    <dgm:cxn modelId="{D91AEDB7-29CA-E947-8579-E3B4E001AB5E}" type="presParOf" srcId="{7ADD6B80-B989-BC45-8D1A-BD33EB19388C}" destId="{D1CAB8CE-3B25-E34E-AA96-97CB50E78E44}" srcOrd="5" destOrd="0" presId="urn:microsoft.com/office/officeart/2005/8/layout/default"/>
    <dgm:cxn modelId="{8D3C3E8C-BB0E-0247-BA5C-19F8FB533D97}" type="presParOf" srcId="{7ADD6B80-B989-BC45-8D1A-BD33EB19388C}" destId="{29AA2589-9AAF-8B4B-86FB-807099070B15}" srcOrd="6" destOrd="0" presId="urn:microsoft.com/office/officeart/2005/8/layout/default"/>
    <dgm:cxn modelId="{D423F306-7C85-1B46-9FB1-9F72614D9716}" type="presParOf" srcId="{7ADD6B80-B989-BC45-8D1A-BD33EB19388C}" destId="{DA028985-6F7C-874F-8BF5-04061A6A6343}" srcOrd="7" destOrd="0" presId="urn:microsoft.com/office/officeart/2005/8/layout/default"/>
    <dgm:cxn modelId="{8F08D8C2-8253-FF41-8D42-35843833D7BE}" type="presParOf" srcId="{7ADD6B80-B989-BC45-8D1A-BD33EB19388C}" destId="{FA7006E1-29AF-FF49-BA73-099DFA30A7AD}" srcOrd="8" destOrd="0" presId="urn:microsoft.com/office/officeart/2005/8/layout/default"/>
    <dgm:cxn modelId="{1A689B57-7C0B-C143-8290-1067EBD1E185}" type="presParOf" srcId="{7ADD6B80-B989-BC45-8D1A-BD33EB19388C}" destId="{00F4D1CE-E1AF-6B47-A60E-965BF4F59085}" srcOrd="9" destOrd="0" presId="urn:microsoft.com/office/officeart/2005/8/layout/default"/>
    <dgm:cxn modelId="{19725689-F9AB-7144-8523-BE99FD0EB1F6}" type="presParOf" srcId="{7ADD6B80-B989-BC45-8D1A-BD33EB19388C}" destId="{C6C9EB4E-63BD-8043-8B5C-A7113CBA568B}" srcOrd="10" destOrd="0" presId="urn:microsoft.com/office/officeart/2005/8/layout/default"/>
    <dgm:cxn modelId="{E80C4988-0431-9A44-90F0-1D414B64AEED}" type="presParOf" srcId="{7ADD6B80-B989-BC45-8D1A-BD33EB19388C}" destId="{577BC53C-44B7-484B-80A2-7D16ABEF4C09}" srcOrd="11" destOrd="0" presId="urn:microsoft.com/office/officeart/2005/8/layout/default"/>
    <dgm:cxn modelId="{063F1E25-40AE-CB40-A62E-DD5E122CD8C5}" type="presParOf" srcId="{7ADD6B80-B989-BC45-8D1A-BD33EB19388C}" destId="{A5AA65C9-3E3D-E342-9E74-E621910121D0}" srcOrd="12" destOrd="0" presId="urn:microsoft.com/office/officeart/2005/8/layout/default"/>
    <dgm:cxn modelId="{862F6071-25E0-DF4C-8062-BA8A647EB418}" type="presParOf" srcId="{7ADD6B80-B989-BC45-8D1A-BD33EB19388C}" destId="{913421BE-A2E4-B44D-85B4-B258E97C1302}" srcOrd="13" destOrd="0" presId="urn:microsoft.com/office/officeart/2005/8/layout/default"/>
    <dgm:cxn modelId="{A74C482B-CC6D-1147-A034-69D6DB12F34F}" type="presParOf" srcId="{7ADD6B80-B989-BC45-8D1A-BD33EB19388C}" destId="{1051C252-177F-A043-A4BF-1C6FE9094209}" srcOrd="14" destOrd="0" presId="urn:microsoft.com/office/officeart/2005/8/layout/default"/>
    <dgm:cxn modelId="{3368FBD0-62DB-DB42-810E-4A199C498788}" type="presParOf" srcId="{7ADD6B80-B989-BC45-8D1A-BD33EB19388C}" destId="{C175F9AC-9AFD-274C-8812-D08B9E22C2DC}" srcOrd="15" destOrd="0" presId="urn:microsoft.com/office/officeart/2005/8/layout/default"/>
    <dgm:cxn modelId="{DCB61CE0-DFD6-C74E-B5EF-966177E63DF9}" type="presParOf" srcId="{7ADD6B80-B989-BC45-8D1A-BD33EB19388C}" destId="{E02F7FB2-E552-9841-81FE-ACBABE5E9C8B}" srcOrd="16" destOrd="0" presId="urn:microsoft.com/office/officeart/2005/8/layout/default"/>
    <dgm:cxn modelId="{4599F23D-EAD6-0745-837E-3E3719A6E1B2}" type="presParOf" srcId="{7ADD6B80-B989-BC45-8D1A-BD33EB19388C}" destId="{39C41F6C-5832-434B-833B-796854E74729}" srcOrd="17" destOrd="0" presId="urn:microsoft.com/office/officeart/2005/8/layout/default"/>
    <dgm:cxn modelId="{C1E52FDC-CB05-C640-A17A-FA6E73B8FCDF}" type="presParOf" srcId="{7ADD6B80-B989-BC45-8D1A-BD33EB19388C}" destId="{C49900F8-2AD1-D648-A197-FF583511B3D2}" srcOrd="18" destOrd="0" presId="urn:microsoft.com/office/officeart/2005/8/layout/default"/>
    <dgm:cxn modelId="{E01DE163-7F26-F04B-B250-38BD0653F45F}" type="presParOf" srcId="{7ADD6B80-B989-BC45-8D1A-BD33EB19388C}" destId="{308E00F6-DE1E-354B-B416-B8E9DB081A64}" srcOrd="19" destOrd="0" presId="urn:microsoft.com/office/officeart/2005/8/layout/default"/>
    <dgm:cxn modelId="{8D0CD752-E873-9048-A88A-620CD13400CD}" type="presParOf" srcId="{7ADD6B80-B989-BC45-8D1A-BD33EB19388C}" destId="{B08A7A9F-6A0F-EF41-87A9-18FEF8B80DEE}" srcOrd="20" destOrd="0" presId="urn:microsoft.com/office/officeart/2005/8/layout/default"/>
    <dgm:cxn modelId="{34B3C974-E5A6-D547-A0B3-46127DE98DD7}" type="presParOf" srcId="{7ADD6B80-B989-BC45-8D1A-BD33EB19388C}" destId="{BC311D6D-0AD5-F84E-B02A-C7E6A97BBB8E}" srcOrd="21" destOrd="0" presId="urn:microsoft.com/office/officeart/2005/8/layout/default"/>
    <dgm:cxn modelId="{C8C1E889-FE99-3A48-A6DE-8C208525885F}" type="presParOf" srcId="{7ADD6B80-B989-BC45-8D1A-BD33EB19388C}" destId="{BFD143C3-6ACC-C74C-9EBB-F51EA79C989E}"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C455B9-5F9F-8946-A453-A32641A28780}" type="doc">
      <dgm:prSet loTypeId="urn:microsoft.com/office/officeart/2005/8/layout/vList5" loCatId="list" qsTypeId="urn:microsoft.com/office/officeart/2005/8/quickstyle/simple1" qsCatId="simple" csTypeId="urn:microsoft.com/office/officeart/2005/8/colors/accent2_5" csCatId="accent2"/>
      <dgm:spPr/>
      <dgm:t>
        <a:bodyPr/>
        <a:lstStyle/>
        <a:p>
          <a:endParaRPr lang="pt-BR"/>
        </a:p>
      </dgm:t>
    </dgm:pt>
    <dgm:pt modelId="{5D539EFB-442E-C84D-8B73-9A9617AEDA4C}">
      <dgm:prSet/>
      <dgm:spPr/>
      <dgm:t>
        <a:bodyPr/>
        <a:lstStyle/>
        <a:p>
          <a:r>
            <a:rPr lang="pt-BR" i="1">
              <a:solidFill>
                <a:schemeClr val="tx2"/>
              </a:solidFill>
            </a:rPr>
            <a:t>1 one</a:t>
          </a:r>
          <a:endParaRPr lang="pt-BR">
            <a:solidFill>
              <a:schemeClr val="tx2"/>
            </a:solidFill>
          </a:endParaRPr>
        </a:p>
      </dgm:t>
    </dgm:pt>
    <dgm:pt modelId="{FB66820D-B518-4146-828D-662C3D477831}" type="parTrans" cxnId="{A219FCDC-73D3-4546-9609-E3F38BB36B19}">
      <dgm:prSet/>
      <dgm:spPr/>
      <dgm:t>
        <a:bodyPr/>
        <a:lstStyle/>
        <a:p>
          <a:endParaRPr lang="pt-BR">
            <a:solidFill>
              <a:schemeClr val="tx2"/>
            </a:solidFill>
          </a:endParaRPr>
        </a:p>
      </dgm:t>
    </dgm:pt>
    <dgm:pt modelId="{D6F179A7-35D6-924C-91B8-00A6F1EFA42A}" type="sibTrans" cxnId="{A219FCDC-73D3-4546-9609-E3F38BB36B19}">
      <dgm:prSet/>
      <dgm:spPr/>
      <dgm:t>
        <a:bodyPr/>
        <a:lstStyle/>
        <a:p>
          <a:endParaRPr lang="pt-BR">
            <a:solidFill>
              <a:schemeClr val="tx2"/>
            </a:solidFill>
          </a:endParaRPr>
        </a:p>
      </dgm:t>
    </dgm:pt>
    <dgm:pt modelId="{AC897D30-B6EC-6548-A048-4A7FA125ABEE}">
      <dgm:prSet/>
      <dgm:spPr/>
      <dgm:t>
        <a:bodyPr/>
        <a:lstStyle/>
        <a:p>
          <a:r>
            <a:rPr lang="pt-BR" i="1" dirty="0">
              <a:solidFill>
                <a:schemeClr val="tx2"/>
              </a:solidFill>
            </a:rPr>
            <a:t>2 two</a:t>
          </a:r>
          <a:endParaRPr lang="pt-BR" dirty="0">
            <a:solidFill>
              <a:schemeClr val="tx2"/>
            </a:solidFill>
          </a:endParaRPr>
        </a:p>
      </dgm:t>
    </dgm:pt>
    <dgm:pt modelId="{8DD278B8-314E-DD4A-84E1-A74E7D929ED7}" type="parTrans" cxnId="{09034A97-E3AC-B741-87BE-AEA828B33933}">
      <dgm:prSet/>
      <dgm:spPr/>
      <dgm:t>
        <a:bodyPr/>
        <a:lstStyle/>
        <a:p>
          <a:endParaRPr lang="pt-BR">
            <a:solidFill>
              <a:schemeClr val="tx2"/>
            </a:solidFill>
          </a:endParaRPr>
        </a:p>
      </dgm:t>
    </dgm:pt>
    <dgm:pt modelId="{C8A099A9-B779-054B-9AEB-F09DFBDA3D94}" type="sibTrans" cxnId="{09034A97-E3AC-B741-87BE-AEA828B33933}">
      <dgm:prSet/>
      <dgm:spPr/>
      <dgm:t>
        <a:bodyPr/>
        <a:lstStyle/>
        <a:p>
          <a:endParaRPr lang="pt-BR">
            <a:solidFill>
              <a:schemeClr val="tx2"/>
            </a:solidFill>
          </a:endParaRPr>
        </a:p>
      </dgm:t>
    </dgm:pt>
    <dgm:pt modelId="{97D9746F-9070-7F40-A840-EE0221B5836B}">
      <dgm:prSet/>
      <dgm:spPr/>
      <dgm:t>
        <a:bodyPr/>
        <a:lstStyle/>
        <a:p>
          <a:r>
            <a:rPr lang="pt-BR" i="1">
              <a:solidFill>
                <a:schemeClr val="tx2"/>
              </a:solidFill>
            </a:rPr>
            <a:t>3 three</a:t>
          </a:r>
          <a:endParaRPr lang="pt-BR">
            <a:solidFill>
              <a:schemeClr val="tx2"/>
            </a:solidFill>
          </a:endParaRPr>
        </a:p>
      </dgm:t>
    </dgm:pt>
    <dgm:pt modelId="{C7027CCB-6B39-854A-AEE3-00082998286F}" type="parTrans" cxnId="{A0011D66-F922-2643-B046-24A40EB25277}">
      <dgm:prSet/>
      <dgm:spPr/>
      <dgm:t>
        <a:bodyPr/>
        <a:lstStyle/>
        <a:p>
          <a:endParaRPr lang="pt-BR">
            <a:solidFill>
              <a:schemeClr val="tx2"/>
            </a:solidFill>
          </a:endParaRPr>
        </a:p>
      </dgm:t>
    </dgm:pt>
    <dgm:pt modelId="{EA8B7DAB-46A7-8946-8DB4-C3994A8570E8}" type="sibTrans" cxnId="{A0011D66-F922-2643-B046-24A40EB25277}">
      <dgm:prSet/>
      <dgm:spPr/>
      <dgm:t>
        <a:bodyPr/>
        <a:lstStyle/>
        <a:p>
          <a:endParaRPr lang="pt-BR">
            <a:solidFill>
              <a:schemeClr val="tx2"/>
            </a:solidFill>
          </a:endParaRPr>
        </a:p>
      </dgm:t>
    </dgm:pt>
    <dgm:pt modelId="{EBA19318-AC11-C54A-BDF0-F7FE2F8AE438}">
      <dgm:prSet/>
      <dgm:spPr/>
      <dgm:t>
        <a:bodyPr/>
        <a:lstStyle/>
        <a:p>
          <a:r>
            <a:rPr lang="pt-BR" i="1">
              <a:solidFill>
                <a:schemeClr val="tx2"/>
              </a:solidFill>
            </a:rPr>
            <a:t>4 four</a:t>
          </a:r>
          <a:endParaRPr lang="pt-BR">
            <a:solidFill>
              <a:schemeClr val="tx2"/>
            </a:solidFill>
          </a:endParaRPr>
        </a:p>
      </dgm:t>
    </dgm:pt>
    <dgm:pt modelId="{CF797A07-AFDB-9D43-9278-732AF3694701}" type="parTrans" cxnId="{7D38B2FE-6A73-6B45-A7A7-B0DA3226698D}">
      <dgm:prSet/>
      <dgm:spPr/>
      <dgm:t>
        <a:bodyPr/>
        <a:lstStyle/>
        <a:p>
          <a:endParaRPr lang="pt-BR">
            <a:solidFill>
              <a:schemeClr val="tx2"/>
            </a:solidFill>
          </a:endParaRPr>
        </a:p>
      </dgm:t>
    </dgm:pt>
    <dgm:pt modelId="{638674AA-3CCA-EE4F-B90C-53DC9E8DEECA}" type="sibTrans" cxnId="{7D38B2FE-6A73-6B45-A7A7-B0DA3226698D}">
      <dgm:prSet/>
      <dgm:spPr/>
      <dgm:t>
        <a:bodyPr/>
        <a:lstStyle/>
        <a:p>
          <a:endParaRPr lang="pt-BR">
            <a:solidFill>
              <a:schemeClr val="tx2"/>
            </a:solidFill>
          </a:endParaRPr>
        </a:p>
      </dgm:t>
    </dgm:pt>
    <dgm:pt modelId="{7E2603E3-1252-BB47-9C9B-9D4780D59004}">
      <dgm:prSet/>
      <dgm:spPr/>
      <dgm:t>
        <a:bodyPr/>
        <a:lstStyle/>
        <a:p>
          <a:r>
            <a:rPr lang="pt-BR" i="1">
              <a:solidFill>
                <a:schemeClr val="tx2"/>
              </a:solidFill>
            </a:rPr>
            <a:t>5 five</a:t>
          </a:r>
          <a:endParaRPr lang="pt-BR">
            <a:solidFill>
              <a:schemeClr val="tx2"/>
            </a:solidFill>
          </a:endParaRPr>
        </a:p>
      </dgm:t>
    </dgm:pt>
    <dgm:pt modelId="{8F263343-65EE-324D-98AD-3A31A48389FB}" type="parTrans" cxnId="{021F1C3D-DE34-0B40-844A-47120DB1AAD8}">
      <dgm:prSet/>
      <dgm:spPr/>
      <dgm:t>
        <a:bodyPr/>
        <a:lstStyle/>
        <a:p>
          <a:endParaRPr lang="pt-BR">
            <a:solidFill>
              <a:schemeClr val="tx2"/>
            </a:solidFill>
          </a:endParaRPr>
        </a:p>
      </dgm:t>
    </dgm:pt>
    <dgm:pt modelId="{80A91F34-F569-9D43-A530-EE6FB2F71BBE}" type="sibTrans" cxnId="{021F1C3D-DE34-0B40-844A-47120DB1AAD8}">
      <dgm:prSet/>
      <dgm:spPr/>
      <dgm:t>
        <a:bodyPr/>
        <a:lstStyle/>
        <a:p>
          <a:endParaRPr lang="pt-BR">
            <a:solidFill>
              <a:schemeClr val="tx2"/>
            </a:solidFill>
          </a:endParaRPr>
        </a:p>
      </dgm:t>
    </dgm:pt>
    <dgm:pt modelId="{AC279C69-994A-554D-9CA2-1C277504D1EA}">
      <dgm:prSet/>
      <dgm:spPr/>
      <dgm:t>
        <a:bodyPr/>
        <a:lstStyle/>
        <a:p>
          <a:r>
            <a:rPr lang="pt-BR" i="1">
              <a:solidFill>
                <a:schemeClr val="tx2"/>
              </a:solidFill>
            </a:rPr>
            <a:t>6 six</a:t>
          </a:r>
          <a:endParaRPr lang="pt-BR">
            <a:solidFill>
              <a:schemeClr val="tx2"/>
            </a:solidFill>
          </a:endParaRPr>
        </a:p>
      </dgm:t>
    </dgm:pt>
    <dgm:pt modelId="{1905D98B-F134-744D-AA33-B6C170517540}" type="parTrans" cxnId="{7E4BE2F7-0758-CF4F-B6B9-225E5035DEAB}">
      <dgm:prSet/>
      <dgm:spPr/>
      <dgm:t>
        <a:bodyPr/>
        <a:lstStyle/>
        <a:p>
          <a:endParaRPr lang="pt-BR">
            <a:solidFill>
              <a:schemeClr val="tx2"/>
            </a:solidFill>
          </a:endParaRPr>
        </a:p>
      </dgm:t>
    </dgm:pt>
    <dgm:pt modelId="{A7207073-FA01-C946-AC9F-333CFDF4CEEE}" type="sibTrans" cxnId="{7E4BE2F7-0758-CF4F-B6B9-225E5035DEAB}">
      <dgm:prSet/>
      <dgm:spPr/>
      <dgm:t>
        <a:bodyPr/>
        <a:lstStyle/>
        <a:p>
          <a:endParaRPr lang="pt-BR">
            <a:solidFill>
              <a:schemeClr val="tx2"/>
            </a:solidFill>
          </a:endParaRPr>
        </a:p>
      </dgm:t>
    </dgm:pt>
    <dgm:pt modelId="{C3FB29D5-6DA5-8944-A2D9-7569D95E0607}">
      <dgm:prSet/>
      <dgm:spPr/>
      <dgm:t>
        <a:bodyPr/>
        <a:lstStyle/>
        <a:p>
          <a:r>
            <a:rPr lang="pt-BR" i="1">
              <a:solidFill>
                <a:schemeClr val="tx2"/>
              </a:solidFill>
            </a:rPr>
            <a:t>7 seven</a:t>
          </a:r>
          <a:endParaRPr lang="pt-BR">
            <a:solidFill>
              <a:schemeClr val="tx2"/>
            </a:solidFill>
          </a:endParaRPr>
        </a:p>
      </dgm:t>
    </dgm:pt>
    <dgm:pt modelId="{62E515E7-11E6-2944-B7D5-11400392C95E}" type="parTrans" cxnId="{24E88112-D8B7-724D-A780-15DDA728F918}">
      <dgm:prSet/>
      <dgm:spPr/>
      <dgm:t>
        <a:bodyPr/>
        <a:lstStyle/>
        <a:p>
          <a:endParaRPr lang="pt-BR">
            <a:solidFill>
              <a:schemeClr val="tx2"/>
            </a:solidFill>
          </a:endParaRPr>
        </a:p>
      </dgm:t>
    </dgm:pt>
    <dgm:pt modelId="{BF28EE9A-5259-584C-835A-E502765FF0CE}" type="sibTrans" cxnId="{24E88112-D8B7-724D-A780-15DDA728F918}">
      <dgm:prSet/>
      <dgm:spPr/>
      <dgm:t>
        <a:bodyPr/>
        <a:lstStyle/>
        <a:p>
          <a:endParaRPr lang="pt-BR">
            <a:solidFill>
              <a:schemeClr val="tx2"/>
            </a:solidFill>
          </a:endParaRPr>
        </a:p>
      </dgm:t>
    </dgm:pt>
    <dgm:pt modelId="{7BB3892C-F3DC-504F-A64C-BF6D1E230A4A}">
      <dgm:prSet/>
      <dgm:spPr/>
      <dgm:t>
        <a:bodyPr/>
        <a:lstStyle/>
        <a:p>
          <a:r>
            <a:rPr lang="pt-BR" i="1">
              <a:solidFill>
                <a:schemeClr val="tx2"/>
              </a:solidFill>
            </a:rPr>
            <a:t>8 eight</a:t>
          </a:r>
          <a:endParaRPr lang="pt-BR">
            <a:solidFill>
              <a:schemeClr val="tx2"/>
            </a:solidFill>
          </a:endParaRPr>
        </a:p>
      </dgm:t>
    </dgm:pt>
    <dgm:pt modelId="{D4A330BA-E5C3-554A-9200-6830AFE77AE0}" type="parTrans" cxnId="{7A5E2B0F-7059-A349-A070-198B258C2423}">
      <dgm:prSet/>
      <dgm:spPr/>
      <dgm:t>
        <a:bodyPr/>
        <a:lstStyle/>
        <a:p>
          <a:endParaRPr lang="pt-BR">
            <a:solidFill>
              <a:schemeClr val="tx2"/>
            </a:solidFill>
          </a:endParaRPr>
        </a:p>
      </dgm:t>
    </dgm:pt>
    <dgm:pt modelId="{02FCA28E-AB7E-C64D-BE8B-C1DF51403E5A}" type="sibTrans" cxnId="{7A5E2B0F-7059-A349-A070-198B258C2423}">
      <dgm:prSet/>
      <dgm:spPr/>
      <dgm:t>
        <a:bodyPr/>
        <a:lstStyle/>
        <a:p>
          <a:endParaRPr lang="pt-BR">
            <a:solidFill>
              <a:schemeClr val="tx2"/>
            </a:solidFill>
          </a:endParaRPr>
        </a:p>
      </dgm:t>
    </dgm:pt>
    <dgm:pt modelId="{DA70251C-B2A7-314D-BC26-67AD462D3238}">
      <dgm:prSet/>
      <dgm:spPr/>
      <dgm:t>
        <a:bodyPr/>
        <a:lstStyle/>
        <a:p>
          <a:r>
            <a:rPr lang="pt-BR" i="1">
              <a:solidFill>
                <a:schemeClr val="tx2"/>
              </a:solidFill>
            </a:rPr>
            <a:t>9 nine</a:t>
          </a:r>
          <a:endParaRPr lang="pt-BR">
            <a:solidFill>
              <a:schemeClr val="tx2"/>
            </a:solidFill>
          </a:endParaRPr>
        </a:p>
      </dgm:t>
    </dgm:pt>
    <dgm:pt modelId="{E62163A0-91B6-F84D-8591-4139F9422A93}" type="parTrans" cxnId="{D5F55545-E4AD-6142-965B-917D17F74E47}">
      <dgm:prSet/>
      <dgm:spPr/>
      <dgm:t>
        <a:bodyPr/>
        <a:lstStyle/>
        <a:p>
          <a:endParaRPr lang="pt-BR">
            <a:solidFill>
              <a:schemeClr val="tx2"/>
            </a:solidFill>
          </a:endParaRPr>
        </a:p>
      </dgm:t>
    </dgm:pt>
    <dgm:pt modelId="{92AA572A-2249-274F-A43C-FBEF367596EA}" type="sibTrans" cxnId="{D5F55545-E4AD-6142-965B-917D17F74E47}">
      <dgm:prSet/>
      <dgm:spPr/>
      <dgm:t>
        <a:bodyPr/>
        <a:lstStyle/>
        <a:p>
          <a:endParaRPr lang="pt-BR">
            <a:solidFill>
              <a:schemeClr val="tx2"/>
            </a:solidFill>
          </a:endParaRPr>
        </a:p>
      </dgm:t>
    </dgm:pt>
    <dgm:pt modelId="{D5EF2B91-50B9-5C4B-9A32-6B05160AE255}">
      <dgm:prSet/>
      <dgm:spPr/>
      <dgm:t>
        <a:bodyPr/>
        <a:lstStyle/>
        <a:p>
          <a:r>
            <a:rPr lang="pt-BR" i="1" dirty="0">
              <a:solidFill>
                <a:schemeClr val="tx2"/>
              </a:solidFill>
            </a:rPr>
            <a:t>10 </a:t>
          </a:r>
          <a:r>
            <a:rPr lang="pt-BR" i="1" dirty="0" err="1">
              <a:solidFill>
                <a:schemeClr val="tx2"/>
              </a:solidFill>
            </a:rPr>
            <a:t>ten</a:t>
          </a:r>
          <a:endParaRPr lang="pt-BR" dirty="0">
            <a:solidFill>
              <a:schemeClr val="tx2"/>
            </a:solidFill>
          </a:endParaRPr>
        </a:p>
      </dgm:t>
    </dgm:pt>
    <dgm:pt modelId="{E0AD9876-FB67-D748-A70A-34B9F3A708B1}" type="parTrans" cxnId="{FF04963F-4C3A-4048-9DBD-7BC456FE51D1}">
      <dgm:prSet/>
      <dgm:spPr/>
      <dgm:t>
        <a:bodyPr/>
        <a:lstStyle/>
        <a:p>
          <a:endParaRPr lang="pt-BR">
            <a:solidFill>
              <a:schemeClr val="tx2"/>
            </a:solidFill>
          </a:endParaRPr>
        </a:p>
      </dgm:t>
    </dgm:pt>
    <dgm:pt modelId="{224F78B4-2462-5E40-A9A3-699EA5035870}" type="sibTrans" cxnId="{FF04963F-4C3A-4048-9DBD-7BC456FE51D1}">
      <dgm:prSet/>
      <dgm:spPr/>
      <dgm:t>
        <a:bodyPr/>
        <a:lstStyle/>
        <a:p>
          <a:endParaRPr lang="pt-BR">
            <a:solidFill>
              <a:schemeClr val="tx2"/>
            </a:solidFill>
          </a:endParaRPr>
        </a:p>
      </dgm:t>
    </dgm:pt>
    <dgm:pt modelId="{44A3AFB2-C446-9347-855F-32EF08987251}" type="pres">
      <dgm:prSet presAssocID="{CDC455B9-5F9F-8946-A453-A32641A28780}" presName="Name0" presStyleCnt="0">
        <dgm:presLayoutVars>
          <dgm:dir/>
          <dgm:animLvl val="lvl"/>
          <dgm:resizeHandles val="exact"/>
        </dgm:presLayoutVars>
      </dgm:prSet>
      <dgm:spPr/>
    </dgm:pt>
    <dgm:pt modelId="{FB8ED111-A2E6-F84E-90BD-5E490F237228}" type="pres">
      <dgm:prSet presAssocID="{5D539EFB-442E-C84D-8B73-9A9617AEDA4C}" presName="linNode" presStyleCnt="0"/>
      <dgm:spPr/>
    </dgm:pt>
    <dgm:pt modelId="{5C3B0A02-29EE-4E4A-8D4B-E227638139BC}" type="pres">
      <dgm:prSet presAssocID="{5D539EFB-442E-C84D-8B73-9A9617AEDA4C}" presName="parentText" presStyleLbl="node1" presStyleIdx="0" presStyleCnt="10">
        <dgm:presLayoutVars>
          <dgm:chMax val="1"/>
          <dgm:bulletEnabled val="1"/>
        </dgm:presLayoutVars>
      </dgm:prSet>
      <dgm:spPr/>
    </dgm:pt>
    <dgm:pt modelId="{A4078A9D-CCF0-F241-8D4C-2188C337FFFE}" type="pres">
      <dgm:prSet presAssocID="{D6F179A7-35D6-924C-91B8-00A6F1EFA42A}" presName="sp" presStyleCnt="0"/>
      <dgm:spPr/>
    </dgm:pt>
    <dgm:pt modelId="{32B835B7-8FB1-BA4E-86C3-7B23DCAD5A0E}" type="pres">
      <dgm:prSet presAssocID="{AC897D30-B6EC-6548-A048-4A7FA125ABEE}" presName="linNode" presStyleCnt="0"/>
      <dgm:spPr/>
    </dgm:pt>
    <dgm:pt modelId="{737DD6DA-C350-9843-8FF9-FC00677DCC9A}" type="pres">
      <dgm:prSet presAssocID="{AC897D30-B6EC-6548-A048-4A7FA125ABEE}" presName="parentText" presStyleLbl="node1" presStyleIdx="1" presStyleCnt="10">
        <dgm:presLayoutVars>
          <dgm:chMax val="1"/>
          <dgm:bulletEnabled val="1"/>
        </dgm:presLayoutVars>
      </dgm:prSet>
      <dgm:spPr/>
    </dgm:pt>
    <dgm:pt modelId="{8F06814F-A71B-3145-9389-5BFBBCC568A8}" type="pres">
      <dgm:prSet presAssocID="{C8A099A9-B779-054B-9AEB-F09DFBDA3D94}" presName="sp" presStyleCnt="0"/>
      <dgm:spPr/>
    </dgm:pt>
    <dgm:pt modelId="{CFD475CA-66F1-2243-B200-E1687273E591}" type="pres">
      <dgm:prSet presAssocID="{97D9746F-9070-7F40-A840-EE0221B5836B}" presName="linNode" presStyleCnt="0"/>
      <dgm:spPr/>
    </dgm:pt>
    <dgm:pt modelId="{BB88CF43-0EA3-3F4D-B1EC-FAAECC44A4AE}" type="pres">
      <dgm:prSet presAssocID="{97D9746F-9070-7F40-A840-EE0221B5836B}" presName="parentText" presStyleLbl="node1" presStyleIdx="2" presStyleCnt="10">
        <dgm:presLayoutVars>
          <dgm:chMax val="1"/>
          <dgm:bulletEnabled val="1"/>
        </dgm:presLayoutVars>
      </dgm:prSet>
      <dgm:spPr/>
    </dgm:pt>
    <dgm:pt modelId="{B40BAAA1-365A-BE46-8EE9-B5106CE5548C}" type="pres">
      <dgm:prSet presAssocID="{EA8B7DAB-46A7-8946-8DB4-C3994A8570E8}" presName="sp" presStyleCnt="0"/>
      <dgm:spPr/>
    </dgm:pt>
    <dgm:pt modelId="{7C609E3F-231E-C54F-806E-A5F1A0D94CBC}" type="pres">
      <dgm:prSet presAssocID="{EBA19318-AC11-C54A-BDF0-F7FE2F8AE438}" presName="linNode" presStyleCnt="0"/>
      <dgm:spPr/>
    </dgm:pt>
    <dgm:pt modelId="{4D35B83A-3C47-8644-98AD-92C6AA7E1602}" type="pres">
      <dgm:prSet presAssocID="{EBA19318-AC11-C54A-BDF0-F7FE2F8AE438}" presName="parentText" presStyleLbl="node1" presStyleIdx="3" presStyleCnt="10">
        <dgm:presLayoutVars>
          <dgm:chMax val="1"/>
          <dgm:bulletEnabled val="1"/>
        </dgm:presLayoutVars>
      </dgm:prSet>
      <dgm:spPr/>
    </dgm:pt>
    <dgm:pt modelId="{FCC89278-C05D-8044-AF5A-6B2429E5E246}" type="pres">
      <dgm:prSet presAssocID="{638674AA-3CCA-EE4F-B90C-53DC9E8DEECA}" presName="sp" presStyleCnt="0"/>
      <dgm:spPr/>
    </dgm:pt>
    <dgm:pt modelId="{948D4BC4-8DE2-A649-8E54-FEF8C8939A28}" type="pres">
      <dgm:prSet presAssocID="{7E2603E3-1252-BB47-9C9B-9D4780D59004}" presName="linNode" presStyleCnt="0"/>
      <dgm:spPr/>
    </dgm:pt>
    <dgm:pt modelId="{A0EAB7A0-0719-1041-9281-A8C86EB3B02D}" type="pres">
      <dgm:prSet presAssocID="{7E2603E3-1252-BB47-9C9B-9D4780D59004}" presName="parentText" presStyleLbl="node1" presStyleIdx="4" presStyleCnt="10">
        <dgm:presLayoutVars>
          <dgm:chMax val="1"/>
          <dgm:bulletEnabled val="1"/>
        </dgm:presLayoutVars>
      </dgm:prSet>
      <dgm:spPr/>
    </dgm:pt>
    <dgm:pt modelId="{E49741D4-E45F-974C-BDD1-97DD119D1B1A}" type="pres">
      <dgm:prSet presAssocID="{80A91F34-F569-9D43-A530-EE6FB2F71BBE}" presName="sp" presStyleCnt="0"/>
      <dgm:spPr/>
    </dgm:pt>
    <dgm:pt modelId="{63A6E983-B53E-334A-8EDC-0BD4054647A2}" type="pres">
      <dgm:prSet presAssocID="{AC279C69-994A-554D-9CA2-1C277504D1EA}" presName="linNode" presStyleCnt="0"/>
      <dgm:spPr/>
    </dgm:pt>
    <dgm:pt modelId="{9B691B65-3E88-2F42-8B0C-98DC0AAB3E55}" type="pres">
      <dgm:prSet presAssocID="{AC279C69-994A-554D-9CA2-1C277504D1EA}" presName="parentText" presStyleLbl="node1" presStyleIdx="5" presStyleCnt="10">
        <dgm:presLayoutVars>
          <dgm:chMax val="1"/>
          <dgm:bulletEnabled val="1"/>
        </dgm:presLayoutVars>
      </dgm:prSet>
      <dgm:spPr/>
    </dgm:pt>
    <dgm:pt modelId="{A107EA04-0256-E94C-AADA-A2FBCB99856A}" type="pres">
      <dgm:prSet presAssocID="{A7207073-FA01-C946-AC9F-333CFDF4CEEE}" presName="sp" presStyleCnt="0"/>
      <dgm:spPr/>
    </dgm:pt>
    <dgm:pt modelId="{4CBD783D-32ED-9F48-A83B-2A30CBC7B0C1}" type="pres">
      <dgm:prSet presAssocID="{C3FB29D5-6DA5-8944-A2D9-7569D95E0607}" presName="linNode" presStyleCnt="0"/>
      <dgm:spPr/>
    </dgm:pt>
    <dgm:pt modelId="{43152903-4B8E-1346-8FED-D9305FCE13BF}" type="pres">
      <dgm:prSet presAssocID="{C3FB29D5-6DA5-8944-A2D9-7569D95E0607}" presName="parentText" presStyleLbl="node1" presStyleIdx="6" presStyleCnt="10">
        <dgm:presLayoutVars>
          <dgm:chMax val="1"/>
          <dgm:bulletEnabled val="1"/>
        </dgm:presLayoutVars>
      </dgm:prSet>
      <dgm:spPr/>
    </dgm:pt>
    <dgm:pt modelId="{90908ED2-1201-384A-916A-1D08F144F262}" type="pres">
      <dgm:prSet presAssocID="{BF28EE9A-5259-584C-835A-E502765FF0CE}" presName="sp" presStyleCnt="0"/>
      <dgm:spPr/>
    </dgm:pt>
    <dgm:pt modelId="{F83EAECD-1579-FD46-95A6-208F3C74A902}" type="pres">
      <dgm:prSet presAssocID="{7BB3892C-F3DC-504F-A64C-BF6D1E230A4A}" presName="linNode" presStyleCnt="0"/>
      <dgm:spPr/>
    </dgm:pt>
    <dgm:pt modelId="{F3DC5427-9545-5749-BED0-F7BF0BC434B5}" type="pres">
      <dgm:prSet presAssocID="{7BB3892C-F3DC-504F-A64C-BF6D1E230A4A}" presName="parentText" presStyleLbl="node1" presStyleIdx="7" presStyleCnt="10">
        <dgm:presLayoutVars>
          <dgm:chMax val="1"/>
          <dgm:bulletEnabled val="1"/>
        </dgm:presLayoutVars>
      </dgm:prSet>
      <dgm:spPr/>
    </dgm:pt>
    <dgm:pt modelId="{AC6C44EC-329F-B74A-8259-D00B2FD70B87}" type="pres">
      <dgm:prSet presAssocID="{02FCA28E-AB7E-C64D-BE8B-C1DF51403E5A}" presName="sp" presStyleCnt="0"/>
      <dgm:spPr/>
    </dgm:pt>
    <dgm:pt modelId="{472F972F-784D-8743-9E4B-D36F7D21FC87}" type="pres">
      <dgm:prSet presAssocID="{DA70251C-B2A7-314D-BC26-67AD462D3238}" presName="linNode" presStyleCnt="0"/>
      <dgm:spPr/>
    </dgm:pt>
    <dgm:pt modelId="{AC2E1764-FDAC-054C-A90F-2839972FB1BD}" type="pres">
      <dgm:prSet presAssocID="{DA70251C-B2A7-314D-BC26-67AD462D3238}" presName="parentText" presStyleLbl="node1" presStyleIdx="8" presStyleCnt="10">
        <dgm:presLayoutVars>
          <dgm:chMax val="1"/>
          <dgm:bulletEnabled val="1"/>
        </dgm:presLayoutVars>
      </dgm:prSet>
      <dgm:spPr/>
    </dgm:pt>
    <dgm:pt modelId="{95527A68-9F35-AE4D-B603-0C4A1925D8B1}" type="pres">
      <dgm:prSet presAssocID="{92AA572A-2249-274F-A43C-FBEF367596EA}" presName="sp" presStyleCnt="0"/>
      <dgm:spPr/>
    </dgm:pt>
    <dgm:pt modelId="{C25A59EE-72E4-2E4B-A6B1-EA908BB63DC7}" type="pres">
      <dgm:prSet presAssocID="{D5EF2B91-50B9-5C4B-9A32-6B05160AE255}" presName="linNode" presStyleCnt="0"/>
      <dgm:spPr/>
    </dgm:pt>
    <dgm:pt modelId="{DE53BEFC-49E9-2749-8BD7-5A285C0ACB1D}" type="pres">
      <dgm:prSet presAssocID="{D5EF2B91-50B9-5C4B-9A32-6B05160AE255}" presName="parentText" presStyleLbl="node1" presStyleIdx="9" presStyleCnt="10">
        <dgm:presLayoutVars>
          <dgm:chMax val="1"/>
          <dgm:bulletEnabled val="1"/>
        </dgm:presLayoutVars>
      </dgm:prSet>
      <dgm:spPr/>
    </dgm:pt>
  </dgm:ptLst>
  <dgm:cxnLst>
    <dgm:cxn modelId="{C06FD80C-7EED-1741-B7A6-92B2AEB435BB}" type="presOf" srcId="{C3FB29D5-6DA5-8944-A2D9-7569D95E0607}" destId="{43152903-4B8E-1346-8FED-D9305FCE13BF}" srcOrd="0" destOrd="0" presId="urn:microsoft.com/office/officeart/2005/8/layout/vList5"/>
    <dgm:cxn modelId="{7A5E2B0F-7059-A349-A070-198B258C2423}" srcId="{CDC455B9-5F9F-8946-A453-A32641A28780}" destId="{7BB3892C-F3DC-504F-A64C-BF6D1E230A4A}" srcOrd="7" destOrd="0" parTransId="{D4A330BA-E5C3-554A-9200-6830AFE77AE0}" sibTransId="{02FCA28E-AB7E-C64D-BE8B-C1DF51403E5A}"/>
    <dgm:cxn modelId="{24E88112-D8B7-724D-A780-15DDA728F918}" srcId="{CDC455B9-5F9F-8946-A453-A32641A28780}" destId="{C3FB29D5-6DA5-8944-A2D9-7569D95E0607}" srcOrd="6" destOrd="0" parTransId="{62E515E7-11E6-2944-B7D5-11400392C95E}" sibTransId="{BF28EE9A-5259-584C-835A-E502765FF0CE}"/>
    <dgm:cxn modelId="{021F1C3D-DE34-0B40-844A-47120DB1AAD8}" srcId="{CDC455B9-5F9F-8946-A453-A32641A28780}" destId="{7E2603E3-1252-BB47-9C9B-9D4780D59004}" srcOrd="4" destOrd="0" parTransId="{8F263343-65EE-324D-98AD-3A31A48389FB}" sibTransId="{80A91F34-F569-9D43-A530-EE6FB2F71BBE}"/>
    <dgm:cxn modelId="{FF04963F-4C3A-4048-9DBD-7BC456FE51D1}" srcId="{CDC455B9-5F9F-8946-A453-A32641A28780}" destId="{D5EF2B91-50B9-5C4B-9A32-6B05160AE255}" srcOrd="9" destOrd="0" parTransId="{E0AD9876-FB67-D748-A70A-34B9F3A708B1}" sibTransId="{224F78B4-2462-5E40-A9A3-699EA5035870}"/>
    <dgm:cxn modelId="{D5F55545-E4AD-6142-965B-917D17F74E47}" srcId="{CDC455B9-5F9F-8946-A453-A32641A28780}" destId="{DA70251C-B2A7-314D-BC26-67AD462D3238}" srcOrd="8" destOrd="0" parTransId="{E62163A0-91B6-F84D-8591-4139F9422A93}" sibTransId="{92AA572A-2249-274F-A43C-FBEF367596EA}"/>
    <dgm:cxn modelId="{5D12AA54-F1E8-004E-B7F3-3558C21E6776}" type="presOf" srcId="{5D539EFB-442E-C84D-8B73-9A9617AEDA4C}" destId="{5C3B0A02-29EE-4E4A-8D4B-E227638139BC}" srcOrd="0" destOrd="0" presId="urn:microsoft.com/office/officeart/2005/8/layout/vList5"/>
    <dgm:cxn modelId="{4859AE5A-6FC4-FA4E-9591-BA087879B1EE}" type="presOf" srcId="{7BB3892C-F3DC-504F-A64C-BF6D1E230A4A}" destId="{F3DC5427-9545-5749-BED0-F7BF0BC434B5}" srcOrd="0" destOrd="0" presId="urn:microsoft.com/office/officeart/2005/8/layout/vList5"/>
    <dgm:cxn modelId="{17C91560-63D7-C24B-9421-4EAFCC304946}" type="presOf" srcId="{DA70251C-B2A7-314D-BC26-67AD462D3238}" destId="{AC2E1764-FDAC-054C-A90F-2839972FB1BD}" srcOrd="0" destOrd="0" presId="urn:microsoft.com/office/officeart/2005/8/layout/vList5"/>
    <dgm:cxn modelId="{A0011D66-F922-2643-B046-24A40EB25277}" srcId="{CDC455B9-5F9F-8946-A453-A32641A28780}" destId="{97D9746F-9070-7F40-A840-EE0221B5836B}" srcOrd="2" destOrd="0" parTransId="{C7027CCB-6B39-854A-AEE3-00082998286F}" sibTransId="{EA8B7DAB-46A7-8946-8DB4-C3994A8570E8}"/>
    <dgm:cxn modelId="{64A89A85-F9D7-4746-A1CD-C93051D7F916}" type="presOf" srcId="{7E2603E3-1252-BB47-9C9B-9D4780D59004}" destId="{A0EAB7A0-0719-1041-9281-A8C86EB3B02D}" srcOrd="0" destOrd="0" presId="urn:microsoft.com/office/officeart/2005/8/layout/vList5"/>
    <dgm:cxn modelId="{178E708C-EC2D-5141-B7C5-8AB524A082F3}" type="presOf" srcId="{AC279C69-994A-554D-9CA2-1C277504D1EA}" destId="{9B691B65-3E88-2F42-8B0C-98DC0AAB3E55}" srcOrd="0" destOrd="0" presId="urn:microsoft.com/office/officeart/2005/8/layout/vList5"/>
    <dgm:cxn modelId="{47EE8490-B991-7745-9D14-DB7F3662D732}" type="presOf" srcId="{D5EF2B91-50B9-5C4B-9A32-6B05160AE255}" destId="{DE53BEFC-49E9-2749-8BD7-5A285C0ACB1D}" srcOrd="0" destOrd="0" presId="urn:microsoft.com/office/officeart/2005/8/layout/vList5"/>
    <dgm:cxn modelId="{09034A97-E3AC-B741-87BE-AEA828B33933}" srcId="{CDC455B9-5F9F-8946-A453-A32641A28780}" destId="{AC897D30-B6EC-6548-A048-4A7FA125ABEE}" srcOrd="1" destOrd="0" parTransId="{8DD278B8-314E-DD4A-84E1-A74E7D929ED7}" sibTransId="{C8A099A9-B779-054B-9AEB-F09DFBDA3D94}"/>
    <dgm:cxn modelId="{09D00C98-4E1B-A34E-8679-74CAD100E509}" type="presOf" srcId="{AC897D30-B6EC-6548-A048-4A7FA125ABEE}" destId="{737DD6DA-C350-9843-8FF9-FC00677DCC9A}" srcOrd="0" destOrd="0" presId="urn:microsoft.com/office/officeart/2005/8/layout/vList5"/>
    <dgm:cxn modelId="{61F38498-90F4-3F44-8C79-B5984CAFCA1B}" type="presOf" srcId="{CDC455B9-5F9F-8946-A453-A32641A28780}" destId="{44A3AFB2-C446-9347-855F-32EF08987251}" srcOrd="0" destOrd="0" presId="urn:microsoft.com/office/officeart/2005/8/layout/vList5"/>
    <dgm:cxn modelId="{FBBC7CA7-F210-2048-A137-941D87A6088B}" type="presOf" srcId="{EBA19318-AC11-C54A-BDF0-F7FE2F8AE438}" destId="{4D35B83A-3C47-8644-98AD-92C6AA7E1602}" srcOrd="0" destOrd="0" presId="urn:microsoft.com/office/officeart/2005/8/layout/vList5"/>
    <dgm:cxn modelId="{2331D2A8-D5CF-DE40-A1BD-B753960B85FD}" type="presOf" srcId="{97D9746F-9070-7F40-A840-EE0221B5836B}" destId="{BB88CF43-0EA3-3F4D-B1EC-FAAECC44A4AE}" srcOrd="0" destOrd="0" presId="urn:microsoft.com/office/officeart/2005/8/layout/vList5"/>
    <dgm:cxn modelId="{A219FCDC-73D3-4546-9609-E3F38BB36B19}" srcId="{CDC455B9-5F9F-8946-A453-A32641A28780}" destId="{5D539EFB-442E-C84D-8B73-9A9617AEDA4C}" srcOrd="0" destOrd="0" parTransId="{FB66820D-B518-4146-828D-662C3D477831}" sibTransId="{D6F179A7-35D6-924C-91B8-00A6F1EFA42A}"/>
    <dgm:cxn modelId="{7E4BE2F7-0758-CF4F-B6B9-225E5035DEAB}" srcId="{CDC455B9-5F9F-8946-A453-A32641A28780}" destId="{AC279C69-994A-554D-9CA2-1C277504D1EA}" srcOrd="5" destOrd="0" parTransId="{1905D98B-F134-744D-AA33-B6C170517540}" sibTransId="{A7207073-FA01-C946-AC9F-333CFDF4CEEE}"/>
    <dgm:cxn modelId="{7D38B2FE-6A73-6B45-A7A7-B0DA3226698D}" srcId="{CDC455B9-5F9F-8946-A453-A32641A28780}" destId="{EBA19318-AC11-C54A-BDF0-F7FE2F8AE438}" srcOrd="3" destOrd="0" parTransId="{CF797A07-AFDB-9D43-9278-732AF3694701}" sibTransId="{638674AA-3CCA-EE4F-B90C-53DC9E8DEECA}"/>
    <dgm:cxn modelId="{FCE7B987-14B1-3E41-AFF2-538AEB4AE9CF}" type="presParOf" srcId="{44A3AFB2-C446-9347-855F-32EF08987251}" destId="{FB8ED111-A2E6-F84E-90BD-5E490F237228}" srcOrd="0" destOrd="0" presId="urn:microsoft.com/office/officeart/2005/8/layout/vList5"/>
    <dgm:cxn modelId="{CFB6E1F5-6F73-ED4A-B548-B31233CE50DB}" type="presParOf" srcId="{FB8ED111-A2E6-F84E-90BD-5E490F237228}" destId="{5C3B0A02-29EE-4E4A-8D4B-E227638139BC}" srcOrd="0" destOrd="0" presId="urn:microsoft.com/office/officeart/2005/8/layout/vList5"/>
    <dgm:cxn modelId="{14981216-9D5E-8448-9AFA-073980D2FD11}" type="presParOf" srcId="{44A3AFB2-C446-9347-855F-32EF08987251}" destId="{A4078A9D-CCF0-F241-8D4C-2188C337FFFE}" srcOrd="1" destOrd="0" presId="urn:microsoft.com/office/officeart/2005/8/layout/vList5"/>
    <dgm:cxn modelId="{D71FF7E8-E57D-3744-AC6F-B617C73D4A81}" type="presParOf" srcId="{44A3AFB2-C446-9347-855F-32EF08987251}" destId="{32B835B7-8FB1-BA4E-86C3-7B23DCAD5A0E}" srcOrd="2" destOrd="0" presId="urn:microsoft.com/office/officeart/2005/8/layout/vList5"/>
    <dgm:cxn modelId="{867A5306-9B13-FF46-998B-483AD40FD84B}" type="presParOf" srcId="{32B835B7-8FB1-BA4E-86C3-7B23DCAD5A0E}" destId="{737DD6DA-C350-9843-8FF9-FC00677DCC9A}" srcOrd="0" destOrd="0" presId="urn:microsoft.com/office/officeart/2005/8/layout/vList5"/>
    <dgm:cxn modelId="{64D7E38A-BFB8-4E4E-B346-133B43123859}" type="presParOf" srcId="{44A3AFB2-C446-9347-855F-32EF08987251}" destId="{8F06814F-A71B-3145-9389-5BFBBCC568A8}" srcOrd="3" destOrd="0" presId="urn:microsoft.com/office/officeart/2005/8/layout/vList5"/>
    <dgm:cxn modelId="{9ECFCF45-F950-A44F-8D32-5A546041FE61}" type="presParOf" srcId="{44A3AFB2-C446-9347-855F-32EF08987251}" destId="{CFD475CA-66F1-2243-B200-E1687273E591}" srcOrd="4" destOrd="0" presId="urn:microsoft.com/office/officeart/2005/8/layout/vList5"/>
    <dgm:cxn modelId="{2E5AAA79-13A7-1149-A403-558FE1C113A2}" type="presParOf" srcId="{CFD475CA-66F1-2243-B200-E1687273E591}" destId="{BB88CF43-0EA3-3F4D-B1EC-FAAECC44A4AE}" srcOrd="0" destOrd="0" presId="urn:microsoft.com/office/officeart/2005/8/layout/vList5"/>
    <dgm:cxn modelId="{8DE1E92F-53E6-9A4F-9809-DD9602993409}" type="presParOf" srcId="{44A3AFB2-C446-9347-855F-32EF08987251}" destId="{B40BAAA1-365A-BE46-8EE9-B5106CE5548C}" srcOrd="5" destOrd="0" presId="urn:microsoft.com/office/officeart/2005/8/layout/vList5"/>
    <dgm:cxn modelId="{0099A709-83D6-1E46-A43A-34B265637120}" type="presParOf" srcId="{44A3AFB2-C446-9347-855F-32EF08987251}" destId="{7C609E3F-231E-C54F-806E-A5F1A0D94CBC}" srcOrd="6" destOrd="0" presId="urn:microsoft.com/office/officeart/2005/8/layout/vList5"/>
    <dgm:cxn modelId="{1F6EF99B-B03C-114F-8408-0D3613F0DA99}" type="presParOf" srcId="{7C609E3F-231E-C54F-806E-A5F1A0D94CBC}" destId="{4D35B83A-3C47-8644-98AD-92C6AA7E1602}" srcOrd="0" destOrd="0" presId="urn:microsoft.com/office/officeart/2005/8/layout/vList5"/>
    <dgm:cxn modelId="{CAC98EE5-87CB-2F4F-AB95-62B1CC59572D}" type="presParOf" srcId="{44A3AFB2-C446-9347-855F-32EF08987251}" destId="{FCC89278-C05D-8044-AF5A-6B2429E5E246}" srcOrd="7" destOrd="0" presId="urn:microsoft.com/office/officeart/2005/8/layout/vList5"/>
    <dgm:cxn modelId="{6934BB5C-AAC0-1A43-B71B-8ECFEF67D0E3}" type="presParOf" srcId="{44A3AFB2-C446-9347-855F-32EF08987251}" destId="{948D4BC4-8DE2-A649-8E54-FEF8C8939A28}" srcOrd="8" destOrd="0" presId="urn:microsoft.com/office/officeart/2005/8/layout/vList5"/>
    <dgm:cxn modelId="{E6A91224-2427-2841-A322-729831898A58}" type="presParOf" srcId="{948D4BC4-8DE2-A649-8E54-FEF8C8939A28}" destId="{A0EAB7A0-0719-1041-9281-A8C86EB3B02D}" srcOrd="0" destOrd="0" presId="urn:microsoft.com/office/officeart/2005/8/layout/vList5"/>
    <dgm:cxn modelId="{ABDA8FAE-67A2-0944-8963-A1F9F65C214D}" type="presParOf" srcId="{44A3AFB2-C446-9347-855F-32EF08987251}" destId="{E49741D4-E45F-974C-BDD1-97DD119D1B1A}" srcOrd="9" destOrd="0" presId="urn:microsoft.com/office/officeart/2005/8/layout/vList5"/>
    <dgm:cxn modelId="{82342F96-2889-F34D-83CD-84F7EB2B356B}" type="presParOf" srcId="{44A3AFB2-C446-9347-855F-32EF08987251}" destId="{63A6E983-B53E-334A-8EDC-0BD4054647A2}" srcOrd="10" destOrd="0" presId="urn:microsoft.com/office/officeart/2005/8/layout/vList5"/>
    <dgm:cxn modelId="{089DD4F4-E1EB-AB41-83D6-45F138C37642}" type="presParOf" srcId="{63A6E983-B53E-334A-8EDC-0BD4054647A2}" destId="{9B691B65-3E88-2F42-8B0C-98DC0AAB3E55}" srcOrd="0" destOrd="0" presId="urn:microsoft.com/office/officeart/2005/8/layout/vList5"/>
    <dgm:cxn modelId="{ADF11E98-499E-F34F-A838-448B1511370C}" type="presParOf" srcId="{44A3AFB2-C446-9347-855F-32EF08987251}" destId="{A107EA04-0256-E94C-AADA-A2FBCB99856A}" srcOrd="11" destOrd="0" presId="urn:microsoft.com/office/officeart/2005/8/layout/vList5"/>
    <dgm:cxn modelId="{1AAD1E0C-F10A-784A-8086-E92343C7441B}" type="presParOf" srcId="{44A3AFB2-C446-9347-855F-32EF08987251}" destId="{4CBD783D-32ED-9F48-A83B-2A30CBC7B0C1}" srcOrd="12" destOrd="0" presId="urn:microsoft.com/office/officeart/2005/8/layout/vList5"/>
    <dgm:cxn modelId="{BBDE07E6-D1AF-CC4C-8AD7-899F2BCE442A}" type="presParOf" srcId="{4CBD783D-32ED-9F48-A83B-2A30CBC7B0C1}" destId="{43152903-4B8E-1346-8FED-D9305FCE13BF}" srcOrd="0" destOrd="0" presId="urn:microsoft.com/office/officeart/2005/8/layout/vList5"/>
    <dgm:cxn modelId="{5403B4EC-FA72-7243-A42A-8CD568973796}" type="presParOf" srcId="{44A3AFB2-C446-9347-855F-32EF08987251}" destId="{90908ED2-1201-384A-916A-1D08F144F262}" srcOrd="13" destOrd="0" presId="urn:microsoft.com/office/officeart/2005/8/layout/vList5"/>
    <dgm:cxn modelId="{CBC0D7C2-CB36-7E4C-93DA-42A053C8F317}" type="presParOf" srcId="{44A3AFB2-C446-9347-855F-32EF08987251}" destId="{F83EAECD-1579-FD46-95A6-208F3C74A902}" srcOrd="14" destOrd="0" presId="urn:microsoft.com/office/officeart/2005/8/layout/vList5"/>
    <dgm:cxn modelId="{9C2BF97E-9883-7A41-B04E-5F5F52A10F98}" type="presParOf" srcId="{F83EAECD-1579-FD46-95A6-208F3C74A902}" destId="{F3DC5427-9545-5749-BED0-F7BF0BC434B5}" srcOrd="0" destOrd="0" presId="urn:microsoft.com/office/officeart/2005/8/layout/vList5"/>
    <dgm:cxn modelId="{E89CE7F2-D0EB-1244-971A-E1F8B439308F}" type="presParOf" srcId="{44A3AFB2-C446-9347-855F-32EF08987251}" destId="{AC6C44EC-329F-B74A-8259-D00B2FD70B87}" srcOrd="15" destOrd="0" presId="urn:microsoft.com/office/officeart/2005/8/layout/vList5"/>
    <dgm:cxn modelId="{3A333135-268E-494B-9608-BADEBFEE60C5}" type="presParOf" srcId="{44A3AFB2-C446-9347-855F-32EF08987251}" destId="{472F972F-784D-8743-9E4B-D36F7D21FC87}" srcOrd="16" destOrd="0" presId="urn:microsoft.com/office/officeart/2005/8/layout/vList5"/>
    <dgm:cxn modelId="{CBE75EFC-C61B-674C-9921-2427D2EB8C65}" type="presParOf" srcId="{472F972F-784D-8743-9E4B-D36F7D21FC87}" destId="{AC2E1764-FDAC-054C-A90F-2839972FB1BD}" srcOrd="0" destOrd="0" presId="urn:microsoft.com/office/officeart/2005/8/layout/vList5"/>
    <dgm:cxn modelId="{29DE338D-27D8-924F-9CA2-5C37A90C71BE}" type="presParOf" srcId="{44A3AFB2-C446-9347-855F-32EF08987251}" destId="{95527A68-9F35-AE4D-B603-0C4A1925D8B1}" srcOrd="17" destOrd="0" presId="urn:microsoft.com/office/officeart/2005/8/layout/vList5"/>
    <dgm:cxn modelId="{644C0947-7690-464F-B0DE-8865C41ED8B9}" type="presParOf" srcId="{44A3AFB2-C446-9347-855F-32EF08987251}" destId="{C25A59EE-72E4-2E4B-A6B1-EA908BB63DC7}" srcOrd="18" destOrd="0" presId="urn:microsoft.com/office/officeart/2005/8/layout/vList5"/>
    <dgm:cxn modelId="{EA37994E-174C-4448-B0F0-073B85B6F0AB}" type="presParOf" srcId="{C25A59EE-72E4-2E4B-A6B1-EA908BB63DC7}" destId="{DE53BEFC-49E9-2749-8BD7-5A285C0ACB1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pt-BR"/>
        </a:p>
      </dgm:t>
    </dgm:pt>
    <dgm:pt modelId="{371F4C96-7A96-B949-943F-ED3E80990407}">
      <dgm:prSet/>
      <dgm:spPr/>
      <dgm:t>
        <a:bodyPr/>
        <a:lstStyle/>
        <a:p>
          <a:r>
            <a:rPr lang="en-US" i="1" noProof="0" dirty="0">
              <a:solidFill>
                <a:schemeClr val="tx2"/>
              </a:solidFill>
            </a:rPr>
            <a:t>11 eleven</a:t>
          </a:r>
          <a:endParaRPr lang="en-US" noProof="0" dirty="0">
            <a:solidFill>
              <a:schemeClr val="tx2"/>
            </a:solidFill>
          </a:endParaRP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EFEF0584-103F-D04E-B9DE-B222CA4836A4}">
      <dgm:prSet/>
      <dgm:spPr/>
      <dgm:t>
        <a:bodyPr/>
        <a:lstStyle/>
        <a:p>
          <a:r>
            <a:rPr lang="en-US" i="1" noProof="0" dirty="0">
              <a:solidFill>
                <a:schemeClr val="tx2"/>
              </a:solidFill>
            </a:rPr>
            <a:t>12 twelve</a:t>
          </a:r>
          <a:endParaRPr lang="en-US" noProof="0" dirty="0">
            <a:solidFill>
              <a:schemeClr val="tx2"/>
            </a:solidFill>
          </a:endParaRPr>
        </a:p>
      </dgm:t>
    </dgm:pt>
    <dgm:pt modelId="{09F69E4F-FE86-2F46-A2DA-9EE2B4807A73}" type="parTrans" cxnId="{0E0DF3D9-D295-C541-BED5-BE16CE03CE62}">
      <dgm:prSet/>
      <dgm:spPr/>
      <dgm:t>
        <a:bodyPr/>
        <a:lstStyle/>
        <a:p>
          <a:endParaRPr lang="pt-BR">
            <a:solidFill>
              <a:schemeClr val="tx2"/>
            </a:solidFill>
          </a:endParaRPr>
        </a:p>
      </dgm:t>
    </dgm:pt>
    <dgm:pt modelId="{66C145AB-9799-7E4C-A6F3-D66CCB9F769C}" type="sibTrans" cxnId="{0E0DF3D9-D295-C541-BED5-BE16CE03CE62}">
      <dgm:prSet/>
      <dgm:spPr/>
      <dgm:t>
        <a:bodyPr/>
        <a:lstStyle/>
        <a:p>
          <a:endParaRPr lang="pt-BR">
            <a:solidFill>
              <a:schemeClr val="tx2"/>
            </a:solidFill>
          </a:endParaRPr>
        </a:p>
      </dgm:t>
    </dgm:pt>
    <dgm:pt modelId="{B126E1BF-5BA0-F847-8690-65C740ACD111}">
      <dgm:prSet/>
      <dgm:spPr/>
      <dgm:t>
        <a:bodyPr/>
        <a:lstStyle/>
        <a:p>
          <a:r>
            <a:rPr lang="en-US" i="1" noProof="0" dirty="0">
              <a:solidFill>
                <a:schemeClr val="tx2"/>
              </a:solidFill>
            </a:rPr>
            <a:t>13 thir</a:t>
          </a:r>
          <a:r>
            <a:rPr lang="en-US" b="1" i="1" noProof="0" dirty="0">
              <a:solidFill>
                <a:schemeClr val="tx2"/>
              </a:solidFill>
            </a:rPr>
            <a:t>teen</a:t>
          </a:r>
          <a:endParaRPr lang="en-US" b="1" noProof="0" dirty="0">
            <a:solidFill>
              <a:schemeClr val="tx2"/>
            </a:solidFill>
          </a:endParaRPr>
        </a:p>
      </dgm:t>
    </dgm:pt>
    <dgm:pt modelId="{1908529E-3E1E-7143-B270-EACF88E3D527}" type="parTrans" cxnId="{64BB8583-7C02-5949-B239-548A16D85C74}">
      <dgm:prSet/>
      <dgm:spPr/>
      <dgm:t>
        <a:bodyPr/>
        <a:lstStyle/>
        <a:p>
          <a:endParaRPr lang="pt-BR">
            <a:solidFill>
              <a:schemeClr val="tx2"/>
            </a:solidFill>
          </a:endParaRPr>
        </a:p>
      </dgm:t>
    </dgm:pt>
    <dgm:pt modelId="{CB3F2BB2-3846-CF47-807E-1E454D86C760}" type="sibTrans" cxnId="{64BB8583-7C02-5949-B239-548A16D85C74}">
      <dgm:prSet/>
      <dgm:spPr/>
      <dgm:t>
        <a:bodyPr/>
        <a:lstStyle/>
        <a:p>
          <a:endParaRPr lang="pt-BR">
            <a:solidFill>
              <a:schemeClr val="tx2"/>
            </a:solidFill>
          </a:endParaRPr>
        </a:p>
      </dgm:t>
    </dgm:pt>
    <dgm:pt modelId="{E01DE1D3-D5B1-FA46-BBA4-F4A49843BE07}">
      <dgm:prSet/>
      <dgm:spPr/>
      <dgm:t>
        <a:bodyPr/>
        <a:lstStyle/>
        <a:p>
          <a:r>
            <a:rPr lang="en-US" i="1" noProof="0" dirty="0">
              <a:solidFill>
                <a:schemeClr val="tx2"/>
              </a:solidFill>
            </a:rPr>
            <a:t>14 four</a:t>
          </a:r>
          <a:r>
            <a:rPr lang="en-US" b="1" i="1" noProof="0" dirty="0">
              <a:solidFill>
                <a:schemeClr val="tx2"/>
              </a:solidFill>
            </a:rPr>
            <a:t>teen</a:t>
          </a:r>
          <a:endParaRPr lang="en-US" b="1" noProof="0" dirty="0">
            <a:solidFill>
              <a:schemeClr val="tx2"/>
            </a:solidFill>
          </a:endParaRPr>
        </a:p>
      </dgm:t>
    </dgm:pt>
    <dgm:pt modelId="{50A2B3C8-A2B2-E44A-8923-8870B8A4C83E}" type="parTrans" cxnId="{8A7A2FAF-26D3-264A-AC8D-561CF9549644}">
      <dgm:prSet/>
      <dgm:spPr/>
      <dgm:t>
        <a:bodyPr/>
        <a:lstStyle/>
        <a:p>
          <a:endParaRPr lang="pt-BR">
            <a:solidFill>
              <a:schemeClr val="tx2"/>
            </a:solidFill>
          </a:endParaRPr>
        </a:p>
      </dgm:t>
    </dgm:pt>
    <dgm:pt modelId="{5C1D4DA3-060D-084B-A662-AA95C1891E99}" type="sibTrans" cxnId="{8A7A2FAF-26D3-264A-AC8D-561CF9549644}">
      <dgm:prSet/>
      <dgm:spPr/>
      <dgm:t>
        <a:bodyPr/>
        <a:lstStyle/>
        <a:p>
          <a:endParaRPr lang="pt-BR">
            <a:solidFill>
              <a:schemeClr val="tx2"/>
            </a:solidFill>
          </a:endParaRPr>
        </a:p>
      </dgm:t>
    </dgm:pt>
    <dgm:pt modelId="{31E474C9-98F2-B148-9592-E06E5FA217B5}">
      <dgm:prSet/>
      <dgm:spPr/>
      <dgm:t>
        <a:bodyPr/>
        <a:lstStyle/>
        <a:p>
          <a:r>
            <a:rPr lang="en-US" i="1" noProof="0" dirty="0">
              <a:solidFill>
                <a:schemeClr val="tx2"/>
              </a:solidFill>
            </a:rPr>
            <a:t>15 fif</a:t>
          </a:r>
          <a:r>
            <a:rPr lang="en-US" b="1" i="1" noProof="0" dirty="0">
              <a:solidFill>
                <a:schemeClr val="tx2"/>
              </a:solidFill>
            </a:rPr>
            <a:t>teen</a:t>
          </a:r>
          <a:endParaRPr lang="en-US" b="1" noProof="0" dirty="0">
            <a:solidFill>
              <a:schemeClr val="tx2"/>
            </a:solidFill>
          </a:endParaRPr>
        </a:p>
      </dgm:t>
    </dgm:pt>
    <dgm:pt modelId="{18E4FFA7-D5BB-FD44-AC0C-20218BEC84A2}" type="parTrans" cxnId="{E6AA75D0-B277-E849-9942-DDF0397803EA}">
      <dgm:prSet/>
      <dgm:spPr/>
      <dgm:t>
        <a:bodyPr/>
        <a:lstStyle/>
        <a:p>
          <a:endParaRPr lang="pt-BR">
            <a:solidFill>
              <a:schemeClr val="tx2"/>
            </a:solidFill>
          </a:endParaRPr>
        </a:p>
      </dgm:t>
    </dgm:pt>
    <dgm:pt modelId="{99699B41-E905-9F4E-9302-C4C4B9AC1B7A}" type="sibTrans" cxnId="{E6AA75D0-B277-E849-9942-DDF0397803EA}">
      <dgm:prSet/>
      <dgm:spPr/>
      <dgm:t>
        <a:bodyPr/>
        <a:lstStyle/>
        <a:p>
          <a:endParaRPr lang="pt-BR">
            <a:solidFill>
              <a:schemeClr val="tx2"/>
            </a:solidFill>
          </a:endParaRPr>
        </a:p>
      </dgm:t>
    </dgm:pt>
    <dgm:pt modelId="{65E5DC54-B25D-B44D-B887-872A85EFAC33}">
      <dgm:prSet/>
      <dgm:spPr/>
      <dgm:t>
        <a:bodyPr/>
        <a:lstStyle/>
        <a:p>
          <a:r>
            <a:rPr lang="en-US" i="1" noProof="0" dirty="0">
              <a:solidFill>
                <a:schemeClr val="tx2"/>
              </a:solidFill>
            </a:rPr>
            <a:t>16 six</a:t>
          </a:r>
          <a:r>
            <a:rPr lang="en-US" b="1" i="1" noProof="0" dirty="0">
              <a:solidFill>
                <a:schemeClr val="tx2"/>
              </a:solidFill>
            </a:rPr>
            <a:t>teen</a:t>
          </a:r>
          <a:endParaRPr lang="en-US" b="1" noProof="0" dirty="0">
            <a:solidFill>
              <a:schemeClr val="tx2"/>
            </a:solidFill>
          </a:endParaRPr>
        </a:p>
      </dgm:t>
    </dgm:pt>
    <dgm:pt modelId="{75458E73-0F01-7948-B3EF-43C205D3E9D5}" type="parTrans" cxnId="{8610D0D7-A1CF-8148-B573-C2FC1CBCE9EA}">
      <dgm:prSet/>
      <dgm:spPr/>
      <dgm:t>
        <a:bodyPr/>
        <a:lstStyle/>
        <a:p>
          <a:endParaRPr lang="pt-BR">
            <a:solidFill>
              <a:schemeClr val="tx2"/>
            </a:solidFill>
          </a:endParaRPr>
        </a:p>
      </dgm:t>
    </dgm:pt>
    <dgm:pt modelId="{00DF2A2B-0AA8-E84B-B2EC-B67A39E886D4}" type="sibTrans" cxnId="{8610D0D7-A1CF-8148-B573-C2FC1CBCE9EA}">
      <dgm:prSet/>
      <dgm:spPr/>
      <dgm:t>
        <a:bodyPr/>
        <a:lstStyle/>
        <a:p>
          <a:endParaRPr lang="pt-BR">
            <a:solidFill>
              <a:schemeClr val="tx2"/>
            </a:solidFill>
          </a:endParaRPr>
        </a:p>
      </dgm:t>
    </dgm:pt>
    <dgm:pt modelId="{2399513B-2692-DA45-AE53-C7A24275A1BA}">
      <dgm:prSet/>
      <dgm:spPr/>
      <dgm:t>
        <a:bodyPr/>
        <a:lstStyle/>
        <a:p>
          <a:r>
            <a:rPr lang="en-US" i="1" noProof="0" dirty="0">
              <a:solidFill>
                <a:schemeClr val="tx2"/>
              </a:solidFill>
            </a:rPr>
            <a:t>17 seven</a:t>
          </a:r>
          <a:r>
            <a:rPr lang="en-US" b="1" i="1" noProof="0" dirty="0">
              <a:solidFill>
                <a:schemeClr val="tx2"/>
              </a:solidFill>
            </a:rPr>
            <a:t>teen</a:t>
          </a:r>
          <a:endParaRPr lang="en-US" b="1" noProof="0" dirty="0">
            <a:solidFill>
              <a:schemeClr val="tx2"/>
            </a:solidFill>
          </a:endParaRPr>
        </a:p>
      </dgm:t>
    </dgm:pt>
    <dgm:pt modelId="{72B1BD8A-DF2F-5F43-A0C7-73EBEA818DB6}" type="parTrans" cxnId="{AB2ED77C-9A39-194B-A84B-514CCD338342}">
      <dgm:prSet/>
      <dgm:spPr/>
      <dgm:t>
        <a:bodyPr/>
        <a:lstStyle/>
        <a:p>
          <a:endParaRPr lang="pt-BR">
            <a:solidFill>
              <a:schemeClr val="tx2"/>
            </a:solidFill>
          </a:endParaRPr>
        </a:p>
      </dgm:t>
    </dgm:pt>
    <dgm:pt modelId="{6FAECCF2-3DBD-3D4A-9482-9B1CF9E19FD4}" type="sibTrans" cxnId="{AB2ED77C-9A39-194B-A84B-514CCD338342}">
      <dgm:prSet/>
      <dgm:spPr/>
      <dgm:t>
        <a:bodyPr/>
        <a:lstStyle/>
        <a:p>
          <a:endParaRPr lang="pt-BR">
            <a:solidFill>
              <a:schemeClr val="tx2"/>
            </a:solidFill>
          </a:endParaRPr>
        </a:p>
      </dgm:t>
    </dgm:pt>
    <dgm:pt modelId="{9CF136E2-4B8D-A343-9407-10E382A2ED68}">
      <dgm:prSet/>
      <dgm:spPr/>
      <dgm:t>
        <a:bodyPr/>
        <a:lstStyle/>
        <a:p>
          <a:r>
            <a:rPr lang="en-US" i="1" noProof="0" dirty="0">
              <a:solidFill>
                <a:schemeClr val="tx2"/>
              </a:solidFill>
            </a:rPr>
            <a:t>18 eigh</a:t>
          </a:r>
          <a:r>
            <a:rPr lang="en-US" b="1" i="1" noProof="0" dirty="0">
              <a:solidFill>
                <a:schemeClr val="tx2"/>
              </a:solidFill>
            </a:rPr>
            <a:t>teen</a:t>
          </a:r>
          <a:endParaRPr lang="en-US" b="1" noProof="0" dirty="0">
            <a:solidFill>
              <a:schemeClr val="tx2"/>
            </a:solidFill>
          </a:endParaRPr>
        </a:p>
      </dgm:t>
    </dgm:pt>
    <dgm:pt modelId="{59954515-E1B5-0E41-95D3-A297981E847C}" type="parTrans" cxnId="{D0EC0C55-12F8-294B-BEB8-D5798CBD2481}">
      <dgm:prSet/>
      <dgm:spPr/>
      <dgm:t>
        <a:bodyPr/>
        <a:lstStyle/>
        <a:p>
          <a:endParaRPr lang="pt-BR">
            <a:solidFill>
              <a:schemeClr val="tx2"/>
            </a:solidFill>
          </a:endParaRPr>
        </a:p>
      </dgm:t>
    </dgm:pt>
    <dgm:pt modelId="{3BB4479B-0DE1-C741-9C30-242CBF4EA2B6}" type="sibTrans" cxnId="{D0EC0C55-12F8-294B-BEB8-D5798CBD2481}">
      <dgm:prSet/>
      <dgm:spPr/>
      <dgm:t>
        <a:bodyPr/>
        <a:lstStyle/>
        <a:p>
          <a:endParaRPr lang="pt-BR">
            <a:solidFill>
              <a:schemeClr val="tx2"/>
            </a:solidFill>
          </a:endParaRPr>
        </a:p>
      </dgm:t>
    </dgm:pt>
    <dgm:pt modelId="{8BC88604-99A4-0443-A147-A650F64BEF39}">
      <dgm:prSet/>
      <dgm:spPr/>
      <dgm:t>
        <a:bodyPr/>
        <a:lstStyle/>
        <a:p>
          <a:r>
            <a:rPr lang="en-US" i="1" noProof="0" dirty="0">
              <a:solidFill>
                <a:schemeClr val="tx2"/>
              </a:solidFill>
            </a:rPr>
            <a:t>19 nine</a:t>
          </a:r>
          <a:r>
            <a:rPr lang="en-US" b="1" i="1" noProof="0" dirty="0">
              <a:solidFill>
                <a:schemeClr val="tx2"/>
              </a:solidFill>
            </a:rPr>
            <a:t>teen</a:t>
          </a:r>
          <a:endParaRPr lang="en-US" b="1" noProof="0" dirty="0">
            <a:solidFill>
              <a:schemeClr val="tx2"/>
            </a:solidFill>
          </a:endParaRPr>
        </a:p>
      </dgm:t>
    </dgm:pt>
    <dgm:pt modelId="{163AF90A-817F-EF47-9DCD-8F05F2CF3C12}" type="parTrans" cxnId="{9E961163-A4DA-3449-94C9-20D86390F251}">
      <dgm:prSet/>
      <dgm:spPr/>
      <dgm:t>
        <a:bodyPr/>
        <a:lstStyle/>
        <a:p>
          <a:endParaRPr lang="pt-BR">
            <a:solidFill>
              <a:schemeClr val="tx2"/>
            </a:solidFill>
          </a:endParaRPr>
        </a:p>
      </dgm:t>
    </dgm:pt>
    <dgm:pt modelId="{2F7E59C7-AED7-7A44-B989-903DED9E6CB3}" type="sibTrans" cxnId="{9E961163-A4DA-3449-94C9-20D86390F251}">
      <dgm:prSet/>
      <dgm:spPr/>
      <dgm:t>
        <a:bodyPr/>
        <a:lstStyle/>
        <a:p>
          <a:endParaRPr lang="pt-BR">
            <a:solidFill>
              <a:schemeClr val="tx2"/>
            </a:solidFill>
          </a:endParaRPr>
        </a:p>
      </dgm:t>
    </dgm:pt>
    <dgm:pt modelId="{D39C7319-BB35-3E4C-BC72-9F30669DC5C0}">
      <dgm:prSet/>
      <dgm:spPr/>
      <dgm:t>
        <a:bodyPr/>
        <a:lstStyle/>
        <a:p>
          <a:r>
            <a:rPr lang="en-US" i="1" noProof="0" dirty="0">
              <a:solidFill>
                <a:schemeClr val="tx2"/>
              </a:solidFill>
            </a:rPr>
            <a:t>20 twen</a:t>
          </a:r>
          <a:r>
            <a:rPr lang="en-US" b="1" i="1" noProof="0" dirty="0">
              <a:solidFill>
                <a:schemeClr val="tx2"/>
              </a:solidFill>
            </a:rPr>
            <a:t>ty</a:t>
          </a:r>
          <a:endParaRPr lang="en-US" b="1" noProof="0" dirty="0">
            <a:solidFill>
              <a:schemeClr val="tx2"/>
            </a:solidFill>
          </a:endParaRPr>
        </a:p>
      </dgm:t>
    </dgm:pt>
    <dgm:pt modelId="{0A4A67EC-297B-1F45-95F8-A8E65A2A2D6E}" type="parTrans" cxnId="{409B649C-BB6B-C84A-9C7B-73A0F438EC18}">
      <dgm:prSet/>
      <dgm:spPr/>
      <dgm:t>
        <a:bodyPr/>
        <a:lstStyle/>
        <a:p>
          <a:endParaRPr lang="pt-BR">
            <a:solidFill>
              <a:schemeClr val="tx2"/>
            </a:solidFill>
          </a:endParaRPr>
        </a:p>
      </dgm:t>
    </dgm:pt>
    <dgm:pt modelId="{7CF97A45-0B32-B749-A2B8-D0A6C1889A9C}" type="sibTrans" cxnId="{409B649C-BB6B-C84A-9C7B-73A0F438EC18}">
      <dgm:prSet/>
      <dgm:spPr/>
      <dgm:t>
        <a:bodyPr/>
        <a:lstStyle/>
        <a:p>
          <a:endParaRPr lang="pt-BR">
            <a:solidFill>
              <a:schemeClr val="tx2"/>
            </a:solidFill>
          </a:endParaRP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10">
        <dgm:presLayoutVars>
          <dgm:chMax val="1"/>
          <dgm:bulletEnabled val="1"/>
        </dgm:presLayoutVars>
      </dgm:prSet>
      <dgm:spPr/>
    </dgm:pt>
    <dgm:pt modelId="{4B34E763-EDFB-F842-900A-795D1383CCCD}" type="pres">
      <dgm:prSet presAssocID="{D287DC8A-AB0D-CA46-AFB3-668C7104DB5A}" presName="sp" presStyleCnt="0"/>
      <dgm:spPr/>
    </dgm:pt>
    <dgm:pt modelId="{29F0D452-3106-444E-B54E-27EA1FF49EB4}" type="pres">
      <dgm:prSet presAssocID="{EFEF0584-103F-D04E-B9DE-B222CA4836A4}" presName="linNode" presStyleCnt="0"/>
      <dgm:spPr/>
    </dgm:pt>
    <dgm:pt modelId="{6C737B8A-BE67-3147-82CA-2D000F57FA7A}" type="pres">
      <dgm:prSet presAssocID="{EFEF0584-103F-D04E-B9DE-B222CA4836A4}" presName="parentText" presStyleLbl="node1" presStyleIdx="1" presStyleCnt="10">
        <dgm:presLayoutVars>
          <dgm:chMax val="1"/>
          <dgm:bulletEnabled val="1"/>
        </dgm:presLayoutVars>
      </dgm:prSet>
      <dgm:spPr/>
    </dgm:pt>
    <dgm:pt modelId="{B42B80EC-0996-F94C-9B8E-3D5DB025B93C}" type="pres">
      <dgm:prSet presAssocID="{66C145AB-9799-7E4C-A6F3-D66CCB9F769C}" presName="sp" presStyleCnt="0"/>
      <dgm:spPr/>
    </dgm:pt>
    <dgm:pt modelId="{6F6E4E60-59F0-EB4F-9BF4-B56B39C1FA2B}" type="pres">
      <dgm:prSet presAssocID="{B126E1BF-5BA0-F847-8690-65C740ACD111}" presName="linNode" presStyleCnt="0"/>
      <dgm:spPr/>
    </dgm:pt>
    <dgm:pt modelId="{EB7E37A3-C16B-A649-96EF-B7734CEAAB46}" type="pres">
      <dgm:prSet presAssocID="{B126E1BF-5BA0-F847-8690-65C740ACD111}" presName="parentText" presStyleLbl="node1" presStyleIdx="2" presStyleCnt="10">
        <dgm:presLayoutVars>
          <dgm:chMax val="1"/>
          <dgm:bulletEnabled val="1"/>
        </dgm:presLayoutVars>
      </dgm:prSet>
      <dgm:spPr/>
    </dgm:pt>
    <dgm:pt modelId="{42510E3E-BC2F-4F43-A3C0-24200E0C09D4}" type="pres">
      <dgm:prSet presAssocID="{CB3F2BB2-3846-CF47-807E-1E454D86C760}" presName="sp" presStyleCnt="0"/>
      <dgm:spPr/>
    </dgm:pt>
    <dgm:pt modelId="{6B3A4BEC-DE2E-9045-AC06-D08CDBAD2FC0}" type="pres">
      <dgm:prSet presAssocID="{E01DE1D3-D5B1-FA46-BBA4-F4A49843BE07}" presName="linNode" presStyleCnt="0"/>
      <dgm:spPr/>
    </dgm:pt>
    <dgm:pt modelId="{EAB6D36F-665D-E342-A9FB-19527E85D2C6}" type="pres">
      <dgm:prSet presAssocID="{E01DE1D3-D5B1-FA46-BBA4-F4A49843BE07}" presName="parentText" presStyleLbl="node1" presStyleIdx="3" presStyleCnt="10">
        <dgm:presLayoutVars>
          <dgm:chMax val="1"/>
          <dgm:bulletEnabled val="1"/>
        </dgm:presLayoutVars>
      </dgm:prSet>
      <dgm:spPr/>
    </dgm:pt>
    <dgm:pt modelId="{7EA10B95-D5CA-F145-BBEA-EB39980638E1}" type="pres">
      <dgm:prSet presAssocID="{5C1D4DA3-060D-084B-A662-AA95C1891E99}" presName="sp" presStyleCnt="0"/>
      <dgm:spPr/>
    </dgm:pt>
    <dgm:pt modelId="{78124DE5-5AE4-C741-8FFE-058C3C467995}" type="pres">
      <dgm:prSet presAssocID="{31E474C9-98F2-B148-9592-E06E5FA217B5}" presName="linNode" presStyleCnt="0"/>
      <dgm:spPr/>
    </dgm:pt>
    <dgm:pt modelId="{3034371D-D592-4D49-8B89-302E32307953}" type="pres">
      <dgm:prSet presAssocID="{31E474C9-98F2-B148-9592-E06E5FA217B5}" presName="parentText" presStyleLbl="node1" presStyleIdx="4" presStyleCnt="10">
        <dgm:presLayoutVars>
          <dgm:chMax val="1"/>
          <dgm:bulletEnabled val="1"/>
        </dgm:presLayoutVars>
      </dgm:prSet>
      <dgm:spPr/>
    </dgm:pt>
    <dgm:pt modelId="{C44B1B3D-26F2-FE47-8BFD-665242D22640}" type="pres">
      <dgm:prSet presAssocID="{99699B41-E905-9F4E-9302-C4C4B9AC1B7A}" presName="sp" presStyleCnt="0"/>
      <dgm:spPr/>
    </dgm:pt>
    <dgm:pt modelId="{EED2C330-1599-734A-B47E-92E1E52ABD28}" type="pres">
      <dgm:prSet presAssocID="{65E5DC54-B25D-B44D-B887-872A85EFAC33}" presName="linNode" presStyleCnt="0"/>
      <dgm:spPr/>
    </dgm:pt>
    <dgm:pt modelId="{5B190A8E-83D1-7840-A159-06EC8172254C}" type="pres">
      <dgm:prSet presAssocID="{65E5DC54-B25D-B44D-B887-872A85EFAC33}" presName="parentText" presStyleLbl="node1" presStyleIdx="5" presStyleCnt="10">
        <dgm:presLayoutVars>
          <dgm:chMax val="1"/>
          <dgm:bulletEnabled val="1"/>
        </dgm:presLayoutVars>
      </dgm:prSet>
      <dgm:spPr/>
    </dgm:pt>
    <dgm:pt modelId="{A81BCCE9-C430-9A49-98EB-7931D636707F}" type="pres">
      <dgm:prSet presAssocID="{00DF2A2B-0AA8-E84B-B2EC-B67A39E886D4}" presName="sp" presStyleCnt="0"/>
      <dgm:spPr/>
    </dgm:pt>
    <dgm:pt modelId="{D707F56F-DB86-E24D-BDA3-1A99E7B4FB90}" type="pres">
      <dgm:prSet presAssocID="{2399513B-2692-DA45-AE53-C7A24275A1BA}" presName="linNode" presStyleCnt="0"/>
      <dgm:spPr/>
    </dgm:pt>
    <dgm:pt modelId="{45DECCFD-E9C0-6146-A7DC-A9A004EF5C6C}" type="pres">
      <dgm:prSet presAssocID="{2399513B-2692-DA45-AE53-C7A24275A1BA}" presName="parentText" presStyleLbl="node1" presStyleIdx="6" presStyleCnt="10">
        <dgm:presLayoutVars>
          <dgm:chMax val="1"/>
          <dgm:bulletEnabled val="1"/>
        </dgm:presLayoutVars>
      </dgm:prSet>
      <dgm:spPr/>
    </dgm:pt>
    <dgm:pt modelId="{7BD9CE6F-87C7-D14A-B0D5-DAB8F91907D0}" type="pres">
      <dgm:prSet presAssocID="{6FAECCF2-3DBD-3D4A-9482-9B1CF9E19FD4}" presName="sp" presStyleCnt="0"/>
      <dgm:spPr/>
    </dgm:pt>
    <dgm:pt modelId="{8D76AC62-F00B-0045-AEA8-F4E2E9D98F93}" type="pres">
      <dgm:prSet presAssocID="{9CF136E2-4B8D-A343-9407-10E382A2ED68}" presName="linNode" presStyleCnt="0"/>
      <dgm:spPr/>
    </dgm:pt>
    <dgm:pt modelId="{2C960CC6-27BF-3045-8520-593B6384E006}" type="pres">
      <dgm:prSet presAssocID="{9CF136E2-4B8D-A343-9407-10E382A2ED68}" presName="parentText" presStyleLbl="node1" presStyleIdx="7" presStyleCnt="10">
        <dgm:presLayoutVars>
          <dgm:chMax val="1"/>
          <dgm:bulletEnabled val="1"/>
        </dgm:presLayoutVars>
      </dgm:prSet>
      <dgm:spPr/>
    </dgm:pt>
    <dgm:pt modelId="{87645A77-5C03-0348-AF96-F9AAD1A29A0A}" type="pres">
      <dgm:prSet presAssocID="{3BB4479B-0DE1-C741-9C30-242CBF4EA2B6}" presName="sp" presStyleCnt="0"/>
      <dgm:spPr/>
    </dgm:pt>
    <dgm:pt modelId="{CE58DF1B-9FE0-7E44-8862-0BA33DD59A50}" type="pres">
      <dgm:prSet presAssocID="{8BC88604-99A4-0443-A147-A650F64BEF39}" presName="linNode" presStyleCnt="0"/>
      <dgm:spPr/>
    </dgm:pt>
    <dgm:pt modelId="{4687484C-2EE9-F143-8EE6-D269DCECD89B}" type="pres">
      <dgm:prSet presAssocID="{8BC88604-99A4-0443-A147-A650F64BEF39}" presName="parentText" presStyleLbl="node1" presStyleIdx="8" presStyleCnt="10">
        <dgm:presLayoutVars>
          <dgm:chMax val="1"/>
          <dgm:bulletEnabled val="1"/>
        </dgm:presLayoutVars>
      </dgm:prSet>
      <dgm:spPr/>
    </dgm:pt>
    <dgm:pt modelId="{4FFCFC69-CE25-AA40-AE3F-7ED3DDB78F78}" type="pres">
      <dgm:prSet presAssocID="{2F7E59C7-AED7-7A44-B989-903DED9E6CB3}" presName="sp" presStyleCnt="0"/>
      <dgm:spPr/>
    </dgm:pt>
    <dgm:pt modelId="{7A407635-7240-5544-86DF-52BEC7B9E1F5}" type="pres">
      <dgm:prSet presAssocID="{D39C7319-BB35-3E4C-BC72-9F30669DC5C0}" presName="linNode" presStyleCnt="0"/>
      <dgm:spPr/>
    </dgm:pt>
    <dgm:pt modelId="{C709A304-5191-9C44-B6C4-DFA1EAFFDE9F}" type="pres">
      <dgm:prSet presAssocID="{D39C7319-BB35-3E4C-BC72-9F30669DC5C0}" presName="parentText" presStyleLbl="node1" presStyleIdx="9" presStyleCnt="10">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48364B0A-5744-824C-B2C4-154032F219D4}" type="presOf" srcId="{EFEF0584-103F-D04E-B9DE-B222CA4836A4}" destId="{6C737B8A-BE67-3147-82CA-2D000F57FA7A}" srcOrd="0" destOrd="0" presId="urn:microsoft.com/office/officeart/2005/8/layout/vList5"/>
    <dgm:cxn modelId="{FC248520-6A84-1F46-834A-618C0FDCBC98}" type="presOf" srcId="{9CF136E2-4B8D-A343-9407-10E382A2ED68}" destId="{2C960CC6-27BF-3045-8520-593B6384E006}" srcOrd="0" destOrd="0" presId="urn:microsoft.com/office/officeart/2005/8/layout/vList5"/>
    <dgm:cxn modelId="{1EC87238-73A7-EB4B-B225-DE2CB083B796}" type="presOf" srcId="{31E474C9-98F2-B148-9592-E06E5FA217B5}" destId="{3034371D-D592-4D49-8B89-302E32307953}" srcOrd="0" destOrd="0" presId="urn:microsoft.com/office/officeart/2005/8/layout/vList5"/>
    <dgm:cxn modelId="{D0EC0C55-12F8-294B-BEB8-D5798CBD2481}" srcId="{0B99DB68-94AD-6543-93DA-72E0BA224D5C}" destId="{9CF136E2-4B8D-A343-9407-10E382A2ED68}" srcOrd="7" destOrd="0" parTransId="{59954515-E1B5-0E41-95D3-A297981E847C}" sibTransId="{3BB4479B-0DE1-C741-9C30-242CBF4EA2B6}"/>
    <dgm:cxn modelId="{9E961163-A4DA-3449-94C9-20D86390F251}" srcId="{0B99DB68-94AD-6543-93DA-72E0BA224D5C}" destId="{8BC88604-99A4-0443-A147-A650F64BEF39}" srcOrd="8" destOrd="0" parTransId="{163AF90A-817F-EF47-9DCD-8F05F2CF3C12}" sibTransId="{2F7E59C7-AED7-7A44-B989-903DED9E6CB3}"/>
    <dgm:cxn modelId="{F867A06B-2982-CD43-957E-332297995342}" type="presOf" srcId="{2399513B-2692-DA45-AE53-C7A24275A1BA}" destId="{45DECCFD-E9C0-6146-A7DC-A9A004EF5C6C}" srcOrd="0" destOrd="0" presId="urn:microsoft.com/office/officeart/2005/8/layout/vList5"/>
    <dgm:cxn modelId="{635BEC6F-A8A4-6B4D-A2BC-A2757335DD8C}" type="presOf" srcId="{D39C7319-BB35-3E4C-BC72-9F30669DC5C0}" destId="{C709A304-5191-9C44-B6C4-DFA1EAFFDE9F}" srcOrd="0" destOrd="0" presId="urn:microsoft.com/office/officeart/2005/8/layout/vList5"/>
    <dgm:cxn modelId="{AB2ED77C-9A39-194B-A84B-514CCD338342}" srcId="{0B99DB68-94AD-6543-93DA-72E0BA224D5C}" destId="{2399513B-2692-DA45-AE53-C7A24275A1BA}" srcOrd="6" destOrd="0" parTransId="{72B1BD8A-DF2F-5F43-A0C7-73EBEA818DB6}" sibTransId="{6FAECCF2-3DBD-3D4A-9482-9B1CF9E19FD4}"/>
    <dgm:cxn modelId="{0166B87E-5C7C-B045-8023-2F364AC53481}" type="presOf" srcId="{B126E1BF-5BA0-F847-8690-65C740ACD111}" destId="{EB7E37A3-C16B-A649-96EF-B7734CEAAB46}" srcOrd="0" destOrd="0" presId="urn:microsoft.com/office/officeart/2005/8/layout/vList5"/>
    <dgm:cxn modelId="{64BB8583-7C02-5949-B239-548A16D85C74}" srcId="{0B99DB68-94AD-6543-93DA-72E0BA224D5C}" destId="{B126E1BF-5BA0-F847-8690-65C740ACD111}" srcOrd="2" destOrd="0" parTransId="{1908529E-3E1E-7143-B270-EACF88E3D527}" sibTransId="{CB3F2BB2-3846-CF47-807E-1E454D86C760}"/>
    <dgm:cxn modelId="{9F2D488E-26D6-C64E-BB26-4897E5C11E2D}" type="presOf" srcId="{0B99DB68-94AD-6543-93DA-72E0BA224D5C}" destId="{48C47BE0-B652-7F44-BC26-EC6831719F70}" srcOrd="0" destOrd="0" presId="urn:microsoft.com/office/officeart/2005/8/layout/vList5"/>
    <dgm:cxn modelId="{409B649C-BB6B-C84A-9C7B-73A0F438EC18}" srcId="{0B99DB68-94AD-6543-93DA-72E0BA224D5C}" destId="{D39C7319-BB35-3E4C-BC72-9F30669DC5C0}" srcOrd="9" destOrd="0" parTransId="{0A4A67EC-297B-1F45-95F8-A8E65A2A2D6E}" sibTransId="{7CF97A45-0B32-B749-A2B8-D0A6C1889A9C}"/>
    <dgm:cxn modelId="{52B071A5-7FF9-314D-A673-46A52C4D6268}" type="presOf" srcId="{8BC88604-99A4-0443-A147-A650F64BEF39}" destId="{4687484C-2EE9-F143-8EE6-D269DCECD89B}"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8A7A2FAF-26D3-264A-AC8D-561CF9549644}" srcId="{0B99DB68-94AD-6543-93DA-72E0BA224D5C}" destId="{E01DE1D3-D5B1-FA46-BBA4-F4A49843BE07}" srcOrd="3" destOrd="0" parTransId="{50A2B3C8-A2B2-E44A-8923-8870B8A4C83E}" sibTransId="{5C1D4DA3-060D-084B-A662-AA95C1891E99}"/>
    <dgm:cxn modelId="{72B620C4-932E-7E40-B9A0-C29727E23AB5}" type="presOf" srcId="{E01DE1D3-D5B1-FA46-BBA4-F4A49843BE07}" destId="{EAB6D36F-665D-E342-A9FB-19527E85D2C6}" srcOrd="0" destOrd="0" presId="urn:microsoft.com/office/officeart/2005/8/layout/vList5"/>
    <dgm:cxn modelId="{E6AA75D0-B277-E849-9942-DDF0397803EA}" srcId="{0B99DB68-94AD-6543-93DA-72E0BA224D5C}" destId="{31E474C9-98F2-B148-9592-E06E5FA217B5}" srcOrd="4" destOrd="0" parTransId="{18E4FFA7-D5BB-FD44-AC0C-20218BEC84A2}" sibTransId="{99699B41-E905-9F4E-9302-C4C4B9AC1B7A}"/>
    <dgm:cxn modelId="{8610D0D7-A1CF-8148-B573-C2FC1CBCE9EA}" srcId="{0B99DB68-94AD-6543-93DA-72E0BA224D5C}" destId="{65E5DC54-B25D-B44D-B887-872A85EFAC33}" srcOrd="5" destOrd="0" parTransId="{75458E73-0F01-7948-B3EF-43C205D3E9D5}" sibTransId="{00DF2A2B-0AA8-E84B-B2EC-B67A39E886D4}"/>
    <dgm:cxn modelId="{0E0DF3D9-D295-C541-BED5-BE16CE03CE62}" srcId="{0B99DB68-94AD-6543-93DA-72E0BA224D5C}" destId="{EFEF0584-103F-D04E-B9DE-B222CA4836A4}" srcOrd="1" destOrd="0" parTransId="{09F69E4F-FE86-2F46-A2DA-9EE2B4807A73}" sibTransId="{66C145AB-9799-7E4C-A6F3-D66CCB9F769C}"/>
    <dgm:cxn modelId="{D3FE07F0-3BC9-7445-BA0B-7D59D1F2B405}" type="presOf" srcId="{65E5DC54-B25D-B44D-B887-872A85EFAC33}" destId="{5B190A8E-83D1-7840-A159-06EC8172254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5FC0A812-6A90-1448-9803-5682CCE0BECC}" type="presParOf" srcId="{48C47BE0-B652-7F44-BC26-EC6831719F70}" destId="{4B34E763-EDFB-F842-900A-795D1383CCCD}" srcOrd="1" destOrd="0" presId="urn:microsoft.com/office/officeart/2005/8/layout/vList5"/>
    <dgm:cxn modelId="{2208CE91-DD58-6547-AD35-E4FB1B0B5FD1}" type="presParOf" srcId="{48C47BE0-B652-7F44-BC26-EC6831719F70}" destId="{29F0D452-3106-444E-B54E-27EA1FF49EB4}" srcOrd="2" destOrd="0" presId="urn:microsoft.com/office/officeart/2005/8/layout/vList5"/>
    <dgm:cxn modelId="{0A634220-5460-9E43-9CF5-30802A3A5E72}" type="presParOf" srcId="{29F0D452-3106-444E-B54E-27EA1FF49EB4}" destId="{6C737B8A-BE67-3147-82CA-2D000F57FA7A}" srcOrd="0" destOrd="0" presId="urn:microsoft.com/office/officeart/2005/8/layout/vList5"/>
    <dgm:cxn modelId="{76D9322C-B61D-2A44-88DB-CE6C5FFA2336}" type="presParOf" srcId="{48C47BE0-B652-7F44-BC26-EC6831719F70}" destId="{B42B80EC-0996-F94C-9B8E-3D5DB025B93C}" srcOrd="3" destOrd="0" presId="urn:microsoft.com/office/officeart/2005/8/layout/vList5"/>
    <dgm:cxn modelId="{54FD1FD8-C706-DE4A-B73A-148D6DD39FAD}" type="presParOf" srcId="{48C47BE0-B652-7F44-BC26-EC6831719F70}" destId="{6F6E4E60-59F0-EB4F-9BF4-B56B39C1FA2B}" srcOrd="4" destOrd="0" presId="urn:microsoft.com/office/officeart/2005/8/layout/vList5"/>
    <dgm:cxn modelId="{4E69080B-4B38-3047-8A48-8347D47B1DCE}" type="presParOf" srcId="{6F6E4E60-59F0-EB4F-9BF4-B56B39C1FA2B}" destId="{EB7E37A3-C16B-A649-96EF-B7734CEAAB46}" srcOrd="0" destOrd="0" presId="urn:microsoft.com/office/officeart/2005/8/layout/vList5"/>
    <dgm:cxn modelId="{35C73514-BA9D-0449-BCBE-C87C19EBE8E8}" type="presParOf" srcId="{48C47BE0-B652-7F44-BC26-EC6831719F70}" destId="{42510E3E-BC2F-4F43-A3C0-24200E0C09D4}" srcOrd="5" destOrd="0" presId="urn:microsoft.com/office/officeart/2005/8/layout/vList5"/>
    <dgm:cxn modelId="{258C8A05-2CAB-5A4B-82A0-257C299557A2}" type="presParOf" srcId="{48C47BE0-B652-7F44-BC26-EC6831719F70}" destId="{6B3A4BEC-DE2E-9045-AC06-D08CDBAD2FC0}" srcOrd="6" destOrd="0" presId="urn:microsoft.com/office/officeart/2005/8/layout/vList5"/>
    <dgm:cxn modelId="{FC41CD27-9B49-954F-9080-A063613ED380}" type="presParOf" srcId="{6B3A4BEC-DE2E-9045-AC06-D08CDBAD2FC0}" destId="{EAB6D36F-665D-E342-A9FB-19527E85D2C6}" srcOrd="0" destOrd="0" presId="urn:microsoft.com/office/officeart/2005/8/layout/vList5"/>
    <dgm:cxn modelId="{AB448729-ADE5-894F-B457-314F842F7D3B}" type="presParOf" srcId="{48C47BE0-B652-7F44-BC26-EC6831719F70}" destId="{7EA10B95-D5CA-F145-BBEA-EB39980638E1}" srcOrd="7" destOrd="0" presId="urn:microsoft.com/office/officeart/2005/8/layout/vList5"/>
    <dgm:cxn modelId="{C9A4E5C6-5504-4E49-A079-B4984605C308}" type="presParOf" srcId="{48C47BE0-B652-7F44-BC26-EC6831719F70}" destId="{78124DE5-5AE4-C741-8FFE-058C3C467995}" srcOrd="8" destOrd="0" presId="urn:microsoft.com/office/officeart/2005/8/layout/vList5"/>
    <dgm:cxn modelId="{5D3C08ED-D976-044A-957F-F27AE13D21E7}" type="presParOf" srcId="{78124DE5-5AE4-C741-8FFE-058C3C467995}" destId="{3034371D-D592-4D49-8B89-302E32307953}" srcOrd="0" destOrd="0" presId="urn:microsoft.com/office/officeart/2005/8/layout/vList5"/>
    <dgm:cxn modelId="{8A262683-21D7-6044-983C-BCC9EF5441CB}" type="presParOf" srcId="{48C47BE0-B652-7F44-BC26-EC6831719F70}" destId="{C44B1B3D-26F2-FE47-8BFD-665242D22640}" srcOrd="9" destOrd="0" presId="urn:microsoft.com/office/officeart/2005/8/layout/vList5"/>
    <dgm:cxn modelId="{0D853974-8ED3-5646-AD8A-09E2F38B31CB}" type="presParOf" srcId="{48C47BE0-B652-7F44-BC26-EC6831719F70}" destId="{EED2C330-1599-734A-B47E-92E1E52ABD28}" srcOrd="10" destOrd="0" presId="urn:microsoft.com/office/officeart/2005/8/layout/vList5"/>
    <dgm:cxn modelId="{FCF1270B-90DE-3C4A-9810-2FD8AB922A6B}" type="presParOf" srcId="{EED2C330-1599-734A-B47E-92E1E52ABD28}" destId="{5B190A8E-83D1-7840-A159-06EC8172254C}" srcOrd="0" destOrd="0" presId="urn:microsoft.com/office/officeart/2005/8/layout/vList5"/>
    <dgm:cxn modelId="{6F91D972-D4DD-CD45-BA32-DC19E6B2AA88}" type="presParOf" srcId="{48C47BE0-B652-7F44-BC26-EC6831719F70}" destId="{A81BCCE9-C430-9A49-98EB-7931D636707F}" srcOrd="11" destOrd="0" presId="urn:microsoft.com/office/officeart/2005/8/layout/vList5"/>
    <dgm:cxn modelId="{1946D0E1-6F40-D045-948E-AADE48350BAA}" type="presParOf" srcId="{48C47BE0-B652-7F44-BC26-EC6831719F70}" destId="{D707F56F-DB86-E24D-BDA3-1A99E7B4FB90}" srcOrd="12" destOrd="0" presId="urn:microsoft.com/office/officeart/2005/8/layout/vList5"/>
    <dgm:cxn modelId="{AE32433D-3CC7-6A45-A8F2-DEE21DF20836}" type="presParOf" srcId="{D707F56F-DB86-E24D-BDA3-1A99E7B4FB90}" destId="{45DECCFD-E9C0-6146-A7DC-A9A004EF5C6C}" srcOrd="0" destOrd="0" presId="urn:microsoft.com/office/officeart/2005/8/layout/vList5"/>
    <dgm:cxn modelId="{F282C1A9-2BFA-4D42-A343-912B39BFB88B}" type="presParOf" srcId="{48C47BE0-B652-7F44-BC26-EC6831719F70}" destId="{7BD9CE6F-87C7-D14A-B0D5-DAB8F91907D0}" srcOrd="13" destOrd="0" presId="urn:microsoft.com/office/officeart/2005/8/layout/vList5"/>
    <dgm:cxn modelId="{C2284E2F-DF66-FC45-AC6C-9BB659503F30}" type="presParOf" srcId="{48C47BE0-B652-7F44-BC26-EC6831719F70}" destId="{8D76AC62-F00B-0045-AEA8-F4E2E9D98F93}" srcOrd="14" destOrd="0" presId="urn:microsoft.com/office/officeart/2005/8/layout/vList5"/>
    <dgm:cxn modelId="{B782CCC8-FAE5-FB43-8C07-9B995C5E54B4}" type="presParOf" srcId="{8D76AC62-F00B-0045-AEA8-F4E2E9D98F93}" destId="{2C960CC6-27BF-3045-8520-593B6384E006}" srcOrd="0" destOrd="0" presId="urn:microsoft.com/office/officeart/2005/8/layout/vList5"/>
    <dgm:cxn modelId="{8FF45EED-539B-7045-A2AC-91DC11CDCC8E}" type="presParOf" srcId="{48C47BE0-B652-7F44-BC26-EC6831719F70}" destId="{87645A77-5C03-0348-AF96-F9AAD1A29A0A}" srcOrd="15" destOrd="0" presId="urn:microsoft.com/office/officeart/2005/8/layout/vList5"/>
    <dgm:cxn modelId="{98AE3646-C7F9-BA4D-8C08-C1C555730378}" type="presParOf" srcId="{48C47BE0-B652-7F44-BC26-EC6831719F70}" destId="{CE58DF1B-9FE0-7E44-8862-0BA33DD59A50}" srcOrd="16" destOrd="0" presId="urn:microsoft.com/office/officeart/2005/8/layout/vList5"/>
    <dgm:cxn modelId="{BBDF010D-FCE3-734C-9502-AC817F4513E8}" type="presParOf" srcId="{CE58DF1B-9FE0-7E44-8862-0BA33DD59A50}" destId="{4687484C-2EE9-F143-8EE6-D269DCECD89B}" srcOrd="0" destOrd="0" presId="urn:microsoft.com/office/officeart/2005/8/layout/vList5"/>
    <dgm:cxn modelId="{1858BF80-156C-DB42-93A8-506B0D8A7837}" type="presParOf" srcId="{48C47BE0-B652-7F44-BC26-EC6831719F70}" destId="{4FFCFC69-CE25-AA40-AE3F-7ED3DDB78F78}" srcOrd="17" destOrd="0" presId="urn:microsoft.com/office/officeart/2005/8/layout/vList5"/>
    <dgm:cxn modelId="{2F52598E-2F2A-0644-A2B4-B89FB06F0472}" type="presParOf" srcId="{48C47BE0-B652-7F44-BC26-EC6831719F70}" destId="{7A407635-7240-5544-86DF-52BEC7B9E1F5}" srcOrd="18" destOrd="0" presId="urn:microsoft.com/office/officeart/2005/8/layout/vList5"/>
    <dgm:cxn modelId="{F42D2CB7-EDF6-E643-92A0-C33221071DF3}" type="presParOf" srcId="{7A407635-7240-5544-86DF-52BEC7B9E1F5}" destId="{C709A304-5191-9C44-B6C4-DFA1EAFFDE9F}"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902C45-2F7D-F644-AEE7-B77393E6B3C0}" type="doc">
      <dgm:prSet loTypeId="urn:microsoft.com/office/officeart/2005/8/layout/vList5" loCatId="list" qsTypeId="urn:microsoft.com/office/officeart/2005/8/quickstyle/simple1" qsCatId="simple" csTypeId="urn:microsoft.com/office/officeart/2005/8/colors/accent2_5" csCatId="accent2"/>
      <dgm:spPr/>
      <dgm:t>
        <a:bodyPr/>
        <a:lstStyle/>
        <a:p>
          <a:endParaRPr lang="pt-BR"/>
        </a:p>
      </dgm:t>
    </dgm:pt>
    <dgm:pt modelId="{ADDFBF52-3A6F-084D-BC92-1E4B706DECFA}">
      <dgm:prSet/>
      <dgm:spPr/>
      <dgm:t>
        <a:bodyPr/>
        <a:lstStyle/>
        <a:p>
          <a:r>
            <a:rPr lang="pt-BR" i="1">
              <a:solidFill>
                <a:schemeClr val="tx2"/>
              </a:solidFill>
            </a:rPr>
            <a:t>21 twenty-one</a:t>
          </a:r>
          <a:endParaRPr lang="pt-BR">
            <a:solidFill>
              <a:schemeClr val="tx2"/>
            </a:solidFill>
          </a:endParaRPr>
        </a:p>
      </dgm:t>
    </dgm:pt>
    <dgm:pt modelId="{D6151A37-6B89-364A-A8A6-F595170983B7}" type="parTrans" cxnId="{18B7399E-1461-0942-AAA0-B4F71F957AF0}">
      <dgm:prSet/>
      <dgm:spPr/>
      <dgm:t>
        <a:bodyPr/>
        <a:lstStyle/>
        <a:p>
          <a:endParaRPr lang="pt-BR">
            <a:solidFill>
              <a:schemeClr val="tx2"/>
            </a:solidFill>
          </a:endParaRPr>
        </a:p>
      </dgm:t>
    </dgm:pt>
    <dgm:pt modelId="{2D76BE11-7B03-8E40-8DD4-48FAF853B2C5}" type="sibTrans" cxnId="{18B7399E-1461-0942-AAA0-B4F71F957AF0}">
      <dgm:prSet/>
      <dgm:spPr/>
      <dgm:t>
        <a:bodyPr/>
        <a:lstStyle/>
        <a:p>
          <a:endParaRPr lang="pt-BR">
            <a:solidFill>
              <a:schemeClr val="tx2"/>
            </a:solidFill>
          </a:endParaRPr>
        </a:p>
      </dgm:t>
    </dgm:pt>
    <dgm:pt modelId="{8241863C-319E-1246-A214-7EAE516D3E56}">
      <dgm:prSet/>
      <dgm:spPr/>
      <dgm:t>
        <a:bodyPr/>
        <a:lstStyle/>
        <a:p>
          <a:r>
            <a:rPr lang="pt-BR" i="1">
              <a:solidFill>
                <a:schemeClr val="tx2"/>
              </a:solidFill>
            </a:rPr>
            <a:t>22 twenty-two</a:t>
          </a:r>
          <a:endParaRPr lang="pt-BR">
            <a:solidFill>
              <a:schemeClr val="tx2"/>
            </a:solidFill>
          </a:endParaRPr>
        </a:p>
      </dgm:t>
    </dgm:pt>
    <dgm:pt modelId="{73301B64-9B3C-8F48-ABFE-8143541A9494}" type="parTrans" cxnId="{7A0AE103-E36B-1A49-B681-F7524189CEA7}">
      <dgm:prSet/>
      <dgm:spPr/>
      <dgm:t>
        <a:bodyPr/>
        <a:lstStyle/>
        <a:p>
          <a:endParaRPr lang="pt-BR">
            <a:solidFill>
              <a:schemeClr val="tx2"/>
            </a:solidFill>
          </a:endParaRPr>
        </a:p>
      </dgm:t>
    </dgm:pt>
    <dgm:pt modelId="{89229028-B251-5542-8D02-633C48594FB3}" type="sibTrans" cxnId="{7A0AE103-E36B-1A49-B681-F7524189CEA7}">
      <dgm:prSet/>
      <dgm:spPr/>
      <dgm:t>
        <a:bodyPr/>
        <a:lstStyle/>
        <a:p>
          <a:endParaRPr lang="pt-BR">
            <a:solidFill>
              <a:schemeClr val="tx2"/>
            </a:solidFill>
          </a:endParaRPr>
        </a:p>
      </dgm:t>
    </dgm:pt>
    <dgm:pt modelId="{C9C62F80-13FD-DB45-ADF3-A67D82C89310}">
      <dgm:prSet/>
      <dgm:spPr/>
      <dgm:t>
        <a:bodyPr/>
        <a:lstStyle/>
        <a:p>
          <a:r>
            <a:rPr lang="pt-BR" i="1">
              <a:solidFill>
                <a:schemeClr val="tx2"/>
              </a:solidFill>
            </a:rPr>
            <a:t>23 twenty-three</a:t>
          </a:r>
          <a:endParaRPr lang="pt-BR">
            <a:solidFill>
              <a:schemeClr val="tx2"/>
            </a:solidFill>
          </a:endParaRPr>
        </a:p>
      </dgm:t>
    </dgm:pt>
    <dgm:pt modelId="{8DE8A263-635C-8042-A282-B13219B74619}" type="parTrans" cxnId="{1BEB7976-8143-6944-AF87-855CD3B74A5A}">
      <dgm:prSet/>
      <dgm:spPr/>
      <dgm:t>
        <a:bodyPr/>
        <a:lstStyle/>
        <a:p>
          <a:endParaRPr lang="pt-BR">
            <a:solidFill>
              <a:schemeClr val="tx2"/>
            </a:solidFill>
          </a:endParaRPr>
        </a:p>
      </dgm:t>
    </dgm:pt>
    <dgm:pt modelId="{808654A2-52A4-8B4E-A186-66CB0ED35222}" type="sibTrans" cxnId="{1BEB7976-8143-6944-AF87-855CD3B74A5A}">
      <dgm:prSet/>
      <dgm:spPr/>
      <dgm:t>
        <a:bodyPr/>
        <a:lstStyle/>
        <a:p>
          <a:endParaRPr lang="pt-BR">
            <a:solidFill>
              <a:schemeClr val="tx2"/>
            </a:solidFill>
          </a:endParaRPr>
        </a:p>
      </dgm:t>
    </dgm:pt>
    <dgm:pt modelId="{0498BA00-9780-FE4C-BC87-E23A9DB04D0C}">
      <dgm:prSet/>
      <dgm:spPr/>
      <dgm:t>
        <a:bodyPr/>
        <a:lstStyle/>
        <a:p>
          <a:r>
            <a:rPr lang="pt-BR" i="1">
              <a:solidFill>
                <a:schemeClr val="tx2"/>
              </a:solidFill>
            </a:rPr>
            <a:t>29 twenty-nine</a:t>
          </a:r>
          <a:endParaRPr lang="pt-BR">
            <a:solidFill>
              <a:schemeClr val="tx2"/>
            </a:solidFill>
          </a:endParaRPr>
        </a:p>
      </dgm:t>
    </dgm:pt>
    <dgm:pt modelId="{59C38CBE-E2C9-8C4E-A471-A57928A2D712}" type="parTrans" cxnId="{98F002D0-912F-534F-A6FD-0D95AA71B089}">
      <dgm:prSet/>
      <dgm:spPr/>
      <dgm:t>
        <a:bodyPr/>
        <a:lstStyle/>
        <a:p>
          <a:endParaRPr lang="pt-BR">
            <a:solidFill>
              <a:schemeClr val="tx2"/>
            </a:solidFill>
          </a:endParaRPr>
        </a:p>
      </dgm:t>
    </dgm:pt>
    <dgm:pt modelId="{DCAD3B27-FDC0-0D45-B349-5F64B54DA189}" type="sibTrans" cxnId="{98F002D0-912F-534F-A6FD-0D95AA71B089}">
      <dgm:prSet/>
      <dgm:spPr/>
      <dgm:t>
        <a:bodyPr/>
        <a:lstStyle/>
        <a:p>
          <a:endParaRPr lang="pt-BR">
            <a:solidFill>
              <a:schemeClr val="tx2"/>
            </a:solidFill>
          </a:endParaRPr>
        </a:p>
      </dgm:t>
    </dgm:pt>
    <dgm:pt modelId="{57C3BAEB-1C4E-1C4D-96C2-E7862821F545}">
      <dgm:prSet/>
      <dgm:spPr/>
      <dgm:t>
        <a:bodyPr/>
        <a:lstStyle/>
        <a:p>
          <a:r>
            <a:rPr lang="pt-BR" i="1" dirty="0">
              <a:solidFill>
                <a:schemeClr val="tx2"/>
              </a:solidFill>
            </a:rPr>
            <a:t>30 thir</a:t>
          </a:r>
          <a:r>
            <a:rPr lang="pt-BR" b="1" i="1" dirty="0">
              <a:solidFill>
                <a:schemeClr val="tx2"/>
              </a:solidFill>
            </a:rPr>
            <a:t>ty</a:t>
          </a:r>
          <a:endParaRPr lang="pt-BR" b="1" dirty="0">
            <a:solidFill>
              <a:schemeClr val="tx2"/>
            </a:solidFill>
          </a:endParaRPr>
        </a:p>
      </dgm:t>
    </dgm:pt>
    <dgm:pt modelId="{7FAA4D88-10F6-E34B-BADE-48AA23926980}" type="parTrans" cxnId="{BF8FE15A-4CE0-2B41-AC88-3FCBFE78D23F}">
      <dgm:prSet/>
      <dgm:spPr/>
      <dgm:t>
        <a:bodyPr/>
        <a:lstStyle/>
        <a:p>
          <a:endParaRPr lang="pt-BR">
            <a:solidFill>
              <a:schemeClr val="tx2"/>
            </a:solidFill>
          </a:endParaRPr>
        </a:p>
      </dgm:t>
    </dgm:pt>
    <dgm:pt modelId="{198355CB-DA25-4A48-BD29-38BD867B9FF9}" type="sibTrans" cxnId="{BF8FE15A-4CE0-2B41-AC88-3FCBFE78D23F}">
      <dgm:prSet/>
      <dgm:spPr/>
      <dgm:t>
        <a:bodyPr/>
        <a:lstStyle/>
        <a:p>
          <a:endParaRPr lang="pt-BR">
            <a:solidFill>
              <a:schemeClr val="tx2"/>
            </a:solidFill>
          </a:endParaRPr>
        </a:p>
      </dgm:t>
    </dgm:pt>
    <dgm:pt modelId="{3A1E3781-42E9-524B-B816-DF228B15A281}">
      <dgm:prSet/>
      <dgm:spPr/>
      <dgm:t>
        <a:bodyPr/>
        <a:lstStyle/>
        <a:p>
          <a:r>
            <a:rPr lang="pt-BR" i="1" dirty="0">
              <a:solidFill>
                <a:schemeClr val="tx2"/>
              </a:solidFill>
            </a:rPr>
            <a:t>40 for</a:t>
          </a:r>
          <a:r>
            <a:rPr lang="pt-BR" b="1" i="1" dirty="0">
              <a:solidFill>
                <a:schemeClr val="tx2"/>
              </a:solidFill>
            </a:rPr>
            <a:t>ty</a:t>
          </a:r>
          <a:endParaRPr lang="pt-BR" b="1" dirty="0">
            <a:solidFill>
              <a:schemeClr val="tx2"/>
            </a:solidFill>
          </a:endParaRPr>
        </a:p>
      </dgm:t>
    </dgm:pt>
    <dgm:pt modelId="{7DC7F578-2088-AF4A-932F-AB376D355FCF}" type="parTrans" cxnId="{1CCDB09D-893C-A843-A4B7-7BA9A90CB25E}">
      <dgm:prSet/>
      <dgm:spPr/>
      <dgm:t>
        <a:bodyPr/>
        <a:lstStyle/>
        <a:p>
          <a:endParaRPr lang="pt-BR">
            <a:solidFill>
              <a:schemeClr val="tx2"/>
            </a:solidFill>
          </a:endParaRPr>
        </a:p>
      </dgm:t>
    </dgm:pt>
    <dgm:pt modelId="{DE74A002-6BBD-D448-9FDE-28D81CFC3BD1}" type="sibTrans" cxnId="{1CCDB09D-893C-A843-A4B7-7BA9A90CB25E}">
      <dgm:prSet/>
      <dgm:spPr/>
      <dgm:t>
        <a:bodyPr/>
        <a:lstStyle/>
        <a:p>
          <a:endParaRPr lang="pt-BR">
            <a:solidFill>
              <a:schemeClr val="tx2"/>
            </a:solidFill>
          </a:endParaRPr>
        </a:p>
      </dgm:t>
    </dgm:pt>
    <dgm:pt modelId="{394D69CB-BD40-8D41-A37F-469479575B12}">
      <dgm:prSet/>
      <dgm:spPr/>
      <dgm:t>
        <a:bodyPr/>
        <a:lstStyle/>
        <a:p>
          <a:r>
            <a:rPr lang="pt-BR" i="1" dirty="0">
              <a:solidFill>
                <a:schemeClr val="tx2"/>
              </a:solidFill>
            </a:rPr>
            <a:t>50 fif</a:t>
          </a:r>
          <a:r>
            <a:rPr lang="pt-BR" b="1" i="1" dirty="0">
              <a:solidFill>
                <a:schemeClr val="tx2"/>
              </a:solidFill>
            </a:rPr>
            <a:t>ty</a:t>
          </a:r>
          <a:endParaRPr lang="pt-BR" b="1" dirty="0">
            <a:solidFill>
              <a:schemeClr val="tx2"/>
            </a:solidFill>
          </a:endParaRPr>
        </a:p>
      </dgm:t>
    </dgm:pt>
    <dgm:pt modelId="{4B628C7A-F81F-FF4B-BFFD-5F8020F26BFF}" type="parTrans" cxnId="{62086E1E-2BE5-3A4E-A77D-2FDE500A4A5D}">
      <dgm:prSet/>
      <dgm:spPr/>
      <dgm:t>
        <a:bodyPr/>
        <a:lstStyle/>
        <a:p>
          <a:endParaRPr lang="pt-BR">
            <a:solidFill>
              <a:schemeClr val="tx2"/>
            </a:solidFill>
          </a:endParaRPr>
        </a:p>
      </dgm:t>
    </dgm:pt>
    <dgm:pt modelId="{F4957CC1-5684-AE40-84F3-3EDFA2A25F5E}" type="sibTrans" cxnId="{62086E1E-2BE5-3A4E-A77D-2FDE500A4A5D}">
      <dgm:prSet/>
      <dgm:spPr/>
      <dgm:t>
        <a:bodyPr/>
        <a:lstStyle/>
        <a:p>
          <a:endParaRPr lang="pt-BR">
            <a:solidFill>
              <a:schemeClr val="tx2"/>
            </a:solidFill>
          </a:endParaRPr>
        </a:p>
      </dgm:t>
    </dgm:pt>
    <dgm:pt modelId="{6C75E082-4650-BA4E-9F45-12DFF6FCCCA5}">
      <dgm:prSet/>
      <dgm:spPr/>
      <dgm:t>
        <a:bodyPr/>
        <a:lstStyle/>
        <a:p>
          <a:r>
            <a:rPr lang="pt-BR" i="1" dirty="0">
              <a:solidFill>
                <a:schemeClr val="tx2"/>
              </a:solidFill>
            </a:rPr>
            <a:t>60 six</a:t>
          </a:r>
          <a:r>
            <a:rPr lang="pt-BR" b="1" i="1" dirty="0">
              <a:solidFill>
                <a:schemeClr val="tx2"/>
              </a:solidFill>
            </a:rPr>
            <a:t>ty</a:t>
          </a:r>
          <a:endParaRPr lang="pt-BR" b="1" dirty="0">
            <a:solidFill>
              <a:schemeClr val="tx2"/>
            </a:solidFill>
          </a:endParaRPr>
        </a:p>
      </dgm:t>
    </dgm:pt>
    <dgm:pt modelId="{38381C64-08C0-E640-8647-5D700926159F}" type="parTrans" cxnId="{8AA8FC41-20DC-1C4C-8B49-20FED70953AF}">
      <dgm:prSet/>
      <dgm:spPr/>
      <dgm:t>
        <a:bodyPr/>
        <a:lstStyle/>
        <a:p>
          <a:endParaRPr lang="pt-BR">
            <a:solidFill>
              <a:schemeClr val="tx2"/>
            </a:solidFill>
          </a:endParaRPr>
        </a:p>
      </dgm:t>
    </dgm:pt>
    <dgm:pt modelId="{6712CD7B-746F-934F-A9BE-8FB45C6B2A6E}" type="sibTrans" cxnId="{8AA8FC41-20DC-1C4C-8B49-20FED70953AF}">
      <dgm:prSet/>
      <dgm:spPr/>
      <dgm:t>
        <a:bodyPr/>
        <a:lstStyle/>
        <a:p>
          <a:endParaRPr lang="pt-BR">
            <a:solidFill>
              <a:schemeClr val="tx2"/>
            </a:solidFill>
          </a:endParaRPr>
        </a:p>
      </dgm:t>
    </dgm:pt>
    <dgm:pt modelId="{6AF1D7A4-2038-A84F-8D7A-49676D6AB629}">
      <dgm:prSet/>
      <dgm:spPr/>
      <dgm:t>
        <a:bodyPr/>
        <a:lstStyle/>
        <a:p>
          <a:r>
            <a:rPr lang="pt-BR" i="1" dirty="0">
              <a:solidFill>
                <a:schemeClr val="tx2"/>
              </a:solidFill>
            </a:rPr>
            <a:t>70 seven</a:t>
          </a:r>
          <a:r>
            <a:rPr lang="pt-BR" b="1" i="1" dirty="0">
              <a:solidFill>
                <a:schemeClr val="tx2"/>
              </a:solidFill>
            </a:rPr>
            <a:t>ty</a:t>
          </a:r>
          <a:endParaRPr lang="pt-BR" b="1" dirty="0">
            <a:solidFill>
              <a:schemeClr val="tx2"/>
            </a:solidFill>
          </a:endParaRPr>
        </a:p>
      </dgm:t>
    </dgm:pt>
    <dgm:pt modelId="{E1A94C6C-F471-1746-A225-B2459C963F9B}" type="parTrans" cxnId="{253077C3-6B03-4449-9B65-4734F098FE10}">
      <dgm:prSet/>
      <dgm:spPr/>
      <dgm:t>
        <a:bodyPr/>
        <a:lstStyle/>
        <a:p>
          <a:endParaRPr lang="pt-BR">
            <a:solidFill>
              <a:schemeClr val="tx2"/>
            </a:solidFill>
          </a:endParaRPr>
        </a:p>
      </dgm:t>
    </dgm:pt>
    <dgm:pt modelId="{A6A05543-D624-3D4E-8EEF-0BAA568467FC}" type="sibTrans" cxnId="{253077C3-6B03-4449-9B65-4734F098FE10}">
      <dgm:prSet/>
      <dgm:spPr/>
      <dgm:t>
        <a:bodyPr/>
        <a:lstStyle/>
        <a:p>
          <a:endParaRPr lang="pt-BR">
            <a:solidFill>
              <a:schemeClr val="tx2"/>
            </a:solidFill>
          </a:endParaRPr>
        </a:p>
      </dgm:t>
    </dgm:pt>
    <dgm:pt modelId="{C76485D4-3515-E24A-B28F-B10B960A1482}">
      <dgm:prSet/>
      <dgm:spPr/>
      <dgm:t>
        <a:bodyPr/>
        <a:lstStyle/>
        <a:p>
          <a:r>
            <a:rPr lang="pt-BR" i="1" dirty="0">
              <a:solidFill>
                <a:schemeClr val="tx2"/>
              </a:solidFill>
            </a:rPr>
            <a:t>80 eigh</a:t>
          </a:r>
          <a:r>
            <a:rPr lang="pt-BR" b="1" i="1" dirty="0">
              <a:solidFill>
                <a:schemeClr val="tx2"/>
              </a:solidFill>
            </a:rPr>
            <a:t>ty</a:t>
          </a:r>
          <a:endParaRPr lang="pt-BR" b="1" dirty="0">
            <a:solidFill>
              <a:schemeClr val="tx2"/>
            </a:solidFill>
          </a:endParaRPr>
        </a:p>
      </dgm:t>
    </dgm:pt>
    <dgm:pt modelId="{CAFD22CA-BA92-A741-8F98-CA82E3189CFB}" type="parTrans" cxnId="{60E24393-C7CE-EB4C-AEA3-0E2502609BCB}">
      <dgm:prSet/>
      <dgm:spPr/>
      <dgm:t>
        <a:bodyPr/>
        <a:lstStyle/>
        <a:p>
          <a:endParaRPr lang="pt-BR">
            <a:solidFill>
              <a:schemeClr val="tx2"/>
            </a:solidFill>
          </a:endParaRPr>
        </a:p>
      </dgm:t>
    </dgm:pt>
    <dgm:pt modelId="{0DFA168C-F947-004E-97DC-16058F7E2446}" type="sibTrans" cxnId="{60E24393-C7CE-EB4C-AEA3-0E2502609BCB}">
      <dgm:prSet/>
      <dgm:spPr/>
      <dgm:t>
        <a:bodyPr/>
        <a:lstStyle/>
        <a:p>
          <a:endParaRPr lang="pt-BR">
            <a:solidFill>
              <a:schemeClr val="tx2"/>
            </a:solidFill>
          </a:endParaRPr>
        </a:p>
      </dgm:t>
    </dgm:pt>
    <dgm:pt modelId="{77C609E9-8609-524B-A9E2-D490264B47A0}">
      <dgm:prSet/>
      <dgm:spPr/>
      <dgm:t>
        <a:bodyPr/>
        <a:lstStyle/>
        <a:p>
          <a:r>
            <a:rPr lang="pt-BR" i="1" dirty="0">
              <a:solidFill>
                <a:schemeClr val="tx2"/>
              </a:solidFill>
            </a:rPr>
            <a:t>90 nine</a:t>
          </a:r>
          <a:r>
            <a:rPr lang="pt-BR" b="1" i="1" dirty="0">
              <a:solidFill>
                <a:schemeClr val="tx2"/>
              </a:solidFill>
            </a:rPr>
            <a:t>ty</a:t>
          </a:r>
          <a:endParaRPr lang="pt-BR" b="1" dirty="0">
            <a:solidFill>
              <a:schemeClr val="tx2"/>
            </a:solidFill>
          </a:endParaRPr>
        </a:p>
      </dgm:t>
    </dgm:pt>
    <dgm:pt modelId="{46C78B93-D8E5-B74B-A9F4-A2EA7BB1F2C4}" type="parTrans" cxnId="{A3525C7E-FDA8-1945-8C4C-15F768580736}">
      <dgm:prSet/>
      <dgm:spPr/>
      <dgm:t>
        <a:bodyPr/>
        <a:lstStyle/>
        <a:p>
          <a:endParaRPr lang="pt-BR">
            <a:solidFill>
              <a:schemeClr val="tx2"/>
            </a:solidFill>
          </a:endParaRPr>
        </a:p>
      </dgm:t>
    </dgm:pt>
    <dgm:pt modelId="{97FE6AAA-52E0-C24F-BA73-274FE85DB0A4}" type="sibTrans" cxnId="{A3525C7E-FDA8-1945-8C4C-15F768580736}">
      <dgm:prSet/>
      <dgm:spPr/>
      <dgm:t>
        <a:bodyPr/>
        <a:lstStyle/>
        <a:p>
          <a:endParaRPr lang="pt-BR">
            <a:solidFill>
              <a:schemeClr val="tx2"/>
            </a:solidFill>
          </a:endParaRPr>
        </a:p>
      </dgm:t>
    </dgm:pt>
    <dgm:pt modelId="{948E2628-C37F-AC41-93E8-05620BB7335B}">
      <dgm:prSet/>
      <dgm:spPr/>
      <dgm:t>
        <a:bodyPr/>
        <a:lstStyle/>
        <a:p>
          <a:r>
            <a:rPr lang="pt-BR" i="1">
              <a:solidFill>
                <a:schemeClr val="tx2"/>
              </a:solidFill>
            </a:rPr>
            <a:t>100 a/one hundred</a:t>
          </a:r>
          <a:endParaRPr lang="pt-BR">
            <a:solidFill>
              <a:schemeClr val="tx2"/>
            </a:solidFill>
          </a:endParaRPr>
        </a:p>
      </dgm:t>
    </dgm:pt>
    <dgm:pt modelId="{08725014-AE24-C648-B1B3-E958777DC3D0}" type="parTrans" cxnId="{2551DAEE-B61E-E64E-8EA7-F6DC7792BF08}">
      <dgm:prSet/>
      <dgm:spPr/>
      <dgm:t>
        <a:bodyPr/>
        <a:lstStyle/>
        <a:p>
          <a:endParaRPr lang="pt-BR">
            <a:solidFill>
              <a:schemeClr val="tx2"/>
            </a:solidFill>
          </a:endParaRPr>
        </a:p>
      </dgm:t>
    </dgm:pt>
    <dgm:pt modelId="{02B8CE32-7D0D-1B41-A678-D0BBCECE7EA8}" type="sibTrans" cxnId="{2551DAEE-B61E-E64E-8EA7-F6DC7792BF08}">
      <dgm:prSet/>
      <dgm:spPr/>
      <dgm:t>
        <a:bodyPr/>
        <a:lstStyle/>
        <a:p>
          <a:endParaRPr lang="pt-BR">
            <a:solidFill>
              <a:schemeClr val="tx2"/>
            </a:solidFill>
          </a:endParaRPr>
        </a:p>
      </dgm:t>
    </dgm:pt>
    <dgm:pt modelId="{0ABF1C03-F0D5-CB42-9CAF-BC72F9BE8B0E}" type="pres">
      <dgm:prSet presAssocID="{7D902C45-2F7D-F644-AEE7-B77393E6B3C0}" presName="Name0" presStyleCnt="0">
        <dgm:presLayoutVars>
          <dgm:dir/>
          <dgm:animLvl val="lvl"/>
          <dgm:resizeHandles val="exact"/>
        </dgm:presLayoutVars>
      </dgm:prSet>
      <dgm:spPr/>
    </dgm:pt>
    <dgm:pt modelId="{36C730A6-A559-8C4B-A7B3-89028EBF3A09}" type="pres">
      <dgm:prSet presAssocID="{ADDFBF52-3A6F-084D-BC92-1E4B706DECFA}" presName="linNode" presStyleCnt="0"/>
      <dgm:spPr/>
    </dgm:pt>
    <dgm:pt modelId="{7E791048-EC7C-B646-B5A4-E0D78A64402C}" type="pres">
      <dgm:prSet presAssocID="{ADDFBF52-3A6F-084D-BC92-1E4B706DECFA}" presName="parentText" presStyleLbl="node1" presStyleIdx="0" presStyleCnt="12">
        <dgm:presLayoutVars>
          <dgm:chMax val="1"/>
          <dgm:bulletEnabled val="1"/>
        </dgm:presLayoutVars>
      </dgm:prSet>
      <dgm:spPr/>
    </dgm:pt>
    <dgm:pt modelId="{B752F29E-0C8C-DB4F-A748-2E80A76A15E1}" type="pres">
      <dgm:prSet presAssocID="{2D76BE11-7B03-8E40-8DD4-48FAF853B2C5}" presName="sp" presStyleCnt="0"/>
      <dgm:spPr/>
    </dgm:pt>
    <dgm:pt modelId="{9F6F8FC6-EA47-824B-B3E9-8D466A641ECF}" type="pres">
      <dgm:prSet presAssocID="{8241863C-319E-1246-A214-7EAE516D3E56}" presName="linNode" presStyleCnt="0"/>
      <dgm:spPr/>
    </dgm:pt>
    <dgm:pt modelId="{30B9E81B-4BD7-8B45-9C6E-C4D3D7E9BF40}" type="pres">
      <dgm:prSet presAssocID="{8241863C-319E-1246-A214-7EAE516D3E56}" presName="parentText" presStyleLbl="node1" presStyleIdx="1" presStyleCnt="12">
        <dgm:presLayoutVars>
          <dgm:chMax val="1"/>
          <dgm:bulletEnabled val="1"/>
        </dgm:presLayoutVars>
      </dgm:prSet>
      <dgm:spPr/>
    </dgm:pt>
    <dgm:pt modelId="{16D57060-AB97-E546-9989-519C548C2052}" type="pres">
      <dgm:prSet presAssocID="{89229028-B251-5542-8D02-633C48594FB3}" presName="sp" presStyleCnt="0"/>
      <dgm:spPr/>
    </dgm:pt>
    <dgm:pt modelId="{5DA051D6-A477-A14D-8B88-762B4AA55943}" type="pres">
      <dgm:prSet presAssocID="{C9C62F80-13FD-DB45-ADF3-A67D82C89310}" presName="linNode" presStyleCnt="0"/>
      <dgm:spPr/>
    </dgm:pt>
    <dgm:pt modelId="{A7CD896E-6495-C24C-9C2D-54F93168F327}" type="pres">
      <dgm:prSet presAssocID="{C9C62F80-13FD-DB45-ADF3-A67D82C89310}" presName="parentText" presStyleLbl="node1" presStyleIdx="2" presStyleCnt="12">
        <dgm:presLayoutVars>
          <dgm:chMax val="1"/>
          <dgm:bulletEnabled val="1"/>
        </dgm:presLayoutVars>
      </dgm:prSet>
      <dgm:spPr/>
    </dgm:pt>
    <dgm:pt modelId="{7FD2BD02-E0B3-9F48-805D-2849CE999B82}" type="pres">
      <dgm:prSet presAssocID="{808654A2-52A4-8B4E-A186-66CB0ED35222}" presName="sp" presStyleCnt="0"/>
      <dgm:spPr/>
    </dgm:pt>
    <dgm:pt modelId="{E973AE89-E23A-DF44-A8AD-9281DBDEFAB2}" type="pres">
      <dgm:prSet presAssocID="{0498BA00-9780-FE4C-BC87-E23A9DB04D0C}" presName="linNode" presStyleCnt="0"/>
      <dgm:spPr/>
    </dgm:pt>
    <dgm:pt modelId="{2FF75780-AFDF-9648-A342-8CCA49337FDB}" type="pres">
      <dgm:prSet presAssocID="{0498BA00-9780-FE4C-BC87-E23A9DB04D0C}" presName="parentText" presStyleLbl="node1" presStyleIdx="3" presStyleCnt="12">
        <dgm:presLayoutVars>
          <dgm:chMax val="1"/>
          <dgm:bulletEnabled val="1"/>
        </dgm:presLayoutVars>
      </dgm:prSet>
      <dgm:spPr/>
    </dgm:pt>
    <dgm:pt modelId="{CD207ACE-DFFC-5540-925E-5BA0806A2425}" type="pres">
      <dgm:prSet presAssocID="{DCAD3B27-FDC0-0D45-B349-5F64B54DA189}" presName="sp" presStyleCnt="0"/>
      <dgm:spPr/>
    </dgm:pt>
    <dgm:pt modelId="{2771CA3C-62F0-8647-AA02-DAA5572919B1}" type="pres">
      <dgm:prSet presAssocID="{57C3BAEB-1C4E-1C4D-96C2-E7862821F545}" presName="linNode" presStyleCnt="0"/>
      <dgm:spPr/>
    </dgm:pt>
    <dgm:pt modelId="{5898544A-B6C9-334A-9050-8D7412D447E0}" type="pres">
      <dgm:prSet presAssocID="{57C3BAEB-1C4E-1C4D-96C2-E7862821F545}" presName="parentText" presStyleLbl="node1" presStyleIdx="4" presStyleCnt="12">
        <dgm:presLayoutVars>
          <dgm:chMax val="1"/>
          <dgm:bulletEnabled val="1"/>
        </dgm:presLayoutVars>
      </dgm:prSet>
      <dgm:spPr/>
    </dgm:pt>
    <dgm:pt modelId="{0FAA346D-CC31-C743-B29F-30163F539D0B}" type="pres">
      <dgm:prSet presAssocID="{198355CB-DA25-4A48-BD29-38BD867B9FF9}" presName="sp" presStyleCnt="0"/>
      <dgm:spPr/>
    </dgm:pt>
    <dgm:pt modelId="{B3CEE69E-63D0-3F4E-91E4-38E134A8F2EE}" type="pres">
      <dgm:prSet presAssocID="{3A1E3781-42E9-524B-B816-DF228B15A281}" presName="linNode" presStyleCnt="0"/>
      <dgm:spPr/>
    </dgm:pt>
    <dgm:pt modelId="{2EC4EE3C-8E3B-6F41-8AA6-66DCE989EA9A}" type="pres">
      <dgm:prSet presAssocID="{3A1E3781-42E9-524B-B816-DF228B15A281}" presName="parentText" presStyleLbl="node1" presStyleIdx="5" presStyleCnt="12">
        <dgm:presLayoutVars>
          <dgm:chMax val="1"/>
          <dgm:bulletEnabled val="1"/>
        </dgm:presLayoutVars>
      </dgm:prSet>
      <dgm:spPr/>
    </dgm:pt>
    <dgm:pt modelId="{04968897-85F8-8E41-944D-1FFC236B9CD4}" type="pres">
      <dgm:prSet presAssocID="{DE74A002-6BBD-D448-9FDE-28D81CFC3BD1}" presName="sp" presStyleCnt="0"/>
      <dgm:spPr/>
    </dgm:pt>
    <dgm:pt modelId="{42123E70-F04E-E04E-B15A-B5299F9DBCBF}" type="pres">
      <dgm:prSet presAssocID="{394D69CB-BD40-8D41-A37F-469479575B12}" presName="linNode" presStyleCnt="0"/>
      <dgm:spPr/>
    </dgm:pt>
    <dgm:pt modelId="{2C1BD620-FEFC-D24D-BEF5-3E9557A447F7}" type="pres">
      <dgm:prSet presAssocID="{394D69CB-BD40-8D41-A37F-469479575B12}" presName="parentText" presStyleLbl="node1" presStyleIdx="6" presStyleCnt="12">
        <dgm:presLayoutVars>
          <dgm:chMax val="1"/>
          <dgm:bulletEnabled val="1"/>
        </dgm:presLayoutVars>
      </dgm:prSet>
      <dgm:spPr/>
    </dgm:pt>
    <dgm:pt modelId="{27AEEADA-63D7-9044-9043-CE3CA3BA1EB7}" type="pres">
      <dgm:prSet presAssocID="{F4957CC1-5684-AE40-84F3-3EDFA2A25F5E}" presName="sp" presStyleCnt="0"/>
      <dgm:spPr/>
    </dgm:pt>
    <dgm:pt modelId="{54BC0BD5-8715-A448-B220-0CD70333341F}" type="pres">
      <dgm:prSet presAssocID="{6C75E082-4650-BA4E-9F45-12DFF6FCCCA5}" presName="linNode" presStyleCnt="0"/>
      <dgm:spPr/>
    </dgm:pt>
    <dgm:pt modelId="{3ACDD1A9-D72F-D744-91DA-5C1F8960D19D}" type="pres">
      <dgm:prSet presAssocID="{6C75E082-4650-BA4E-9F45-12DFF6FCCCA5}" presName="parentText" presStyleLbl="node1" presStyleIdx="7" presStyleCnt="12">
        <dgm:presLayoutVars>
          <dgm:chMax val="1"/>
          <dgm:bulletEnabled val="1"/>
        </dgm:presLayoutVars>
      </dgm:prSet>
      <dgm:spPr/>
    </dgm:pt>
    <dgm:pt modelId="{12034300-9D83-CC45-B0E9-4E6185D0F0E2}" type="pres">
      <dgm:prSet presAssocID="{6712CD7B-746F-934F-A9BE-8FB45C6B2A6E}" presName="sp" presStyleCnt="0"/>
      <dgm:spPr/>
    </dgm:pt>
    <dgm:pt modelId="{A267A7AA-28FF-8B43-ABE9-607C0EF12A8B}" type="pres">
      <dgm:prSet presAssocID="{6AF1D7A4-2038-A84F-8D7A-49676D6AB629}" presName="linNode" presStyleCnt="0"/>
      <dgm:spPr/>
    </dgm:pt>
    <dgm:pt modelId="{92E2C75B-FFB5-014A-ABD8-26355D4E3482}" type="pres">
      <dgm:prSet presAssocID="{6AF1D7A4-2038-A84F-8D7A-49676D6AB629}" presName="parentText" presStyleLbl="node1" presStyleIdx="8" presStyleCnt="12">
        <dgm:presLayoutVars>
          <dgm:chMax val="1"/>
          <dgm:bulletEnabled val="1"/>
        </dgm:presLayoutVars>
      </dgm:prSet>
      <dgm:spPr/>
    </dgm:pt>
    <dgm:pt modelId="{01BF575B-AC43-8F47-91AA-0C4AC9994CB7}" type="pres">
      <dgm:prSet presAssocID="{A6A05543-D624-3D4E-8EEF-0BAA568467FC}" presName="sp" presStyleCnt="0"/>
      <dgm:spPr/>
    </dgm:pt>
    <dgm:pt modelId="{5AB32449-C378-A34E-9C19-CFDB1F128CFA}" type="pres">
      <dgm:prSet presAssocID="{C76485D4-3515-E24A-B28F-B10B960A1482}" presName="linNode" presStyleCnt="0"/>
      <dgm:spPr/>
    </dgm:pt>
    <dgm:pt modelId="{FD14174B-B78D-B54D-B8D8-AF920DB0C184}" type="pres">
      <dgm:prSet presAssocID="{C76485D4-3515-E24A-B28F-B10B960A1482}" presName="parentText" presStyleLbl="node1" presStyleIdx="9" presStyleCnt="12">
        <dgm:presLayoutVars>
          <dgm:chMax val="1"/>
          <dgm:bulletEnabled val="1"/>
        </dgm:presLayoutVars>
      </dgm:prSet>
      <dgm:spPr/>
    </dgm:pt>
    <dgm:pt modelId="{9B38E45A-BA3C-E14C-8114-FA7AE7EE5483}" type="pres">
      <dgm:prSet presAssocID="{0DFA168C-F947-004E-97DC-16058F7E2446}" presName="sp" presStyleCnt="0"/>
      <dgm:spPr/>
    </dgm:pt>
    <dgm:pt modelId="{C4006B5E-8647-D54B-B7C4-DCE916BAA4FD}" type="pres">
      <dgm:prSet presAssocID="{77C609E9-8609-524B-A9E2-D490264B47A0}" presName="linNode" presStyleCnt="0"/>
      <dgm:spPr/>
    </dgm:pt>
    <dgm:pt modelId="{C9D749AA-24BB-B34B-9A9E-99B2F0201020}" type="pres">
      <dgm:prSet presAssocID="{77C609E9-8609-524B-A9E2-D490264B47A0}" presName="parentText" presStyleLbl="node1" presStyleIdx="10" presStyleCnt="12">
        <dgm:presLayoutVars>
          <dgm:chMax val="1"/>
          <dgm:bulletEnabled val="1"/>
        </dgm:presLayoutVars>
      </dgm:prSet>
      <dgm:spPr/>
    </dgm:pt>
    <dgm:pt modelId="{855A4E47-2969-F044-8387-9A472ACF5349}" type="pres">
      <dgm:prSet presAssocID="{97FE6AAA-52E0-C24F-BA73-274FE85DB0A4}" presName="sp" presStyleCnt="0"/>
      <dgm:spPr/>
    </dgm:pt>
    <dgm:pt modelId="{6033027F-0CF0-A64D-B785-BED62E6B9DCC}" type="pres">
      <dgm:prSet presAssocID="{948E2628-C37F-AC41-93E8-05620BB7335B}" presName="linNode" presStyleCnt="0"/>
      <dgm:spPr/>
    </dgm:pt>
    <dgm:pt modelId="{C1DC7D43-C757-9941-B42B-85B367159EDA}" type="pres">
      <dgm:prSet presAssocID="{948E2628-C37F-AC41-93E8-05620BB7335B}" presName="parentText" presStyleLbl="node1" presStyleIdx="11" presStyleCnt="12">
        <dgm:presLayoutVars>
          <dgm:chMax val="1"/>
          <dgm:bulletEnabled val="1"/>
        </dgm:presLayoutVars>
      </dgm:prSet>
      <dgm:spPr/>
    </dgm:pt>
  </dgm:ptLst>
  <dgm:cxnLst>
    <dgm:cxn modelId="{2DEC3E01-0A9F-C24B-9110-C790BC5E6328}" type="presOf" srcId="{3A1E3781-42E9-524B-B816-DF228B15A281}" destId="{2EC4EE3C-8E3B-6F41-8AA6-66DCE989EA9A}" srcOrd="0" destOrd="0" presId="urn:microsoft.com/office/officeart/2005/8/layout/vList5"/>
    <dgm:cxn modelId="{7A0AE103-E36B-1A49-B681-F7524189CEA7}" srcId="{7D902C45-2F7D-F644-AEE7-B77393E6B3C0}" destId="{8241863C-319E-1246-A214-7EAE516D3E56}" srcOrd="1" destOrd="0" parTransId="{73301B64-9B3C-8F48-ABFE-8143541A9494}" sibTransId="{89229028-B251-5542-8D02-633C48594FB3}"/>
    <dgm:cxn modelId="{2D9F911A-6566-774F-89A2-A21FAE9B555A}" type="presOf" srcId="{C9C62F80-13FD-DB45-ADF3-A67D82C89310}" destId="{A7CD896E-6495-C24C-9C2D-54F93168F327}" srcOrd="0" destOrd="0" presId="urn:microsoft.com/office/officeart/2005/8/layout/vList5"/>
    <dgm:cxn modelId="{174D761B-D06A-E540-9D23-041B23DEA0BD}" type="presOf" srcId="{ADDFBF52-3A6F-084D-BC92-1E4B706DECFA}" destId="{7E791048-EC7C-B646-B5A4-E0D78A64402C}" srcOrd="0" destOrd="0" presId="urn:microsoft.com/office/officeart/2005/8/layout/vList5"/>
    <dgm:cxn modelId="{62086E1E-2BE5-3A4E-A77D-2FDE500A4A5D}" srcId="{7D902C45-2F7D-F644-AEE7-B77393E6B3C0}" destId="{394D69CB-BD40-8D41-A37F-469479575B12}" srcOrd="6" destOrd="0" parTransId="{4B628C7A-F81F-FF4B-BFFD-5F8020F26BFF}" sibTransId="{F4957CC1-5684-AE40-84F3-3EDFA2A25F5E}"/>
    <dgm:cxn modelId="{2311D121-B043-A34B-86E2-0C139AD75150}" type="presOf" srcId="{7D902C45-2F7D-F644-AEE7-B77393E6B3C0}" destId="{0ABF1C03-F0D5-CB42-9CAF-BC72F9BE8B0E}" srcOrd="0" destOrd="0" presId="urn:microsoft.com/office/officeart/2005/8/layout/vList5"/>
    <dgm:cxn modelId="{78644440-F27A-894A-A74C-4DC78609A096}" type="presOf" srcId="{394D69CB-BD40-8D41-A37F-469479575B12}" destId="{2C1BD620-FEFC-D24D-BEF5-3E9557A447F7}" srcOrd="0" destOrd="0" presId="urn:microsoft.com/office/officeart/2005/8/layout/vList5"/>
    <dgm:cxn modelId="{8AA8FC41-20DC-1C4C-8B49-20FED70953AF}" srcId="{7D902C45-2F7D-F644-AEE7-B77393E6B3C0}" destId="{6C75E082-4650-BA4E-9F45-12DFF6FCCCA5}" srcOrd="7" destOrd="0" parTransId="{38381C64-08C0-E640-8647-5D700926159F}" sibTransId="{6712CD7B-746F-934F-A9BE-8FB45C6B2A6E}"/>
    <dgm:cxn modelId="{CD88DE4E-76C4-6645-8549-B442A24E685C}" type="presOf" srcId="{C76485D4-3515-E24A-B28F-B10B960A1482}" destId="{FD14174B-B78D-B54D-B8D8-AF920DB0C184}" srcOrd="0" destOrd="0" presId="urn:microsoft.com/office/officeart/2005/8/layout/vList5"/>
    <dgm:cxn modelId="{BF8FE15A-4CE0-2B41-AC88-3FCBFE78D23F}" srcId="{7D902C45-2F7D-F644-AEE7-B77393E6B3C0}" destId="{57C3BAEB-1C4E-1C4D-96C2-E7862821F545}" srcOrd="4" destOrd="0" parTransId="{7FAA4D88-10F6-E34B-BADE-48AA23926980}" sibTransId="{198355CB-DA25-4A48-BD29-38BD867B9FF9}"/>
    <dgm:cxn modelId="{975EFC5D-33DD-0546-9325-57F25B2EF935}" type="presOf" srcId="{77C609E9-8609-524B-A9E2-D490264B47A0}" destId="{C9D749AA-24BB-B34B-9A9E-99B2F0201020}" srcOrd="0" destOrd="0" presId="urn:microsoft.com/office/officeart/2005/8/layout/vList5"/>
    <dgm:cxn modelId="{4644B970-733D-5C45-A60B-EC44F3FB857C}" type="presOf" srcId="{6C75E082-4650-BA4E-9F45-12DFF6FCCCA5}" destId="{3ACDD1A9-D72F-D744-91DA-5C1F8960D19D}" srcOrd="0" destOrd="0" presId="urn:microsoft.com/office/officeart/2005/8/layout/vList5"/>
    <dgm:cxn modelId="{1BEB7976-8143-6944-AF87-855CD3B74A5A}" srcId="{7D902C45-2F7D-F644-AEE7-B77393E6B3C0}" destId="{C9C62F80-13FD-DB45-ADF3-A67D82C89310}" srcOrd="2" destOrd="0" parTransId="{8DE8A263-635C-8042-A282-B13219B74619}" sibTransId="{808654A2-52A4-8B4E-A186-66CB0ED35222}"/>
    <dgm:cxn modelId="{A3525C7E-FDA8-1945-8C4C-15F768580736}" srcId="{7D902C45-2F7D-F644-AEE7-B77393E6B3C0}" destId="{77C609E9-8609-524B-A9E2-D490264B47A0}" srcOrd="10" destOrd="0" parTransId="{46C78B93-D8E5-B74B-A9F4-A2EA7BB1F2C4}" sibTransId="{97FE6AAA-52E0-C24F-BA73-274FE85DB0A4}"/>
    <dgm:cxn modelId="{60E24393-C7CE-EB4C-AEA3-0E2502609BCB}" srcId="{7D902C45-2F7D-F644-AEE7-B77393E6B3C0}" destId="{C76485D4-3515-E24A-B28F-B10B960A1482}" srcOrd="9" destOrd="0" parTransId="{CAFD22CA-BA92-A741-8F98-CA82E3189CFB}" sibTransId="{0DFA168C-F947-004E-97DC-16058F7E2446}"/>
    <dgm:cxn modelId="{1CCDB09D-893C-A843-A4B7-7BA9A90CB25E}" srcId="{7D902C45-2F7D-F644-AEE7-B77393E6B3C0}" destId="{3A1E3781-42E9-524B-B816-DF228B15A281}" srcOrd="5" destOrd="0" parTransId="{7DC7F578-2088-AF4A-932F-AB376D355FCF}" sibTransId="{DE74A002-6BBD-D448-9FDE-28D81CFC3BD1}"/>
    <dgm:cxn modelId="{18B7399E-1461-0942-AAA0-B4F71F957AF0}" srcId="{7D902C45-2F7D-F644-AEE7-B77393E6B3C0}" destId="{ADDFBF52-3A6F-084D-BC92-1E4B706DECFA}" srcOrd="0" destOrd="0" parTransId="{D6151A37-6B89-364A-A8A6-F595170983B7}" sibTransId="{2D76BE11-7B03-8E40-8DD4-48FAF853B2C5}"/>
    <dgm:cxn modelId="{DFBB30A6-E7DE-7C47-8F87-62F233D0BD8F}" type="presOf" srcId="{948E2628-C37F-AC41-93E8-05620BB7335B}" destId="{C1DC7D43-C757-9941-B42B-85B367159EDA}" srcOrd="0" destOrd="0" presId="urn:microsoft.com/office/officeart/2005/8/layout/vList5"/>
    <dgm:cxn modelId="{179A0AAB-D3ED-1F4B-B929-CED66D7D0A23}" type="presOf" srcId="{8241863C-319E-1246-A214-7EAE516D3E56}" destId="{30B9E81B-4BD7-8B45-9C6E-C4D3D7E9BF40}" srcOrd="0" destOrd="0" presId="urn:microsoft.com/office/officeart/2005/8/layout/vList5"/>
    <dgm:cxn modelId="{253077C3-6B03-4449-9B65-4734F098FE10}" srcId="{7D902C45-2F7D-F644-AEE7-B77393E6B3C0}" destId="{6AF1D7A4-2038-A84F-8D7A-49676D6AB629}" srcOrd="8" destOrd="0" parTransId="{E1A94C6C-F471-1746-A225-B2459C963F9B}" sibTransId="{A6A05543-D624-3D4E-8EEF-0BAA568467FC}"/>
    <dgm:cxn modelId="{98F002D0-912F-534F-A6FD-0D95AA71B089}" srcId="{7D902C45-2F7D-F644-AEE7-B77393E6B3C0}" destId="{0498BA00-9780-FE4C-BC87-E23A9DB04D0C}" srcOrd="3" destOrd="0" parTransId="{59C38CBE-E2C9-8C4E-A471-A57928A2D712}" sibTransId="{DCAD3B27-FDC0-0D45-B349-5F64B54DA189}"/>
    <dgm:cxn modelId="{A068D0D5-5C77-FC45-ABA2-F9E977F81835}" type="presOf" srcId="{57C3BAEB-1C4E-1C4D-96C2-E7862821F545}" destId="{5898544A-B6C9-334A-9050-8D7412D447E0}" srcOrd="0" destOrd="0" presId="urn:microsoft.com/office/officeart/2005/8/layout/vList5"/>
    <dgm:cxn modelId="{322C33DC-BEAF-9444-98F8-7D1B31F77979}" type="presOf" srcId="{6AF1D7A4-2038-A84F-8D7A-49676D6AB629}" destId="{92E2C75B-FFB5-014A-ABD8-26355D4E3482}" srcOrd="0" destOrd="0" presId="urn:microsoft.com/office/officeart/2005/8/layout/vList5"/>
    <dgm:cxn modelId="{2551DAEE-B61E-E64E-8EA7-F6DC7792BF08}" srcId="{7D902C45-2F7D-F644-AEE7-B77393E6B3C0}" destId="{948E2628-C37F-AC41-93E8-05620BB7335B}" srcOrd="11" destOrd="0" parTransId="{08725014-AE24-C648-B1B3-E958777DC3D0}" sibTransId="{02B8CE32-7D0D-1B41-A678-D0BBCECE7EA8}"/>
    <dgm:cxn modelId="{AD5E6AF4-AED9-E748-B785-1E3CE2D64C4C}" type="presOf" srcId="{0498BA00-9780-FE4C-BC87-E23A9DB04D0C}" destId="{2FF75780-AFDF-9648-A342-8CCA49337FDB}" srcOrd="0" destOrd="0" presId="urn:microsoft.com/office/officeart/2005/8/layout/vList5"/>
    <dgm:cxn modelId="{437173B3-0AC6-234E-8FEC-FA613B8395DD}" type="presParOf" srcId="{0ABF1C03-F0D5-CB42-9CAF-BC72F9BE8B0E}" destId="{36C730A6-A559-8C4B-A7B3-89028EBF3A09}" srcOrd="0" destOrd="0" presId="urn:microsoft.com/office/officeart/2005/8/layout/vList5"/>
    <dgm:cxn modelId="{6EA2EADE-8EF4-6746-ADF0-D34A2032C6FC}" type="presParOf" srcId="{36C730A6-A559-8C4B-A7B3-89028EBF3A09}" destId="{7E791048-EC7C-B646-B5A4-E0D78A64402C}" srcOrd="0" destOrd="0" presId="urn:microsoft.com/office/officeart/2005/8/layout/vList5"/>
    <dgm:cxn modelId="{3723C68A-70F8-9142-8C59-DDC00A841DE6}" type="presParOf" srcId="{0ABF1C03-F0D5-CB42-9CAF-BC72F9BE8B0E}" destId="{B752F29E-0C8C-DB4F-A748-2E80A76A15E1}" srcOrd="1" destOrd="0" presId="urn:microsoft.com/office/officeart/2005/8/layout/vList5"/>
    <dgm:cxn modelId="{D0A4B7F1-EAF6-2E4B-9A42-224DD66DB872}" type="presParOf" srcId="{0ABF1C03-F0D5-CB42-9CAF-BC72F9BE8B0E}" destId="{9F6F8FC6-EA47-824B-B3E9-8D466A641ECF}" srcOrd="2" destOrd="0" presId="urn:microsoft.com/office/officeart/2005/8/layout/vList5"/>
    <dgm:cxn modelId="{F6D9B9E0-03C9-6547-A850-5003DAFFA240}" type="presParOf" srcId="{9F6F8FC6-EA47-824B-B3E9-8D466A641ECF}" destId="{30B9E81B-4BD7-8B45-9C6E-C4D3D7E9BF40}" srcOrd="0" destOrd="0" presId="urn:microsoft.com/office/officeart/2005/8/layout/vList5"/>
    <dgm:cxn modelId="{D016CEFF-C4EE-6149-93B5-ECF128BF947F}" type="presParOf" srcId="{0ABF1C03-F0D5-CB42-9CAF-BC72F9BE8B0E}" destId="{16D57060-AB97-E546-9989-519C548C2052}" srcOrd="3" destOrd="0" presId="urn:microsoft.com/office/officeart/2005/8/layout/vList5"/>
    <dgm:cxn modelId="{A7F31A2A-E91D-254B-95BF-7750234CF099}" type="presParOf" srcId="{0ABF1C03-F0D5-CB42-9CAF-BC72F9BE8B0E}" destId="{5DA051D6-A477-A14D-8B88-762B4AA55943}" srcOrd="4" destOrd="0" presId="urn:microsoft.com/office/officeart/2005/8/layout/vList5"/>
    <dgm:cxn modelId="{77B82558-E291-2545-A8C6-041F769BD6EF}" type="presParOf" srcId="{5DA051D6-A477-A14D-8B88-762B4AA55943}" destId="{A7CD896E-6495-C24C-9C2D-54F93168F327}" srcOrd="0" destOrd="0" presId="urn:microsoft.com/office/officeart/2005/8/layout/vList5"/>
    <dgm:cxn modelId="{9D4AF8F9-1E08-304F-9838-6440FF0DF4DE}" type="presParOf" srcId="{0ABF1C03-F0D5-CB42-9CAF-BC72F9BE8B0E}" destId="{7FD2BD02-E0B3-9F48-805D-2849CE999B82}" srcOrd="5" destOrd="0" presId="urn:microsoft.com/office/officeart/2005/8/layout/vList5"/>
    <dgm:cxn modelId="{1FE3C165-44B3-3E40-937A-E3A86A0DBD9E}" type="presParOf" srcId="{0ABF1C03-F0D5-CB42-9CAF-BC72F9BE8B0E}" destId="{E973AE89-E23A-DF44-A8AD-9281DBDEFAB2}" srcOrd="6" destOrd="0" presId="urn:microsoft.com/office/officeart/2005/8/layout/vList5"/>
    <dgm:cxn modelId="{15E416B2-0C65-F74F-A3AC-7B1A231B7694}" type="presParOf" srcId="{E973AE89-E23A-DF44-A8AD-9281DBDEFAB2}" destId="{2FF75780-AFDF-9648-A342-8CCA49337FDB}" srcOrd="0" destOrd="0" presId="urn:microsoft.com/office/officeart/2005/8/layout/vList5"/>
    <dgm:cxn modelId="{82F8E788-E806-7D4D-AF20-B20D3E14DEAD}" type="presParOf" srcId="{0ABF1C03-F0D5-CB42-9CAF-BC72F9BE8B0E}" destId="{CD207ACE-DFFC-5540-925E-5BA0806A2425}" srcOrd="7" destOrd="0" presId="urn:microsoft.com/office/officeart/2005/8/layout/vList5"/>
    <dgm:cxn modelId="{98FC987E-0DA1-B64E-9D92-35C4A9372661}" type="presParOf" srcId="{0ABF1C03-F0D5-CB42-9CAF-BC72F9BE8B0E}" destId="{2771CA3C-62F0-8647-AA02-DAA5572919B1}" srcOrd="8" destOrd="0" presId="urn:microsoft.com/office/officeart/2005/8/layout/vList5"/>
    <dgm:cxn modelId="{F70206A7-9E25-A74D-9578-59797305343B}" type="presParOf" srcId="{2771CA3C-62F0-8647-AA02-DAA5572919B1}" destId="{5898544A-B6C9-334A-9050-8D7412D447E0}" srcOrd="0" destOrd="0" presId="urn:microsoft.com/office/officeart/2005/8/layout/vList5"/>
    <dgm:cxn modelId="{B926714F-8F99-8E4E-A2A0-366D5871F1C7}" type="presParOf" srcId="{0ABF1C03-F0D5-CB42-9CAF-BC72F9BE8B0E}" destId="{0FAA346D-CC31-C743-B29F-30163F539D0B}" srcOrd="9" destOrd="0" presId="urn:microsoft.com/office/officeart/2005/8/layout/vList5"/>
    <dgm:cxn modelId="{DF8226B1-4B1B-4F47-8BB8-2A0DEBDDD8DA}" type="presParOf" srcId="{0ABF1C03-F0D5-CB42-9CAF-BC72F9BE8B0E}" destId="{B3CEE69E-63D0-3F4E-91E4-38E134A8F2EE}" srcOrd="10" destOrd="0" presId="urn:microsoft.com/office/officeart/2005/8/layout/vList5"/>
    <dgm:cxn modelId="{CD432B25-24B7-6248-933D-FDBC0139FE8E}" type="presParOf" srcId="{B3CEE69E-63D0-3F4E-91E4-38E134A8F2EE}" destId="{2EC4EE3C-8E3B-6F41-8AA6-66DCE989EA9A}" srcOrd="0" destOrd="0" presId="urn:microsoft.com/office/officeart/2005/8/layout/vList5"/>
    <dgm:cxn modelId="{C72441CF-2F67-5645-9A75-2F37B05D5F70}" type="presParOf" srcId="{0ABF1C03-F0D5-CB42-9CAF-BC72F9BE8B0E}" destId="{04968897-85F8-8E41-944D-1FFC236B9CD4}" srcOrd="11" destOrd="0" presId="urn:microsoft.com/office/officeart/2005/8/layout/vList5"/>
    <dgm:cxn modelId="{022A3149-29AD-7946-94DA-F141994A3844}" type="presParOf" srcId="{0ABF1C03-F0D5-CB42-9CAF-BC72F9BE8B0E}" destId="{42123E70-F04E-E04E-B15A-B5299F9DBCBF}" srcOrd="12" destOrd="0" presId="urn:microsoft.com/office/officeart/2005/8/layout/vList5"/>
    <dgm:cxn modelId="{4948405A-0813-4B45-9E4B-4FDAAA146B3F}" type="presParOf" srcId="{42123E70-F04E-E04E-B15A-B5299F9DBCBF}" destId="{2C1BD620-FEFC-D24D-BEF5-3E9557A447F7}" srcOrd="0" destOrd="0" presId="urn:microsoft.com/office/officeart/2005/8/layout/vList5"/>
    <dgm:cxn modelId="{9AED5C65-AE5D-BD4B-94B0-820CFAAAFBCF}" type="presParOf" srcId="{0ABF1C03-F0D5-CB42-9CAF-BC72F9BE8B0E}" destId="{27AEEADA-63D7-9044-9043-CE3CA3BA1EB7}" srcOrd="13" destOrd="0" presId="urn:microsoft.com/office/officeart/2005/8/layout/vList5"/>
    <dgm:cxn modelId="{CF66315D-588F-BB4F-BBAC-C84AECD0FEDE}" type="presParOf" srcId="{0ABF1C03-F0D5-CB42-9CAF-BC72F9BE8B0E}" destId="{54BC0BD5-8715-A448-B220-0CD70333341F}" srcOrd="14" destOrd="0" presId="urn:microsoft.com/office/officeart/2005/8/layout/vList5"/>
    <dgm:cxn modelId="{F8428906-455D-DB41-9DEF-43E76F4B9CEF}" type="presParOf" srcId="{54BC0BD5-8715-A448-B220-0CD70333341F}" destId="{3ACDD1A9-D72F-D744-91DA-5C1F8960D19D}" srcOrd="0" destOrd="0" presId="urn:microsoft.com/office/officeart/2005/8/layout/vList5"/>
    <dgm:cxn modelId="{78C181CE-192A-314E-8D07-B684349979DC}" type="presParOf" srcId="{0ABF1C03-F0D5-CB42-9CAF-BC72F9BE8B0E}" destId="{12034300-9D83-CC45-B0E9-4E6185D0F0E2}" srcOrd="15" destOrd="0" presId="urn:microsoft.com/office/officeart/2005/8/layout/vList5"/>
    <dgm:cxn modelId="{7049CE30-3298-9046-9F77-4402C8A9D31F}" type="presParOf" srcId="{0ABF1C03-F0D5-CB42-9CAF-BC72F9BE8B0E}" destId="{A267A7AA-28FF-8B43-ABE9-607C0EF12A8B}" srcOrd="16" destOrd="0" presId="urn:microsoft.com/office/officeart/2005/8/layout/vList5"/>
    <dgm:cxn modelId="{F1F20208-96C2-024D-9C6A-5EF3BBA894C6}" type="presParOf" srcId="{A267A7AA-28FF-8B43-ABE9-607C0EF12A8B}" destId="{92E2C75B-FFB5-014A-ABD8-26355D4E3482}" srcOrd="0" destOrd="0" presId="urn:microsoft.com/office/officeart/2005/8/layout/vList5"/>
    <dgm:cxn modelId="{217D0156-203F-064E-A804-3295B58F0A31}" type="presParOf" srcId="{0ABF1C03-F0D5-CB42-9CAF-BC72F9BE8B0E}" destId="{01BF575B-AC43-8F47-91AA-0C4AC9994CB7}" srcOrd="17" destOrd="0" presId="urn:microsoft.com/office/officeart/2005/8/layout/vList5"/>
    <dgm:cxn modelId="{D08B2402-B1C5-8944-9C3A-7FC1336E2FDD}" type="presParOf" srcId="{0ABF1C03-F0D5-CB42-9CAF-BC72F9BE8B0E}" destId="{5AB32449-C378-A34E-9C19-CFDB1F128CFA}" srcOrd="18" destOrd="0" presId="urn:microsoft.com/office/officeart/2005/8/layout/vList5"/>
    <dgm:cxn modelId="{36203E29-798F-604D-AB86-C724A5690000}" type="presParOf" srcId="{5AB32449-C378-A34E-9C19-CFDB1F128CFA}" destId="{FD14174B-B78D-B54D-B8D8-AF920DB0C184}" srcOrd="0" destOrd="0" presId="urn:microsoft.com/office/officeart/2005/8/layout/vList5"/>
    <dgm:cxn modelId="{D9B9709C-444C-D345-9989-7C10303DF13D}" type="presParOf" srcId="{0ABF1C03-F0D5-CB42-9CAF-BC72F9BE8B0E}" destId="{9B38E45A-BA3C-E14C-8114-FA7AE7EE5483}" srcOrd="19" destOrd="0" presId="urn:microsoft.com/office/officeart/2005/8/layout/vList5"/>
    <dgm:cxn modelId="{EFED1328-88CA-124A-B4EC-DD74B59B7C9C}" type="presParOf" srcId="{0ABF1C03-F0D5-CB42-9CAF-BC72F9BE8B0E}" destId="{C4006B5E-8647-D54B-B7C4-DCE916BAA4FD}" srcOrd="20" destOrd="0" presId="urn:microsoft.com/office/officeart/2005/8/layout/vList5"/>
    <dgm:cxn modelId="{0282CA30-7516-5646-940F-118C405A0E05}" type="presParOf" srcId="{C4006B5E-8647-D54B-B7C4-DCE916BAA4FD}" destId="{C9D749AA-24BB-B34B-9A9E-99B2F0201020}" srcOrd="0" destOrd="0" presId="urn:microsoft.com/office/officeart/2005/8/layout/vList5"/>
    <dgm:cxn modelId="{2540849B-A2FE-874B-9768-5DF3C5CBA9F9}" type="presParOf" srcId="{0ABF1C03-F0D5-CB42-9CAF-BC72F9BE8B0E}" destId="{855A4E47-2969-F044-8387-9A472ACF5349}" srcOrd="21" destOrd="0" presId="urn:microsoft.com/office/officeart/2005/8/layout/vList5"/>
    <dgm:cxn modelId="{FE3832DD-9083-C945-8D03-FC637706B17F}" type="presParOf" srcId="{0ABF1C03-F0D5-CB42-9CAF-BC72F9BE8B0E}" destId="{6033027F-0CF0-A64D-B785-BED62E6B9DCC}" srcOrd="22" destOrd="0" presId="urn:microsoft.com/office/officeart/2005/8/layout/vList5"/>
    <dgm:cxn modelId="{B9E9E99C-02FA-BD4F-843A-FA7E13538698}" type="presParOf" srcId="{6033027F-0CF0-A64D-B785-BED62E6B9DCC}" destId="{C1DC7D43-C757-9941-B42B-85B367159EDA}"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C455B9-5F9F-8946-A453-A32641A28780}"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5D539EFB-442E-C84D-8B73-9A9617AEDA4C}">
      <dgm:prSet/>
      <dgm:spPr/>
      <dgm:t>
        <a:bodyPr/>
        <a:lstStyle/>
        <a:p>
          <a:r>
            <a:rPr lang="pt-BR" i="1" dirty="0">
              <a:solidFill>
                <a:schemeClr val="tx2"/>
              </a:solidFill>
            </a:rPr>
            <a:t>1st first</a:t>
          </a:r>
          <a:endParaRPr lang="pt-BR" dirty="0">
            <a:solidFill>
              <a:schemeClr val="tx2"/>
            </a:solidFill>
          </a:endParaRPr>
        </a:p>
      </dgm:t>
    </dgm:pt>
    <dgm:pt modelId="{FB66820D-B518-4146-828D-662C3D477831}" type="parTrans" cxnId="{A219FCDC-73D3-4546-9609-E3F38BB36B19}">
      <dgm:prSet/>
      <dgm:spPr/>
      <dgm:t>
        <a:bodyPr/>
        <a:lstStyle/>
        <a:p>
          <a:endParaRPr lang="pt-BR">
            <a:solidFill>
              <a:schemeClr val="tx2"/>
            </a:solidFill>
          </a:endParaRPr>
        </a:p>
      </dgm:t>
    </dgm:pt>
    <dgm:pt modelId="{D6F179A7-35D6-924C-91B8-00A6F1EFA42A}" type="sibTrans" cxnId="{A219FCDC-73D3-4546-9609-E3F38BB36B19}">
      <dgm:prSet/>
      <dgm:spPr/>
      <dgm:t>
        <a:bodyPr/>
        <a:lstStyle/>
        <a:p>
          <a:endParaRPr lang="pt-BR">
            <a:solidFill>
              <a:schemeClr val="tx2"/>
            </a:solidFill>
          </a:endParaRPr>
        </a:p>
      </dgm:t>
    </dgm:pt>
    <dgm:pt modelId="{C923B16D-55E0-D54E-87C2-2C8F83FE944C}">
      <dgm:prSet/>
      <dgm:spPr/>
      <dgm:t>
        <a:bodyPr/>
        <a:lstStyle/>
        <a:p>
          <a:r>
            <a:rPr lang="pt-BR" i="1" dirty="0">
              <a:solidFill>
                <a:schemeClr val="tx2"/>
              </a:solidFill>
            </a:rPr>
            <a:t>2nd second</a:t>
          </a:r>
          <a:endParaRPr lang="pt-BR" dirty="0">
            <a:solidFill>
              <a:schemeClr val="tx2"/>
            </a:solidFill>
          </a:endParaRPr>
        </a:p>
      </dgm:t>
    </dgm:pt>
    <dgm:pt modelId="{A1A006C2-9A33-7449-8994-D47F6B13AD12}" type="parTrans" cxnId="{F78F8E69-0B20-4A40-B14C-9CEC2B14E021}">
      <dgm:prSet/>
      <dgm:spPr/>
      <dgm:t>
        <a:bodyPr/>
        <a:lstStyle/>
        <a:p>
          <a:endParaRPr lang="pt-BR">
            <a:solidFill>
              <a:schemeClr val="tx2"/>
            </a:solidFill>
          </a:endParaRPr>
        </a:p>
      </dgm:t>
    </dgm:pt>
    <dgm:pt modelId="{2204F307-7D29-6F4B-8B62-EC17F52CD352}" type="sibTrans" cxnId="{F78F8E69-0B20-4A40-B14C-9CEC2B14E021}">
      <dgm:prSet/>
      <dgm:spPr/>
      <dgm:t>
        <a:bodyPr/>
        <a:lstStyle/>
        <a:p>
          <a:endParaRPr lang="pt-BR">
            <a:solidFill>
              <a:schemeClr val="tx2"/>
            </a:solidFill>
          </a:endParaRPr>
        </a:p>
      </dgm:t>
    </dgm:pt>
    <dgm:pt modelId="{6904790E-77F7-B441-962A-23FFAFFD8116}">
      <dgm:prSet/>
      <dgm:spPr/>
      <dgm:t>
        <a:bodyPr/>
        <a:lstStyle/>
        <a:p>
          <a:r>
            <a:rPr lang="pt-BR" i="1" dirty="0">
              <a:solidFill>
                <a:schemeClr val="tx2"/>
              </a:solidFill>
            </a:rPr>
            <a:t>3rd third</a:t>
          </a:r>
          <a:endParaRPr lang="pt-BR" dirty="0">
            <a:solidFill>
              <a:schemeClr val="tx2"/>
            </a:solidFill>
          </a:endParaRPr>
        </a:p>
      </dgm:t>
    </dgm:pt>
    <dgm:pt modelId="{D5C18DA2-508B-7544-8B26-B7F26526D1DD}" type="parTrans" cxnId="{871B0CF5-FBFD-6642-836C-7B2C0BB212BA}">
      <dgm:prSet/>
      <dgm:spPr/>
      <dgm:t>
        <a:bodyPr/>
        <a:lstStyle/>
        <a:p>
          <a:endParaRPr lang="pt-BR">
            <a:solidFill>
              <a:schemeClr val="tx2"/>
            </a:solidFill>
          </a:endParaRPr>
        </a:p>
      </dgm:t>
    </dgm:pt>
    <dgm:pt modelId="{831E52FB-2B21-9143-8157-1EC28CAF7080}" type="sibTrans" cxnId="{871B0CF5-FBFD-6642-836C-7B2C0BB212BA}">
      <dgm:prSet/>
      <dgm:spPr/>
      <dgm:t>
        <a:bodyPr/>
        <a:lstStyle/>
        <a:p>
          <a:endParaRPr lang="pt-BR">
            <a:solidFill>
              <a:schemeClr val="tx2"/>
            </a:solidFill>
          </a:endParaRPr>
        </a:p>
      </dgm:t>
    </dgm:pt>
    <dgm:pt modelId="{A9847D8E-2BEA-9E47-8392-72B81F3B1E2B}">
      <dgm:prSet/>
      <dgm:spPr/>
      <dgm:t>
        <a:bodyPr/>
        <a:lstStyle/>
        <a:p>
          <a:r>
            <a:rPr lang="pt-BR" i="1" dirty="0">
              <a:solidFill>
                <a:schemeClr val="tx2"/>
              </a:solidFill>
            </a:rPr>
            <a:t>4th fourth</a:t>
          </a:r>
          <a:endParaRPr lang="pt-BR" dirty="0">
            <a:solidFill>
              <a:schemeClr val="tx2"/>
            </a:solidFill>
          </a:endParaRPr>
        </a:p>
      </dgm:t>
    </dgm:pt>
    <dgm:pt modelId="{CFDD3B18-7E9B-2F45-A3DF-24B862FD4553}" type="parTrans" cxnId="{C8C8D820-A832-1B4C-A249-A3626D33F692}">
      <dgm:prSet/>
      <dgm:spPr/>
      <dgm:t>
        <a:bodyPr/>
        <a:lstStyle/>
        <a:p>
          <a:endParaRPr lang="pt-BR">
            <a:solidFill>
              <a:schemeClr val="tx2"/>
            </a:solidFill>
          </a:endParaRPr>
        </a:p>
      </dgm:t>
    </dgm:pt>
    <dgm:pt modelId="{C62E71D7-7C3D-0742-B5B0-DDC7046CB939}" type="sibTrans" cxnId="{C8C8D820-A832-1B4C-A249-A3626D33F692}">
      <dgm:prSet/>
      <dgm:spPr/>
      <dgm:t>
        <a:bodyPr/>
        <a:lstStyle/>
        <a:p>
          <a:endParaRPr lang="pt-BR">
            <a:solidFill>
              <a:schemeClr val="tx2"/>
            </a:solidFill>
          </a:endParaRPr>
        </a:p>
      </dgm:t>
    </dgm:pt>
    <dgm:pt modelId="{6E9EF48F-2BA9-0B49-A9EF-AF7D7BB6B28E}">
      <dgm:prSet/>
      <dgm:spPr/>
      <dgm:t>
        <a:bodyPr/>
        <a:lstStyle/>
        <a:p>
          <a:r>
            <a:rPr lang="pt-BR" i="1">
              <a:solidFill>
                <a:schemeClr val="tx2"/>
              </a:solidFill>
            </a:rPr>
            <a:t>5th fifth</a:t>
          </a:r>
          <a:endParaRPr lang="pt-BR">
            <a:solidFill>
              <a:schemeClr val="tx2"/>
            </a:solidFill>
          </a:endParaRPr>
        </a:p>
      </dgm:t>
    </dgm:pt>
    <dgm:pt modelId="{9D07F627-F828-1642-AF8B-155A032F809F}" type="parTrans" cxnId="{9858B1F9-AC4B-AD48-8465-9A37AFE6C035}">
      <dgm:prSet/>
      <dgm:spPr/>
      <dgm:t>
        <a:bodyPr/>
        <a:lstStyle/>
        <a:p>
          <a:endParaRPr lang="pt-BR">
            <a:solidFill>
              <a:schemeClr val="tx2"/>
            </a:solidFill>
          </a:endParaRPr>
        </a:p>
      </dgm:t>
    </dgm:pt>
    <dgm:pt modelId="{AC1C7074-44D2-684B-9CA0-BAC16887EC53}" type="sibTrans" cxnId="{9858B1F9-AC4B-AD48-8465-9A37AFE6C035}">
      <dgm:prSet/>
      <dgm:spPr/>
      <dgm:t>
        <a:bodyPr/>
        <a:lstStyle/>
        <a:p>
          <a:endParaRPr lang="pt-BR">
            <a:solidFill>
              <a:schemeClr val="tx2"/>
            </a:solidFill>
          </a:endParaRPr>
        </a:p>
      </dgm:t>
    </dgm:pt>
    <dgm:pt modelId="{481ADB08-612A-EA47-BA25-0BFBE2256FA8}">
      <dgm:prSet/>
      <dgm:spPr/>
      <dgm:t>
        <a:bodyPr/>
        <a:lstStyle/>
        <a:p>
          <a:r>
            <a:rPr lang="pt-BR" i="1">
              <a:solidFill>
                <a:schemeClr val="tx2"/>
              </a:solidFill>
            </a:rPr>
            <a:t>6th sixth</a:t>
          </a:r>
          <a:endParaRPr lang="pt-BR">
            <a:solidFill>
              <a:schemeClr val="tx2"/>
            </a:solidFill>
          </a:endParaRPr>
        </a:p>
      </dgm:t>
    </dgm:pt>
    <dgm:pt modelId="{D4128D7B-52E0-C84B-81D2-53E2F92DA92F}" type="parTrans" cxnId="{197B2EE0-08F5-294B-A8E7-672C77F02BB6}">
      <dgm:prSet/>
      <dgm:spPr/>
      <dgm:t>
        <a:bodyPr/>
        <a:lstStyle/>
        <a:p>
          <a:endParaRPr lang="pt-BR">
            <a:solidFill>
              <a:schemeClr val="tx2"/>
            </a:solidFill>
          </a:endParaRPr>
        </a:p>
      </dgm:t>
    </dgm:pt>
    <dgm:pt modelId="{5FDDBD07-FE6A-514B-AA0B-C502AF4E6D0B}" type="sibTrans" cxnId="{197B2EE0-08F5-294B-A8E7-672C77F02BB6}">
      <dgm:prSet/>
      <dgm:spPr/>
      <dgm:t>
        <a:bodyPr/>
        <a:lstStyle/>
        <a:p>
          <a:endParaRPr lang="pt-BR">
            <a:solidFill>
              <a:schemeClr val="tx2"/>
            </a:solidFill>
          </a:endParaRPr>
        </a:p>
      </dgm:t>
    </dgm:pt>
    <dgm:pt modelId="{E31163D5-F206-984F-885F-72FE77276051}">
      <dgm:prSet/>
      <dgm:spPr/>
      <dgm:t>
        <a:bodyPr/>
        <a:lstStyle/>
        <a:p>
          <a:r>
            <a:rPr lang="pt-BR" i="1">
              <a:solidFill>
                <a:schemeClr val="tx2"/>
              </a:solidFill>
            </a:rPr>
            <a:t>7th seventh</a:t>
          </a:r>
          <a:endParaRPr lang="pt-BR">
            <a:solidFill>
              <a:schemeClr val="tx2"/>
            </a:solidFill>
          </a:endParaRPr>
        </a:p>
      </dgm:t>
    </dgm:pt>
    <dgm:pt modelId="{293ABD67-5019-0540-B089-0D4B820B2E91}" type="parTrans" cxnId="{1A059193-535F-8849-A266-D9D5D91DA4A5}">
      <dgm:prSet/>
      <dgm:spPr/>
      <dgm:t>
        <a:bodyPr/>
        <a:lstStyle/>
        <a:p>
          <a:endParaRPr lang="pt-BR">
            <a:solidFill>
              <a:schemeClr val="tx2"/>
            </a:solidFill>
          </a:endParaRPr>
        </a:p>
      </dgm:t>
    </dgm:pt>
    <dgm:pt modelId="{B88CC2B7-5D5C-4C44-8EE5-6F5B873B3488}" type="sibTrans" cxnId="{1A059193-535F-8849-A266-D9D5D91DA4A5}">
      <dgm:prSet/>
      <dgm:spPr/>
      <dgm:t>
        <a:bodyPr/>
        <a:lstStyle/>
        <a:p>
          <a:endParaRPr lang="pt-BR">
            <a:solidFill>
              <a:schemeClr val="tx2"/>
            </a:solidFill>
          </a:endParaRPr>
        </a:p>
      </dgm:t>
    </dgm:pt>
    <dgm:pt modelId="{C0111902-6A25-2A4A-8053-E2F1102C0E46}">
      <dgm:prSet/>
      <dgm:spPr/>
      <dgm:t>
        <a:bodyPr/>
        <a:lstStyle/>
        <a:p>
          <a:r>
            <a:rPr lang="pt-BR" i="1">
              <a:solidFill>
                <a:schemeClr val="tx2"/>
              </a:solidFill>
            </a:rPr>
            <a:t>8th eighth</a:t>
          </a:r>
          <a:endParaRPr lang="pt-BR">
            <a:solidFill>
              <a:schemeClr val="tx2"/>
            </a:solidFill>
          </a:endParaRPr>
        </a:p>
      </dgm:t>
    </dgm:pt>
    <dgm:pt modelId="{73977D69-ECE3-0E4B-AE61-B76BAA8445EC}" type="parTrans" cxnId="{5F03BB5D-0FFE-1247-927F-51A252099E28}">
      <dgm:prSet/>
      <dgm:spPr/>
      <dgm:t>
        <a:bodyPr/>
        <a:lstStyle/>
        <a:p>
          <a:endParaRPr lang="pt-BR">
            <a:solidFill>
              <a:schemeClr val="tx2"/>
            </a:solidFill>
          </a:endParaRPr>
        </a:p>
      </dgm:t>
    </dgm:pt>
    <dgm:pt modelId="{17EEB98B-D87F-E440-AF3D-5CBBB64C0181}" type="sibTrans" cxnId="{5F03BB5D-0FFE-1247-927F-51A252099E28}">
      <dgm:prSet/>
      <dgm:spPr/>
      <dgm:t>
        <a:bodyPr/>
        <a:lstStyle/>
        <a:p>
          <a:endParaRPr lang="pt-BR">
            <a:solidFill>
              <a:schemeClr val="tx2"/>
            </a:solidFill>
          </a:endParaRPr>
        </a:p>
      </dgm:t>
    </dgm:pt>
    <dgm:pt modelId="{E087745A-9286-AB42-BD5A-FD52CF626A24}">
      <dgm:prSet/>
      <dgm:spPr/>
      <dgm:t>
        <a:bodyPr/>
        <a:lstStyle/>
        <a:p>
          <a:r>
            <a:rPr lang="pt-BR" i="1">
              <a:solidFill>
                <a:schemeClr val="tx2"/>
              </a:solidFill>
            </a:rPr>
            <a:t>9th ninth</a:t>
          </a:r>
          <a:endParaRPr lang="pt-BR">
            <a:solidFill>
              <a:schemeClr val="tx2"/>
            </a:solidFill>
          </a:endParaRPr>
        </a:p>
      </dgm:t>
    </dgm:pt>
    <dgm:pt modelId="{55F11A11-D6E9-6A4E-B472-5B9AA353E70F}" type="parTrans" cxnId="{0F81C817-B1BD-0942-9480-58D91D6469B5}">
      <dgm:prSet/>
      <dgm:spPr/>
      <dgm:t>
        <a:bodyPr/>
        <a:lstStyle/>
        <a:p>
          <a:endParaRPr lang="pt-BR">
            <a:solidFill>
              <a:schemeClr val="tx2"/>
            </a:solidFill>
          </a:endParaRPr>
        </a:p>
      </dgm:t>
    </dgm:pt>
    <dgm:pt modelId="{803866E3-A07B-CD43-9B1C-25FA209D5280}" type="sibTrans" cxnId="{0F81C817-B1BD-0942-9480-58D91D6469B5}">
      <dgm:prSet/>
      <dgm:spPr/>
      <dgm:t>
        <a:bodyPr/>
        <a:lstStyle/>
        <a:p>
          <a:endParaRPr lang="pt-BR">
            <a:solidFill>
              <a:schemeClr val="tx2"/>
            </a:solidFill>
          </a:endParaRPr>
        </a:p>
      </dgm:t>
    </dgm:pt>
    <dgm:pt modelId="{A8861D93-A9A4-1A42-A665-F48BA23AC74F}">
      <dgm:prSet/>
      <dgm:spPr/>
      <dgm:t>
        <a:bodyPr/>
        <a:lstStyle/>
        <a:p>
          <a:r>
            <a:rPr lang="pt-BR" i="1">
              <a:solidFill>
                <a:schemeClr val="tx2"/>
              </a:solidFill>
            </a:rPr>
            <a:t>10th tenth</a:t>
          </a:r>
          <a:endParaRPr lang="pt-BR">
            <a:solidFill>
              <a:schemeClr val="tx2"/>
            </a:solidFill>
          </a:endParaRPr>
        </a:p>
      </dgm:t>
    </dgm:pt>
    <dgm:pt modelId="{B5814E4F-F0D1-A54D-8777-41A828DF320A}" type="parTrans" cxnId="{F88A97E1-EFE4-8445-8414-DC6F1051A0CC}">
      <dgm:prSet/>
      <dgm:spPr/>
      <dgm:t>
        <a:bodyPr/>
        <a:lstStyle/>
        <a:p>
          <a:endParaRPr lang="pt-BR">
            <a:solidFill>
              <a:schemeClr val="tx2"/>
            </a:solidFill>
          </a:endParaRPr>
        </a:p>
      </dgm:t>
    </dgm:pt>
    <dgm:pt modelId="{4102A858-2744-8748-A2C2-6FBBD4F52377}" type="sibTrans" cxnId="{F88A97E1-EFE4-8445-8414-DC6F1051A0CC}">
      <dgm:prSet/>
      <dgm:spPr/>
      <dgm:t>
        <a:bodyPr/>
        <a:lstStyle/>
        <a:p>
          <a:endParaRPr lang="pt-BR">
            <a:solidFill>
              <a:schemeClr val="tx2"/>
            </a:solidFill>
          </a:endParaRPr>
        </a:p>
      </dgm:t>
    </dgm:pt>
    <dgm:pt modelId="{44A3AFB2-C446-9347-855F-32EF08987251}" type="pres">
      <dgm:prSet presAssocID="{CDC455B9-5F9F-8946-A453-A32641A28780}" presName="Name0" presStyleCnt="0">
        <dgm:presLayoutVars>
          <dgm:dir/>
          <dgm:animLvl val="lvl"/>
          <dgm:resizeHandles val="exact"/>
        </dgm:presLayoutVars>
      </dgm:prSet>
      <dgm:spPr/>
    </dgm:pt>
    <dgm:pt modelId="{FB8ED111-A2E6-F84E-90BD-5E490F237228}" type="pres">
      <dgm:prSet presAssocID="{5D539EFB-442E-C84D-8B73-9A9617AEDA4C}" presName="linNode" presStyleCnt="0"/>
      <dgm:spPr/>
    </dgm:pt>
    <dgm:pt modelId="{5C3B0A02-29EE-4E4A-8D4B-E227638139BC}" type="pres">
      <dgm:prSet presAssocID="{5D539EFB-442E-C84D-8B73-9A9617AEDA4C}" presName="parentText" presStyleLbl="node1" presStyleIdx="0" presStyleCnt="10">
        <dgm:presLayoutVars>
          <dgm:chMax val="1"/>
          <dgm:bulletEnabled val="1"/>
        </dgm:presLayoutVars>
      </dgm:prSet>
      <dgm:spPr/>
    </dgm:pt>
    <dgm:pt modelId="{A4078A9D-CCF0-F241-8D4C-2188C337FFFE}" type="pres">
      <dgm:prSet presAssocID="{D6F179A7-35D6-924C-91B8-00A6F1EFA42A}" presName="sp" presStyleCnt="0"/>
      <dgm:spPr/>
    </dgm:pt>
    <dgm:pt modelId="{A7D15A91-3F9A-4944-A6ED-C95B2288F081}" type="pres">
      <dgm:prSet presAssocID="{C923B16D-55E0-D54E-87C2-2C8F83FE944C}" presName="linNode" presStyleCnt="0"/>
      <dgm:spPr/>
    </dgm:pt>
    <dgm:pt modelId="{029FCD34-B0E7-A14C-8F21-CFC1DF8ED19D}" type="pres">
      <dgm:prSet presAssocID="{C923B16D-55E0-D54E-87C2-2C8F83FE944C}" presName="parentText" presStyleLbl="node1" presStyleIdx="1" presStyleCnt="10">
        <dgm:presLayoutVars>
          <dgm:chMax val="1"/>
          <dgm:bulletEnabled val="1"/>
        </dgm:presLayoutVars>
      </dgm:prSet>
      <dgm:spPr/>
    </dgm:pt>
    <dgm:pt modelId="{DCA2129A-5522-BD4E-8C4A-587AABDC72BC}" type="pres">
      <dgm:prSet presAssocID="{2204F307-7D29-6F4B-8B62-EC17F52CD352}" presName="sp" presStyleCnt="0"/>
      <dgm:spPr/>
    </dgm:pt>
    <dgm:pt modelId="{970926BE-29CB-C340-945E-32F123EA4CCF}" type="pres">
      <dgm:prSet presAssocID="{6904790E-77F7-B441-962A-23FFAFFD8116}" presName="linNode" presStyleCnt="0"/>
      <dgm:spPr/>
    </dgm:pt>
    <dgm:pt modelId="{C4C67376-A5D3-0A4A-B8C8-9455FBB0C89A}" type="pres">
      <dgm:prSet presAssocID="{6904790E-77F7-B441-962A-23FFAFFD8116}" presName="parentText" presStyleLbl="node1" presStyleIdx="2" presStyleCnt="10">
        <dgm:presLayoutVars>
          <dgm:chMax val="1"/>
          <dgm:bulletEnabled val="1"/>
        </dgm:presLayoutVars>
      </dgm:prSet>
      <dgm:spPr/>
    </dgm:pt>
    <dgm:pt modelId="{A3F34591-746D-FE43-BD7D-455D785FFDD6}" type="pres">
      <dgm:prSet presAssocID="{831E52FB-2B21-9143-8157-1EC28CAF7080}" presName="sp" presStyleCnt="0"/>
      <dgm:spPr/>
    </dgm:pt>
    <dgm:pt modelId="{145BD075-777D-7540-9FCE-72C474F5035B}" type="pres">
      <dgm:prSet presAssocID="{A9847D8E-2BEA-9E47-8392-72B81F3B1E2B}" presName="linNode" presStyleCnt="0"/>
      <dgm:spPr/>
    </dgm:pt>
    <dgm:pt modelId="{4D500F13-9703-0549-96C8-840E96F12715}" type="pres">
      <dgm:prSet presAssocID="{A9847D8E-2BEA-9E47-8392-72B81F3B1E2B}" presName="parentText" presStyleLbl="node1" presStyleIdx="3" presStyleCnt="10">
        <dgm:presLayoutVars>
          <dgm:chMax val="1"/>
          <dgm:bulletEnabled val="1"/>
        </dgm:presLayoutVars>
      </dgm:prSet>
      <dgm:spPr/>
    </dgm:pt>
    <dgm:pt modelId="{AC00A53D-D198-9946-9D48-7B9BA76822B7}" type="pres">
      <dgm:prSet presAssocID="{C62E71D7-7C3D-0742-B5B0-DDC7046CB939}" presName="sp" presStyleCnt="0"/>
      <dgm:spPr/>
    </dgm:pt>
    <dgm:pt modelId="{A81E233D-DB6A-C54B-A762-8B1080CEABFD}" type="pres">
      <dgm:prSet presAssocID="{6E9EF48F-2BA9-0B49-A9EF-AF7D7BB6B28E}" presName="linNode" presStyleCnt="0"/>
      <dgm:spPr/>
    </dgm:pt>
    <dgm:pt modelId="{F5019CA8-E40F-F14A-B805-16D13F02BD35}" type="pres">
      <dgm:prSet presAssocID="{6E9EF48F-2BA9-0B49-A9EF-AF7D7BB6B28E}" presName="parentText" presStyleLbl="node1" presStyleIdx="4" presStyleCnt="10">
        <dgm:presLayoutVars>
          <dgm:chMax val="1"/>
          <dgm:bulletEnabled val="1"/>
        </dgm:presLayoutVars>
      </dgm:prSet>
      <dgm:spPr/>
    </dgm:pt>
    <dgm:pt modelId="{DA96BB8C-B3AE-0E48-90AB-6DB024D2588E}" type="pres">
      <dgm:prSet presAssocID="{AC1C7074-44D2-684B-9CA0-BAC16887EC53}" presName="sp" presStyleCnt="0"/>
      <dgm:spPr/>
    </dgm:pt>
    <dgm:pt modelId="{C6689BD3-0DAC-064D-BB87-3E6C817E0A88}" type="pres">
      <dgm:prSet presAssocID="{481ADB08-612A-EA47-BA25-0BFBE2256FA8}" presName="linNode" presStyleCnt="0"/>
      <dgm:spPr/>
    </dgm:pt>
    <dgm:pt modelId="{A4B477CB-0146-5843-BF6F-37A34A43BA85}" type="pres">
      <dgm:prSet presAssocID="{481ADB08-612A-EA47-BA25-0BFBE2256FA8}" presName="parentText" presStyleLbl="node1" presStyleIdx="5" presStyleCnt="10">
        <dgm:presLayoutVars>
          <dgm:chMax val="1"/>
          <dgm:bulletEnabled val="1"/>
        </dgm:presLayoutVars>
      </dgm:prSet>
      <dgm:spPr/>
    </dgm:pt>
    <dgm:pt modelId="{46043CFC-C120-6A48-AC7E-20247D0AF14E}" type="pres">
      <dgm:prSet presAssocID="{5FDDBD07-FE6A-514B-AA0B-C502AF4E6D0B}" presName="sp" presStyleCnt="0"/>
      <dgm:spPr/>
    </dgm:pt>
    <dgm:pt modelId="{B4254D82-A30D-D44D-9593-00E7F37EA94A}" type="pres">
      <dgm:prSet presAssocID="{E31163D5-F206-984F-885F-72FE77276051}" presName="linNode" presStyleCnt="0"/>
      <dgm:spPr/>
    </dgm:pt>
    <dgm:pt modelId="{BEE940BC-697F-7C4E-9C79-22CC2C2FBABA}" type="pres">
      <dgm:prSet presAssocID="{E31163D5-F206-984F-885F-72FE77276051}" presName="parentText" presStyleLbl="node1" presStyleIdx="6" presStyleCnt="10">
        <dgm:presLayoutVars>
          <dgm:chMax val="1"/>
          <dgm:bulletEnabled val="1"/>
        </dgm:presLayoutVars>
      </dgm:prSet>
      <dgm:spPr/>
    </dgm:pt>
    <dgm:pt modelId="{48D83200-800D-7C46-8C40-797F421A47D9}" type="pres">
      <dgm:prSet presAssocID="{B88CC2B7-5D5C-4C44-8EE5-6F5B873B3488}" presName="sp" presStyleCnt="0"/>
      <dgm:spPr/>
    </dgm:pt>
    <dgm:pt modelId="{C3443AB6-AA9A-6A47-8CA2-FE293ED5E0FA}" type="pres">
      <dgm:prSet presAssocID="{C0111902-6A25-2A4A-8053-E2F1102C0E46}" presName="linNode" presStyleCnt="0"/>
      <dgm:spPr/>
    </dgm:pt>
    <dgm:pt modelId="{13591A75-789D-2446-9D57-F584CF465F65}" type="pres">
      <dgm:prSet presAssocID="{C0111902-6A25-2A4A-8053-E2F1102C0E46}" presName="parentText" presStyleLbl="node1" presStyleIdx="7" presStyleCnt="10">
        <dgm:presLayoutVars>
          <dgm:chMax val="1"/>
          <dgm:bulletEnabled val="1"/>
        </dgm:presLayoutVars>
      </dgm:prSet>
      <dgm:spPr/>
    </dgm:pt>
    <dgm:pt modelId="{8C30A855-A376-674A-8557-559E4F82C2C4}" type="pres">
      <dgm:prSet presAssocID="{17EEB98B-D87F-E440-AF3D-5CBBB64C0181}" presName="sp" presStyleCnt="0"/>
      <dgm:spPr/>
    </dgm:pt>
    <dgm:pt modelId="{23B1F405-06A2-E246-A738-9138DA2D5B99}" type="pres">
      <dgm:prSet presAssocID="{E087745A-9286-AB42-BD5A-FD52CF626A24}" presName="linNode" presStyleCnt="0"/>
      <dgm:spPr/>
    </dgm:pt>
    <dgm:pt modelId="{ADC8DCFD-E9E5-BB43-8226-6C4EAF92948A}" type="pres">
      <dgm:prSet presAssocID="{E087745A-9286-AB42-BD5A-FD52CF626A24}" presName="parentText" presStyleLbl="node1" presStyleIdx="8" presStyleCnt="10">
        <dgm:presLayoutVars>
          <dgm:chMax val="1"/>
          <dgm:bulletEnabled val="1"/>
        </dgm:presLayoutVars>
      </dgm:prSet>
      <dgm:spPr/>
    </dgm:pt>
    <dgm:pt modelId="{EF34D2BD-F3E5-1046-82E9-4648114F2603}" type="pres">
      <dgm:prSet presAssocID="{803866E3-A07B-CD43-9B1C-25FA209D5280}" presName="sp" presStyleCnt="0"/>
      <dgm:spPr/>
    </dgm:pt>
    <dgm:pt modelId="{742B992F-61C3-E54D-B931-9308CE21354B}" type="pres">
      <dgm:prSet presAssocID="{A8861D93-A9A4-1A42-A665-F48BA23AC74F}" presName="linNode" presStyleCnt="0"/>
      <dgm:spPr/>
    </dgm:pt>
    <dgm:pt modelId="{6898AE60-1CB9-0D4D-8BB2-7188648BDCBD}" type="pres">
      <dgm:prSet presAssocID="{A8861D93-A9A4-1A42-A665-F48BA23AC74F}" presName="parentText" presStyleLbl="node1" presStyleIdx="9" presStyleCnt="10">
        <dgm:presLayoutVars>
          <dgm:chMax val="1"/>
          <dgm:bulletEnabled val="1"/>
        </dgm:presLayoutVars>
      </dgm:prSet>
      <dgm:spPr/>
    </dgm:pt>
  </dgm:ptLst>
  <dgm:cxnLst>
    <dgm:cxn modelId="{9A492000-5458-F840-9AD4-46EF2CD58A5C}" type="presOf" srcId="{6E9EF48F-2BA9-0B49-A9EF-AF7D7BB6B28E}" destId="{F5019CA8-E40F-F14A-B805-16D13F02BD35}" srcOrd="0" destOrd="0" presId="urn:microsoft.com/office/officeart/2005/8/layout/vList5"/>
    <dgm:cxn modelId="{0F81C817-B1BD-0942-9480-58D91D6469B5}" srcId="{CDC455B9-5F9F-8946-A453-A32641A28780}" destId="{E087745A-9286-AB42-BD5A-FD52CF626A24}" srcOrd="8" destOrd="0" parTransId="{55F11A11-D6E9-6A4E-B472-5B9AA353E70F}" sibTransId="{803866E3-A07B-CD43-9B1C-25FA209D5280}"/>
    <dgm:cxn modelId="{EA7DB51A-DE24-614A-9FB0-D26228985027}" type="presOf" srcId="{C923B16D-55E0-D54E-87C2-2C8F83FE944C}" destId="{029FCD34-B0E7-A14C-8F21-CFC1DF8ED19D}" srcOrd="0" destOrd="0" presId="urn:microsoft.com/office/officeart/2005/8/layout/vList5"/>
    <dgm:cxn modelId="{8592381E-5895-2F4C-A33F-F72535ABB92A}" type="presOf" srcId="{481ADB08-612A-EA47-BA25-0BFBE2256FA8}" destId="{A4B477CB-0146-5843-BF6F-37A34A43BA85}" srcOrd="0" destOrd="0" presId="urn:microsoft.com/office/officeart/2005/8/layout/vList5"/>
    <dgm:cxn modelId="{C8C8D820-A832-1B4C-A249-A3626D33F692}" srcId="{CDC455B9-5F9F-8946-A453-A32641A28780}" destId="{A9847D8E-2BEA-9E47-8392-72B81F3B1E2B}" srcOrd="3" destOrd="0" parTransId="{CFDD3B18-7E9B-2F45-A3DF-24B862FD4553}" sibTransId="{C62E71D7-7C3D-0742-B5B0-DDC7046CB939}"/>
    <dgm:cxn modelId="{113C022F-4B7B-BD47-8021-8D09B764591B}" type="presOf" srcId="{6904790E-77F7-B441-962A-23FFAFFD8116}" destId="{C4C67376-A5D3-0A4A-B8C8-9455FBB0C89A}" srcOrd="0" destOrd="0" presId="urn:microsoft.com/office/officeart/2005/8/layout/vList5"/>
    <dgm:cxn modelId="{74B0C03E-8561-5D4E-90DD-473369F5CCD9}" type="presOf" srcId="{E31163D5-F206-984F-885F-72FE77276051}" destId="{BEE940BC-697F-7C4E-9C79-22CC2C2FBABA}" srcOrd="0" destOrd="0" presId="urn:microsoft.com/office/officeart/2005/8/layout/vList5"/>
    <dgm:cxn modelId="{BE159346-BFFD-1345-AB67-48C637E7D339}" type="presOf" srcId="{E087745A-9286-AB42-BD5A-FD52CF626A24}" destId="{ADC8DCFD-E9E5-BB43-8226-6C4EAF92948A}" srcOrd="0" destOrd="0" presId="urn:microsoft.com/office/officeart/2005/8/layout/vList5"/>
    <dgm:cxn modelId="{5D12AA54-F1E8-004E-B7F3-3558C21E6776}" type="presOf" srcId="{5D539EFB-442E-C84D-8B73-9A9617AEDA4C}" destId="{5C3B0A02-29EE-4E4A-8D4B-E227638139BC}" srcOrd="0" destOrd="0" presId="urn:microsoft.com/office/officeart/2005/8/layout/vList5"/>
    <dgm:cxn modelId="{5F03BB5D-0FFE-1247-927F-51A252099E28}" srcId="{CDC455B9-5F9F-8946-A453-A32641A28780}" destId="{C0111902-6A25-2A4A-8053-E2F1102C0E46}" srcOrd="7" destOrd="0" parTransId="{73977D69-ECE3-0E4B-AE61-B76BAA8445EC}" sibTransId="{17EEB98B-D87F-E440-AF3D-5CBBB64C0181}"/>
    <dgm:cxn modelId="{F78F8E69-0B20-4A40-B14C-9CEC2B14E021}" srcId="{CDC455B9-5F9F-8946-A453-A32641A28780}" destId="{C923B16D-55E0-D54E-87C2-2C8F83FE944C}" srcOrd="1" destOrd="0" parTransId="{A1A006C2-9A33-7449-8994-D47F6B13AD12}" sibTransId="{2204F307-7D29-6F4B-8B62-EC17F52CD352}"/>
    <dgm:cxn modelId="{F3520D7E-CA8D-244D-ABF7-761921163459}" type="presOf" srcId="{C0111902-6A25-2A4A-8053-E2F1102C0E46}" destId="{13591A75-789D-2446-9D57-F584CF465F65}" srcOrd="0" destOrd="0" presId="urn:microsoft.com/office/officeart/2005/8/layout/vList5"/>
    <dgm:cxn modelId="{1A059193-535F-8849-A266-D9D5D91DA4A5}" srcId="{CDC455B9-5F9F-8946-A453-A32641A28780}" destId="{E31163D5-F206-984F-885F-72FE77276051}" srcOrd="6" destOrd="0" parTransId="{293ABD67-5019-0540-B089-0D4B820B2E91}" sibTransId="{B88CC2B7-5D5C-4C44-8EE5-6F5B873B3488}"/>
    <dgm:cxn modelId="{61F38498-90F4-3F44-8C79-B5984CAFCA1B}" type="presOf" srcId="{CDC455B9-5F9F-8946-A453-A32641A28780}" destId="{44A3AFB2-C446-9347-855F-32EF08987251}" srcOrd="0" destOrd="0" presId="urn:microsoft.com/office/officeart/2005/8/layout/vList5"/>
    <dgm:cxn modelId="{5DACFDC8-4416-694A-B566-F10DFF3C66A8}" type="presOf" srcId="{A8861D93-A9A4-1A42-A665-F48BA23AC74F}" destId="{6898AE60-1CB9-0D4D-8BB2-7188648BDCBD}" srcOrd="0" destOrd="0" presId="urn:microsoft.com/office/officeart/2005/8/layout/vList5"/>
    <dgm:cxn modelId="{A219FCDC-73D3-4546-9609-E3F38BB36B19}" srcId="{CDC455B9-5F9F-8946-A453-A32641A28780}" destId="{5D539EFB-442E-C84D-8B73-9A9617AEDA4C}" srcOrd="0" destOrd="0" parTransId="{FB66820D-B518-4146-828D-662C3D477831}" sibTransId="{D6F179A7-35D6-924C-91B8-00A6F1EFA42A}"/>
    <dgm:cxn modelId="{197B2EE0-08F5-294B-A8E7-672C77F02BB6}" srcId="{CDC455B9-5F9F-8946-A453-A32641A28780}" destId="{481ADB08-612A-EA47-BA25-0BFBE2256FA8}" srcOrd="5" destOrd="0" parTransId="{D4128D7B-52E0-C84B-81D2-53E2F92DA92F}" sibTransId="{5FDDBD07-FE6A-514B-AA0B-C502AF4E6D0B}"/>
    <dgm:cxn modelId="{F88A97E1-EFE4-8445-8414-DC6F1051A0CC}" srcId="{CDC455B9-5F9F-8946-A453-A32641A28780}" destId="{A8861D93-A9A4-1A42-A665-F48BA23AC74F}" srcOrd="9" destOrd="0" parTransId="{B5814E4F-F0D1-A54D-8777-41A828DF320A}" sibTransId="{4102A858-2744-8748-A2C2-6FBBD4F52377}"/>
    <dgm:cxn modelId="{4950C6EC-B204-AB48-8213-728F775F6E30}" type="presOf" srcId="{A9847D8E-2BEA-9E47-8392-72B81F3B1E2B}" destId="{4D500F13-9703-0549-96C8-840E96F12715}" srcOrd="0" destOrd="0" presId="urn:microsoft.com/office/officeart/2005/8/layout/vList5"/>
    <dgm:cxn modelId="{871B0CF5-FBFD-6642-836C-7B2C0BB212BA}" srcId="{CDC455B9-5F9F-8946-A453-A32641A28780}" destId="{6904790E-77F7-B441-962A-23FFAFFD8116}" srcOrd="2" destOrd="0" parTransId="{D5C18DA2-508B-7544-8B26-B7F26526D1DD}" sibTransId="{831E52FB-2B21-9143-8157-1EC28CAF7080}"/>
    <dgm:cxn modelId="{9858B1F9-AC4B-AD48-8465-9A37AFE6C035}" srcId="{CDC455B9-5F9F-8946-A453-A32641A28780}" destId="{6E9EF48F-2BA9-0B49-A9EF-AF7D7BB6B28E}" srcOrd="4" destOrd="0" parTransId="{9D07F627-F828-1642-AF8B-155A032F809F}" sibTransId="{AC1C7074-44D2-684B-9CA0-BAC16887EC53}"/>
    <dgm:cxn modelId="{FCE7B987-14B1-3E41-AFF2-538AEB4AE9CF}" type="presParOf" srcId="{44A3AFB2-C446-9347-855F-32EF08987251}" destId="{FB8ED111-A2E6-F84E-90BD-5E490F237228}" srcOrd="0" destOrd="0" presId="urn:microsoft.com/office/officeart/2005/8/layout/vList5"/>
    <dgm:cxn modelId="{CFB6E1F5-6F73-ED4A-B548-B31233CE50DB}" type="presParOf" srcId="{FB8ED111-A2E6-F84E-90BD-5E490F237228}" destId="{5C3B0A02-29EE-4E4A-8D4B-E227638139BC}" srcOrd="0" destOrd="0" presId="urn:microsoft.com/office/officeart/2005/8/layout/vList5"/>
    <dgm:cxn modelId="{14981216-9D5E-8448-9AFA-073980D2FD11}" type="presParOf" srcId="{44A3AFB2-C446-9347-855F-32EF08987251}" destId="{A4078A9D-CCF0-F241-8D4C-2188C337FFFE}" srcOrd="1" destOrd="0" presId="urn:microsoft.com/office/officeart/2005/8/layout/vList5"/>
    <dgm:cxn modelId="{038312FC-4103-B14A-9635-6EEE0164495D}" type="presParOf" srcId="{44A3AFB2-C446-9347-855F-32EF08987251}" destId="{A7D15A91-3F9A-4944-A6ED-C95B2288F081}" srcOrd="2" destOrd="0" presId="urn:microsoft.com/office/officeart/2005/8/layout/vList5"/>
    <dgm:cxn modelId="{638EF2C0-98DC-0A49-9321-BA46D5D94DD0}" type="presParOf" srcId="{A7D15A91-3F9A-4944-A6ED-C95B2288F081}" destId="{029FCD34-B0E7-A14C-8F21-CFC1DF8ED19D}" srcOrd="0" destOrd="0" presId="urn:microsoft.com/office/officeart/2005/8/layout/vList5"/>
    <dgm:cxn modelId="{F7C834D2-A6A1-C647-84D8-185E317DB5F8}" type="presParOf" srcId="{44A3AFB2-C446-9347-855F-32EF08987251}" destId="{DCA2129A-5522-BD4E-8C4A-587AABDC72BC}" srcOrd="3" destOrd="0" presId="urn:microsoft.com/office/officeart/2005/8/layout/vList5"/>
    <dgm:cxn modelId="{37D894E3-9035-A442-AC32-F8DE858B2323}" type="presParOf" srcId="{44A3AFB2-C446-9347-855F-32EF08987251}" destId="{970926BE-29CB-C340-945E-32F123EA4CCF}" srcOrd="4" destOrd="0" presId="urn:microsoft.com/office/officeart/2005/8/layout/vList5"/>
    <dgm:cxn modelId="{DCBA06A7-E28F-7E4A-BC86-2887B296E85E}" type="presParOf" srcId="{970926BE-29CB-C340-945E-32F123EA4CCF}" destId="{C4C67376-A5D3-0A4A-B8C8-9455FBB0C89A}" srcOrd="0" destOrd="0" presId="urn:microsoft.com/office/officeart/2005/8/layout/vList5"/>
    <dgm:cxn modelId="{40884CC1-3162-4542-859D-1FCE097CD7B7}" type="presParOf" srcId="{44A3AFB2-C446-9347-855F-32EF08987251}" destId="{A3F34591-746D-FE43-BD7D-455D785FFDD6}" srcOrd="5" destOrd="0" presId="urn:microsoft.com/office/officeart/2005/8/layout/vList5"/>
    <dgm:cxn modelId="{190CCE1A-0F7D-184B-81A1-06D0C5C14549}" type="presParOf" srcId="{44A3AFB2-C446-9347-855F-32EF08987251}" destId="{145BD075-777D-7540-9FCE-72C474F5035B}" srcOrd="6" destOrd="0" presId="urn:microsoft.com/office/officeart/2005/8/layout/vList5"/>
    <dgm:cxn modelId="{85B23380-6A3F-8B40-9DA1-25B319470A1F}" type="presParOf" srcId="{145BD075-777D-7540-9FCE-72C474F5035B}" destId="{4D500F13-9703-0549-96C8-840E96F12715}" srcOrd="0" destOrd="0" presId="urn:microsoft.com/office/officeart/2005/8/layout/vList5"/>
    <dgm:cxn modelId="{2C5557F7-AA25-274A-A812-558013606A22}" type="presParOf" srcId="{44A3AFB2-C446-9347-855F-32EF08987251}" destId="{AC00A53D-D198-9946-9D48-7B9BA76822B7}" srcOrd="7" destOrd="0" presId="urn:microsoft.com/office/officeart/2005/8/layout/vList5"/>
    <dgm:cxn modelId="{648991E4-0B0E-7944-91A9-F15ECA472F92}" type="presParOf" srcId="{44A3AFB2-C446-9347-855F-32EF08987251}" destId="{A81E233D-DB6A-C54B-A762-8B1080CEABFD}" srcOrd="8" destOrd="0" presId="urn:microsoft.com/office/officeart/2005/8/layout/vList5"/>
    <dgm:cxn modelId="{1AAC8DB8-C792-A04B-BC2C-320EF68E33F5}" type="presParOf" srcId="{A81E233D-DB6A-C54B-A762-8B1080CEABFD}" destId="{F5019CA8-E40F-F14A-B805-16D13F02BD35}" srcOrd="0" destOrd="0" presId="urn:microsoft.com/office/officeart/2005/8/layout/vList5"/>
    <dgm:cxn modelId="{C549DCA5-C5BC-ED42-A6D9-C7700DA941C7}" type="presParOf" srcId="{44A3AFB2-C446-9347-855F-32EF08987251}" destId="{DA96BB8C-B3AE-0E48-90AB-6DB024D2588E}" srcOrd="9" destOrd="0" presId="urn:microsoft.com/office/officeart/2005/8/layout/vList5"/>
    <dgm:cxn modelId="{309652C3-E35C-7F46-934D-B848AC2400B4}" type="presParOf" srcId="{44A3AFB2-C446-9347-855F-32EF08987251}" destId="{C6689BD3-0DAC-064D-BB87-3E6C817E0A88}" srcOrd="10" destOrd="0" presId="urn:microsoft.com/office/officeart/2005/8/layout/vList5"/>
    <dgm:cxn modelId="{8F9B1CF8-0B96-A047-8585-3709214DEECF}" type="presParOf" srcId="{C6689BD3-0DAC-064D-BB87-3E6C817E0A88}" destId="{A4B477CB-0146-5843-BF6F-37A34A43BA85}" srcOrd="0" destOrd="0" presId="urn:microsoft.com/office/officeart/2005/8/layout/vList5"/>
    <dgm:cxn modelId="{9261B4B4-C339-5A44-85D4-E6CAA4F17C29}" type="presParOf" srcId="{44A3AFB2-C446-9347-855F-32EF08987251}" destId="{46043CFC-C120-6A48-AC7E-20247D0AF14E}" srcOrd="11" destOrd="0" presId="urn:microsoft.com/office/officeart/2005/8/layout/vList5"/>
    <dgm:cxn modelId="{07E4A6C8-6F66-DA42-B327-638C0F41E27D}" type="presParOf" srcId="{44A3AFB2-C446-9347-855F-32EF08987251}" destId="{B4254D82-A30D-D44D-9593-00E7F37EA94A}" srcOrd="12" destOrd="0" presId="urn:microsoft.com/office/officeart/2005/8/layout/vList5"/>
    <dgm:cxn modelId="{96FD5ED5-1738-E342-8895-59570DD23457}" type="presParOf" srcId="{B4254D82-A30D-D44D-9593-00E7F37EA94A}" destId="{BEE940BC-697F-7C4E-9C79-22CC2C2FBABA}" srcOrd="0" destOrd="0" presId="urn:microsoft.com/office/officeart/2005/8/layout/vList5"/>
    <dgm:cxn modelId="{E33984B1-870C-C14E-A910-AC86AC2BDE44}" type="presParOf" srcId="{44A3AFB2-C446-9347-855F-32EF08987251}" destId="{48D83200-800D-7C46-8C40-797F421A47D9}" srcOrd="13" destOrd="0" presId="urn:microsoft.com/office/officeart/2005/8/layout/vList5"/>
    <dgm:cxn modelId="{E4E6A8FD-AD3C-D848-8238-8FDE35B38467}" type="presParOf" srcId="{44A3AFB2-C446-9347-855F-32EF08987251}" destId="{C3443AB6-AA9A-6A47-8CA2-FE293ED5E0FA}" srcOrd="14" destOrd="0" presId="urn:microsoft.com/office/officeart/2005/8/layout/vList5"/>
    <dgm:cxn modelId="{94094E51-3BFB-5448-BCD5-1063BF0092BA}" type="presParOf" srcId="{C3443AB6-AA9A-6A47-8CA2-FE293ED5E0FA}" destId="{13591A75-789D-2446-9D57-F584CF465F65}" srcOrd="0" destOrd="0" presId="urn:microsoft.com/office/officeart/2005/8/layout/vList5"/>
    <dgm:cxn modelId="{16AE0998-DDEC-2D4B-A9F7-C61742F4D237}" type="presParOf" srcId="{44A3AFB2-C446-9347-855F-32EF08987251}" destId="{8C30A855-A376-674A-8557-559E4F82C2C4}" srcOrd="15" destOrd="0" presId="urn:microsoft.com/office/officeart/2005/8/layout/vList5"/>
    <dgm:cxn modelId="{44C74A18-A283-0842-BA99-70FBC133C757}" type="presParOf" srcId="{44A3AFB2-C446-9347-855F-32EF08987251}" destId="{23B1F405-06A2-E246-A738-9138DA2D5B99}" srcOrd="16" destOrd="0" presId="urn:microsoft.com/office/officeart/2005/8/layout/vList5"/>
    <dgm:cxn modelId="{5A033EE1-D6CB-8543-A7E8-01C8BB9FFBB9}" type="presParOf" srcId="{23B1F405-06A2-E246-A738-9138DA2D5B99}" destId="{ADC8DCFD-E9E5-BB43-8226-6C4EAF92948A}" srcOrd="0" destOrd="0" presId="urn:microsoft.com/office/officeart/2005/8/layout/vList5"/>
    <dgm:cxn modelId="{ED0B1F50-2039-E242-B9C7-2566459E92CF}" type="presParOf" srcId="{44A3AFB2-C446-9347-855F-32EF08987251}" destId="{EF34D2BD-F3E5-1046-82E9-4648114F2603}" srcOrd="17" destOrd="0" presId="urn:microsoft.com/office/officeart/2005/8/layout/vList5"/>
    <dgm:cxn modelId="{713E6ABB-DE97-354E-A1EA-7F9628B98E31}" type="presParOf" srcId="{44A3AFB2-C446-9347-855F-32EF08987251}" destId="{742B992F-61C3-E54D-B931-9308CE21354B}" srcOrd="18" destOrd="0" presId="urn:microsoft.com/office/officeart/2005/8/layout/vList5"/>
    <dgm:cxn modelId="{4983EE1A-59B1-374F-9444-DE1E47D6EBD5}" type="presParOf" srcId="{742B992F-61C3-E54D-B931-9308CE21354B}" destId="{6898AE60-1CB9-0D4D-8BB2-7188648BDCB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371F4C96-7A96-B949-943F-ED3E80990407}">
      <dgm:prSet/>
      <dgm:spPr/>
      <dgm:t>
        <a:bodyPr/>
        <a:lstStyle/>
        <a:p>
          <a:r>
            <a:rPr lang="pt-BR" i="1">
              <a:solidFill>
                <a:schemeClr val="tx2"/>
              </a:solidFill>
            </a:rPr>
            <a:t>11th eleventh</a:t>
          </a:r>
          <a:endParaRPr lang="pt-BR" dirty="0">
            <a:solidFill>
              <a:schemeClr val="tx2"/>
            </a:solidFill>
          </a:endParaRP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E83D7B4D-52A2-BD4D-A0A0-031737CE7960}">
      <dgm:prSet/>
      <dgm:spPr/>
      <dgm:t>
        <a:bodyPr/>
        <a:lstStyle/>
        <a:p>
          <a:r>
            <a:rPr lang="pt-BR" i="1">
              <a:solidFill>
                <a:schemeClr val="tx2"/>
              </a:solidFill>
            </a:rPr>
            <a:t>12th twelfth</a:t>
          </a:r>
          <a:endParaRPr lang="pt-BR">
            <a:solidFill>
              <a:schemeClr val="tx2"/>
            </a:solidFill>
          </a:endParaRPr>
        </a:p>
      </dgm:t>
    </dgm:pt>
    <dgm:pt modelId="{18137F6C-6BB0-454E-AB21-F6367A378F08}" type="parTrans" cxnId="{E24393F2-3223-674F-95DF-7B17C3404A1C}">
      <dgm:prSet/>
      <dgm:spPr/>
      <dgm:t>
        <a:bodyPr/>
        <a:lstStyle/>
        <a:p>
          <a:endParaRPr lang="pt-BR">
            <a:solidFill>
              <a:schemeClr val="tx2"/>
            </a:solidFill>
          </a:endParaRPr>
        </a:p>
      </dgm:t>
    </dgm:pt>
    <dgm:pt modelId="{F8795015-5A8B-3C43-BAD4-F7E19446E6AA}" type="sibTrans" cxnId="{E24393F2-3223-674F-95DF-7B17C3404A1C}">
      <dgm:prSet/>
      <dgm:spPr/>
      <dgm:t>
        <a:bodyPr/>
        <a:lstStyle/>
        <a:p>
          <a:endParaRPr lang="pt-BR">
            <a:solidFill>
              <a:schemeClr val="tx2"/>
            </a:solidFill>
          </a:endParaRPr>
        </a:p>
      </dgm:t>
    </dgm:pt>
    <dgm:pt modelId="{DF74A7F6-3A00-3240-87EE-81762691A78F}">
      <dgm:prSet/>
      <dgm:spPr/>
      <dgm:t>
        <a:bodyPr/>
        <a:lstStyle/>
        <a:p>
          <a:r>
            <a:rPr lang="pt-BR" i="1">
              <a:solidFill>
                <a:schemeClr val="tx2"/>
              </a:solidFill>
            </a:rPr>
            <a:t>13th thirteenth</a:t>
          </a:r>
          <a:endParaRPr lang="pt-BR">
            <a:solidFill>
              <a:schemeClr val="tx2"/>
            </a:solidFill>
          </a:endParaRPr>
        </a:p>
      </dgm:t>
    </dgm:pt>
    <dgm:pt modelId="{B9D0F627-6B1C-A042-9685-FDCC860B1F6B}" type="parTrans" cxnId="{1A914668-8A43-074D-9E63-68A129E2326D}">
      <dgm:prSet/>
      <dgm:spPr/>
      <dgm:t>
        <a:bodyPr/>
        <a:lstStyle/>
        <a:p>
          <a:endParaRPr lang="pt-BR">
            <a:solidFill>
              <a:schemeClr val="tx2"/>
            </a:solidFill>
          </a:endParaRPr>
        </a:p>
      </dgm:t>
    </dgm:pt>
    <dgm:pt modelId="{DACF263D-A908-C44B-A9D0-A1758554F848}" type="sibTrans" cxnId="{1A914668-8A43-074D-9E63-68A129E2326D}">
      <dgm:prSet/>
      <dgm:spPr/>
      <dgm:t>
        <a:bodyPr/>
        <a:lstStyle/>
        <a:p>
          <a:endParaRPr lang="pt-BR">
            <a:solidFill>
              <a:schemeClr val="tx2"/>
            </a:solidFill>
          </a:endParaRPr>
        </a:p>
      </dgm:t>
    </dgm:pt>
    <dgm:pt modelId="{5536E5C3-F118-D94D-930E-669D3056CD69}">
      <dgm:prSet/>
      <dgm:spPr/>
      <dgm:t>
        <a:bodyPr/>
        <a:lstStyle/>
        <a:p>
          <a:r>
            <a:rPr lang="pt-BR" i="1">
              <a:solidFill>
                <a:schemeClr val="tx2"/>
              </a:solidFill>
            </a:rPr>
            <a:t>14th fourteenth</a:t>
          </a:r>
          <a:endParaRPr lang="pt-BR">
            <a:solidFill>
              <a:schemeClr val="tx2"/>
            </a:solidFill>
          </a:endParaRPr>
        </a:p>
      </dgm:t>
    </dgm:pt>
    <dgm:pt modelId="{80039E5F-5E7B-E145-935D-E00EDE650AC5}" type="parTrans" cxnId="{F3339096-E0CE-FC49-9B8D-8B8BB17106D0}">
      <dgm:prSet/>
      <dgm:spPr/>
      <dgm:t>
        <a:bodyPr/>
        <a:lstStyle/>
        <a:p>
          <a:endParaRPr lang="pt-BR">
            <a:solidFill>
              <a:schemeClr val="tx2"/>
            </a:solidFill>
          </a:endParaRPr>
        </a:p>
      </dgm:t>
    </dgm:pt>
    <dgm:pt modelId="{384071B1-C99E-284E-B670-E8F84DFBD3B7}" type="sibTrans" cxnId="{F3339096-E0CE-FC49-9B8D-8B8BB17106D0}">
      <dgm:prSet/>
      <dgm:spPr/>
      <dgm:t>
        <a:bodyPr/>
        <a:lstStyle/>
        <a:p>
          <a:endParaRPr lang="pt-BR">
            <a:solidFill>
              <a:schemeClr val="tx2"/>
            </a:solidFill>
          </a:endParaRPr>
        </a:p>
      </dgm:t>
    </dgm:pt>
    <dgm:pt modelId="{730CEA6E-A2C4-A641-8124-399985921C22}">
      <dgm:prSet/>
      <dgm:spPr/>
      <dgm:t>
        <a:bodyPr/>
        <a:lstStyle/>
        <a:p>
          <a:r>
            <a:rPr lang="pt-BR" i="1">
              <a:solidFill>
                <a:schemeClr val="tx2"/>
              </a:solidFill>
            </a:rPr>
            <a:t>15th fifteenth</a:t>
          </a:r>
          <a:endParaRPr lang="pt-BR">
            <a:solidFill>
              <a:schemeClr val="tx2"/>
            </a:solidFill>
          </a:endParaRPr>
        </a:p>
      </dgm:t>
    </dgm:pt>
    <dgm:pt modelId="{5026FEAE-5890-B44B-8248-449330CC8E00}" type="parTrans" cxnId="{13386558-5173-184E-902C-515A5E9BCDA6}">
      <dgm:prSet/>
      <dgm:spPr/>
      <dgm:t>
        <a:bodyPr/>
        <a:lstStyle/>
        <a:p>
          <a:endParaRPr lang="pt-BR">
            <a:solidFill>
              <a:schemeClr val="tx2"/>
            </a:solidFill>
          </a:endParaRPr>
        </a:p>
      </dgm:t>
    </dgm:pt>
    <dgm:pt modelId="{9D48068E-AAAB-8E47-82C7-FB6673A17023}" type="sibTrans" cxnId="{13386558-5173-184E-902C-515A5E9BCDA6}">
      <dgm:prSet/>
      <dgm:spPr/>
      <dgm:t>
        <a:bodyPr/>
        <a:lstStyle/>
        <a:p>
          <a:endParaRPr lang="pt-BR">
            <a:solidFill>
              <a:schemeClr val="tx2"/>
            </a:solidFill>
          </a:endParaRPr>
        </a:p>
      </dgm:t>
    </dgm:pt>
    <dgm:pt modelId="{E8247A7D-ECF6-A44A-80B3-2396F9B9D27E}">
      <dgm:prSet/>
      <dgm:spPr/>
      <dgm:t>
        <a:bodyPr/>
        <a:lstStyle/>
        <a:p>
          <a:r>
            <a:rPr lang="pt-BR" i="1">
              <a:solidFill>
                <a:schemeClr val="tx2"/>
              </a:solidFill>
            </a:rPr>
            <a:t>16th sixteenth</a:t>
          </a:r>
          <a:endParaRPr lang="pt-BR">
            <a:solidFill>
              <a:schemeClr val="tx2"/>
            </a:solidFill>
          </a:endParaRPr>
        </a:p>
      </dgm:t>
    </dgm:pt>
    <dgm:pt modelId="{F82EA3D5-7041-3344-932D-6C4660036EB1}" type="parTrans" cxnId="{C3A9B638-DEB6-774E-9904-1FB1E6C5B361}">
      <dgm:prSet/>
      <dgm:spPr/>
      <dgm:t>
        <a:bodyPr/>
        <a:lstStyle/>
        <a:p>
          <a:endParaRPr lang="pt-BR">
            <a:solidFill>
              <a:schemeClr val="tx2"/>
            </a:solidFill>
          </a:endParaRPr>
        </a:p>
      </dgm:t>
    </dgm:pt>
    <dgm:pt modelId="{43B87343-D335-6848-A9F1-E66D2ACCD0CB}" type="sibTrans" cxnId="{C3A9B638-DEB6-774E-9904-1FB1E6C5B361}">
      <dgm:prSet/>
      <dgm:spPr/>
      <dgm:t>
        <a:bodyPr/>
        <a:lstStyle/>
        <a:p>
          <a:endParaRPr lang="pt-BR">
            <a:solidFill>
              <a:schemeClr val="tx2"/>
            </a:solidFill>
          </a:endParaRPr>
        </a:p>
      </dgm:t>
    </dgm:pt>
    <dgm:pt modelId="{614DBD91-E302-684F-B398-594D7DDEBBB7}">
      <dgm:prSet/>
      <dgm:spPr/>
      <dgm:t>
        <a:bodyPr/>
        <a:lstStyle/>
        <a:p>
          <a:r>
            <a:rPr lang="pt-BR" i="1">
              <a:solidFill>
                <a:schemeClr val="tx2"/>
              </a:solidFill>
            </a:rPr>
            <a:t>17th seventeenth</a:t>
          </a:r>
          <a:endParaRPr lang="pt-BR">
            <a:solidFill>
              <a:schemeClr val="tx2"/>
            </a:solidFill>
          </a:endParaRPr>
        </a:p>
      </dgm:t>
    </dgm:pt>
    <dgm:pt modelId="{643BBADC-A561-194F-86A1-F4E9A834C093}" type="parTrans" cxnId="{2EF5AD3D-5E2D-4E4E-9B6C-CC2E67462FA1}">
      <dgm:prSet/>
      <dgm:spPr/>
      <dgm:t>
        <a:bodyPr/>
        <a:lstStyle/>
        <a:p>
          <a:endParaRPr lang="pt-BR">
            <a:solidFill>
              <a:schemeClr val="tx2"/>
            </a:solidFill>
          </a:endParaRPr>
        </a:p>
      </dgm:t>
    </dgm:pt>
    <dgm:pt modelId="{7FB67470-EF95-564E-BFB0-C5F934BDCAE1}" type="sibTrans" cxnId="{2EF5AD3D-5E2D-4E4E-9B6C-CC2E67462FA1}">
      <dgm:prSet/>
      <dgm:spPr/>
      <dgm:t>
        <a:bodyPr/>
        <a:lstStyle/>
        <a:p>
          <a:endParaRPr lang="pt-BR">
            <a:solidFill>
              <a:schemeClr val="tx2"/>
            </a:solidFill>
          </a:endParaRPr>
        </a:p>
      </dgm:t>
    </dgm:pt>
    <dgm:pt modelId="{D0E4C26B-1AB3-9D4B-BC93-DC0E367F70C1}">
      <dgm:prSet/>
      <dgm:spPr/>
      <dgm:t>
        <a:bodyPr/>
        <a:lstStyle/>
        <a:p>
          <a:r>
            <a:rPr lang="pt-BR" i="1">
              <a:solidFill>
                <a:schemeClr val="tx2"/>
              </a:solidFill>
            </a:rPr>
            <a:t>18th eighteenth</a:t>
          </a:r>
          <a:endParaRPr lang="pt-BR">
            <a:solidFill>
              <a:schemeClr val="tx2"/>
            </a:solidFill>
          </a:endParaRPr>
        </a:p>
      </dgm:t>
    </dgm:pt>
    <dgm:pt modelId="{231F2F5A-7DC8-D549-BDC9-DE713361E7DF}" type="parTrans" cxnId="{C071B479-0302-6340-B05A-FEBA2F4F339F}">
      <dgm:prSet/>
      <dgm:spPr/>
      <dgm:t>
        <a:bodyPr/>
        <a:lstStyle/>
        <a:p>
          <a:endParaRPr lang="pt-BR">
            <a:solidFill>
              <a:schemeClr val="tx2"/>
            </a:solidFill>
          </a:endParaRPr>
        </a:p>
      </dgm:t>
    </dgm:pt>
    <dgm:pt modelId="{BE4C72FF-CE5B-754D-9986-23A254A0599F}" type="sibTrans" cxnId="{C071B479-0302-6340-B05A-FEBA2F4F339F}">
      <dgm:prSet/>
      <dgm:spPr/>
      <dgm:t>
        <a:bodyPr/>
        <a:lstStyle/>
        <a:p>
          <a:endParaRPr lang="pt-BR">
            <a:solidFill>
              <a:schemeClr val="tx2"/>
            </a:solidFill>
          </a:endParaRPr>
        </a:p>
      </dgm:t>
    </dgm:pt>
    <dgm:pt modelId="{DA353CB2-218B-3F4A-A4B1-6F1B58AD581F}">
      <dgm:prSet/>
      <dgm:spPr/>
      <dgm:t>
        <a:bodyPr/>
        <a:lstStyle/>
        <a:p>
          <a:r>
            <a:rPr lang="pt-BR" i="1">
              <a:solidFill>
                <a:schemeClr val="tx2"/>
              </a:solidFill>
            </a:rPr>
            <a:t>19th nineteenth</a:t>
          </a:r>
          <a:endParaRPr lang="pt-BR">
            <a:solidFill>
              <a:schemeClr val="tx2"/>
            </a:solidFill>
          </a:endParaRPr>
        </a:p>
      </dgm:t>
    </dgm:pt>
    <dgm:pt modelId="{C6E7BA62-E77C-984F-9BF1-F02C266920B9}" type="parTrans" cxnId="{4315F203-7057-D54F-BB42-DC90BD1D8689}">
      <dgm:prSet/>
      <dgm:spPr/>
      <dgm:t>
        <a:bodyPr/>
        <a:lstStyle/>
        <a:p>
          <a:endParaRPr lang="pt-BR">
            <a:solidFill>
              <a:schemeClr val="tx2"/>
            </a:solidFill>
          </a:endParaRPr>
        </a:p>
      </dgm:t>
    </dgm:pt>
    <dgm:pt modelId="{4881965A-5B4B-D846-9B63-B8AB2E6A4DBD}" type="sibTrans" cxnId="{4315F203-7057-D54F-BB42-DC90BD1D8689}">
      <dgm:prSet/>
      <dgm:spPr/>
      <dgm:t>
        <a:bodyPr/>
        <a:lstStyle/>
        <a:p>
          <a:endParaRPr lang="pt-BR">
            <a:solidFill>
              <a:schemeClr val="tx2"/>
            </a:solidFill>
          </a:endParaRPr>
        </a:p>
      </dgm:t>
    </dgm:pt>
    <dgm:pt modelId="{E99AF5D3-8F98-9844-B95C-88632A25DEBB}">
      <dgm:prSet/>
      <dgm:spPr/>
      <dgm:t>
        <a:bodyPr/>
        <a:lstStyle/>
        <a:p>
          <a:r>
            <a:rPr lang="pt-BR" i="1">
              <a:solidFill>
                <a:schemeClr val="tx2"/>
              </a:solidFill>
            </a:rPr>
            <a:t>20th twentieth</a:t>
          </a:r>
          <a:endParaRPr lang="pt-BR">
            <a:solidFill>
              <a:schemeClr val="tx2"/>
            </a:solidFill>
          </a:endParaRPr>
        </a:p>
      </dgm:t>
    </dgm:pt>
    <dgm:pt modelId="{36245738-FA3A-7447-991A-C696EB084B00}" type="parTrans" cxnId="{AD6ADBBD-F671-F540-A3E1-F365287F88C0}">
      <dgm:prSet/>
      <dgm:spPr/>
      <dgm:t>
        <a:bodyPr/>
        <a:lstStyle/>
        <a:p>
          <a:endParaRPr lang="pt-BR">
            <a:solidFill>
              <a:schemeClr val="tx2"/>
            </a:solidFill>
          </a:endParaRPr>
        </a:p>
      </dgm:t>
    </dgm:pt>
    <dgm:pt modelId="{53EB0D12-5550-2E47-8D06-FCA5A41695B5}" type="sibTrans" cxnId="{AD6ADBBD-F671-F540-A3E1-F365287F88C0}">
      <dgm:prSet/>
      <dgm:spPr/>
      <dgm:t>
        <a:bodyPr/>
        <a:lstStyle/>
        <a:p>
          <a:endParaRPr lang="pt-BR">
            <a:solidFill>
              <a:schemeClr val="tx2"/>
            </a:solidFill>
          </a:endParaRP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10">
        <dgm:presLayoutVars>
          <dgm:chMax val="1"/>
          <dgm:bulletEnabled val="1"/>
        </dgm:presLayoutVars>
      </dgm:prSet>
      <dgm:spPr/>
    </dgm:pt>
    <dgm:pt modelId="{4B34E763-EDFB-F842-900A-795D1383CCCD}" type="pres">
      <dgm:prSet presAssocID="{D287DC8A-AB0D-CA46-AFB3-668C7104DB5A}" presName="sp" presStyleCnt="0"/>
      <dgm:spPr/>
    </dgm:pt>
    <dgm:pt modelId="{6023D3DA-6F45-E14C-9618-591A0454A548}" type="pres">
      <dgm:prSet presAssocID="{E83D7B4D-52A2-BD4D-A0A0-031737CE7960}" presName="linNode" presStyleCnt="0"/>
      <dgm:spPr/>
    </dgm:pt>
    <dgm:pt modelId="{60FC1EEF-E86D-9A46-B2F2-BCB9DC5CDEF0}" type="pres">
      <dgm:prSet presAssocID="{E83D7B4D-52A2-BD4D-A0A0-031737CE7960}" presName="parentText" presStyleLbl="node1" presStyleIdx="1" presStyleCnt="10">
        <dgm:presLayoutVars>
          <dgm:chMax val="1"/>
          <dgm:bulletEnabled val="1"/>
        </dgm:presLayoutVars>
      </dgm:prSet>
      <dgm:spPr/>
    </dgm:pt>
    <dgm:pt modelId="{BE79E156-19A6-3B42-85E8-1FDDA3CED078}" type="pres">
      <dgm:prSet presAssocID="{F8795015-5A8B-3C43-BAD4-F7E19446E6AA}" presName="sp" presStyleCnt="0"/>
      <dgm:spPr/>
    </dgm:pt>
    <dgm:pt modelId="{5C23BEE9-925A-9643-B980-BB8091B335DA}" type="pres">
      <dgm:prSet presAssocID="{DF74A7F6-3A00-3240-87EE-81762691A78F}" presName="linNode" presStyleCnt="0"/>
      <dgm:spPr/>
    </dgm:pt>
    <dgm:pt modelId="{6B4BCAB2-5B7C-3B4E-A85C-92B49A6DFDB9}" type="pres">
      <dgm:prSet presAssocID="{DF74A7F6-3A00-3240-87EE-81762691A78F}" presName="parentText" presStyleLbl="node1" presStyleIdx="2" presStyleCnt="10">
        <dgm:presLayoutVars>
          <dgm:chMax val="1"/>
          <dgm:bulletEnabled val="1"/>
        </dgm:presLayoutVars>
      </dgm:prSet>
      <dgm:spPr/>
    </dgm:pt>
    <dgm:pt modelId="{D1490DF7-27F0-8F4F-AEF4-601F3538BAA0}" type="pres">
      <dgm:prSet presAssocID="{DACF263D-A908-C44B-A9D0-A1758554F848}" presName="sp" presStyleCnt="0"/>
      <dgm:spPr/>
    </dgm:pt>
    <dgm:pt modelId="{0CB40414-4042-3144-8DB7-22AC4928B22F}" type="pres">
      <dgm:prSet presAssocID="{5536E5C3-F118-D94D-930E-669D3056CD69}" presName="linNode" presStyleCnt="0"/>
      <dgm:spPr/>
    </dgm:pt>
    <dgm:pt modelId="{3E7A4977-36D9-5448-82A9-2E99FCAC999E}" type="pres">
      <dgm:prSet presAssocID="{5536E5C3-F118-D94D-930E-669D3056CD69}" presName="parentText" presStyleLbl="node1" presStyleIdx="3" presStyleCnt="10">
        <dgm:presLayoutVars>
          <dgm:chMax val="1"/>
          <dgm:bulletEnabled val="1"/>
        </dgm:presLayoutVars>
      </dgm:prSet>
      <dgm:spPr/>
    </dgm:pt>
    <dgm:pt modelId="{F11678C7-4AF3-1D45-82B0-0B53887551C8}" type="pres">
      <dgm:prSet presAssocID="{384071B1-C99E-284E-B670-E8F84DFBD3B7}" presName="sp" presStyleCnt="0"/>
      <dgm:spPr/>
    </dgm:pt>
    <dgm:pt modelId="{1F82B9BB-4B93-1A43-8DD8-3FD1026BFE89}" type="pres">
      <dgm:prSet presAssocID="{730CEA6E-A2C4-A641-8124-399985921C22}" presName="linNode" presStyleCnt="0"/>
      <dgm:spPr/>
    </dgm:pt>
    <dgm:pt modelId="{F34D3ECE-32C2-7A4D-BDAC-D5D12FBDBB0D}" type="pres">
      <dgm:prSet presAssocID="{730CEA6E-A2C4-A641-8124-399985921C22}" presName="parentText" presStyleLbl="node1" presStyleIdx="4" presStyleCnt="10">
        <dgm:presLayoutVars>
          <dgm:chMax val="1"/>
          <dgm:bulletEnabled val="1"/>
        </dgm:presLayoutVars>
      </dgm:prSet>
      <dgm:spPr/>
    </dgm:pt>
    <dgm:pt modelId="{C1C2E4B2-232F-A141-AB7E-E53EC24361B0}" type="pres">
      <dgm:prSet presAssocID="{9D48068E-AAAB-8E47-82C7-FB6673A17023}" presName="sp" presStyleCnt="0"/>
      <dgm:spPr/>
    </dgm:pt>
    <dgm:pt modelId="{605E46EE-D86D-7442-9B46-034459E42F3D}" type="pres">
      <dgm:prSet presAssocID="{E8247A7D-ECF6-A44A-80B3-2396F9B9D27E}" presName="linNode" presStyleCnt="0"/>
      <dgm:spPr/>
    </dgm:pt>
    <dgm:pt modelId="{7214A9B2-A4DF-2848-9F65-CFAF67E10CA0}" type="pres">
      <dgm:prSet presAssocID="{E8247A7D-ECF6-A44A-80B3-2396F9B9D27E}" presName="parentText" presStyleLbl="node1" presStyleIdx="5" presStyleCnt="10">
        <dgm:presLayoutVars>
          <dgm:chMax val="1"/>
          <dgm:bulletEnabled val="1"/>
        </dgm:presLayoutVars>
      </dgm:prSet>
      <dgm:spPr/>
    </dgm:pt>
    <dgm:pt modelId="{FB3F491A-3EC6-5C4D-846B-11AEE6647069}" type="pres">
      <dgm:prSet presAssocID="{43B87343-D335-6848-A9F1-E66D2ACCD0CB}" presName="sp" presStyleCnt="0"/>
      <dgm:spPr/>
    </dgm:pt>
    <dgm:pt modelId="{70E73FFA-1C8F-144A-BBE4-825DA24F0B0F}" type="pres">
      <dgm:prSet presAssocID="{614DBD91-E302-684F-B398-594D7DDEBBB7}" presName="linNode" presStyleCnt="0"/>
      <dgm:spPr/>
    </dgm:pt>
    <dgm:pt modelId="{0F3390EF-473D-AB44-8E9B-D3E1A22A09C7}" type="pres">
      <dgm:prSet presAssocID="{614DBD91-E302-684F-B398-594D7DDEBBB7}" presName="parentText" presStyleLbl="node1" presStyleIdx="6" presStyleCnt="10">
        <dgm:presLayoutVars>
          <dgm:chMax val="1"/>
          <dgm:bulletEnabled val="1"/>
        </dgm:presLayoutVars>
      </dgm:prSet>
      <dgm:spPr/>
    </dgm:pt>
    <dgm:pt modelId="{F0594C57-D1FF-314C-8EA7-B8977752FD2F}" type="pres">
      <dgm:prSet presAssocID="{7FB67470-EF95-564E-BFB0-C5F934BDCAE1}" presName="sp" presStyleCnt="0"/>
      <dgm:spPr/>
    </dgm:pt>
    <dgm:pt modelId="{61CFE4B1-240E-B04A-B00F-9A211C5350EE}" type="pres">
      <dgm:prSet presAssocID="{D0E4C26B-1AB3-9D4B-BC93-DC0E367F70C1}" presName="linNode" presStyleCnt="0"/>
      <dgm:spPr/>
    </dgm:pt>
    <dgm:pt modelId="{450B7FD6-8701-EA48-BD14-436DD2A16AF4}" type="pres">
      <dgm:prSet presAssocID="{D0E4C26B-1AB3-9D4B-BC93-DC0E367F70C1}" presName="parentText" presStyleLbl="node1" presStyleIdx="7" presStyleCnt="10">
        <dgm:presLayoutVars>
          <dgm:chMax val="1"/>
          <dgm:bulletEnabled val="1"/>
        </dgm:presLayoutVars>
      </dgm:prSet>
      <dgm:spPr/>
    </dgm:pt>
    <dgm:pt modelId="{FBF7C1C6-FDDB-E54E-A31E-FDA01DBA4950}" type="pres">
      <dgm:prSet presAssocID="{BE4C72FF-CE5B-754D-9986-23A254A0599F}" presName="sp" presStyleCnt="0"/>
      <dgm:spPr/>
    </dgm:pt>
    <dgm:pt modelId="{1E1798A4-9CE5-4442-A296-6C59A96199F3}" type="pres">
      <dgm:prSet presAssocID="{DA353CB2-218B-3F4A-A4B1-6F1B58AD581F}" presName="linNode" presStyleCnt="0"/>
      <dgm:spPr/>
    </dgm:pt>
    <dgm:pt modelId="{727E9FEF-9DC4-674F-A22A-337460446896}" type="pres">
      <dgm:prSet presAssocID="{DA353CB2-218B-3F4A-A4B1-6F1B58AD581F}" presName="parentText" presStyleLbl="node1" presStyleIdx="8" presStyleCnt="10">
        <dgm:presLayoutVars>
          <dgm:chMax val="1"/>
          <dgm:bulletEnabled val="1"/>
        </dgm:presLayoutVars>
      </dgm:prSet>
      <dgm:spPr/>
    </dgm:pt>
    <dgm:pt modelId="{8E278323-DFEE-D840-B3F7-363ECA21AFD8}" type="pres">
      <dgm:prSet presAssocID="{4881965A-5B4B-D846-9B63-B8AB2E6A4DBD}" presName="sp" presStyleCnt="0"/>
      <dgm:spPr/>
    </dgm:pt>
    <dgm:pt modelId="{F52A632A-6C74-2B45-BC35-6C9B8826FD61}" type="pres">
      <dgm:prSet presAssocID="{E99AF5D3-8F98-9844-B95C-88632A25DEBB}" presName="linNode" presStyleCnt="0"/>
      <dgm:spPr/>
    </dgm:pt>
    <dgm:pt modelId="{80E0DF09-4C23-9E49-98B1-9755E04B3377}" type="pres">
      <dgm:prSet presAssocID="{E99AF5D3-8F98-9844-B95C-88632A25DEBB}" presName="parentText" presStyleLbl="node1" presStyleIdx="9" presStyleCnt="10">
        <dgm:presLayoutVars>
          <dgm:chMax val="1"/>
          <dgm:bulletEnabled val="1"/>
        </dgm:presLayoutVars>
      </dgm:prSet>
      <dgm:spPr/>
    </dgm:pt>
  </dgm:ptLst>
  <dgm:cxnLst>
    <dgm:cxn modelId="{988E4101-638E-4045-8A7D-3885E4C51BCD}" type="presOf" srcId="{E83D7B4D-52A2-BD4D-A0A0-031737CE7960}" destId="{60FC1EEF-E86D-9A46-B2F2-BCB9DC5CDEF0}" srcOrd="0" destOrd="0" presId="urn:microsoft.com/office/officeart/2005/8/layout/vList5"/>
    <dgm:cxn modelId="{5B901803-DE66-EE42-8D9E-7D2F00DAF470}" srcId="{0B99DB68-94AD-6543-93DA-72E0BA224D5C}" destId="{371F4C96-7A96-B949-943F-ED3E80990407}" srcOrd="0" destOrd="0" parTransId="{A7787EE8-16E9-6E47-81AC-31EA06362657}" sibTransId="{D287DC8A-AB0D-CA46-AFB3-668C7104DB5A}"/>
    <dgm:cxn modelId="{4315F203-7057-D54F-BB42-DC90BD1D8689}" srcId="{0B99DB68-94AD-6543-93DA-72E0BA224D5C}" destId="{DA353CB2-218B-3F4A-A4B1-6F1B58AD581F}" srcOrd="8" destOrd="0" parTransId="{C6E7BA62-E77C-984F-9BF1-F02C266920B9}" sibTransId="{4881965A-5B4B-D846-9B63-B8AB2E6A4DBD}"/>
    <dgm:cxn modelId="{8B5F1F2A-A330-D64B-A78D-7AFF90DF2A29}" type="presOf" srcId="{D0E4C26B-1AB3-9D4B-BC93-DC0E367F70C1}" destId="{450B7FD6-8701-EA48-BD14-436DD2A16AF4}" srcOrd="0" destOrd="0" presId="urn:microsoft.com/office/officeart/2005/8/layout/vList5"/>
    <dgm:cxn modelId="{C3A9B638-DEB6-774E-9904-1FB1E6C5B361}" srcId="{0B99DB68-94AD-6543-93DA-72E0BA224D5C}" destId="{E8247A7D-ECF6-A44A-80B3-2396F9B9D27E}" srcOrd="5" destOrd="0" parTransId="{F82EA3D5-7041-3344-932D-6C4660036EB1}" sibTransId="{43B87343-D335-6848-A9F1-E66D2ACCD0CB}"/>
    <dgm:cxn modelId="{2C95CA38-E376-5D4E-99C0-6B02F84C016A}" type="presOf" srcId="{DF74A7F6-3A00-3240-87EE-81762691A78F}" destId="{6B4BCAB2-5B7C-3B4E-A85C-92B49A6DFDB9}" srcOrd="0" destOrd="0" presId="urn:microsoft.com/office/officeart/2005/8/layout/vList5"/>
    <dgm:cxn modelId="{2EF5AD3D-5E2D-4E4E-9B6C-CC2E67462FA1}" srcId="{0B99DB68-94AD-6543-93DA-72E0BA224D5C}" destId="{614DBD91-E302-684F-B398-594D7DDEBBB7}" srcOrd="6" destOrd="0" parTransId="{643BBADC-A561-194F-86A1-F4E9A834C093}" sibTransId="{7FB67470-EF95-564E-BFB0-C5F934BDCAE1}"/>
    <dgm:cxn modelId="{9B609244-2B6C-F940-97C7-026863664447}" type="presOf" srcId="{5536E5C3-F118-D94D-930E-669D3056CD69}" destId="{3E7A4977-36D9-5448-82A9-2E99FCAC999E}" srcOrd="0" destOrd="0" presId="urn:microsoft.com/office/officeart/2005/8/layout/vList5"/>
    <dgm:cxn modelId="{13386558-5173-184E-902C-515A5E9BCDA6}" srcId="{0B99DB68-94AD-6543-93DA-72E0BA224D5C}" destId="{730CEA6E-A2C4-A641-8124-399985921C22}" srcOrd="4" destOrd="0" parTransId="{5026FEAE-5890-B44B-8248-449330CC8E00}" sibTransId="{9D48068E-AAAB-8E47-82C7-FB6673A17023}"/>
    <dgm:cxn modelId="{1A914668-8A43-074D-9E63-68A129E2326D}" srcId="{0B99DB68-94AD-6543-93DA-72E0BA224D5C}" destId="{DF74A7F6-3A00-3240-87EE-81762691A78F}" srcOrd="2" destOrd="0" parTransId="{B9D0F627-6B1C-A042-9685-FDCC860B1F6B}" sibTransId="{DACF263D-A908-C44B-A9D0-A1758554F848}"/>
    <dgm:cxn modelId="{C071B479-0302-6340-B05A-FEBA2F4F339F}" srcId="{0B99DB68-94AD-6543-93DA-72E0BA224D5C}" destId="{D0E4C26B-1AB3-9D4B-BC93-DC0E367F70C1}" srcOrd="7" destOrd="0" parTransId="{231F2F5A-7DC8-D549-BDC9-DE713361E7DF}" sibTransId="{BE4C72FF-CE5B-754D-9986-23A254A0599F}"/>
    <dgm:cxn modelId="{6B08937E-4401-F243-AEAC-283998263CE1}" type="presOf" srcId="{E8247A7D-ECF6-A44A-80B3-2396F9B9D27E}" destId="{7214A9B2-A4DF-2848-9F65-CFAF67E10CA0}"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F3339096-E0CE-FC49-9B8D-8B8BB17106D0}" srcId="{0B99DB68-94AD-6543-93DA-72E0BA224D5C}" destId="{5536E5C3-F118-D94D-930E-669D3056CD69}" srcOrd="3" destOrd="0" parTransId="{80039E5F-5E7B-E145-935D-E00EDE650AC5}" sibTransId="{384071B1-C99E-284E-B670-E8F84DFBD3B7}"/>
    <dgm:cxn modelId="{E1EA50AA-C64B-9C40-8CE3-AB5DF9E51DCB}" type="presOf" srcId="{371F4C96-7A96-B949-943F-ED3E80990407}" destId="{B21098EC-F2CA-D34D-AAA4-9B40D367C50E}" srcOrd="0" destOrd="0" presId="urn:microsoft.com/office/officeart/2005/8/layout/vList5"/>
    <dgm:cxn modelId="{DB709CAF-A044-0749-967F-0C69D521D1D6}" type="presOf" srcId="{E99AF5D3-8F98-9844-B95C-88632A25DEBB}" destId="{80E0DF09-4C23-9E49-98B1-9755E04B3377}" srcOrd="0" destOrd="0" presId="urn:microsoft.com/office/officeart/2005/8/layout/vList5"/>
    <dgm:cxn modelId="{1AB046B1-60FD-5448-8C70-E658F27E2F74}" type="presOf" srcId="{DA353CB2-218B-3F4A-A4B1-6F1B58AD581F}" destId="{727E9FEF-9DC4-674F-A22A-337460446896}" srcOrd="0" destOrd="0" presId="urn:microsoft.com/office/officeart/2005/8/layout/vList5"/>
    <dgm:cxn modelId="{0D7409BA-09F6-DC46-9B39-D7883331E573}" type="presOf" srcId="{730CEA6E-A2C4-A641-8124-399985921C22}" destId="{F34D3ECE-32C2-7A4D-BDAC-D5D12FBDBB0D}" srcOrd="0" destOrd="0" presId="urn:microsoft.com/office/officeart/2005/8/layout/vList5"/>
    <dgm:cxn modelId="{AD6ADBBD-F671-F540-A3E1-F365287F88C0}" srcId="{0B99DB68-94AD-6543-93DA-72E0BA224D5C}" destId="{E99AF5D3-8F98-9844-B95C-88632A25DEBB}" srcOrd="9" destOrd="0" parTransId="{36245738-FA3A-7447-991A-C696EB084B00}" sibTransId="{53EB0D12-5550-2E47-8D06-FCA5A41695B5}"/>
    <dgm:cxn modelId="{298D53E3-CED7-8F4E-AAFE-3D195562B1E5}" type="presOf" srcId="{614DBD91-E302-684F-B398-594D7DDEBBB7}" destId="{0F3390EF-473D-AB44-8E9B-D3E1A22A09C7}" srcOrd="0" destOrd="0" presId="urn:microsoft.com/office/officeart/2005/8/layout/vList5"/>
    <dgm:cxn modelId="{E24393F2-3223-674F-95DF-7B17C3404A1C}" srcId="{0B99DB68-94AD-6543-93DA-72E0BA224D5C}" destId="{E83D7B4D-52A2-BD4D-A0A0-031737CE7960}" srcOrd="1" destOrd="0" parTransId="{18137F6C-6BB0-454E-AB21-F6367A378F08}" sibTransId="{F8795015-5A8B-3C43-BAD4-F7E19446E6AA}"/>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5FC0A812-6A90-1448-9803-5682CCE0BECC}" type="presParOf" srcId="{48C47BE0-B652-7F44-BC26-EC6831719F70}" destId="{4B34E763-EDFB-F842-900A-795D1383CCCD}" srcOrd="1" destOrd="0" presId="urn:microsoft.com/office/officeart/2005/8/layout/vList5"/>
    <dgm:cxn modelId="{615FF0F8-F00B-304E-96E3-EFE7D5B92E1A}" type="presParOf" srcId="{48C47BE0-B652-7F44-BC26-EC6831719F70}" destId="{6023D3DA-6F45-E14C-9618-591A0454A548}" srcOrd="2" destOrd="0" presId="urn:microsoft.com/office/officeart/2005/8/layout/vList5"/>
    <dgm:cxn modelId="{FE3DEA38-66C8-3F48-93DF-3D097DFB3A62}" type="presParOf" srcId="{6023D3DA-6F45-E14C-9618-591A0454A548}" destId="{60FC1EEF-E86D-9A46-B2F2-BCB9DC5CDEF0}" srcOrd="0" destOrd="0" presId="urn:microsoft.com/office/officeart/2005/8/layout/vList5"/>
    <dgm:cxn modelId="{334DE40F-EDF7-7042-AB00-65CFC72B9CB3}" type="presParOf" srcId="{48C47BE0-B652-7F44-BC26-EC6831719F70}" destId="{BE79E156-19A6-3B42-85E8-1FDDA3CED078}" srcOrd="3" destOrd="0" presId="urn:microsoft.com/office/officeart/2005/8/layout/vList5"/>
    <dgm:cxn modelId="{0332BC85-942C-1345-8B15-E42756462562}" type="presParOf" srcId="{48C47BE0-B652-7F44-BC26-EC6831719F70}" destId="{5C23BEE9-925A-9643-B980-BB8091B335DA}" srcOrd="4" destOrd="0" presId="urn:microsoft.com/office/officeart/2005/8/layout/vList5"/>
    <dgm:cxn modelId="{70583A93-DF9A-C945-8334-8B7BBA954D00}" type="presParOf" srcId="{5C23BEE9-925A-9643-B980-BB8091B335DA}" destId="{6B4BCAB2-5B7C-3B4E-A85C-92B49A6DFDB9}" srcOrd="0" destOrd="0" presId="urn:microsoft.com/office/officeart/2005/8/layout/vList5"/>
    <dgm:cxn modelId="{3D033F6D-7BC8-D049-BBE0-41B3A012A908}" type="presParOf" srcId="{48C47BE0-B652-7F44-BC26-EC6831719F70}" destId="{D1490DF7-27F0-8F4F-AEF4-601F3538BAA0}" srcOrd="5" destOrd="0" presId="urn:microsoft.com/office/officeart/2005/8/layout/vList5"/>
    <dgm:cxn modelId="{5185BC92-2F5D-A449-A4B9-E6AED95FF068}" type="presParOf" srcId="{48C47BE0-B652-7F44-BC26-EC6831719F70}" destId="{0CB40414-4042-3144-8DB7-22AC4928B22F}" srcOrd="6" destOrd="0" presId="urn:microsoft.com/office/officeart/2005/8/layout/vList5"/>
    <dgm:cxn modelId="{51892F1B-3AE6-924F-8B93-3DEF1F15FF3D}" type="presParOf" srcId="{0CB40414-4042-3144-8DB7-22AC4928B22F}" destId="{3E7A4977-36D9-5448-82A9-2E99FCAC999E}" srcOrd="0" destOrd="0" presId="urn:microsoft.com/office/officeart/2005/8/layout/vList5"/>
    <dgm:cxn modelId="{CF82F3EA-989D-974A-BBE8-27069C67ADA1}" type="presParOf" srcId="{48C47BE0-B652-7F44-BC26-EC6831719F70}" destId="{F11678C7-4AF3-1D45-82B0-0B53887551C8}" srcOrd="7" destOrd="0" presId="urn:microsoft.com/office/officeart/2005/8/layout/vList5"/>
    <dgm:cxn modelId="{6956B5EE-AF18-3443-8673-41C7762970BF}" type="presParOf" srcId="{48C47BE0-B652-7F44-BC26-EC6831719F70}" destId="{1F82B9BB-4B93-1A43-8DD8-3FD1026BFE89}" srcOrd="8" destOrd="0" presId="urn:microsoft.com/office/officeart/2005/8/layout/vList5"/>
    <dgm:cxn modelId="{D79D92EB-0348-1F4A-BB95-7FB0BBCDC9D5}" type="presParOf" srcId="{1F82B9BB-4B93-1A43-8DD8-3FD1026BFE89}" destId="{F34D3ECE-32C2-7A4D-BDAC-D5D12FBDBB0D}" srcOrd="0" destOrd="0" presId="urn:microsoft.com/office/officeart/2005/8/layout/vList5"/>
    <dgm:cxn modelId="{204CE65B-C599-F242-B41E-F71A7F4CD19F}" type="presParOf" srcId="{48C47BE0-B652-7F44-BC26-EC6831719F70}" destId="{C1C2E4B2-232F-A141-AB7E-E53EC24361B0}" srcOrd="9" destOrd="0" presId="urn:microsoft.com/office/officeart/2005/8/layout/vList5"/>
    <dgm:cxn modelId="{4A0107A0-CE42-8140-BF10-9848A23D51BA}" type="presParOf" srcId="{48C47BE0-B652-7F44-BC26-EC6831719F70}" destId="{605E46EE-D86D-7442-9B46-034459E42F3D}" srcOrd="10" destOrd="0" presId="urn:microsoft.com/office/officeart/2005/8/layout/vList5"/>
    <dgm:cxn modelId="{DC6F0205-0EAE-B644-BCA9-0D55B7B51888}" type="presParOf" srcId="{605E46EE-D86D-7442-9B46-034459E42F3D}" destId="{7214A9B2-A4DF-2848-9F65-CFAF67E10CA0}" srcOrd="0" destOrd="0" presId="urn:microsoft.com/office/officeart/2005/8/layout/vList5"/>
    <dgm:cxn modelId="{B2436938-3C41-EF41-B8A0-5B4D6F9010E8}" type="presParOf" srcId="{48C47BE0-B652-7F44-BC26-EC6831719F70}" destId="{FB3F491A-3EC6-5C4D-846B-11AEE6647069}" srcOrd="11" destOrd="0" presId="urn:microsoft.com/office/officeart/2005/8/layout/vList5"/>
    <dgm:cxn modelId="{ECF8CA3E-F3F8-904A-A89A-78E1EC881A01}" type="presParOf" srcId="{48C47BE0-B652-7F44-BC26-EC6831719F70}" destId="{70E73FFA-1C8F-144A-BBE4-825DA24F0B0F}" srcOrd="12" destOrd="0" presId="urn:microsoft.com/office/officeart/2005/8/layout/vList5"/>
    <dgm:cxn modelId="{889C7710-DFFD-5D48-85A9-84B1A85D9FDB}" type="presParOf" srcId="{70E73FFA-1C8F-144A-BBE4-825DA24F0B0F}" destId="{0F3390EF-473D-AB44-8E9B-D3E1A22A09C7}" srcOrd="0" destOrd="0" presId="urn:microsoft.com/office/officeart/2005/8/layout/vList5"/>
    <dgm:cxn modelId="{44284301-7931-EE43-B3CE-81781628A40D}" type="presParOf" srcId="{48C47BE0-B652-7F44-BC26-EC6831719F70}" destId="{F0594C57-D1FF-314C-8EA7-B8977752FD2F}" srcOrd="13" destOrd="0" presId="urn:microsoft.com/office/officeart/2005/8/layout/vList5"/>
    <dgm:cxn modelId="{DD5ADE91-E720-C44F-81E9-DEE94BDE3326}" type="presParOf" srcId="{48C47BE0-B652-7F44-BC26-EC6831719F70}" destId="{61CFE4B1-240E-B04A-B00F-9A211C5350EE}" srcOrd="14" destOrd="0" presId="urn:microsoft.com/office/officeart/2005/8/layout/vList5"/>
    <dgm:cxn modelId="{02FB2CD6-96C2-D145-8C4E-0EE902B1770A}" type="presParOf" srcId="{61CFE4B1-240E-B04A-B00F-9A211C5350EE}" destId="{450B7FD6-8701-EA48-BD14-436DD2A16AF4}" srcOrd="0" destOrd="0" presId="urn:microsoft.com/office/officeart/2005/8/layout/vList5"/>
    <dgm:cxn modelId="{25960447-6EAF-5F42-9DB2-8030904A0A68}" type="presParOf" srcId="{48C47BE0-B652-7F44-BC26-EC6831719F70}" destId="{FBF7C1C6-FDDB-E54E-A31E-FDA01DBA4950}" srcOrd="15" destOrd="0" presId="urn:microsoft.com/office/officeart/2005/8/layout/vList5"/>
    <dgm:cxn modelId="{C852A14A-5EF3-4740-B257-F2DB42E9E693}" type="presParOf" srcId="{48C47BE0-B652-7F44-BC26-EC6831719F70}" destId="{1E1798A4-9CE5-4442-A296-6C59A96199F3}" srcOrd="16" destOrd="0" presId="urn:microsoft.com/office/officeart/2005/8/layout/vList5"/>
    <dgm:cxn modelId="{910F98E7-911D-4D4D-835E-1AEB62F299CE}" type="presParOf" srcId="{1E1798A4-9CE5-4442-A296-6C59A96199F3}" destId="{727E9FEF-9DC4-674F-A22A-337460446896}" srcOrd="0" destOrd="0" presId="urn:microsoft.com/office/officeart/2005/8/layout/vList5"/>
    <dgm:cxn modelId="{ED1C73B6-A963-ED4A-A54B-EE67B75B646A}" type="presParOf" srcId="{48C47BE0-B652-7F44-BC26-EC6831719F70}" destId="{8E278323-DFEE-D840-B3F7-363ECA21AFD8}" srcOrd="17" destOrd="0" presId="urn:microsoft.com/office/officeart/2005/8/layout/vList5"/>
    <dgm:cxn modelId="{300FC80D-9F19-D84F-9BC0-1F8BC3427F95}" type="presParOf" srcId="{48C47BE0-B652-7F44-BC26-EC6831719F70}" destId="{F52A632A-6C74-2B45-BC35-6C9B8826FD61}" srcOrd="18" destOrd="0" presId="urn:microsoft.com/office/officeart/2005/8/layout/vList5"/>
    <dgm:cxn modelId="{2D9E7B99-09F3-B04C-8F3D-E9A824FC2D55}" type="presParOf" srcId="{F52A632A-6C74-2B45-BC35-6C9B8826FD61}" destId="{80E0DF09-4C23-9E49-98B1-9755E04B3377}"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902C45-2F7D-F644-AEE7-B77393E6B3C0}"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BR"/>
        </a:p>
      </dgm:t>
    </dgm:pt>
    <dgm:pt modelId="{ADDFBF52-3A6F-084D-BC92-1E4B706DECFA}">
      <dgm:prSet/>
      <dgm:spPr/>
      <dgm:t>
        <a:bodyPr/>
        <a:lstStyle/>
        <a:p>
          <a:r>
            <a:rPr lang="pt-BR" i="1">
              <a:solidFill>
                <a:schemeClr val="tx2"/>
              </a:solidFill>
            </a:rPr>
            <a:t>21st twenty-first</a:t>
          </a:r>
          <a:endParaRPr lang="pt-BR" dirty="0">
            <a:solidFill>
              <a:schemeClr val="tx2"/>
            </a:solidFill>
          </a:endParaRPr>
        </a:p>
      </dgm:t>
    </dgm:pt>
    <dgm:pt modelId="{D6151A37-6B89-364A-A8A6-F595170983B7}" type="parTrans" cxnId="{18B7399E-1461-0942-AAA0-B4F71F957AF0}">
      <dgm:prSet/>
      <dgm:spPr/>
      <dgm:t>
        <a:bodyPr/>
        <a:lstStyle/>
        <a:p>
          <a:endParaRPr lang="pt-BR">
            <a:solidFill>
              <a:schemeClr val="tx2"/>
            </a:solidFill>
          </a:endParaRPr>
        </a:p>
      </dgm:t>
    </dgm:pt>
    <dgm:pt modelId="{2D76BE11-7B03-8E40-8DD4-48FAF853B2C5}" type="sibTrans" cxnId="{18B7399E-1461-0942-AAA0-B4F71F957AF0}">
      <dgm:prSet/>
      <dgm:spPr/>
      <dgm:t>
        <a:bodyPr/>
        <a:lstStyle/>
        <a:p>
          <a:endParaRPr lang="pt-BR">
            <a:solidFill>
              <a:schemeClr val="tx2"/>
            </a:solidFill>
          </a:endParaRPr>
        </a:p>
      </dgm:t>
    </dgm:pt>
    <dgm:pt modelId="{443280C9-7DE1-CA4B-BA42-D18BC1CF7990}">
      <dgm:prSet/>
      <dgm:spPr/>
      <dgm:t>
        <a:bodyPr/>
        <a:lstStyle/>
        <a:p>
          <a:r>
            <a:rPr lang="pt-BR" i="1">
              <a:solidFill>
                <a:schemeClr val="tx2"/>
              </a:solidFill>
            </a:rPr>
            <a:t>22nd twenty-second</a:t>
          </a:r>
          <a:endParaRPr lang="pt-BR">
            <a:solidFill>
              <a:schemeClr val="tx2"/>
            </a:solidFill>
          </a:endParaRPr>
        </a:p>
      </dgm:t>
    </dgm:pt>
    <dgm:pt modelId="{577EDE7C-B723-044F-8EB3-9A8E43C0A56D}" type="parTrans" cxnId="{E80F090A-9120-CE43-8CCC-1A45F657709A}">
      <dgm:prSet/>
      <dgm:spPr/>
      <dgm:t>
        <a:bodyPr/>
        <a:lstStyle/>
        <a:p>
          <a:endParaRPr lang="pt-BR">
            <a:solidFill>
              <a:schemeClr val="tx2"/>
            </a:solidFill>
          </a:endParaRPr>
        </a:p>
      </dgm:t>
    </dgm:pt>
    <dgm:pt modelId="{11A1A967-6820-EB45-94DC-6721EF999351}" type="sibTrans" cxnId="{E80F090A-9120-CE43-8CCC-1A45F657709A}">
      <dgm:prSet/>
      <dgm:spPr/>
      <dgm:t>
        <a:bodyPr/>
        <a:lstStyle/>
        <a:p>
          <a:endParaRPr lang="pt-BR">
            <a:solidFill>
              <a:schemeClr val="tx2"/>
            </a:solidFill>
          </a:endParaRPr>
        </a:p>
      </dgm:t>
    </dgm:pt>
    <dgm:pt modelId="{39361D5B-F124-3542-849B-7D7025955E40}">
      <dgm:prSet/>
      <dgm:spPr/>
      <dgm:t>
        <a:bodyPr/>
        <a:lstStyle/>
        <a:p>
          <a:r>
            <a:rPr lang="pt-BR" i="1">
              <a:solidFill>
                <a:schemeClr val="tx2"/>
              </a:solidFill>
            </a:rPr>
            <a:t>23rd twenty-third</a:t>
          </a:r>
          <a:endParaRPr lang="pt-BR">
            <a:solidFill>
              <a:schemeClr val="tx2"/>
            </a:solidFill>
          </a:endParaRPr>
        </a:p>
      </dgm:t>
    </dgm:pt>
    <dgm:pt modelId="{0DA6F9E3-73F3-9D42-A9E1-3E1787A9BF81}" type="parTrans" cxnId="{FEADFFDA-574F-B449-B03F-522B2C6EA340}">
      <dgm:prSet/>
      <dgm:spPr/>
      <dgm:t>
        <a:bodyPr/>
        <a:lstStyle/>
        <a:p>
          <a:endParaRPr lang="pt-BR">
            <a:solidFill>
              <a:schemeClr val="tx2"/>
            </a:solidFill>
          </a:endParaRPr>
        </a:p>
      </dgm:t>
    </dgm:pt>
    <dgm:pt modelId="{226581E8-6673-654E-8E05-29F33363C806}" type="sibTrans" cxnId="{FEADFFDA-574F-B449-B03F-522B2C6EA340}">
      <dgm:prSet/>
      <dgm:spPr/>
      <dgm:t>
        <a:bodyPr/>
        <a:lstStyle/>
        <a:p>
          <a:endParaRPr lang="pt-BR">
            <a:solidFill>
              <a:schemeClr val="tx2"/>
            </a:solidFill>
          </a:endParaRPr>
        </a:p>
      </dgm:t>
    </dgm:pt>
    <dgm:pt modelId="{B11BF086-CB99-9D4B-B3E1-ECAA16A3F5D2}">
      <dgm:prSet/>
      <dgm:spPr/>
      <dgm:t>
        <a:bodyPr/>
        <a:lstStyle/>
        <a:p>
          <a:r>
            <a:rPr lang="pt-BR" i="1">
              <a:solidFill>
                <a:schemeClr val="tx2"/>
              </a:solidFill>
            </a:rPr>
            <a:t>29th twenty-ninth</a:t>
          </a:r>
          <a:endParaRPr lang="pt-BR">
            <a:solidFill>
              <a:schemeClr val="tx2"/>
            </a:solidFill>
          </a:endParaRPr>
        </a:p>
      </dgm:t>
    </dgm:pt>
    <dgm:pt modelId="{90EAC9E2-B382-964F-98EC-28672197158B}" type="parTrans" cxnId="{29F47FF5-7AC8-444F-8A9B-A614598FB8E5}">
      <dgm:prSet/>
      <dgm:spPr/>
      <dgm:t>
        <a:bodyPr/>
        <a:lstStyle/>
        <a:p>
          <a:endParaRPr lang="pt-BR">
            <a:solidFill>
              <a:schemeClr val="tx2"/>
            </a:solidFill>
          </a:endParaRPr>
        </a:p>
      </dgm:t>
    </dgm:pt>
    <dgm:pt modelId="{FBFD478F-F980-6A48-BACA-2CC48E345388}" type="sibTrans" cxnId="{29F47FF5-7AC8-444F-8A9B-A614598FB8E5}">
      <dgm:prSet/>
      <dgm:spPr/>
      <dgm:t>
        <a:bodyPr/>
        <a:lstStyle/>
        <a:p>
          <a:endParaRPr lang="pt-BR">
            <a:solidFill>
              <a:schemeClr val="tx2"/>
            </a:solidFill>
          </a:endParaRPr>
        </a:p>
      </dgm:t>
    </dgm:pt>
    <dgm:pt modelId="{50D20D0B-8C04-6F4C-968C-521064A0C485}">
      <dgm:prSet/>
      <dgm:spPr/>
      <dgm:t>
        <a:bodyPr/>
        <a:lstStyle/>
        <a:p>
          <a:r>
            <a:rPr lang="pt-BR" i="1">
              <a:solidFill>
                <a:schemeClr val="tx2"/>
              </a:solidFill>
            </a:rPr>
            <a:t>30th thirtieth</a:t>
          </a:r>
          <a:endParaRPr lang="pt-BR">
            <a:solidFill>
              <a:schemeClr val="tx2"/>
            </a:solidFill>
          </a:endParaRPr>
        </a:p>
      </dgm:t>
    </dgm:pt>
    <dgm:pt modelId="{97BDE1A0-0C23-6245-B1BB-85DBC577FDD7}" type="parTrans" cxnId="{FEA89621-6879-3840-8A1F-4FDBB4DB71CB}">
      <dgm:prSet/>
      <dgm:spPr/>
      <dgm:t>
        <a:bodyPr/>
        <a:lstStyle/>
        <a:p>
          <a:endParaRPr lang="pt-BR">
            <a:solidFill>
              <a:schemeClr val="tx2"/>
            </a:solidFill>
          </a:endParaRPr>
        </a:p>
      </dgm:t>
    </dgm:pt>
    <dgm:pt modelId="{CF76CD71-9A1C-FA4D-A8FF-3B51D78D0F92}" type="sibTrans" cxnId="{FEA89621-6879-3840-8A1F-4FDBB4DB71CB}">
      <dgm:prSet/>
      <dgm:spPr/>
      <dgm:t>
        <a:bodyPr/>
        <a:lstStyle/>
        <a:p>
          <a:endParaRPr lang="pt-BR">
            <a:solidFill>
              <a:schemeClr val="tx2"/>
            </a:solidFill>
          </a:endParaRPr>
        </a:p>
      </dgm:t>
    </dgm:pt>
    <dgm:pt modelId="{210975A5-B61B-4A4F-9E9C-9B0DBC2243C2}">
      <dgm:prSet/>
      <dgm:spPr/>
      <dgm:t>
        <a:bodyPr/>
        <a:lstStyle/>
        <a:p>
          <a:r>
            <a:rPr lang="pt-BR" i="1">
              <a:solidFill>
                <a:schemeClr val="tx2"/>
              </a:solidFill>
            </a:rPr>
            <a:t>40th fortieth</a:t>
          </a:r>
          <a:endParaRPr lang="pt-BR">
            <a:solidFill>
              <a:schemeClr val="tx2"/>
            </a:solidFill>
          </a:endParaRPr>
        </a:p>
      </dgm:t>
    </dgm:pt>
    <dgm:pt modelId="{38ACE80C-E0B6-114B-9E93-1C31E05273B8}" type="parTrans" cxnId="{8893E040-348B-194B-AD33-DDDFA86D6D7C}">
      <dgm:prSet/>
      <dgm:spPr/>
      <dgm:t>
        <a:bodyPr/>
        <a:lstStyle/>
        <a:p>
          <a:endParaRPr lang="pt-BR">
            <a:solidFill>
              <a:schemeClr val="tx2"/>
            </a:solidFill>
          </a:endParaRPr>
        </a:p>
      </dgm:t>
    </dgm:pt>
    <dgm:pt modelId="{8C5DB168-4E18-8347-B842-B79E2E2D97EE}" type="sibTrans" cxnId="{8893E040-348B-194B-AD33-DDDFA86D6D7C}">
      <dgm:prSet/>
      <dgm:spPr/>
      <dgm:t>
        <a:bodyPr/>
        <a:lstStyle/>
        <a:p>
          <a:endParaRPr lang="pt-BR">
            <a:solidFill>
              <a:schemeClr val="tx2"/>
            </a:solidFill>
          </a:endParaRPr>
        </a:p>
      </dgm:t>
    </dgm:pt>
    <dgm:pt modelId="{D9461F67-6C8C-B349-BB45-79B452EE3E51}">
      <dgm:prSet/>
      <dgm:spPr/>
      <dgm:t>
        <a:bodyPr/>
        <a:lstStyle/>
        <a:p>
          <a:r>
            <a:rPr lang="pt-BR" i="1">
              <a:solidFill>
                <a:schemeClr val="tx2"/>
              </a:solidFill>
            </a:rPr>
            <a:t>50th fiftieth</a:t>
          </a:r>
          <a:endParaRPr lang="pt-BR">
            <a:solidFill>
              <a:schemeClr val="tx2"/>
            </a:solidFill>
          </a:endParaRPr>
        </a:p>
      </dgm:t>
    </dgm:pt>
    <dgm:pt modelId="{BCA95448-380C-7F41-80CE-0EBC5E94C7E3}" type="parTrans" cxnId="{30FEB91E-B34E-124B-AEC4-93EECE790322}">
      <dgm:prSet/>
      <dgm:spPr/>
      <dgm:t>
        <a:bodyPr/>
        <a:lstStyle/>
        <a:p>
          <a:endParaRPr lang="pt-BR">
            <a:solidFill>
              <a:schemeClr val="tx2"/>
            </a:solidFill>
          </a:endParaRPr>
        </a:p>
      </dgm:t>
    </dgm:pt>
    <dgm:pt modelId="{8BA2E44C-50B3-9F46-AE27-06B3D1589591}" type="sibTrans" cxnId="{30FEB91E-B34E-124B-AEC4-93EECE790322}">
      <dgm:prSet/>
      <dgm:spPr/>
      <dgm:t>
        <a:bodyPr/>
        <a:lstStyle/>
        <a:p>
          <a:endParaRPr lang="pt-BR">
            <a:solidFill>
              <a:schemeClr val="tx2"/>
            </a:solidFill>
          </a:endParaRPr>
        </a:p>
      </dgm:t>
    </dgm:pt>
    <dgm:pt modelId="{FEA31315-E0D1-6844-865C-3D83DF3FD7AE}">
      <dgm:prSet/>
      <dgm:spPr/>
      <dgm:t>
        <a:bodyPr/>
        <a:lstStyle/>
        <a:p>
          <a:r>
            <a:rPr lang="pt-BR" i="1">
              <a:solidFill>
                <a:schemeClr val="tx2"/>
              </a:solidFill>
            </a:rPr>
            <a:t>60th sixtieth</a:t>
          </a:r>
          <a:endParaRPr lang="pt-BR">
            <a:solidFill>
              <a:schemeClr val="tx2"/>
            </a:solidFill>
          </a:endParaRPr>
        </a:p>
      </dgm:t>
    </dgm:pt>
    <dgm:pt modelId="{64E3D539-9700-3A41-A783-F1EB3D26F3A6}" type="parTrans" cxnId="{C2A32FC6-2AAD-AF4A-AE30-78AF7CF0C86F}">
      <dgm:prSet/>
      <dgm:spPr/>
      <dgm:t>
        <a:bodyPr/>
        <a:lstStyle/>
        <a:p>
          <a:endParaRPr lang="pt-BR">
            <a:solidFill>
              <a:schemeClr val="tx2"/>
            </a:solidFill>
          </a:endParaRPr>
        </a:p>
      </dgm:t>
    </dgm:pt>
    <dgm:pt modelId="{B27A6B59-6390-7048-9BAC-32A851EE7766}" type="sibTrans" cxnId="{C2A32FC6-2AAD-AF4A-AE30-78AF7CF0C86F}">
      <dgm:prSet/>
      <dgm:spPr/>
      <dgm:t>
        <a:bodyPr/>
        <a:lstStyle/>
        <a:p>
          <a:endParaRPr lang="pt-BR">
            <a:solidFill>
              <a:schemeClr val="tx2"/>
            </a:solidFill>
          </a:endParaRPr>
        </a:p>
      </dgm:t>
    </dgm:pt>
    <dgm:pt modelId="{1879420D-A083-6244-85F7-F9606D895AE4}">
      <dgm:prSet/>
      <dgm:spPr/>
      <dgm:t>
        <a:bodyPr/>
        <a:lstStyle/>
        <a:p>
          <a:r>
            <a:rPr lang="pt-BR" i="1">
              <a:solidFill>
                <a:schemeClr val="tx2"/>
              </a:solidFill>
            </a:rPr>
            <a:t>70th seventieth</a:t>
          </a:r>
          <a:endParaRPr lang="pt-BR">
            <a:solidFill>
              <a:schemeClr val="tx2"/>
            </a:solidFill>
          </a:endParaRPr>
        </a:p>
      </dgm:t>
    </dgm:pt>
    <dgm:pt modelId="{40228DFD-1876-124A-85AD-9AEBD655740E}" type="parTrans" cxnId="{84B2DC24-C81F-B44C-9038-3388B541A884}">
      <dgm:prSet/>
      <dgm:spPr/>
      <dgm:t>
        <a:bodyPr/>
        <a:lstStyle/>
        <a:p>
          <a:endParaRPr lang="pt-BR">
            <a:solidFill>
              <a:schemeClr val="tx2"/>
            </a:solidFill>
          </a:endParaRPr>
        </a:p>
      </dgm:t>
    </dgm:pt>
    <dgm:pt modelId="{BCE54BE7-0ECD-5C49-9261-2AD44E20600A}" type="sibTrans" cxnId="{84B2DC24-C81F-B44C-9038-3388B541A884}">
      <dgm:prSet/>
      <dgm:spPr/>
      <dgm:t>
        <a:bodyPr/>
        <a:lstStyle/>
        <a:p>
          <a:endParaRPr lang="pt-BR">
            <a:solidFill>
              <a:schemeClr val="tx2"/>
            </a:solidFill>
          </a:endParaRPr>
        </a:p>
      </dgm:t>
    </dgm:pt>
    <dgm:pt modelId="{0FC5CD68-749A-0544-B7F5-1B1606539263}">
      <dgm:prSet/>
      <dgm:spPr/>
      <dgm:t>
        <a:bodyPr/>
        <a:lstStyle/>
        <a:p>
          <a:r>
            <a:rPr lang="pt-BR" i="1">
              <a:solidFill>
                <a:schemeClr val="tx2"/>
              </a:solidFill>
            </a:rPr>
            <a:t>80th eightieth</a:t>
          </a:r>
          <a:endParaRPr lang="pt-BR">
            <a:solidFill>
              <a:schemeClr val="tx2"/>
            </a:solidFill>
          </a:endParaRPr>
        </a:p>
      </dgm:t>
    </dgm:pt>
    <dgm:pt modelId="{3428A539-7CB0-9C49-9F9A-C652EA9E9963}" type="parTrans" cxnId="{7023D7AA-D74C-3F41-B30D-BD9B8B1F40E2}">
      <dgm:prSet/>
      <dgm:spPr/>
      <dgm:t>
        <a:bodyPr/>
        <a:lstStyle/>
        <a:p>
          <a:endParaRPr lang="pt-BR">
            <a:solidFill>
              <a:schemeClr val="tx2"/>
            </a:solidFill>
          </a:endParaRPr>
        </a:p>
      </dgm:t>
    </dgm:pt>
    <dgm:pt modelId="{48ABFE0F-DB21-6341-837E-7892FBC895AC}" type="sibTrans" cxnId="{7023D7AA-D74C-3F41-B30D-BD9B8B1F40E2}">
      <dgm:prSet/>
      <dgm:spPr/>
      <dgm:t>
        <a:bodyPr/>
        <a:lstStyle/>
        <a:p>
          <a:endParaRPr lang="pt-BR">
            <a:solidFill>
              <a:schemeClr val="tx2"/>
            </a:solidFill>
          </a:endParaRPr>
        </a:p>
      </dgm:t>
    </dgm:pt>
    <dgm:pt modelId="{F3D8FB5B-8E70-9341-BE2B-BB3EF016897B}">
      <dgm:prSet/>
      <dgm:spPr/>
      <dgm:t>
        <a:bodyPr/>
        <a:lstStyle/>
        <a:p>
          <a:r>
            <a:rPr lang="pt-BR" i="1">
              <a:solidFill>
                <a:schemeClr val="tx2"/>
              </a:solidFill>
            </a:rPr>
            <a:t>90th ninetieth</a:t>
          </a:r>
          <a:endParaRPr lang="pt-BR">
            <a:solidFill>
              <a:schemeClr val="tx2"/>
            </a:solidFill>
          </a:endParaRPr>
        </a:p>
      </dgm:t>
    </dgm:pt>
    <dgm:pt modelId="{91A0A194-3CAA-B448-A72D-8F672F710D79}" type="parTrans" cxnId="{FC936A56-B532-2246-8863-689B15D50FBF}">
      <dgm:prSet/>
      <dgm:spPr/>
      <dgm:t>
        <a:bodyPr/>
        <a:lstStyle/>
        <a:p>
          <a:endParaRPr lang="pt-BR">
            <a:solidFill>
              <a:schemeClr val="tx2"/>
            </a:solidFill>
          </a:endParaRPr>
        </a:p>
      </dgm:t>
    </dgm:pt>
    <dgm:pt modelId="{68C91481-C102-F94E-B024-3F57B83C8BCC}" type="sibTrans" cxnId="{FC936A56-B532-2246-8863-689B15D50FBF}">
      <dgm:prSet/>
      <dgm:spPr/>
      <dgm:t>
        <a:bodyPr/>
        <a:lstStyle/>
        <a:p>
          <a:endParaRPr lang="pt-BR">
            <a:solidFill>
              <a:schemeClr val="tx2"/>
            </a:solidFill>
          </a:endParaRPr>
        </a:p>
      </dgm:t>
    </dgm:pt>
    <dgm:pt modelId="{1B27BA82-0A53-084D-9002-E0CE382D40FA}">
      <dgm:prSet/>
      <dgm:spPr/>
      <dgm:t>
        <a:bodyPr/>
        <a:lstStyle/>
        <a:p>
          <a:r>
            <a:rPr lang="pt-BR" i="1">
              <a:solidFill>
                <a:schemeClr val="tx2"/>
              </a:solidFill>
            </a:rPr>
            <a:t>100th a/one hundredth</a:t>
          </a:r>
          <a:endParaRPr lang="pt-BR">
            <a:solidFill>
              <a:schemeClr val="tx2"/>
            </a:solidFill>
          </a:endParaRPr>
        </a:p>
      </dgm:t>
    </dgm:pt>
    <dgm:pt modelId="{094D4031-5A80-AF45-B82E-758402BB9EF8}" type="parTrans" cxnId="{6152A894-4E9B-1249-94C9-0E3B7BC8D9CE}">
      <dgm:prSet/>
      <dgm:spPr/>
      <dgm:t>
        <a:bodyPr/>
        <a:lstStyle/>
        <a:p>
          <a:endParaRPr lang="pt-BR">
            <a:solidFill>
              <a:schemeClr val="tx2"/>
            </a:solidFill>
          </a:endParaRPr>
        </a:p>
      </dgm:t>
    </dgm:pt>
    <dgm:pt modelId="{F03F37DB-00C5-5A4E-8885-9AB86DD7D82A}" type="sibTrans" cxnId="{6152A894-4E9B-1249-94C9-0E3B7BC8D9CE}">
      <dgm:prSet/>
      <dgm:spPr/>
      <dgm:t>
        <a:bodyPr/>
        <a:lstStyle/>
        <a:p>
          <a:endParaRPr lang="pt-BR">
            <a:solidFill>
              <a:schemeClr val="tx2"/>
            </a:solidFill>
          </a:endParaRPr>
        </a:p>
      </dgm:t>
    </dgm:pt>
    <dgm:pt modelId="{0ABF1C03-F0D5-CB42-9CAF-BC72F9BE8B0E}" type="pres">
      <dgm:prSet presAssocID="{7D902C45-2F7D-F644-AEE7-B77393E6B3C0}" presName="Name0" presStyleCnt="0">
        <dgm:presLayoutVars>
          <dgm:dir/>
          <dgm:animLvl val="lvl"/>
          <dgm:resizeHandles val="exact"/>
        </dgm:presLayoutVars>
      </dgm:prSet>
      <dgm:spPr/>
    </dgm:pt>
    <dgm:pt modelId="{36C730A6-A559-8C4B-A7B3-89028EBF3A09}" type="pres">
      <dgm:prSet presAssocID="{ADDFBF52-3A6F-084D-BC92-1E4B706DECFA}" presName="linNode" presStyleCnt="0"/>
      <dgm:spPr/>
    </dgm:pt>
    <dgm:pt modelId="{7E791048-EC7C-B646-B5A4-E0D78A64402C}" type="pres">
      <dgm:prSet presAssocID="{ADDFBF52-3A6F-084D-BC92-1E4B706DECFA}" presName="parentText" presStyleLbl="node1" presStyleIdx="0" presStyleCnt="12">
        <dgm:presLayoutVars>
          <dgm:chMax val="1"/>
          <dgm:bulletEnabled val="1"/>
        </dgm:presLayoutVars>
      </dgm:prSet>
      <dgm:spPr/>
    </dgm:pt>
    <dgm:pt modelId="{B752F29E-0C8C-DB4F-A748-2E80A76A15E1}" type="pres">
      <dgm:prSet presAssocID="{2D76BE11-7B03-8E40-8DD4-48FAF853B2C5}" presName="sp" presStyleCnt="0"/>
      <dgm:spPr/>
    </dgm:pt>
    <dgm:pt modelId="{7F99DA29-A982-8249-BE6A-358B66672C66}" type="pres">
      <dgm:prSet presAssocID="{443280C9-7DE1-CA4B-BA42-D18BC1CF7990}" presName="linNode" presStyleCnt="0"/>
      <dgm:spPr/>
    </dgm:pt>
    <dgm:pt modelId="{6DC52E05-6038-2145-A702-16886B32CE7D}" type="pres">
      <dgm:prSet presAssocID="{443280C9-7DE1-CA4B-BA42-D18BC1CF7990}" presName="parentText" presStyleLbl="node1" presStyleIdx="1" presStyleCnt="12">
        <dgm:presLayoutVars>
          <dgm:chMax val="1"/>
          <dgm:bulletEnabled val="1"/>
        </dgm:presLayoutVars>
      </dgm:prSet>
      <dgm:spPr/>
    </dgm:pt>
    <dgm:pt modelId="{CE1D8DF6-A4F5-1B4C-9A22-9D4D1368CC57}" type="pres">
      <dgm:prSet presAssocID="{11A1A967-6820-EB45-94DC-6721EF999351}" presName="sp" presStyleCnt="0"/>
      <dgm:spPr/>
    </dgm:pt>
    <dgm:pt modelId="{2A348CB0-FFCA-7E4A-BDEA-5E1212F4D498}" type="pres">
      <dgm:prSet presAssocID="{39361D5B-F124-3542-849B-7D7025955E40}" presName="linNode" presStyleCnt="0"/>
      <dgm:spPr/>
    </dgm:pt>
    <dgm:pt modelId="{599ECA4A-0CD9-3341-915D-91316EDD2FAC}" type="pres">
      <dgm:prSet presAssocID="{39361D5B-F124-3542-849B-7D7025955E40}" presName="parentText" presStyleLbl="node1" presStyleIdx="2" presStyleCnt="12">
        <dgm:presLayoutVars>
          <dgm:chMax val="1"/>
          <dgm:bulletEnabled val="1"/>
        </dgm:presLayoutVars>
      </dgm:prSet>
      <dgm:spPr/>
    </dgm:pt>
    <dgm:pt modelId="{0AD762B0-834E-4F48-85CE-CE07E6884C47}" type="pres">
      <dgm:prSet presAssocID="{226581E8-6673-654E-8E05-29F33363C806}" presName="sp" presStyleCnt="0"/>
      <dgm:spPr/>
    </dgm:pt>
    <dgm:pt modelId="{B44109EF-1974-8A4D-82A8-797E70537E91}" type="pres">
      <dgm:prSet presAssocID="{B11BF086-CB99-9D4B-B3E1-ECAA16A3F5D2}" presName="linNode" presStyleCnt="0"/>
      <dgm:spPr/>
    </dgm:pt>
    <dgm:pt modelId="{3A6DB896-097D-A748-AAFF-F2113F47726B}" type="pres">
      <dgm:prSet presAssocID="{B11BF086-CB99-9D4B-B3E1-ECAA16A3F5D2}" presName="parentText" presStyleLbl="node1" presStyleIdx="3" presStyleCnt="12">
        <dgm:presLayoutVars>
          <dgm:chMax val="1"/>
          <dgm:bulletEnabled val="1"/>
        </dgm:presLayoutVars>
      </dgm:prSet>
      <dgm:spPr/>
    </dgm:pt>
    <dgm:pt modelId="{F33AACFB-5801-3F4E-8E42-2338CDDAD2F2}" type="pres">
      <dgm:prSet presAssocID="{FBFD478F-F980-6A48-BACA-2CC48E345388}" presName="sp" presStyleCnt="0"/>
      <dgm:spPr/>
    </dgm:pt>
    <dgm:pt modelId="{1148C017-1990-814B-9CCD-A5E4EFCA8CFA}" type="pres">
      <dgm:prSet presAssocID="{50D20D0B-8C04-6F4C-968C-521064A0C485}" presName="linNode" presStyleCnt="0"/>
      <dgm:spPr/>
    </dgm:pt>
    <dgm:pt modelId="{02FB368F-899D-234C-847D-3E257AE64527}" type="pres">
      <dgm:prSet presAssocID="{50D20D0B-8C04-6F4C-968C-521064A0C485}" presName="parentText" presStyleLbl="node1" presStyleIdx="4" presStyleCnt="12">
        <dgm:presLayoutVars>
          <dgm:chMax val="1"/>
          <dgm:bulletEnabled val="1"/>
        </dgm:presLayoutVars>
      </dgm:prSet>
      <dgm:spPr/>
    </dgm:pt>
    <dgm:pt modelId="{B9A7F696-DACB-8947-988C-1B80451D9F29}" type="pres">
      <dgm:prSet presAssocID="{CF76CD71-9A1C-FA4D-A8FF-3B51D78D0F92}" presName="sp" presStyleCnt="0"/>
      <dgm:spPr/>
    </dgm:pt>
    <dgm:pt modelId="{3F5468F2-5DF9-2A4A-BF55-666001BB451A}" type="pres">
      <dgm:prSet presAssocID="{210975A5-B61B-4A4F-9E9C-9B0DBC2243C2}" presName="linNode" presStyleCnt="0"/>
      <dgm:spPr/>
    </dgm:pt>
    <dgm:pt modelId="{D0FA55E8-3CC5-7E46-B82B-0A7C349B1EE6}" type="pres">
      <dgm:prSet presAssocID="{210975A5-B61B-4A4F-9E9C-9B0DBC2243C2}" presName="parentText" presStyleLbl="node1" presStyleIdx="5" presStyleCnt="12">
        <dgm:presLayoutVars>
          <dgm:chMax val="1"/>
          <dgm:bulletEnabled val="1"/>
        </dgm:presLayoutVars>
      </dgm:prSet>
      <dgm:spPr/>
    </dgm:pt>
    <dgm:pt modelId="{FB55A46B-1417-D448-AB83-C0ECAB8929F5}" type="pres">
      <dgm:prSet presAssocID="{8C5DB168-4E18-8347-B842-B79E2E2D97EE}" presName="sp" presStyleCnt="0"/>
      <dgm:spPr/>
    </dgm:pt>
    <dgm:pt modelId="{B1FBC0DE-1C99-8448-92B0-48379F9F3CA3}" type="pres">
      <dgm:prSet presAssocID="{D9461F67-6C8C-B349-BB45-79B452EE3E51}" presName="linNode" presStyleCnt="0"/>
      <dgm:spPr/>
    </dgm:pt>
    <dgm:pt modelId="{FF859708-0BC8-1543-9909-D4A082DCF516}" type="pres">
      <dgm:prSet presAssocID="{D9461F67-6C8C-B349-BB45-79B452EE3E51}" presName="parentText" presStyleLbl="node1" presStyleIdx="6" presStyleCnt="12">
        <dgm:presLayoutVars>
          <dgm:chMax val="1"/>
          <dgm:bulletEnabled val="1"/>
        </dgm:presLayoutVars>
      </dgm:prSet>
      <dgm:spPr/>
    </dgm:pt>
    <dgm:pt modelId="{E372AA75-8BFC-1C49-877C-A882DB0A80B6}" type="pres">
      <dgm:prSet presAssocID="{8BA2E44C-50B3-9F46-AE27-06B3D1589591}" presName="sp" presStyleCnt="0"/>
      <dgm:spPr/>
    </dgm:pt>
    <dgm:pt modelId="{6C4CA767-6E80-0A47-86C1-19ADA7E83F2E}" type="pres">
      <dgm:prSet presAssocID="{FEA31315-E0D1-6844-865C-3D83DF3FD7AE}" presName="linNode" presStyleCnt="0"/>
      <dgm:spPr/>
    </dgm:pt>
    <dgm:pt modelId="{C96140DD-D594-6B45-A6EA-9DFB745DD860}" type="pres">
      <dgm:prSet presAssocID="{FEA31315-E0D1-6844-865C-3D83DF3FD7AE}" presName="parentText" presStyleLbl="node1" presStyleIdx="7" presStyleCnt="12">
        <dgm:presLayoutVars>
          <dgm:chMax val="1"/>
          <dgm:bulletEnabled val="1"/>
        </dgm:presLayoutVars>
      </dgm:prSet>
      <dgm:spPr/>
    </dgm:pt>
    <dgm:pt modelId="{2AE70EF3-3B13-054D-9695-C62423A5954E}" type="pres">
      <dgm:prSet presAssocID="{B27A6B59-6390-7048-9BAC-32A851EE7766}" presName="sp" presStyleCnt="0"/>
      <dgm:spPr/>
    </dgm:pt>
    <dgm:pt modelId="{4C24BA59-722F-184B-A607-5D4E0EB6AE2E}" type="pres">
      <dgm:prSet presAssocID="{1879420D-A083-6244-85F7-F9606D895AE4}" presName="linNode" presStyleCnt="0"/>
      <dgm:spPr/>
    </dgm:pt>
    <dgm:pt modelId="{72D717CD-FE1B-2743-9837-81D30D26A109}" type="pres">
      <dgm:prSet presAssocID="{1879420D-A083-6244-85F7-F9606D895AE4}" presName="parentText" presStyleLbl="node1" presStyleIdx="8" presStyleCnt="12">
        <dgm:presLayoutVars>
          <dgm:chMax val="1"/>
          <dgm:bulletEnabled val="1"/>
        </dgm:presLayoutVars>
      </dgm:prSet>
      <dgm:spPr/>
    </dgm:pt>
    <dgm:pt modelId="{C2AE8310-DD0C-6244-9F0E-765EB494BF0B}" type="pres">
      <dgm:prSet presAssocID="{BCE54BE7-0ECD-5C49-9261-2AD44E20600A}" presName="sp" presStyleCnt="0"/>
      <dgm:spPr/>
    </dgm:pt>
    <dgm:pt modelId="{B924FFBE-EDD4-CD49-B4F2-3F02436A4035}" type="pres">
      <dgm:prSet presAssocID="{0FC5CD68-749A-0544-B7F5-1B1606539263}" presName="linNode" presStyleCnt="0"/>
      <dgm:spPr/>
    </dgm:pt>
    <dgm:pt modelId="{D1CDAEBA-7B8B-764B-82E0-13756AF2B580}" type="pres">
      <dgm:prSet presAssocID="{0FC5CD68-749A-0544-B7F5-1B1606539263}" presName="parentText" presStyleLbl="node1" presStyleIdx="9" presStyleCnt="12">
        <dgm:presLayoutVars>
          <dgm:chMax val="1"/>
          <dgm:bulletEnabled val="1"/>
        </dgm:presLayoutVars>
      </dgm:prSet>
      <dgm:spPr/>
    </dgm:pt>
    <dgm:pt modelId="{A812247B-27E6-A043-8422-6E1C065F59DB}" type="pres">
      <dgm:prSet presAssocID="{48ABFE0F-DB21-6341-837E-7892FBC895AC}" presName="sp" presStyleCnt="0"/>
      <dgm:spPr/>
    </dgm:pt>
    <dgm:pt modelId="{101E7E81-363D-9149-AD70-8D5A4B4B65C8}" type="pres">
      <dgm:prSet presAssocID="{F3D8FB5B-8E70-9341-BE2B-BB3EF016897B}" presName="linNode" presStyleCnt="0"/>
      <dgm:spPr/>
    </dgm:pt>
    <dgm:pt modelId="{8EAE95E9-5830-9745-9FEF-40A55C12B277}" type="pres">
      <dgm:prSet presAssocID="{F3D8FB5B-8E70-9341-BE2B-BB3EF016897B}" presName="parentText" presStyleLbl="node1" presStyleIdx="10" presStyleCnt="12">
        <dgm:presLayoutVars>
          <dgm:chMax val="1"/>
          <dgm:bulletEnabled val="1"/>
        </dgm:presLayoutVars>
      </dgm:prSet>
      <dgm:spPr/>
    </dgm:pt>
    <dgm:pt modelId="{427CC6CF-0C30-344D-9101-33E05558AE73}" type="pres">
      <dgm:prSet presAssocID="{68C91481-C102-F94E-B024-3F57B83C8BCC}" presName="sp" presStyleCnt="0"/>
      <dgm:spPr/>
    </dgm:pt>
    <dgm:pt modelId="{B3A95528-F6A9-1542-A615-D2056848D4C0}" type="pres">
      <dgm:prSet presAssocID="{1B27BA82-0A53-084D-9002-E0CE382D40FA}" presName="linNode" presStyleCnt="0"/>
      <dgm:spPr/>
    </dgm:pt>
    <dgm:pt modelId="{7A549621-C83B-174B-AB22-2CAD1543F28E}" type="pres">
      <dgm:prSet presAssocID="{1B27BA82-0A53-084D-9002-E0CE382D40FA}" presName="parentText" presStyleLbl="node1" presStyleIdx="11" presStyleCnt="12">
        <dgm:presLayoutVars>
          <dgm:chMax val="1"/>
          <dgm:bulletEnabled val="1"/>
        </dgm:presLayoutVars>
      </dgm:prSet>
      <dgm:spPr/>
    </dgm:pt>
  </dgm:ptLst>
  <dgm:cxnLst>
    <dgm:cxn modelId="{7CC37207-F31D-2542-8E97-24FBFA471C45}" type="presOf" srcId="{50D20D0B-8C04-6F4C-968C-521064A0C485}" destId="{02FB368F-899D-234C-847D-3E257AE64527}" srcOrd="0" destOrd="0" presId="urn:microsoft.com/office/officeart/2005/8/layout/vList5"/>
    <dgm:cxn modelId="{E80F090A-9120-CE43-8CCC-1A45F657709A}" srcId="{7D902C45-2F7D-F644-AEE7-B77393E6B3C0}" destId="{443280C9-7DE1-CA4B-BA42-D18BC1CF7990}" srcOrd="1" destOrd="0" parTransId="{577EDE7C-B723-044F-8EB3-9A8E43C0A56D}" sibTransId="{11A1A967-6820-EB45-94DC-6721EF999351}"/>
    <dgm:cxn modelId="{174D761B-D06A-E540-9D23-041B23DEA0BD}" type="presOf" srcId="{ADDFBF52-3A6F-084D-BC92-1E4B706DECFA}" destId="{7E791048-EC7C-B646-B5A4-E0D78A64402C}" srcOrd="0" destOrd="0" presId="urn:microsoft.com/office/officeart/2005/8/layout/vList5"/>
    <dgm:cxn modelId="{30FEB91E-B34E-124B-AEC4-93EECE790322}" srcId="{7D902C45-2F7D-F644-AEE7-B77393E6B3C0}" destId="{D9461F67-6C8C-B349-BB45-79B452EE3E51}" srcOrd="6" destOrd="0" parTransId="{BCA95448-380C-7F41-80CE-0EBC5E94C7E3}" sibTransId="{8BA2E44C-50B3-9F46-AE27-06B3D1589591}"/>
    <dgm:cxn modelId="{FEA89621-6879-3840-8A1F-4FDBB4DB71CB}" srcId="{7D902C45-2F7D-F644-AEE7-B77393E6B3C0}" destId="{50D20D0B-8C04-6F4C-968C-521064A0C485}" srcOrd="4" destOrd="0" parTransId="{97BDE1A0-0C23-6245-B1BB-85DBC577FDD7}" sibTransId="{CF76CD71-9A1C-FA4D-A8FF-3B51D78D0F92}"/>
    <dgm:cxn modelId="{2311D121-B043-A34B-86E2-0C139AD75150}" type="presOf" srcId="{7D902C45-2F7D-F644-AEE7-B77393E6B3C0}" destId="{0ABF1C03-F0D5-CB42-9CAF-BC72F9BE8B0E}" srcOrd="0" destOrd="0" presId="urn:microsoft.com/office/officeart/2005/8/layout/vList5"/>
    <dgm:cxn modelId="{84B2DC24-C81F-B44C-9038-3388B541A884}" srcId="{7D902C45-2F7D-F644-AEE7-B77393E6B3C0}" destId="{1879420D-A083-6244-85F7-F9606D895AE4}" srcOrd="8" destOrd="0" parTransId="{40228DFD-1876-124A-85AD-9AEBD655740E}" sibTransId="{BCE54BE7-0ECD-5C49-9261-2AD44E20600A}"/>
    <dgm:cxn modelId="{8893E040-348B-194B-AD33-DDDFA86D6D7C}" srcId="{7D902C45-2F7D-F644-AEE7-B77393E6B3C0}" destId="{210975A5-B61B-4A4F-9E9C-9B0DBC2243C2}" srcOrd="5" destOrd="0" parTransId="{38ACE80C-E0B6-114B-9E93-1C31E05273B8}" sibTransId="{8C5DB168-4E18-8347-B842-B79E2E2D97EE}"/>
    <dgm:cxn modelId="{E69B9B47-3680-B349-9270-4E3CB657307C}" type="presOf" srcId="{0FC5CD68-749A-0544-B7F5-1B1606539263}" destId="{D1CDAEBA-7B8B-764B-82E0-13756AF2B580}" srcOrd="0" destOrd="0" presId="urn:microsoft.com/office/officeart/2005/8/layout/vList5"/>
    <dgm:cxn modelId="{75075B4C-911D-3341-A0B8-2C5C2B787765}" type="presOf" srcId="{39361D5B-F124-3542-849B-7D7025955E40}" destId="{599ECA4A-0CD9-3341-915D-91316EDD2FAC}" srcOrd="0" destOrd="0" presId="urn:microsoft.com/office/officeart/2005/8/layout/vList5"/>
    <dgm:cxn modelId="{01C68155-67A1-594F-AD7A-37B9440FDAEE}" type="presOf" srcId="{1879420D-A083-6244-85F7-F9606D895AE4}" destId="{72D717CD-FE1B-2743-9837-81D30D26A109}" srcOrd="0" destOrd="0" presId="urn:microsoft.com/office/officeart/2005/8/layout/vList5"/>
    <dgm:cxn modelId="{FC936A56-B532-2246-8863-689B15D50FBF}" srcId="{7D902C45-2F7D-F644-AEE7-B77393E6B3C0}" destId="{F3D8FB5B-8E70-9341-BE2B-BB3EF016897B}" srcOrd="10" destOrd="0" parTransId="{91A0A194-3CAA-B448-A72D-8F672F710D79}" sibTransId="{68C91481-C102-F94E-B024-3F57B83C8BCC}"/>
    <dgm:cxn modelId="{20C2B768-E4E7-0742-9541-D619DC4BE83B}" type="presOf" srcId="{1B27BA82-0A53-084D-9002-E0CE382D40FA}" destId="{7A549621-C83B-174B-AB22-2CAD1543F28E}" srcOrd="0" destOrd="0" presId="urn:microsoft.com/office/officeart/2005/8/layout/vList5"/>
    <dgm:cxn modelId="{F7619C6C-D275-6F48-B3D1-397C2CBE2728}" type="presOf" srcId="{210975A5-B61B-4A4F-9E9C-9B0DBC2243C2}" destId="{D0FA55E8-3CC5-7E46-B82B-0A7C349B1EE6}" srcOrd="0" destOrd="0" presId="urn:microsoft.com/office/officeart/2005/8/layout/vList5"/>
    <dgm:cxn modelId="{9D6C8F6F-B5C6-A943-9FB4-14AF326FEA3C}" type="presOf" srcId="{F3D8FB5B-8E70-9341-BE2B-BB3EF016897B}" destId="{8EAE95E9-5830-9745-9FEF-40A55C12B277}" srcOrd="0" destOrd="0" presId="urn:microsoft.com/office/officeart/2005/8/layout/vList5"/>
    <dgm:cxn modelId="{6152A894-4E9B-1249-94C9-0E3B7BC8D9CE}" srcId="{7D902C45-2F7D-F644-AEE7-B77393E6B3C0}" destId="{1B27BA82-0A53-084D-9002-E0CE382D40FA}" srcOrd="11" destOrd="0" parTransId="{094D4031-5A80-AF45-B82E-758402BB9EF8}" sibTransId="{F03F37DB-00C5-5A4E-8885-9AB86DD7D82A}"/>
    <dgm:cxn modelId="{18B7399E-1461-0942-AAA0-B4F71F957AF0}" srcId="{7D902C45-2F7D-F644-AEE7-B77393E6B3C0}" destId="{ADDFBF52-3A6F-084D-BC92-1E4B706DECFA}" srcOrd="0" destOrd="0" parTransId="{D6151A37-6B89-364A-A8A6-F595170983B7}" sibTransId="{2D76BE11-7B03-8E40-8DD4-48FAF853B2C5}"/>
    <dgm:cxn modelId="{51712EA4-DC7D-8443-BC69-37DE659E0EE6}" type="presOf" srcId="{FEA31315-E0D1-6844-865C-3D83DF3FD7AE}" destId="{C96140DD-D594-6B45-A6EA-9DFB745DD860}" srcOrd="0" destOrd="0" presId="urn:microsoft.com/office/officeart/2005/8/layout/vList5"/>
    <dgm:cxn modelId="{04D8AAA8-7A2B-1343-B218-91E7D71E77F4}" type="presOf" srcId="{B11BF086-CB99-9D4B-B3E1-ECAA16A3F5D2}" destId="{3A6DB896-097D-A748-AAFF-F2113F47726B}" srcOrd="0" destOrd="0" presId="urn:microsoft.com/office/officeart/2005/8/layout/vList5"/>
    <dgm:cxn modelId="{7023D7AA-D74C-3F41-B30D-BD9B8B1F40E2}" srcId="{7D902C45-2F7D-F644-AEE7-B77393E6B3C0}" destId="{0FC5CD68-749A-0544-B7F5-1B1606539263}" srcOrd="9" destOrd="0" parTransId="{3428A539-7CB0-9C49-9F9A-C652EA9E9963}" sibTransId="{48ABFE0F-DB21-6341-837E-7892FBC895AC}"/>
    <dgm:cxn modelId="{796657AD-540A-0F4D-9A18-AD545ECEF516}" type="presOf" srcId="{D9461F67-6C8C-B349-BB45-79B452EE3E51}" destId="{FF859708-0BC8-1543-9909-D4A082DCF516}" srcOrd="0" destOrd="0" presId="urn:microsoft.com/office/officeart/2005/8/layout/vList5"/>
    <dgm:cxn modelId="{C2A32FC6-2AAD-AF4A-AE30-78AF7CF0C86F}" srcId="{7D902C45-2F7D-F644-AEE7-B77393E6B3C0}" destId="{FEA31315-E0D1-6844-865C-3D83DF3FD7AE}" srcOrd="7" destOrd="0" parTransId="{64E3D539-9700-3A41-A783-F1EB3D26F3A6}" sibTransId="{B27A6B59-6390-7048-9BAC-32A851EE7766}"/>
    <dgm:cxn modelId="{FEADFFDA-574F-B449-B03F-522B2C6EA340}" srcId="{7D902C45-2F7D-F644-AEE7-B77393E6B3C0}" destId="{39361D5B-F124-3542-849B-7D7025955E40}" srcOrd="2" destOrd="0" parTransId="{0DA6F9E3-73F3-9D42-A9E1-3E1787A9BF81}" sibTransId="{226581E8-6673-654E-8E05-29F33363C806}"/>
    <dgm:cxn modelId="{7A26B9F1-5B1B-534F-BE8B-8E7C2F91A10F}" type="presOf" srcId="{443280C9-7DE1-CA4B-BA42-D18BC1CF7990}" destId="{6DC52E05-6038-2145-A702-16886B32CE7D}" srcOrd="0" destOrd="0" presId="urn:microsoft.com/office/officeart/2005/8/layout/vList5"/>
    <dgm:cxn modelId="{29F47FF5-7AC8-444F-8A9B-A614598FB8E5}" srcId="{7D902C45-2F7D-F644-AEE7-B77393E6B3C0}" destId="{B11BF086-CB99-9D4B-B3E1-ECAA16A3F5D2}" srcOrd="3" destOrd="0" parTransId="{90EAC9E2-B382-964F-98EC-28672197158B}" sibTransId="{FBFD478F-F980-6A48-BACA-2CC48E345388}"/>
    <dgm:cxn modelId="{437173B3-0AC6-234E-8FEC-FA613B8395DD}" type="presParOf" srcId="{0ABF1C03-F0D5-CB42-9CAF-BC72F9BE8B0E}" destId="{36C730A6-A559-8C4B-A7B3-89028EBF3A09}" srcOrd="0" destOrd="0" presId="urn:microsoft.com/office/officeart/2005/8/layout/vList5"/>
    <dgm:cxn modelId="{6EA2EADE-8EF4-6746-ADF0-D34A2032C6FC}" type="presParOf" srcId="{36C730A6-A559-8C4B-A7B3-89028EBF3A09}" destId="{7E791048-EC7C-B646-B5A4-E0D78A64402C}" srcOrd="0" destOrd="0" presId="urn:microsoft.com/office/officeart/2005/8/layout/vList5"/>
    <dgm:cxn modelId="{3723C68A-70F8-9142-8C59-DDC00A841DE6}" type="presParOf" srcId="{0ABF1C03-F0D5-CB42-9CAF-BC72F9BE8B0E}" destId="{B752F29E-0C8C-DB4F-A748-2E80A76A15E1}" srcOrd="1" destOrd="0" presId="urn:microsoft.com/office/officeart/2005/8/layout/vList5"/>
    <dgm:cxn modelId="{4697B155-A9A9-884C-8527-4D9229D3897C}" type="presParOf" srcId="{0ABF1C03-F0D5-CB42-9CAF-BC72F9BE8B0E}" destId="{7F99DA29-A982-8249-BE6A-358B66672C66}" srcOrd="2" destOrd="0" presId="urn:microsoft.com/office/officeart/2005/8/layout/vList5"/>
    <dgm:cxn modelId="{FF4F3C8D-5103-F245-B145-9A8637B7E511}" type="presParOf" srcId="{7F99DA29-A982-8249-BE6A-358B66672C66}" destId="{6DC52E05-6038-2145-A702-16886B32CE7D}" srcOrd="0" destOrd="0" presId="urn:microsoft.com/office/officeart/2005/8/layout/vList5"/>
    <dgm:cxn modelId="{A0904E93-6D3B-CE47-8288-9380CBDDB30E}" type="presParOf" srcId="{0ABF1C03-F0D5-CB42-9CAF-BC72F9BE8B0E}" destId="{CE1D8DF6-A4F5-1B4C-9A22-9D4D1368CC57}" srcOrd="3" destOrd="0" presId="urn:microsoft.com/office/officeart/2005/8/layout/vList5"/>
    <dgm:cxn modelId="{0DFE10F8-4B24-0246-8998-0853D0072A64}" type="presParOf" srcId="{0ABF1C03-F0D5-CB42-9CAF-BC72F9BE8B0E}" destId="{2A348CB0-FFCA-7E4A-BDEA-5E1212F4D498}" srcOrd="4" destOrd="0" presId="urn:microsoft.com/office/officeart/2005/8/layout/vList5"/>
    <dgm:cxn modelId="{2B1606A6-2B50-2F4B-B008-DC334FB648D6}" type="presParOf" srcId="{2A348CB0-FFCA-7E4A-BDEA-5E1212F4D498}" destId="{599ECA4A-0CD9-3341-915D-91316EDD2FAC}" srcOrd="0" destOrd="0" presId="urn:microsoft.com/office/officeart/2005/8/layout/vList5"/>
    <dgm:cxn modelId="{91BFA35F-4B61-924F-AD59-B68829581FC9}" type="presParOf" srcId="{0ABF1C03-F0D5-CB42-9CAF-BC72F9BE8B0E}" destId="{0AD762B0-834E-4F48-85CE-CE07E6884C47}" srcOrd="5" destOrd="0" presId="urn:microsoft.com/office/officeart/2005/8/layout/vList5"/>
    <dgm:cxn modelId="{28FA6465-F842-7F4E-97A7-B1DC7C3B33F0}" type="presParOf" srcId="{0ABF1C03-F0D5-CB42-9CAF-BC72F9BE8B0E}" destId="{B44109EF-1974-8A4D-82A8-797E70537E91}" srcOrd="6" destOrd="0" presId="urn:microsoft.com/office/officeart/2005/8/layout/vList5"/>
    <dgm:cxn modelId="{9AE64145-77CF-B648-AA71-92FBEEA79FDC}" type="presParOf" srcId="{B44109EF-1974-8A4D-82A8-797E70537E91}" destId="{3A6DB896-097D-A748-AAFF-F2113F47726B}" srcOrd="0" destOrd="0" presId="urn:microsoft.com/office/officeart/2005/8/layout/vList5"/>
    <dgm:cxn modelId="{0ECA8609-7CF1-244F-B12A-9AEF2FCEBBC5}" type="presParOf" srcId="{0ABF1C03-F0D5-CB42-9CAF-BC72F9BE8B0E}" destId="{F33AACFB-5801-3F4E-8E42-2338CDDAD2F2}" srcOrd="7" destOrd="0" presId="urn:microsoft.com/office/officeart/2005/8/layout/vList5"/>
    <dgm:cxn modelId="{2814D2B4-FAF2-0C41-80FB-1801AF6A5A65}" type="presParOf" srcId="{0ABF1C03-F0D5-CB42-9CAF-BC72F9BE8B0E}" destId="{1148C017-1990-814B-9CCD-A5E4EFCA8CFA}" srcOrd="8" destOrd="0" presId="urn:microsoft.com/office/officeart/2005/8/layout/vList5"/>
    <dgm:cxn modelId="{0E6B7AC4-551C-484D-A480-468BC8C820C4}" type="presParOf" srcId="{1148C017-1990-814B-9CCD-A5E4EFCA8CFA}" destId="{02FB368F-899D-234C-847D-3E257AE64527}" srcOrd="0" destOrd="0" presId="urn:microsoft.com/office/officeart/2005/8/layout/vList5"/>
    <dgm:cxn modelId="{C7CB0D8D-69ED-7849-9AE2-1C3B12D43E5C}" type="presParOf" srcId="{0ABF1C03-F0D5-CB42-9CAF-BC72F9BE8B0E}" destId="{B9A7F696-DACB-8947-988C-1B80451D9F29}" srcOrd="9" destOrd="0" presId="urn:microsoft.com/office/officeart/2005/8/layout/vList5"/>
    <dgm:cxn modelId="{A0189267-43D8-9043-A831-7030C33D91E5}" type="presParOf" srcId="{0ABF1C03-F0D5-CB42-9CAF-BC72F9BE8B0E}" destId="{3F5468F2-5DF9-2A4A-BF55-666001BB451A}" srcOrd="10" destOrd="0" presId="urn:microsoft.com/office/officeart/2005/8/layout/vList5"/>
    <dgm:cxn modelId="{43E20E5C-33E3-4C49-B53E-2F79C4234C85}" type="presParOf" srcId="{3F5468F2-5DF9-2A4A-BF55-666001BB451A}" destId="{D0FA55E8-3CC5-7E46-B82B-0A7C349B1EE6}" srcOrd="0" destOrd="0" presId="urn:microsoft.com/office/officeart/2005/8/layout/vList5"/>
    <dgm:cxn modelId="{A27DA968-F216-E549-BCE4-4FD38044AC37}" type="presParOf" srcId="{0ABF1C03-F0D5-CB42-9CAF-BC72F9BE8B0E}" destId="{FB55A46B-1417-D448-AB83-C0ECAB8929F5}" srcOrd="11" destOrd="0" presId="urn:microsoft.com/office/officeart/2005/8/layout/vList5"/>
    <dgm:cxn modelId="{D59011F3-5C31-D545-8598-4F0E54E77239}" type="presParOf" srcId="{0ABF1C03-F0D5-CB42-9CAF-BC72F9BE8B0E}" destId="{B1FBC0DE-1C99-8448-92B0-48379F9F3CA3}" srcOrd="12" destOrd="0" presId="urn:microsoft.com/office/officeart/2005/8/layout/vList5"/>
    <dgm:cxn modelId="{1BB9F3F0-3AA2-0F48-8181-D63EAB0482D4}" type="presParOf" srcId="{B1FBC0DE-1C99-8448-92B0-48379F9F3CA3}" destId="{FF859708-0BC8-1543-9909-D4A082DCF516}" srcOrd="0" destOrd="0" presId="urn:microsoft.com/office/officeart/2005/8/layout/vList5"/>
    <dgm:cxn modelId="{BB6886AE-7719-4A49-89A6-1BCCACA7D23B}" type="presParOf" srcId="{0ABF1C03-F0D5-CB42-9CAF-BC72F9BE8B0E}" destId="{E372AA75-8BFC-1C49-877C-A882DB0A80B6}" srcOrd="13" destOrd="0" presId="urn:microsoft.com/office/officeart/2005/8/layout/vList5"/>
    <dgm:cxn modelId="{685BE9C0-D6A7-3D45-880A-D58F278F70A8}" type="presParOf" srcId="{0ABF1C03-F0D5-CB42-9CAF-BC72F9BE8B0E}" destId="{6C4CA767-6E80-0A47-86C1-19ADA7E83F2E}" srcOrd="14" destOrd="0" presId="urn:microsoft.com/office/officeart/2005/8/layout/vList5"/>
    <dgm:cxn modelId="{0EDA3251-43EB-644B-A9B4-AC73EE145280}" type="presParOf" srcId="{6C4CA767-6E80-0A47-86C1-19ADA7E83F2E}" destId="{C96140DD-D594-6B45-A6EA-9DFB745DD860}" srcOrd="0" destOrd="0" presId="urn:microsoft.com/office/officeart/2005/8/layout/vList5"/>
    <dgm:cxn modelId="{7770CBF3-E61D-9F49-AE14-AB274B27F153}" type="presParOf" srcId="{0ABF1C03-F0D5-CB42-9CAF-BC72F9BE8B0E}" destId="{2AE70EF3-3B13-054D-9695-C62423A5954E}" srcOrd="15" destOrd="0" presId="urn:microsoft.com/office/officeart/2005/8/layout/vList5"/>
    <dgm:cxn modelId="{C35DAA55-6DA1-224F-B543-D5A67AE1CEB3}" type="presParOf" srcId="{0ABF1C03-F0D5-CB42-9CAF-BC72F9BE8B0E}" destId="{4C24BA59-722F-184B-A607-5D4E0EB6AE2E}" srcOrd="16" destOrd="0" presId="urn:microsoft.com/office/officeart/2005/8/layout/vList5"/>
    <dgm:cxn modelId="{9791E804-A344-4548-B5F3-61E69382DA21}" type="presParOf" srcId="{4C24BA59-722F-184B-A607-5D4E0EB6AE2E}" destId="{72D717CD-FE1B-2743-9837-81D30D26A109}" srcOrd="0" destOrd="0" presId="urn:microsoft.com/office/officeart/2005/8/layout/vList5"/>
    <dgm:cxn modelId="{D3EE5511-C5E9-694A-9873-E9718F91F2D2}" type="presParOf" srcId="{0ABF1C03-F0D5-CB42-9CAF-BC72F9BE8B0E}" destId="{C2AE8310-DD0C-6244-9F0E-765EB494BF0B}" srcOrd="17" destOrd="0" presId="urn:microsoft.com/office/officeart/2005/8/layout/vList5"/>
    <dgm:cxn modelId="{099C99BE-7D37-B64E-A446-7D691DEA7727}" type="presParOf" srcId="{0ABF1C03-F0D5-CB42-9CAF-BC72F9BE8B0E}" destId="{B924FFBE-EDD4-CD49-B4F2-3F02436A4035}" srcOrd="18" destOrd="0" presId="urn:microsoft.com/office/officeart/2005/8/layout/vList5"/>
    <dgm:cxn modelId="{B9FBCF41-2FAF-774D-A1A5-E216091724A7}" type="presParOf" srcId="{B924FFBE-EDD4-CD49-B4F2-3F02436A4035}" destId="{D1CDAEBA-7B8B-764B-82E0-13756AF2B580}" srcOrd="0" destOrd="0" presId="urn:microsoft.com/office/officeart/2005/8/layout/vList5"/>
    <dgm:cxn modelId="{8E6B24EE-3E9C-5C4B-979D-23C2FE92AB99}" type="presParOf" srcId="{0ABF1C03-F0D5-CB42-9CAF-BC72F9BE8B0E}" destId="{A812247B-27E6-A043-8422-6E1C065F59DB}" srcOrd="19" destOrd="0" presId="urn:microsoft.com/office/officeart/2005/8/layout/vList5"/>
    <dgm:cxn modelId="{7591D46F-3B4F-3242-A854-389BAE7FB181}" type="presParOf" srcId="{0ABF1C03-F0D5-CB42-9CAF-BC72F9BE8B0E}" destId="{101E7E81-363D-9149-AD70-8D5A4B4B65C8}" srcOrd="20" destOrd="0" presId="urn:microsoft.com/office/officeart/2005/8/layout/vList5"/>
    <dgm:cxn modelId="{5F03B390-E522-3E44-BFDB-A37303B83D06}" type="presParOf" srcId="{101E7E81-363D-9149-AD70-8D5A4B4B65C8}" destId="{8EAE95E9-5830-9745-9FEF-40A55C12B277}" srcOrd="0" destOrd="0" presId="urn:microsoft.com/office/officeart/2005/8/layout/vList5"/>
    <dgm:cxn modelId="{64B0979E-C8B2-8348-9BEA-409E11D16B7D}" type="presParOf" srcId="{0ABF1C03-F0D5-CB42-9CAF-BC72F9BE8B0E}" destId="{427CC6CF-0C30-344D-9101-33E05558AE73}" srcOrd="21" destOrd="0" presId="urn:microsoft.com/office/officeart/2005/8/layout/vList5"/>
    <dgm:cxn modelId="{A861DF93-3269-CB4A-8D7C-498C5A95362B}" type="presParOf" srcId="{0ABF1C03-F0D5-CB42-9CAF-BC72F9BE8B0E}" destId="{B3A95528-F6A9-1542-A615-D2056848D4C0}" srcOrd="22" destOrd="0" presId="urn:microsoft.com/office/officeart/2005/8/layout/vList5"/>
    <dgm:cxn modelId="{A823D7DE-5692-6F43-AC2C-BEC75402225A}" type="presParOf" srcId="{B3A95528-F6A9-1542-A615-D2056848D4C0}" destId="{7A549621-C83B-174B-AB22-2CAD1543F28E}"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99DB68-94AD-6543-93DA-72E0BA224D5C}"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pt-BR"/>
        </a:p>
      </dgm:t>
    </dgm:pt>
    <dgm:pt modelId="{371F4C96-7A96-B949-943F-ED3E80990407}">
      <dgm:prSet/>
      <dgm:spPr/>
      <dgm:t>
        <a:bodyPr/>
        <a:lstStyle/>
        <a:p>
          <a:r>
            <a:rPr lang="pt-BR" i="0" dirty="0"/>
            <a:t>I am not</a:t>
          </a:r>
        </a:p>
      </dgm:t>
    </dgm:pt>
    <dgm:pt modelId="{A7787EE8-16E9-6E47-81AC-31EA06362657}" type="parTrans" cxnId="{5B901803-DE66-EE42-8D9E-7D2F00DAF470}">
      <dgm:prSet/>
      <dgm:spPr/>
      <dgm:t>
        <a:bodyPr/>
        <a:lstStyle/>
        <a:p>
          <a:endParaRPr lang="pt-BR">
            <a:solidFill>
              <a:schemeClr val="tx2"/>
            </a:solidFill>
          </a:endParaRPr>
        </a:p>
      </dgm:t>
    </dgm:pt>
    <dgm:pt modelId="{D287DC8A-AB0D-CA46-AFB3-668C7104DB5A}" type="sibTrans" cxnId="{5B901803-DE66-EE42-8D9E-7D2F00DAF470}">
      <dgm:prSet/>
      <dgm:spPr/>
      <dgm:t>
        <a:bodyPr/>
        <a:lstStyle/>
        <a:p>
          <a:endParaRPr lang="pt-BR">
            <a:solidFill>
              <a:schemeClr val="tx2"/>
            </a:solidFill>
          </a:endParaRPr>
        </a:p>
      </dgm:t>
    </dgm:pt>
    <dgm:pt modelId="{D0826F17-BB13-B040-807D-CF2C8C12E3C7}">
      <dgm:prSet/>
      <dgm:spPr/>
      <dgm:t>
        <a:bodyPr/>
        <a:lstStyle/>
        <a:p>
          <a:r>
            <a:rPr lang="pt-BR" dirty="0"/>
            <a:t>He is not</a:t>
          </a:r>
        </a:p>
      </dgm:t>
    </dgm:pt>
    <dgm:pt modelId="{1C5571C6-5CF6-6243-BA00-DD164CFC0035}" type="parTrans" cxnId="{B000C488-BA66-1B49-86CF-44DBF7F1D804}">
      <dgm:prSet/>
      <dgm:spPr/>
      <dgm:t>
        <a:bodyPr/>
        <a:lstStyle/>
        <a:p>
          <a:endParaRPr lang="pt-BR"/>
        </a:p>
      </dgm:t>
    </dgm:pt>
    <dgm:pt modelId="{32A22860-C75D-A44A-9C7C-3A121E8E7A5A}" type="sibTrans" cxnId="{B000C488-BA66-1B49-86CF-44DBF7F1D804}">
      <dgm:prSet/>
      <dgm:spPr/>
      <dgm:t>
        <a:bodyPr/>
        <a:lstStyle/>
        <a:p>
          <a:endParaRPr lang="pt-BR"/>
        </a:p>
      </dgm:t>
    </dgm:pt>
    <dgm:pt modelId="{1551152D-4019-DB42-9527-4B640B719343}">
      <dgm:prSet/>
      <dgm:spPr/>
      <dgm:t>
        <a:bodyPr/>
        <a:lstStyle/>
        <a:p>
          <a:r>
            <a:rPr lang="pt-BR" dirty="0"/>
            <a:t>She is not</a:t>
          </a:r>
        </a:p>
      </dgm:t>
    </dgm:pt>
    <dgm:pt modelId="{8945C208-95D2-054F-95DD-D5A3F23545CD}" type="parTrans" cxnId="{D988BDB6-CCD5-A948-B316-DFED7D64785E}">
      <dgm:prSet/>
      <dgm:spPr/>
      <dgm:t>
        <a:bodyPr/>
        <a:lstStyle/>
        <a:p>
          <a:endParaRPr lang="pt-BR"/>
        </a:p>
      </dgm:t>
    </dgm:pt>
    <dgm:pt modelId="{AC21DEA0-700D-7948-9CED-E812E7986539}" type="sibTrans" cxnId="{D988BDB6-CCD5-A948-B316-DFED7D64785E}">
      <dgm:prSet/>
      <dgm:spPr/>
      <dgm:t>
        <a:bodyPr/>
        <a:lstStyle/>
        <a:p>
          <a:endParaRPr lang="pt-BR"/>
        </a:p>
      </dgm:t>
    </dgm:pt>
    <dgm:pt modelId="{6548D01A-B734-314D-B812-3246FD1F130B}">
      <dgm:prSet/>
      <dgm:spPr/>
      <dgm:t>
        <a:bodyPr/>
        <a:lstStyle/>
        <a:p>
          <a:r>
            <a:rPr lang="pt-BR" dirty="0"/>
            <a:t>It is not</a:t>
          </a:r>
        </a:p>
      </dgm:t>
    </dgm:pt>
    <dgm:pt modelId="{43D791D9-14F8-B243-B655-2EE68ED2C7B6}" type="parTrans" cxnId="{5834C8BC-86B3-8F44-A48A-EFFBE6C39AD9}">
      <dgm:prSet/>
      <dgm:spPr/>
      <dgm:t>
        <a:bodyPr/>
        <a:lstStyle/>
        <a:p>
          <a:endParaRPr lang="pt-BR"/>
        </a:p>
      </dgm:t>
    </dgm:pt>
    <dgm:pt modelId="{A2CA8F40-4BAC-6740-916F-868FF955EDDE}" type="sibTrans" cxnId="{5834C8BC-86B3-8F44-A48A-EFFBE6C39AD9}">
      <dgm:prSet/>
      <dgm:spPr/>
      <dgm:t>
        <a:bodyPr/>
        <a:lstStyle/>
        <a:p>
          <a:endParaRPr lang="pt-BR"/>
        </a:p>
      </dgm:t>
    </dgm:pt>
    <dgm:pt modelId="{719EFAC2-6DF3-324B-9656-AA1919D2EF52}">
      <dgm:prSet/>
      <dgm:spPr/>
      <dgm:t>
        <a:bodyPr/>
        <a:lstStyle/>
        <a:p>
          <a:r>
            <a:rPr lang="pt-BR" dirty="0"/>
            <a:t>We are not</a:t>
          </a:r>
        </a:p>
      </dgm:t>
    </dgm:pt>
    <dgm:pt modelId="{E0882CAF-6EC3-8143-9101-6D71DB59DD1A}" type="parTrans" cxnId="{3ADC74DB-5229-2241-9952-ABB23A1C38F8}">
      <dgm:prSet/>
      <dgm:spPr/>
      <dgm:t>
        <a:bodyPr/>
        <a:lstStyle/>
        <a:p>
          <a:endParaRPr lang="pt-BR"/>
        </a:p>
      </dgm:t>
    </dgm:pt>
    <dgm:pt modelId="{AB42A3A4-F8BD-7E40-A47E-AE558FA14A4F}" type="sibTrans" cxnId="{3ADC74DB-5229-2241-9952-ABB23A1C38F8}">
      <dgm:prSet/>
      <dgm:spPr/>
      <dgm:t>
        <a:bodyPr/>
        <a:lstStyle/>
        <a:p>
          <a:endParaRPr lang="pt-BR"/>
        </a:p>
      </dgm:t>
    </dgm:pt>
    <dgm:pt modelId="{42C97A56-766F-514D-8036-1800C0D57983}">
      <dgm:prSet/>
      <dgm:spPr/>
      <dgm:t>
        <a:bodyPr/>
        <a:lstStyle/>
        <a:p>
          <a:r>
            <a:rPr lang="pt-BR" dirty="0"/>
            <a:t>You are not</a:t>
          </a:r>
        </a:p>
      </dgm:t>
    </dgm:pt>
    <dgm:pt modelId="{4152C022-E177-3F43-8F69-8E014442E984}" type="parTrans" cxnId="{33798E32-D3B8-6944-89F4-1293636844E0}">
      <dgm:prSet/>
      <dgm:spPr/>
      <dgm:t>
        <a:bodyPr/>
        <a:lstStyle/>
        <a:p>
          <a:endParaRPr lang="pt-BR"/>
        </a:p>
      </dgm:t>
    </dgm:pt>
    <dgm:pt modelId="{5A493837-2723-8B43-B216-3962AC70CF48}" type="sibTrans" cxnId="{33798E32-D3B8-6944-89F4-1293636844E0}">
      <dgm:prSet/>
      <dgm:spPr/>
      <dgm:t>
        <a:bodyPr/>
        <a:lstStyle/>
        <a:p>
          <a:endParaRPr lang="pt-BR"/>
        </a:p>
      </dgm:t>
    </dgm:pt>
    <dgm:pt modelId="{7CA185CF-181E-1041-9D0F-C31F4F8F4EF8}">
      <dgm:prSet/>
      <dgm:spPr/>
      <dgm:t>
        <a:bodyPr/>
        <a:lstStyle/>
        <a:p>
          <a:r>
            <a:rPr lang="pt-BR" dirty="0"/>
            <a:t>You are not</a:t>
          </a:r>
        </a:p>
      </dgm:t>
    </dgm:pt>
    <dgm:pt modelId="{92B3EDEC-F997-DB49-8196-8DE3B8900D65}" type="parTrans" cxnId="{77CC507C-3978-FE41-B597-8A830500CB63}">
      <dgm:prSet/>
      <dgm:spPr/>
      <dgm:t>
        <a:bodyPr/>
        <a:lstStyle/>
        <a:p>
          <a:endParaRPr lang="pt-BR"/>
        </a:p>
      </dgm:t>
    </dgm:pt>
    <dgm:pt modelId="{96762C5E-29CE-D04F-8D8A-05309853C13A}" type="sibTrans" cxnId="{77CC507C-3978-FE41-B597-8A830500CB63}">
      <dgm:prSet/>
      <dgm:spPr/>
      <dgm:t>
        <a:bodyPr/>
        <a:lstStyle/>
        <a:p>
          <a:endParaRPr lang="pt-BR"/>
        </a:p>
      </dgm:t>
    </dgm:pt>
    <dgm:pt modelId="{0C95CF16-4249-9343-903F-B6EF6E0CAF44}">
      <dgm:prSet/>
      <dgm:spPr/>
      <dgm:t>
        <a:bodyPr/>
        <a:lstStyle/>
        <a:p>
          <a:r>
            <a:rPr lang="pt-BR" dirty="0"/>
            <a:t>They are not</a:t>
          </a:r>
        </a:p>
      </dgm:t>
    </dgm:pt>
    <dgm:pt modelId="{79A1F608-61CC-2B4F-AE24-5CDEA6DE2FD7}" type="parTrans" cxnId="{00574B4D-426D-6242-9A63-671C6CDDE692}">
      <dgm:prSet/>
      <dgm:spPr/>
      <dgm:t>
        <a:bodyPr/>
        <a:lstStyle/>
        <a:p>
          <a:endParaRPr lang="pt-BR"/>
        </a:p>
      </dgm:t>
    </dgm:pt>
    <dgm:pt modelId="{D96A02FE-D3B9-1643-844A-0CAF1743E06E}" type="sibTrans" cxnId="{00574B4D-426D-6242-9A63-671C6CDDE692}">
      <dgm:prSet/>
      <dgm:spPr/>
      <dgm:t>
        <a:bodyPr/>
        <a:lstStyle/>
        <a:p>
          <a:endParaRPr lang="pt-BR"/>
        </a:p>
      </dgm:t>
    </dgm:pt>
    <dgm:pt modelId="{48C47BE0-B652-7F44-BC26-EC6831719F70}" type="pres">
      <dgm:prSet presAssocID="{0B99DB68-94AD-6543-93DA-72E0BA224D5C}" presName="Name0" presStyleCnt="0">
        <dgm:presLayoutVars>
          <dgm:dir/>
          <dgm:animLvl val="lvl"/>
          <dgm:resizeHandles val="exact"/>
        </dgm:presLayoutVars>
      </dgm:prSet>
      <dgm:spPr/>
    </dgm:pt>
    <dgm:pt modelId="{509BBEAF-5D23-0A4E-B812-302D6047C263}" type="pres">
      <dgm:prSet presAssocID="{371F4C96-7A96-B949-943F-ED3E80990407}" presName="linNode" presStyleCnt="0"/>
      <dgm:spPr/>
    </dgm:pt>
    <dgm:pt modelId="{B21098EC-F2CA-D34D-AAA4-9B40D367C50E}" type="pres">
      <dgm:prSet presAssocID="{371F4C96-7A96-B949-943F-ED3E80990407}" presName="parentText" presStyleLbl="node1" presStyleIdx="0" presStyleCnt="8">
        <dgm:presLayoutVars>
          <dgm:chMax val="1"/>
          <dgm:bulletEnabled val="1"/>
        </dgm:presLayoutVars>
      </dgm:prSet>
      <dgm:spPr/>
    </dgm:pt>
    <dgm:pt modelId="{C4BDCC8B-B178-0644-ADB6-AB4386C64180}" type="pres">
      <dgm:prSet presAssocID="{D287DC8A-AB0D-CA46-AFB3-668C7104DB5A}" presName="sp" presStyleCnt="0"/>
      <dgm:spPr/>
    </dgm:pt>
    <dgm:pt modelId="{A494FAE9-5608-9D40-B823-C4E5888675FF}" type="pres">
      <dgm:prSet presAssocID="{42C97A56-766F-514D-8036-1800C0D57983}" presName="linNode" presStyleCnt="0"/>
      <dgm:spPr/>
    </dgm:pt>
    <dgm:pt modelId="{00EE2162-1011-B646-8A97-8C3C607B241A}" type="pres">
      <dgm:prSet presAssocID="{42C97A56-766F-514D-8036-1800C0D57983}" presName="parentText" presStyleLbl="node1" presStyleIdx="1" presStyleCnt="8">
        <dgm:presLayoutVars>
          <dgm:chMax val="1"/>
          <dgm:bulletEnabled val="1"/>
        </dgm:presLayoutVars>
      </dgm:prSet>
      <dgm:spPr/>
    </dgm:pt>
    <dgm:pt modelId="{972AD421-30E2-394D-80D5-3E53D5D38339}" type="pres">
      <dgm:prSet presAssocID="{5A493837-2723-8B43-B216-3962AC70CF48}" presName="sp" presStyleCnt="0"/>
      <dgm:spPr/>
    </dgm:pt>
    <dgm:pt modelId="{9AFB2D0C-7C91-6440-B086-F6316358747C}" type="pres">
      <dgm:prSet presAssocID="{D0826F17-BB13-B040-807D-CF2C8C12E3C7}" presName="linNode" presStyleCnt="0"/>
      <dgm:spPr/>
    </dgm:pt>
    <dgm:pt modelId="{74AA09D6-E4BF-DA4A-830F-857DFF94FBD9}" type="pres">
      <dgm:prSet presAssocID="{D0826F17-BB13-B040-807D-CF2C8C12E3C7}" presName="parentText" presStyleLbl="node1" presStyleIdx="2" presStyleCnt="8">
        <dgm:presLayoutVars>
          <dgm:chMax val="1"/>
          <dgm:bulletEnabled val="1"/>
        </dgm:presLayoutVars>
      </dgm:prSet>
      <dgm:spPr/>
    </dgm:pt>
    <dgm:pt modelId="{30B3A37A-33E0-4F49-A088-410A2835F733}" type="pres">
      <dgm:prSet presAssocID="{32A22860-C75D-A44A-9C7C-3A121E8E7A5A}" presName="sp" presStyleCnt="0"/>
      <dgm:spPr/>
    </dgm:pt>
    <dgm:pt modelId="{398FDDEE-1D93-854E-B40B-E5CE8E52B427}" type="pres">
      <dgm:prSet presAssocID="{1551152D-4019-DB42-9527-4B640B719343}" presName="linNode" presStyleCnt="0"/>
      <dgm:spPr/>
    </dgm:pt>
    <dgm:pt modelId="{5DCC56A6-CA63-6741-8F27-1E8845E6086F}" type="pres">
      <dgm:prSet presAssocID="{1551152D-4019-DB42-9527-4B640B719343}" presName="parentText" presStyleLbl="node1" presStyleIdx="3" presStyleCnt="8">
        <dgm:presLayoutVars>
          <dgm:chMax val="1"/>
          <dgm:bulletEnabled val="1"/>
        </dgm:presLayoutVars>
      </dgm:prSet>
      <dgm:spPr/>
    </dgm:pt>
    <dgm:pt modelId="{FD6BF3EC-377D-E945-8AC7-68797C71B906}" type="pres">
      <dgm:prSet presAssocID="{AC21DEA0-700D-7948-9CED-E812E7986539}" presName="sp" presStyleCnt="0"/>
      <dgm:spPr/>
    </dgm:pt>
    <dgm:pt modelId="{8823AD80-87F3-2446-8831-715C8AA20D75}" type="pres">
      <dgm:prSet presAssocID="{6548D01A-B734-314D-B812-3246FD1F130B}" presName="linNode" presStyleCnt="0"/>
      <dgm:spPr/>
    </dgm:pt>
    <dgm:pt modelId="{D1EB6290-AA87-394E-956F-86965BF3C27D}" type="pres">
      <dgm:prSet presAssocID="{6548D01A-B734-314D-B812-3246FD1F130B}" presName="parentText" presStyleLbl="node1" presStyleIdx="4" presStyleCnt="8">
        <dgm:presLayoutVars>
          <dgm:chMax val="1"/>
          <dgm:bulletEnabled val="1"/>
        </dgm:presLayoutVars>
      </dgm:prSet>
      <dgm:spPr/>
    </dgm:pt>
    <dgm:pt modelId="{16CBDCE0-A905-044B-88C5-597AA0FF204A}" type="pres">
      <dgm:prSet presAssocID="{A2CA8F40-4BAC-6740-916F-868FF955EDDE}" presName="sp" presStyleCnt="0"/>
      <dgm:spPr/>
    </dgm:pt>
    <dgm:pt modelId="{C2F2919B-DD0E-B944-A78A-36A7429805A2}" type="pres">
      <dgm:prSet presAssocID="{719EFAC2-6DF3-324B-9656-AA1919D2EF52}" presName="linNode" presStyleCnt="0"/>
      <dgm:spPr/>
    </dgm:pt>
    <dgm:pt modelId="{BA4FA06C-B0EA-6D40-94D0-C143F6F37FAC}" type="pres">
      <dgm:prSet presAssocID="{719EFAC2-6DF3-324B-9656-AA1919D2EF52}" presName="parentText" presStyleLbl="node1" presStyleIdx="5" presStyleCnt="8">
        <dgm:presLayoutVars>
          <dgm:chMax val="1"/>
          <dgm:bulletEnabled val="1"/>
        </dgm:presLayoutVars>
      </dgm:prSet>
      <dgm:spPr/>
    </dgm:pt>
    <dgm:pt modelId="{23CF7D1D-D470-524C-9F39-55EFE2B79213}" type="pres">
      <dgm:prSet presAssocID="{AB42A3A4-F8BD-7E40-A47E-AE558FA14A4F}" presName="sp" presStyleCnt="0"/>
      <dgm:spPr/>
    </dgm:pt>
    <dgm:pt modelId="{769E44F6-8855-1E49-9030-ECA8994CE2A2}" type="pres">
      <dgm:prSet presAssocID="{7CA185CF-181E-1041-9D0F-C31F4F8F4EF8}" presName="linNode" presStyleCnt="0"/>
      <dgm:spPr/>
    </dgm:pt>
    <dgm:pt modelId="{9FB0A3D0-7658-8F4A-AE7F-45D33BFAA622}" type="pres">
      <dgm:prSet presAssocID="{7CA185CF-181E-1041-9D0F-C31F4F8F4EF8}" presName="parentText" presStyleLbl="node1" presStyleIdx="6" presStyleCnt="8">
        <dgm:presLayoutVars>
          <dgm:chMax val="1"/>
          <dgm:bulletEnabled val="1"/>
        </dgm:presLayoutVars>
      </dgm:prSet>
      <dgm:spPr/>
    </dgm:pt>
    <dgm:pt modelId="{725E1D1F-A82F-1746-ABD3-53FC5FD2B7B1}" type="pres">
      <dgm:prSet presAssocID="{96762C5E-29CE-D04F-8D8A-05309853C13A}" presName="sp" presStyleCnt="0"/>
      <dgm:spPr/>
    </dgm:pt>
    <dgm:pt modelId="{7525F1F2-D13F-BE4E-B5E0-512EF7D4E33A}" type="pres">
      <dgm:prSet presAssocID="{0C95CF16-4249-9343-903F-B6EF6E0CAF44}" presName="linNode" presStyleCnt="0"/>
      <dgm:spPr/>
    </dgm:pt>
    <dgm:pt modelId="{FDB3F242-AE5E-8845-8FC5-C7E58DD0826E}" type="pres">
      <dgm:prSet presAssocID="{0C95CF16-4249-9343-903F-B6EF6E0CAF44}" presName="parentText" presStyleLbl="node1" presStyleIdx="7" presStyleCnt="8">
        <dgm:presLayoutVars>
          <dgm:chMax val="1"/>
          <dgm:bulletEnabled val="1"/>
        </dgm:presLayoutVars>
      </dgm:prSet>
      <dgm:spPr/>
    </dgm:pt>
  </dgm:ptLst>
  <dgm:cxnLst>
    <dgm:cxn modelId="{5B901803-DE66-EE42-8D9E-7D2F00DAF470}" srcId="{0B99DB68-94AD-6543-93DA-72E0BA224D5C}" destId="{371F4C96-7A96-B949-943F-ED3E80990407}" srcOrd="0" destOrd="0" parTransId="{A7787EE8-16E9-6E47-81AC-31EA06362657}" sibTransId="{D287DC8A-AB0D-CA46-AFB3-668C7104DB5A}"/>
    <dgm:cxn modelId="{F99E0F14-CB30-4F4B-9D0C-23EFE2026DE1}" type="presOf" srcId="{0C95CF16-4249-9343-903F-B6EF6E0CAF44}" destId="{FDB3F242-AE5E-8845-8FC5-C7E58DD0826E}" srcOrd="0" destOrd="0" presId="urn:microsoft.com/office/officeart/2005/8/layout/vList5"/>
    <dgm:cxn modelId="{33798E32-D3B8-6944-89F4-1293636844E0}" srcId="{0B99DB68-94AD-6543-93DA-72E0BA224D5C}" destId="{42C97A56-766F-514D-8036-1800C0D57983}" srcOrd="1" destOrd="0" parTransId="{4152C022-E177-3F43-8F69-8E014442E984}" sibTransId="{5A493837-2723-8B43-B216-3962AC70CF48}"/>
    <dgm:cxn modelId="{599BA335-6CD8-6349-8246-12DAE7105750}" type="presOf" srcId="{6548D01A-B734-314D-B812-3246FD1F130B}" destId="{D1EB6290-AA87-394E-956F-86965BF3C27D}" srcOrd="0" destOrd="0" presId="urn:microsoft.com/office/officeart/2005/8/layout/vList5"/>
    <dgm:cxn modelId="{7BF35A39-D7FD-024D-9BBF-B036D8E1A347}" type="presOf" srcId="{7CA185CF-181E-1041-9D0F-C31F4F8F4EF8}" destId="{9FB0A3D0-7658-8F4A-AE7F-45D33BFAA622}" srcOrd="0" destOrd="0" presId="urn:microsoft.com/office/officeart/2005/8/layout/vList5"/>
    <dgm:cxn modelId="{BFB0C840-8965-D841-B982-6D5251C363E3}" type="presOf" srcId="{1551152D-4019-DB42-9527-4B640B719343}" destId="{5DCC56A6-CA63-6741-8F27-1E8845E6086F}" srcOrd="0" destOrd="0" presId="urn:microsoft.com/office/officeart/2005/8/layout/vList5"/>
    <dgm:cxn modelId="{00574B4D-426D-6242-9A63-671C6CDDE692}" srcId="{0B99DB68-94AD-6543-93DA-72E0BA224D5C}" destId="{0C95CF16-4249-9343-903F-B6EF6E0CAF44}" srcOrd="7" destOrd="0" parTransId="{79A1F608-61CC-2B4F-AE24-5CDEA6DE2FD7}" sibTransId="{D96A02FE-D3B9-1643-844A-0CAF1743E06E}"/>
    <dgm:cxn modelId="{77CC507C-3978-FE41-B597-8A830500CB63}" srcId="{0B99DB68-94AD-6543-93DA-72E0BA224D5C}" destId="{7CA185CF-181E-1041-9D0F-C31F4F8F4EF8}" srcOrd="6" destOrd="0" parTransId="{92B3EDEC-F997-DB49-8196-8DE3B8900D65}" sibTransId="{96762C5E-29CE-D04F-8D8A-05309853C13A}"/>
    <dgm:cxn modelId="{B000C488-BA66-1B49-86CF-44DBF7F1D804}" srcId="{0B99DB68-94AD-6543-93DA-72E0BA224D5C}" destId="{D0826F17-BB13-B040-807D-CF2C8C12E3C7}" srcOrd="2" destOrd="0" parTransId="{1C5571C6-5CF6-6243-BA00-DD164CFC0035}" sibTransId="{32A22860-C75D-A44A-9C7C-3A121E8E7A5A}"/>
    <dgm:cxn modelId="{3C32E18C-189F-C54E-8675-573E10E4470F}" type="presOf" srcId="{42C97A56-766F-514D-8036-1800C0D57983}" destId="{00EE2162-1011-B646-8A97-8C3C607B241A}" srcOrd="0" destOrd="0" presId="urn:microsoft.com/office/officeart/2005/8/layout/vList5"/>
    <dgm:cxn modelId="{9F2D488E-26D6-C64E-BB26-4897E5C11E2D}" type="presOf" srcId="{0B99DB68-94AD-6543-93DA-72E0BA224D5C}" destId="{48C47BE0-B652-7F44-BC26-EC6831719F70}" srcOrd="0" destOrd="0" presId="urn:microsoft.com/office/officeart/2005/8/layout/vList5"/>
    <dgm:cxn modelId="{E1EA50AA-C64B-9C40-8CE3-AB5DF9E51DCB}" type="presOf" srcId="{371F4C96-7A96-B949-943F-ED3E80990407}" destId="{B21098EC-F2CA-D34D-AAA4-9B40D367C50E}" srcOrd="0" destOrd="0" presId="urn:microsoft.com/office/officeart/2005/8/layout/vList5"/>
    <dgm:cxn modelId="{D988BDB6-CCD5-A948-B316-DFED7D64785E}" srcId="{0B99DB68-94AD-6543-93DA-72E0BA224D5C}" destId="{1551152D-4019-DB42-9527-4B640B719343}" srcOrd="3" destOrd="0" parTransId="{8945C208-95D2-054F-95DD-D5A3F23545CD}" sibTransId="{AC21DEA0-700D-7948-9CED-E812E7986539}"/>
    <dgm:cxn modelId="{5834C8BC-86B3-8F44-A48A-EFFBE6C39AD9}" srcId="{0B99DB68-94AD-6543-93DA-72E0BA224D5C}" destId="{6548D01A-B734-314D-B812-3246FD1F130B}" srcOrd="4" destOrd="0" parTransId="{43D791D9-14F8-B243-B655-2EE68ED2C7B6}" sibTransId="{A2CA8F40-4BAC-6740-916F-868FF955EDDE}"/>
    <dgm:cxn modelId="{F6EDACC4-B1C7-E84F-891A-5E3F3459FB40}" type="presOf" srcId="{D0826F17-BB13-B040-807D-CF2C8C12E3C7}" destId="{74AA09D6-E4BF-DA4A-830F-857DFF94FBD9}" srcOrd="0" destOrd="0" presId="urn:microsoft.com/office/officeart/2005/8/layout/vList5"/>
    <dgm:cxn modelId="{3ADC74DB-5229-2241-9952-ABB23A1C38F8}" srcId="{0B99DB68-94AD-6543-93DA-72E0BA224D5C}" destId="{719EFAC2-6DF3-324B-9656-AA1919D2EF52}" srcOrd="5" destOrd="0" parTransId="{E0882CAF-6EC3-8143-9101-6D71DB59DD1A}" sibTransId="{AB42A3A4-F8BD-7E40-A47E-AE558FA14A4F}"/>
    <dgm:cxn modelId="{B31500DF-2274-B243-8694-031F691D1507}" type="presOf" srcId="{719EFAC2-6DF3-324B-9656-AA1919D2EF52}" destId="{BA4FA06C-B0EA-6D40-94D0-C143F6F37FAC}" srcOrd="0" destOrd="0" presId="urn:microsoft.com/office/officeart/2005/8/layout/vList5"/>
    <dgm:cxn modelId="{024F2131-CEFF-D446-9538-88972418E037}" type="presParOf" srcId="{48C47BE0-B652-7F44-BC26-EC6831719F70}" destId="{509BBEAF-5D23-0A4E-B812-302D6047C263}" srcOrd="0" destOrd="0" presId="urn:microsoft.com/office/officeart/2005/8/layout/vList5"/>
    <dgm:cxn modelId="{35BBAA06-77F0-4540-8F4A-69091B6074BD}" type="presParOf" srcId="{509BBEAF-5D23-0A4E-B812-302D6047C263}" destId="{B21098EC-F2CA-D34D-AAA4-9B40D367C50E}" srcOrd="0" destOrd="0" presId="urn:microsoft.com/office/officeart/2005/8/layout/vList5"/>
    <dgm:cxn modelId="{E84E5DD6-8D95-1E4F-BA86-94C0DE8421EC}" type="presParOf" srcId="{48C47BE0-B652-7F44-BC26-EC6831719F70}" destId="{C4BDCC8B-B178-0644-ADB6-AB4386C64180}" srcOrd="1" destOrd="0" presId="urn:microsoft.com/office/officeart/2005/8/layout/vList5"/>
    <dgm:cxn modelId="{8AB0337B-1FDD-C744-BAD7-B5C5EC3919AF}" type="presParOf" srcId="{48C47BE0-B652-7F44-BC26-EC6831719F70}" destId="{A494FAE9-5608-9D40-B823-C4E5888675FF}" srcOrd="2" destOrd="0" presId="urn:microsoft.com/office/officeart/2005/8/layout/vList5"/>
    <dgm:cxn modelId="{AE64BCE5-1EA8-D24F-8ACE-0416E37E5BBD}" type="presParOf" srcId="{A494FAE9-5608-9D40-B823-C4E5888675FF}" destId="{00EE2162-1011-B646-8A97-8C3C607B241A}" srcOrd="0" destOrd="0" presId="urn:microsoft.com/office/officeart/2005/8/layout/vList5"/>
    <dgm:cxn modelId="{BF32EC94-D68C-EC43-8716-B3D5132D38CF}" type="presParOf" srcId="{48C47BE0-B652-7F44-BC26-EC6831719F70}" destId="{972AD421-30E2-394D-80D5-3E53D5D38339}" srcOrd="3" destOrd="0" presId="urn:microsoft.com/office/officeart/2005/8/layout/vList5"/>
    <dgm:cxn modelId="{A11B7409-D912-A54D-97B8-EF2BE9C69EBA}" type="presParOf" srcId="{48C47BE0-B652-7F44-BC26-EC6831719F70}" destId="{9AFB2D0C-7C91-6440-B086-F6316358747C}" srcOrd="4" destOrd="0" presId="urn:microsoft.com/office/officeart/2005/8/layout/vList5"/>
    <dgm:cxn modelId="{03F1626C-C29E-1D45-840D-321E4C36930E}" type="presParOf" srcId="{9AFB2D0C-7C91-6440-B086-F6316358747C}" destId="{74AA09D6-E4BF-DA4A-830F-857DFF94FBD9}" srcOrd="0" destOrd="0" presId="urn:microsoft.com/office/officeart/2005/8/layout/vList5"/>
    <dgm:cxn modelId="{FC2CABF4-FBA3-CB4D-98E8-8AF03BE3CB80}" type="presParOf" srcId="{48C47BE0-B652-7F44-BC26-EC6831719F70}" destId="{30B3A37A-33E0-4F49-A088-410A2835F733}" srcOrd="5" destOrd="0" presId="urn:microsoft.com/office/officeart/2005/8/layout/vList5"/>
    <dgm:cxn modelId="{D7914122-814F-5841-A7F0-54726A457E68}" type="presParOf" srcId="{48C47BE0-B652-7F44-BC26-EC6831719F70}" destId="{398FDDEE-1D93-854E-B40B-E5CE8E52B427}" srcOrd="6" destOrd="0" presId="urn:microsoft.com/office/officeart/2005/8/layout/vList5"/>
    <dgm:cxn modelId="{1489956F-77E9-CC47-AFF6-A1687B4974B8}" type="presParOf" srcId="{398FDDEE-1D93-854E-B40B-E5CE8E52B427}" destId="{5DCC56A6-CA63-6741-8F27-1E8845E6086F}" srcOrd="0" destOrd="0" presId="urn:microsoft.com/office/officeart/2005/8/layout/vList5"/>
    <dgm:cxn modelId="{117C7DCE-3DB8-5F4D-8882-02D956EF4CE1}" type="presParOf" srcId="{48C47BE0-B652-7F44-BC26-EC6831719F70}" destId="{FD6BF3EC-377D-E945-8AC7-68797C71B906}" srcOrd="7" destOrd="0" presId="urn:microsoft.com/office/officeart/2005/8/layout/vList5"/>
    <dgm:cxn modelId="{694BD625-09E2-A94E-BCB4-894A787D47AB}" type="presParOf" srcId="{48C47BE0-B652-7F44-BC26-EC6831719F70}" destId="{8823AD80-87F3-2446-8831-715C8AA20D75}" srcOrd="8" destOrd="0" presId="urn:microsoft.com/office/officeart/2005/8/layout/vList5"/>
    <dgm:cxn modelId="{857A9A9C-E777-1F4E-B3E0-924D51D4D002}" type="presParOf" srcId="{8823AD80-87F3-2446-8831-715C8AA20D75}" destId="{D1EB6290-AA87-394E-956F-86965BF3C27D}" srcOrd="0" destOrd="0" presId="urn:microsoft.com/office/officeart/2005/8/layout/vList5"/>
    <dgm:cxn modelId="{23235C34-B3B0-904E-80DE-5898E302DA5B}" type="presParOf" srcId="{48C47BE0-B652-7F44-BC26-EC6831719F70}" destId="{16CBDCE0-A905-044B-88C5-597AA0FF204A}" srcOrd="9" destOrd="0" presId="urn:microsoft.com/office/officeart/2005/8/layout/vList5"/>
    <dgm:cxn modelId="{BFB0EDA3-A122-B445-ACE9-23EA865D791F}" type="presParOf" srcId="{48C47BE0-B652-7F44-BC26-EC6831719F70}" destId="{C2F2919B-DD0E-B944-A78A-36A7429805A2}" srcOrd="10" destOrd="0" presId="urn:microsoft.com/office/officeart/2005/8/layout/vList5"/>
    <dgm:cxn modelId="{D581FD8C-7DD3-B14E-A2FA-33F7F379B71C}" type="presParOf" srcId="{C2F2919B-DD0E-B944-A78A-36A7429805A2}" destId="{BA4FA06C-B0EA-6D40-94D0-C143F6F37FAC}" srcOrd="0" destOrd="0" presId="urn:microsoft.com/office/officeart/2005/8/layout/vList5"/>
    <dgm:cxn modelId="{408D2A23-9278-8547-BC17-3786BADAB492}" type="presParOf" srcId="{48C47BE0-B652-7F44-BC26-EC6831719F70}" destId="{23CF7D1D-D470-524C-9F39-55EFE2B79213}" srcOrd="11" destOrd="0" presId="urn:microsoft.com/office/officeart/2005/8/layout/vList5"/>
    <dgm:cxn modelId="{98C11E3E-ADD9-1C43-A043-9E26F53573D3}" type="presParOf" srcId="{48C47BE0-B652-7F44-BC26-EC6831719F70}" destId="{769E44F6-8855-1E49-9030-ECA8994CE2A2}" srcOrd="12" destOrd="0" presId="urn:microsoft.com/office/officeart/2005/8/layout/vList5"/>
    <dgm:cxn modelId="{3BF80B42-1090-3C41-BEDC-9B47862171F5}" type="presParOf" srcId="{769E44F6-8855-1E49-9030-ECA8994CE2A2}" destId="{9FB0A3D0-7658-8F4A-AE7F-45D33BFAA622}" srcOrd="0" destOrd="0" presId="urn:microsoft.com/office/officeart/2005/8/layout/vList5"/>
    <dgm:cxn modelId="{3C2ED300-B966-7345-A7BF-A21581BAA06D}" type="presParOf" srcId="{48C47BE0-B652-7F44-BC26-EC6831719F70}" destId="{725E1D1F-A82F-1746-ABD3-53FC5FD2B7B1}" srcOrd="13" destOrd="0" presId="urn:microsoft.com/office/officeart/2005/8/layout/vList5"/>
    <dgm:cxn modelId="{AB697C0F-A21A-CC4A-8B73-E45A6FCF91BA}" type="presParOf" srcId="{48C47BE0-B652-7F44-BC26-EC6831719F70}" destId="{7525F1F2-D13F-BE4E-B5E0-512EF7D4E33A}" srcOrd="14" destOrd="0" presId="urn:microsoft.com/office/officeart/2005/8/layout/vList5"/>
    <dgm:cxn modelId="{C699E53E-492B-0148-B485-1897411B8190}" type="presParOf" srcId="{7525F1F2-D13F-BE4E-B5E0-512EF7D4E33A}" destId="{FDB3F242-AE5E-8845-8FC5-C7E58DD0826E}"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076076" y="229"/>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i="0" kern="1200" dirty="0"/>
            <a:t>I am</a:t>
          </a:r>
        </a:p>
      </dsp:txBody>
      <dsp:txXfrm>
        <a:off x="1109891" y="34044"/>
        <a:ext cx="1142955" cy="625078"/>
      </dsp:txXfrm>
    </dsp:sp>
    <dsp:sp modelId="{00EE2162-1011-B646-8A97-8C3C607B241A}">
      <dsp:nvSpPr>
        <dsp:cNvPr id="0" name=""/>
        <dsp:cNvSpPr/>
      </dsp:nvSpPr>
      <dsp:spPr>
        <a:xfrm>
          <a:off x="1076076" y="727573"/>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You are</a:t>
          </a:r>
        </a:p>
      </dsp:txBody>
      <dsp:txXfrm>
        <a:off x="1109891" y="761388"/>
        <a:ext cx="1142955" cy="625078"/>
      </dsp:txXfrm>
    </dsp:sp>
    <dsp:sp modelId="{74AA09D6-E4BF-DA4A-830F-857DFF94FBD9}">
      <dsp:nvSpPr>
        <dsp:cNvPr id="0" name=""/>
        <dsp:cNvSpPr/>
      </dsp:nvSpPr>
      <dsp:spPr>
        <a:xfrm>
          <a:off x="1076076" y="1454917"/>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He is</a:t>
          </a:r>
        </a:p>
      </dsp:txBody>
      <dsp:txXfrm>
        <a:off x="1109891" y="1488732"/>
        <a:ext cx="1142955" cy="625078"/>
      </dsp:txXfrm>
    </dsp:sp>
    <dsp:sp modelId="{5DCC56A6-CA63-6741-8F27-1E8845E6086F}">
      <dsp:nvSpPr>
        <dsp:cNvPr id="0" name=""/>
        <dsp:cNvSpPr/>
      </dsp:nvSpPr>
      <dsp:spPr>
        <a:xfrm>
          <a:off x="1076076" y="2182260"/>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She is</a:t>
          </a:r>
        </a:p>
      </dsp:txBody>
      <dsp:txXfrm>
        <a:off x="1109891" y="2216075"/>
        <a:ext cx="1142955" cy="625078"/>
      </dsp:txXfrm>
    </dsp:sp>
    <dsp:sp modelId="{D1EB6290-AA87-394E-956F-86965BF3C27D}">
      <dsp:nvSpPr>
        <dsp:cNvPr id="0" name=""/>
        <dsp:cNvSpPr/>
      </dsp:nvSpPr>
      <dsp:spPr>
        <a:xfrm>
          <a:off x="1076076" y="2909604"/>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It is</a:t>
          </a:r>
        </a:p>
      </dsp:txBody>
      <dsp:txXfrm>
        <a:off x="1109891" y="2943419"/>
        <a:ext cx="1142955" cy="625078"/>
      </dsp:txXfrm>
    </dsp:sp>
    <dsp:sp modelId="{BA4FA06C-B0EA-6D40-94D0-C143F6F37FAC}">
      <dsp:nvSpPr>
        <dsp:cNvPr id="0" name=""/>
        <dsp:cNvSpPr/>
      </dsp:nvSpPr>
      <dsp:spPr>
        <a:xfrm>
          <a:off x="1076076" y="3636948"/>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We are</a:t>
          </a:r>
        </a:p>
      </dsp:txBody>
      <dsp:txXfrm>
        <a:off x="1109891" y="3670763"/>
        <a:ext cx="1142955" cy="625078"/>
      </dsp:txXfrm>
    </dsp:sp>
    <dsp:sp modelId="{9FB0A3D0-7658-8F4A-AE7F-45D33BFAA622}">
      <dsp:nvSpPr>
        <dsp:cNvPr id="0" name=""/>
        <dsp:cNvSpPr/>
      </dsp:nvSpPr>
      <dsp:spPr>
        <a:xfrm>
          <a:off x="1076076" y="4364292"/>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You are</a:t>
          </a:r>
        </a:p>
      </dsp:txBody>
      <dsp:txXfrm>
        <a:off x="1109891" y="4398107"/>
        <a:ext cx="1142955" cy="625078"/>
      </dsp:txXfrm>
    </dsp:sp>
    <dsp:sp modelId="{FDB3F242-AE5E-8845-8FC5-C7E58DD0826E}">
      <dsp:nvSpPr>
        <dsp:cNvPr id="0" name=""/>
        <dsp:cNvSpPr/>
      </dsp:nvSpPr>
      <dsp:spPr>
        <a:xfrm>
          <a:off x="1076076" y="5091636"/>
          <a:ext cx="1210585"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a:t>They are</a:t>
          </a:r>
          <a:endParaRPr lang="pt-BR" sz="2100" kern="1200" dirty="0"/>
        </a:p>
      </dsp:txBody>
      <dsp:txXfrm>
        <a:off x="1109891" y="5125451"/>
        <a:ext cx="1142955" cy="6250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576478" y="229"/>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I</a:t>
          </a:r>
          <a:r>
            <a:rPr lang="en-US" sz="2100" b="1" i="0" kern="1200" noProof="0" dirty="0"/>
            <a:t>’m not</a:t>
          </a:r>
        </a:p>
      </dsp:txBody>
      <dsp:txXfrm>
        <a:off x="1610293" y="34044"/>
        <a:ext cx="1705907" cy="625078"/>
      </dsp:txXfrm>
    </dsp:sp>
    <dsp:sp modelId="{00EE2162-1011-B646-8A97-8C3C607B241A}">
      <dsp:nvSpPr>
        <dsp:cNvPr id="0" name=""/>
        <dsp:cNvSpPr/>
      </dsp:nvSpPr>
      <dsp:spPr>
        <a:xfrm>
          <a:off x="1576478" y="727573"/>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You </a:t>
          </a:r>
          <a:r>
            <a:rPr lang="en-US" sz="2100" b="1" kern="1200" noProof="0" dirty="0"/>
            <a:t>aren't</a:t>
          </a:r>
        </a:p>
      </dsp:txBody>
      <dsp:txXfrm>
        <a:off x="1610293" y="761388"/>
        <a:ext cx="1705907" cy="625078"/>
      </dsp:txXfrm>
    </dsp:sp>
    <dsp:sp modelId="{74AA09D6-E4BF-DA4A-830F-857DFF94FBD9}">
      <dsp:nvSpPr>
        <dsp:cNvPr id="0" name=""/>
        <dsp:cNvSpPr/>
      </dsp:nvSpPr>
      <dsp:spPr>
        <a:xfrm>
          <a:off x="1576478" y="1454917"/>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He </a:t>
          </a:r>
          <a:r>
            <a:rPr lang="en-US" sz="2100" b="1" kern="1200" noProof="0" dirty="0"/>
            <a:t>isn't</a:t>
          </a:r>
        </a:p>
      </dsp:txBody>
      <dsp:txXfrm>
        <a:off x="1610293" y="1488732"/>
        <a:ext cx="1705907" cy="625078"/>
      </dsp:txXfrm>
    </dsp:sp>
    <dsp:sp modelId="{5DCC56A6-CA63-6741-8F27-1E8845E6086F}">
      <dsp:nvSpPr>
        <dsp:cNvPr id="0" name=""/>
        <dsp:cNvSpPr/>
      </dsp:nvSpPr>
      <dsp:spPr>
        <a:xfrm>
          <a:off x="1576478" y="2182260"/>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She </a:t>
          </a:r>
          <a:r>
            <a:rPr lang="en-US" sz="2100" b="1" kern="1200" noProof="0" dirty="0"/>
            <a:t>isn't</a:t>
          </a:r>
        </a:p>
      </dsp:txBody>
      <dsp:txXfrm>
        <a:off x="1610293" y="2216075"/>
        <a:ext cx="1705907" cy="625078"/>
      </dsp:txXfrm>
    </dsp:sp>
    <dsp:sp modelId="{D1EB6290-AA87-394E-956F-86965BF3C27D}">
      <dsp:nvSpPr>
        <dsp:cNvPr id="0" name=""/>
        <dsp:cNvSpPr/>
      </dsp:nvSpPr>
      <dsp:spPr>
        <a:xfrm>
          <a:off x="1576478" y="2909604"/>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It </a:t>
          </a:r>
          <a:r>
            <a:rPr lang="en-US" sz="2100" b="1" kern="1200" noProof="0" dirty="0"/>
            <a:t>isn't</a:t>
          </a:r>
        </a:p>
      </dsp:txBody>
      <dsp:txXfrm>
        <a:off x="1610293" y="2943419"/>
        <a:ext cx="1705907" cy="625078"/>
      </dsp:txXfrm>
    </dsp:sp>
    <dsp:sp modelId="{BA4FA06C-B0EA-6D40-94D0-C143F6F37FAC}">
      <dsp:nvSpPr>
        <dsp:cNvPr id="0" name=""/>
        <dsp:cNvSpPr/>
      </dsp:nvSpPr>
      <dsp:spPr>
        <a:xfrm>
          <a:off x="1576478" y="3636948"/>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We </a:t>
          </a:r>
          <a:r>
            <a:rPr lang="en-US" sz="2100" b="1" kern="1200" noProof="0" dirty="0"/>
            <a:t>aren't</a:t>
          </a:r>
        </a:p>
      </dsp:txBody>
      <dsp:txXfrm>
        <a:off x="1610293" y="3670763"/>
        <a:ext cx="1705907" cy="625078"/>
      </dsp:txXfrm>
    </dsp:sp>
    <dsp:sp modelId="{9FB0A3D0-7658-8F4A-AE7F-45D33BFAA622}">
      <dsp:nvSpPr>
        <dsp:cNvPr id="0" name=""/>
        <dsp:cNvSpPr/>
      </dsp:nvSpPr>
      <dsp:spPr>
        <a:xfrm>
          <a:off x="1576478" y="4364292"/>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You </a:t>
          </a:r>
          <a:r>
            <a:rPr lang="en-US" sz="2100" b="1" kern="1200" noProof="0" dirty="0"/>
            <a:t>aren't</a:t>
          </a:r>
        </a:p>
      </dsp:txBody>
      <dsp:txXfrm>
        <a:off x="1610293" y="4398107"/>
        <a:ext cx="1705907" cy="625078"/>
      </dsp:txXfrm>
    </dsp:sp>
    <dsp:sp modelId="{FDB3F242-AE5E-8845-8FC5-C7E58DD0826E}">
      <dsp:nvSpPr>
        <dsp:cNvPr id="0" name=""/>
        <dsp:cNvSpPr/>
      </dsp:nvSpPr>
      <dsp:spPr>
        <a:xfrm>
          <a:off x="1576478" y="5091636"/>
          <a:ext cx="1773537"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i="0" kern="1200" noProof="0" dirty="0"/>
            <a:t>= </a:t>
          </a:r>
          <a:r>
            <a:rPr lang="en-US" sz="2100" kern="1200" noProof="0" dirty="0"/>
            <a:t>They </a:t>
          </a:r>
          <a:r>
            <a:rPr lang="en-US" sz="2100" b="1" kern="1200" noProof="0" dirty="0"/>
            <a:t>aren't</a:t>
          </a:r>
        </a:p>
      </dsp:txBody>
      <dsp:txXfrm>
        <a:off x="1610293" y="5125451"/>
        <a:ext cx="1705907" cy="625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DFCD4-3559-AF4B-BA4D-FC1D4D7D89D9}">
      <dsp:nvSpPr>
        <dsp:cNvPr id="0" name=""/>
        <dsp:cNvSpPr/>
      </dsp:nvSpPr>
      <dsp:spPr>
        <a:xfrm>
          <a:off x="1730203" y="356"/>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chemeClr val="accent1"/>
              </a:solidFill>
            </a:rPr>
            <a:t>father </a:t>
          </a:r>
          <a:endParaRPr lang="en-US" sz="2400" b="0" kern="1200" dirty="0">
            <a:solidFill>
              <a:schemeClr val="accent1"/>
            </a:solidFill>
          </a:endParaRPr>
        </a:p>
      </dsp:txBody>
      <dsp:txXfrm>
        <a:off x="1758103" y="28256"/>
        <a:ext cx="1890679" cy="515743"/>
      </dsp:txXfrm>
    </dsp:sp>
    <dsp:sp modelId="{1589B0D5-46CB-AA46-B115-32AE4DA883A1}">
      <dsp:nvSpPr>
        <dsp:cNvPr id="0" name=""/>
        <dsp:cNvSpPr/>
      </dsp:nvSpPr>
      <dsp:spPr>
        <a:xfrm>
          <a:off x="1730203" y="600477"/>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chemeClr val="accent1"/>
              </a:solidFill>
            </a:rPr>
            <a:t>grandfather </a:t>
          </a:r>
          <a:endParaRPr lang="en-US" sz="2400" b="0" kern="1200" dirty="0">
            <a:solidFill>
              <a:schemeClr val="accent1"/>
            </a:solidFill>
          </a:endParaRPr>
        </a:p>
      </dsp:txBody>
      <dsp:txXfrm>
        <a:off x="1758103" y="628377"/>
        <a:ext cx="1890679" cy="515743"/>
      </dsp:txXfrm>
    </dsp:sp>
    <dsp:sp modelId="{9C9F3E21-66FB-C748-8BEA-970B11264012}">
      <dsp:nvSpPr>
        <dsp:cNvPr id="0" name=""/>
        <dsp:cNvSpPr/>
      </dsp:nvSpPr>
      <dsp:spPr>
        <a:xfrm>
          <a:off x="1730203" y="1200598"/>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a:solidFill>
                <a:schemeClr val="accent1"/>
              </a:solidFill>
            </a:rPr>
            <a:t>brother </a:t>
          </a:r>
          <a:endParaRPr lang="en-US" sz="2400" b="0" kern="1200">
            <a:solidFill>
              <a:schemeClr val="accent1"/>
            </a:solidFill>
          </a:endParaRPr>
        </a:p>
      </dsp:txBody>
      <dsp:txXfrm>
        <a:off x="1758103" y="1228498"/>
        <a:ext cx="1890679" cy="515743"/>
      </dsp:txXfrm>
    </dsp:sp>
    <dsp:sp modelId="{C9BFD74A-50D6-864B-ACB3-429870209ED0}">
      <dsp:nvSpPr>
        <dsp:cNvPr id="0" name=""/>
        <dsp:cNvSpPr/>
      </dsp:nvSpPr>
      <dsp:spPr>
        <a:xfrm>
          <a:off x="1730203" y="1800718"/>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a:solidFill>
                <a:schemeClr val="accent1"/>
              </a:solidFill>
            </a:rPr>
            <a:t>son </a:t>
          </a:r>
          <a:endParaRPr lang="en-US" sz="2400" b="0" kern="1200">
            <a:solidFill>
              <a:schemeClr val="accent1"/>
            </a:solidFill>
          </a:endParaRPr>
        </a:p>
      </dsp:txBody>
      <dsp:txXfrm>
        <a:off x="1758103" y="1828618"/>
        <a:ext cx="1890679" cy="515743"/>
      </dsp:txXfrm>
    </dsp:sp>
    <dsp:sp modelId="{EBBE804C-D1D4-D743-BC15-AD0A3E2BA49E}">
      <dsp:nvSpPr>
        <dsp:cNvPr id="0" name=""/>
        <dsp:cNvSpPr/>
      </dsp:nvSpPr>
      <dsp:spPr>
        <a:xfrm>
          <a:off x="1730203" y="2400839"/>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a:solidFill>
                <a:schemeClr val="accent1"/>
              </a:solidFill>
            </a:rPr>
            <a:t>grandson </a:t>
          </a:r>
          <a:endParaRPr lang="en-US" sz="2400" b="0" kern="1200">
            <a:solidFill>
              <a:schemeClr val="accent1"/>
            </a:solidFill>
          </a:endParaRPr>
        </a:p>
      </dsp:txBody>
      <dsp:txXfrm>
        <a:off x="1758103" y="2428739"/>
        <a:ext cx="1890679" cy="515743"/>
      </dsp:txXfrm>
    </dsp:sp>
    <dsp:sp modelId="{7CE9F27C-18EB-FF44-A17E-AF2CF536B102}">
      <dsp:nvSpPr>
        <dsp:cNvPr id="0" name=""/>
        <dsp:cNvSpPr/>
      </dsp:nvSpPr>
      <dsp:spPr>
        <a:xfrm>
          <a:off x="1730203" y="3000960"/>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chemeClr val="accent1"/>
              </a:solidFill>
            </a:rPr>
            <a:t>uncle </a:t>
          </a:r>
          <a:endParaRPr lang="en-US" sz="2400" b="0" kern="1200" dirty="0">
            <a:solidFill>
              <a:schemeClr val="accent1"/>
            </a:solidFill>
          </a:endParaRPr>
        </a:p>
      </dsp:txBody>
      <dsp:txXfrm>
        <a:off x="1758103" y="3028860"/>
        <a:ext cx="1890679" cy="515743"/>
      </dsp:txXfrm>
    </dsp:sp>
    <dsp:sp modelId="{BBBE169A-A066-7E44-882F-BA0D7AB55A1D}">
      <dsp:nvSpPr>
        <dsp:cNvPr id="0" name=""/>
        <dsp:cNvSpPr/>
      </dsp:nvSpPr>
      <dsp:spPr>
        <a:xfrm>
          <a:off x="1730203" y="3601080"/>
          <a:ext cx="1946479"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a:solidFill>
                <a:schemeClr val="accent1"/>
              </a:solidFill>
            </a:rPr>
            <a:t>nephew</a:t>
          </a:r>
          <a:endParaRPr lang="en-US" sz="2400" b="0" kern="1200">
            <a:solidFill>
              <a:schemeClr val="accent1"/>
            </a:solidFill>
          </a:endParaRPr>
        </a:p>
      </dsp:txBody>
      <dsp:txXfrm>
        <a:off x="1758103" y="3628980"/>
        <a:ext cx="1890679" cy="5157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5DA6A-18D9-8049-BF26-2F77D98DB20E}">
      <dsp:nvSpPr>
        <dsp:cNvPr id="0" name=""/>
        <dsp:cNvSpPr/>
      </dsp:nvSpPr>
      <dsp:spPr>
        <a:xfrm>
          <a:off x="1973241" y="356"/>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mother </a:t>
          </a:r>
          <a:endParaRPr lang="en-US" sz="2400" b="0" kern="1200" dirty="0">
            <a:solidFill>
              <a:srgbClr val="00B050"/>
            </a:solidFill>
          </a:endParaRPr>
        </a:p>
      </dsp:txBody>
      <dsp:txXfrm>
        <a:off x="2001141" y="28256"/>
        <a:ext cx="2164096" cy="515743"/>
      </dsp:txXfrm>
    </dsp:sp>
    <dsp:sp modelId="{94BDAB75-BB03-DC4B-ADE5-236FBA5D6F2F}">
      <dsp:nvSpPr>
        <dsp:cNvPr id="0" name=""/>
        <dsp:cNvSpPr/>
      </dsp:nvSpPr>
      <dsp:spPr>
        <a:xfrm>
          <a:off x="1973241" y="600477"/>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grandmother</a:t>
          </a:r>
          <a:endParaRPr lang="en-US" sz="2400" b="0" kern="1200" dirty="0">
            <a:solidFill>
              <a:srgbClr val="00B050"/>
            </a:solidFill>
          </a:endParaRPr>
        </a:p>
      </dsp:txBody>
      <dsp:txXfrm>
        <a:off x="2001141" y="628377"/>
        <a:ext cx="2164096" cy="515743"/>
      </dsp:txXfrm>
    </dsp:sp>
    <dsp:sp modelId="{192C05EE-0132-844A-9DE7-EDAA89FECB4F}">
      <dsp:nvSpPr>
        <dsp:cNvPr id="0" name=""/>
        <dsp:cNvSpPr/>
      </dsp:nvSpPr>
      <dsp:spPr>
        <a:xfrm>
          <a:off x="1973241" y="1200598"/>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sister </a:t>
          </a:r>
          <a:endParaRPr lang="en-US" sz="2400" b="0" kern="1200" dirty="0">
            <a:solidFill>
              <a:srgbClr val="00B050"/>
            </a:solidFill>
          </a:endParaRPr>
        </a:p>
      </dsp:txBody>
      <dsp:txXfrm>
        <a:off x="2001141" y="1228498"/>
        <a:ext cx="2164096" cy="515743"/>
      </dsp:txXfrm>
    </dsp:sp>
    <dsp:sp modelId="{435A5789-B077-9949-AC10-C16EB9C30EC8}">
      <dsp:nvSpPr>
        <dsp:cNvPr id="0" name=""/>
        <dsp:cNvSpPr/>
      </dsp:nvSpPr>
      <dsp:spPr>
        <a:xfrm>
          <a:off x="1973241" y="1800719"/>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daughter </a:t>
          </a:r>
          <a:endParaRPr lang="en-US" sz="2400" b="0" kern="1200" dirty="0">
            <a:solidFill>
              <a:srgbClr val="00B050"/>
            </a:solidFill>
          </a:endParaRPr>
        </a:p>
      </dsp:txBody>
      <dsp:txXfrm>
        <a:off x="2001141" y="1828619"/>
        <a:ext cx="2164096" cy="515743"/>
      </dsp:txXfrm>
    </dsp:sp>
    <dsp:sp modelId="{32EC7444-2A9B-4245-B422-22AA88F34251}">
      <dsp:nvSpPr>
        <dsp:cNvPr id="0" name=""/>
        <dsp:cNvSpPr/>
      </dsp:nvSpPr>
      <dsp:spPr>
        <a:xfrm>
          <a:off x="1973241" y="2400840"/>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a:solidFill>
                <a:srgbClr val="00B050"/>
              </a:solidFill>
            </a:rPr>
            <a:t>granddaughter </a:t>
          </a:r>
          <a:endParaRPr lang="en-US" sz="2400" b="0" kern="1200">
            <a:solidFill>
              <a:srgbClr val="00B050"/>
            </a:solidFill>
          </a:endParaRPr>
        </a:p>
      </dsp:txBody>
      <dsp:txXfrm>
        <a:off x="2001141" y="2428740"/>
        <a:ext cx="2164096" cy="515743"/>
      </dsp:txXfrm>
    </dsp:sp>
    <dsp:sp modelId="{BF19E40C-B358-614E-9B28-7800A9982E79}">
      <dsp:nvSpPr>
        <dsp:cNvPr id="0" name=""/>
        <dsp:cNvSpPr/>
      </dsp:nvSpPr>
      <dsp:spPr>
        <a:xfrm>
          <a:off x="1973241" y="3000960"/>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aunt </a:t>
          </a:r>
          <a:endParaRPr lang="en-US" sz="2400" b="0" kern="1200" dirty="0">
            <a:solidFill>
              <a:srgbClr val="00B050"/>
            </a:solidFill>
          </a:endParaRPr>
        </a:p>
      </dsp:txBody>
      <dsp:txXfrm>
        <a:off x="2001141" y="3028860"/>
        <a:ext cx="2164096" cy="515743"/>
      </dsp:txXfrm>
    </dsp:sp>
    <dsp:sp modelId="{72EF0262-8008-EA4E-9233-0431A5FFCDEC}">
      <dsp:nvSpPr>
        <dsp:cNvPr id="0" name=""/>
        <dsp:cNvSpPr/>
      </dsp:nvSpPr>
      <dsp:spPr>
        <a:xfrm>
          <a:off x="1973241" y="3601081"/>
          <a:ext cx="2219896" cy="5715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00B050"/>
              </a:solidFill>
            </a:rPr>
            <a:t>niece</a:t>
          </a:r>
          <a:endParaRPr lang="en-US" sz="2400" b="0" kern="1200" dirty="0">
            <a:solidFill>
              <a:srgbClr val="00B050"/>
            </a:solidFill>
          </a:endParaRPr>
        </a:p>
      </dsp:txBody>
      <dsp:txXfrm>
        <a:off x="2001141" y="3628981"/>
        <a:ext cx="2164096" cy="5157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5DA6A-18D9-8049-BF26-2F77D98DB20E}">
      <dsp:nvSpPr>
        <dsp:cNvPr id="0" name=""/>
        <dsp:cNvSpPr/>
      </dsp:nvSpPr>
      <dsp:spPr>
        <a:xfrm>
          <a:off x="1894135" y="860"/>
          <a:ext cx="2130902" cy="5678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7030A0"/>
              </a:solidFill>
            </a:rPr>
            <a:t>parents</a:t>
          </a:r>
          <a:endParaRPr lang="en-US" sz="2400" b="0" kern="1200" dirty="0">
            <a:solidFill>
              <a:srgbClr val="7030A0"/>
            </a:solidFill>
          </a:endParaRPr>
        </a:p>
      </dsp:txBody>
      <dsp:txXfrm>
        <a:off x="1921855" y="28580"/>
        <a:ext cx="2075462" cy="512408"/>
      </dsp:txXfrm>
    </dsp:sp>
    <dsp:sp modelId="{94BDAB75-BB03-DC4B-ADE5-236FBA5D6F2F}">
      <dsp:nvSpPr>
        <dsp:cNvPr id="0" name=""/>
        <dsp:cNvSpPr/>
      </dsp:nvSpPr>
      <dsp:spPr>
        <a:xfrm>
          <a:off x="1894135" y="597101"/>
          <a:ext cx="2130902" cy="5678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7030A0"/>
              </a:solidFill>
            </a:rPr>
            <a:t>grandparents</a:t>
          </a:r>
          <a:endParaRPr lang="en-US" sz="2400" b="0" kern="1200" dirty="0">
            <a:solidFill>
              <a:srgbClr val="7030A0"/>
            </a:solidFill>
          </a:endParaRPr>
        </a:p>
      </dsp:txBody>
      <dsp:txXfrm>
        <a:off x="1921855" y="624821"/>
        <a:ext cx="2075462" cy="512408"/>
      </dsp:txXfrm>
    </dsp:sp>
    <dsp:sp modelId="{192C05EE-0132-844A-9DE7-EDAA89FECB4F}">
      <dsp:nvSpPr>
        <dsp:cNvPr id="0" name=""/>
        <dsp:cNvSpPr/>
      </dsp:nvSpPr>
      <dsp:spPr>
        <a:xfrm>
          <a:off x="1894135" y="1193342"/>
          <a:ext cx="2130902" cy="5678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t-BR" sz="2400" b="0" i="1" kern="1200" dirty="0">
              <a:solidFill>
                <a:srgbClr val="7030A0"/>
              </a:solidFill>
            </a:rPr>
            <a:t>children</a:t>
          </a:r>
          <a:endParaRPr lang="en-US" sz="2400" b="0" kern="1200" dirty="0">
            <a:solidFill>
              <a:srgbClr val="7030A0"/>
            </a:solidFill>
          </a:endParaRPr>
        </a:p>
      </dsp:txBody>
      <dsp:txXfrm>
        <a:off x="1921855" y="1221062"/>
        <a:ext cx="2075462" cy="5124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76B24-1E15-3544-9DA8-3C80D7230A21}">
      <dsp:nvSpPr>
        <dsp:cNvPr id="0" name=""/>
        <dsp:cNvSpPr/>
      </dsp:nvSpPr>
      <dsp:spPr>
        <a:xfrm>
          <a:off x="1786" y="348898"/>
          <a:ext cx="1417228" cy="8503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blues </a:t>
          </a:r>
          <a:endParaRPr lang="en-US" sz="2400" kern="1200"/>
        </a:p>
      </dsp:txBody>
      <dsp:txXfrm>
        <a:off x="1786" y="348898"/>
        <a:ext cx="1417228" cy="850337"/>
      </dsp:txXfrm>
    </dsp:sp>
    <dsp:sp modelId="{A6D425A8-D3C5-1547-8593-FC328DC3C35D}">
      <dsp:nvSpPr>
        <dsp:cNvPr id="0" name=""/>
        <dsp:cNvSpPr/>
      </dsp:nvSpPr>
      <dsp:spPr>
        <a:xfrm>
          <a:off x="1560737" y="348898"/>
          <a:ext cx="1417228" cy="850337"/>
        </a:xfrm>
        <a:prstGeom prst="rect">
          <a:avLst/>
        </a:prstGeom>
        <a:solidFill>
          <a:schemeClr val="accent2">
            <a:hueOff val="-690126"/>
            <a:satOff val="3057"/>
            <a:lumOff val="-11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dance </a:t>
          </a:r>
          <a:endParaRPr lang="en-US" sz="2400" kern="1200"/>
        </a:p>
      </dsp:txBody>
      <dsp:txXfrm>
        <a:off x="1560737" y="348898"/>
        <a:ext cx="1417228" cy="850337"/>
      </dsp:txXfrm>
    </dsp:sp>
    <dsp:sp modelId="{0666E855-5BC7-3547-A716-ECCCA4EFAFE8}">
      <dsp:nvSpPr>
        <dsp:cNvPr id="0" name=""/>
        <dsp:cNvSpPr/>
      </dsp:nvSpPr>
      <dsp:spPr>
        <a:xfrm>
          <a:off x="3119689" y="348898"/>
          <a:ext cx="1417228" cy="850337"/>
        </a:xfrm>
        <a:prstGeom prst="rect">
          <a:avLst/>
        </a:prstGeom>
        <a:solidFill>
          <a:schemeClr val="accent2">
            <a:hueOff val="-1380252"/>
            <a:satOff val="6115"/>
            <a:lumOff val="-224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jazz </a:t>
          </a:r>
          <a:endParaRPr lang="en-US" sz="2400" kern="1200"/>
        </a:p>
      </dsp:txBody>
      <dsp:txXfrm>
        <a:off x="3119689" y="348898"/>
        <a:ext cx="1417228" cy="850337"/>
      </dsp:txXfrm>
    </dsp:sp>
    <dsp:sp modelId="{519E8CE7-F539-6149-B765-ADD66F7E90AF}">
      <dsp:nvSpPr>
        <dsp:cNvPr id="0" name=""/>
        <dsp:cNvSpPr/>
      </dsp:nvSpPr>
      <dsp:spPr>
        <a:xfrm>
          <a:off x="4678640" y="348898"/>
          <a:ext cx="1417228" cy="850337"/>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reggaeton</a:t>
          </a:r>
          <a:endParaRPr lang="en-US" sz="2400" kern="1200"/>
        </a:p>
      </dsp:txBody>
      <dsp:txXfrm>
        <a:off x="4678640" y="348898"/>
        <a:ext cx="1417228" cy="850337"/>
      </dsp:txXfrm>
    </dsp:sp>
    <dsp:sp modelId="{4787251A-356D-2941-8B7F-621C70256D2D}">
      <dsp:nvSpPr>
        <dsp:cNvPr id="0" name=""/>
        <dsp:cNvSpPr/>
      </dsp:nvSpPr>
      <dsp:spPr>
        <a:xfrm>
          <a:off x="1786" y="1340958"/>
          <a:ext cx="1417228" cy="850337"/>
        </a:xfrm>
        <a:prstGeom prst="rect">
          <a:avLst/>
        </a:prstGeom>
        <a:solidFill>
          <a:schemeClr val="accent2">
            <a:hueOff val="-2760504"/>
            <a:satOff val="12229"/>
            <a:lumOff val="-449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bossa nova </a:t>
          </a:r>
          <a:endParaRPr lang="en-US" sz="2400" kern="1200"/>
        </a:p>
      </dsp:txBody>
      <dsp:txXfrm>
        <a:off x="1786" y="1340958"/>
        <a:ext cx="1417228" cy="850337"/>
      </dsp:txXfrm>
    </dsp:sp>
    <dsp:sp modelId="{9DC88ADA-0BD0-1B4B-A3F5-E99262B8BC25}">
      <dsp:nvSpPr>
        <dsp:cNvPr id="0" name=""/>
        <dsp:cNvSpPr/>
      </dsp:nvSpPr>
      <dsp:spPr>
        <a:xfrm>
          <a:off x="1560737" y="1340958"/>
          <a:ext cx="1417228" cy="850337"/>
        </a:xfrm>
        <a:prstGeom prst="rect">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fado </a:t>
          </a:r>
          <a:endParaRPr lang="en-US" sz="2400" kern="1200"/>
        </a:p>
      </dsp:txBody>
      <dsp:txXfrm>
        <a:off x="1560737" y="1340958"/>
        <a:ext cx="1417228" cy="850337"/>
      </dsp:txXfrm>
    </dsp:sp>
    <dsp:sp modelId="{844F74FB-8A17-ED41-B371-DCC62D86FB0A}">
      <dsp:nvSpPr>
        <dsp:cNvPr id="0" name=""/>
        <dsp:cNvSpPr/>
      </dsp:nvSpPr>
      <dsp:spPr>
        <a:xfrm>
          <a:off x="3119689" y="1340958"/>
          <a:ext cx="1417228" cy="850337"/>
        </a:xfrm>
        <a:prstGeom prst="rect">
          <a:avLst/>
        </a:prstGeom>
        <a:solidFill>
          <a:schemeClr val="accent2">
            <a:hueOff val="-4140755"/>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pop </a:t>
          </a:r>
          <a:endParaRPr lang="en-US" sz="2400" kern="1200"/>
        </a:p>
      </dsp:txBody>
      <dsp:txXfrm>
        <a:off x="3119689" y="1340958"/>
        <a:ext cx="1417228" cy="850337"/>
      </dsp:txXfrm>
    </dsp:sp>
    <dsp:sp modelId="{91D0F4DF-4613-A04E-AD2F-3C583613973F}">
      <dsp:nvSpPr>
        <dsp:cNvPr id="0" name=""/>
        <dsp:cNvSpPr/>
      </dsp:nvSpPr>
      <dsp:spPr>
        <a:xfrm>
          <a:off x="4678640" y="1340958"/>
          <a:ext cx="1417228" cy="850337"/>
        </a:xfrm>
        <a:prstGeom prst="rect">
          <a:avLst/>
        </a:prstGeom>
        <a:solidFill>
          <a:schemeClr val="accent2">
            <a:hueOff val="-4830881"/>
            <a:satOff val="21401"/>
            <a:lumOff val="-78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rock</a:t>
          </a:r>
          <a:endParaRPr lang="en-US" sz="2400" kern="1200"/>
        </a:p>
      </dsp:txBody>
      <dsp:txXfrm>
        <a:off x="4678640" y="1340958"/>
        <a:ext cx="1417228" cy="850337"/>
      </dsp:txXfrm>
    </dsp:sp>
    <dsp:sp modelId="{460AB9FB-BD7E-1546-A5A6-901CD3442D32}">
      <dsp:nvSpPr>
        <dsp:cNvPr id="0" name=""/>
        <dsp:cNvSpPr/>
      </dsp:nvSpPr>
      <dsp:spPr>
        <a:xfrm>
          <a:off x="1786" y="2333018"/>
          <a:ext cx="1417228" cy="850337"/>
        </a:xfrm>
        <a:prstGeom prst="rect">
          <a:avLst/>
        </a:prstGeom>
        <a:solidFill>
          <a:schemeClr val="accent2">
            <a:hueOff val="-5521007"/>
            <a:satOff val="24458"/>
            <a:lumOff val="-89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classical </a:t>
          </a:r>
          <a:endParaRPr lang="en-US" sz="2400" kern="1200"/>
        </a:p>
      </dsp:txBody>
      <dsp:txXfrm>
        <a:off x="1786" y="2333018"/>
        <a:ext cx="1417228" cy="850337"/>
      </dsp:txXfrm>
    </dsp:sp>
    <dsp:sp modelId="{3AC86BDA-B5D0-CF40-ADEB-8B62CF41BAD1}">
      <dsp:nvSpPr>
        <dsp:cNvPr id="0" name=""/>
        <dsp:cNvSpPr/>
      </dsp:nvSpPr>
      <dsp:spPr>
        <a:xfrm>
          <a:off x="1560737" y="2333018"/>
          <a:ext cx="1417228" cy="850337"/>
        </a:xfrm>
        <a:prstGeom prst="rect">
          <a:avLst/>
        </a:prstGeom>
        <a:solidFill>
          <a:schemeClr val="accent2">
            <a:hueOff val="-6211133"/>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heavy metal </a:t>
          </a:r>
          <a:endParaRPr lang="en-US" sz="2400" kern="1200"/>
        </a:p>
      </dsp:txBody>
      <dsp:txXfrm>
        <a:off x="1560737" y="2333018"/>
        <a:ext cx="1417228" cy="850337"/>
      </dsp:txXfrm>
    </dsp:sp>
    <dsp:sp modelId="{B7552CEB-BC9D-CC47-8A42-7924A98577CC}">
      <dsp:nvSpPr>
        <dsp:cNvPr id="0" name=""/>
        <dsp:cNvSpPr/>
      </dsp:nvSpPr>
      <dsp:spPr>
        <a:xfrm>
          <a:off x="3119689" y="2333018"/>
          <a:ext cx="1417228" cy="850337"/>
        </a:xfrm>
        <a:prstGeom prst="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rap </a:t>
          </a:r>
          <a:endParaRPr lang="en-US" sz="2400" kern="1200"/>
        </a:p>
      </dsp:txBody>
      <dsp:txXfrm>
        <a:off x="3119689" y="2333018"/>
        <a:ext cx="1417228" cy="850337"/>
      </dsp:txXfrm>
    </dsp:sp>
    <dsp:sp modelId="{92DCDBA6-5120-464F-8726-90B77E417E3F}">
      <dsp:nvSpPr>
        <dsp:cNvPr id="0" name=""/>
        <dsp:cNvSpPr/>
      </dsp:nvSpPr>
      <dsp:spPr>
        <a:xfrm>
          <a:off x="4678640" y="2333018"/>
          <a:ext cx="1417228" cy="850337"/>
        </a:xfrm>
        <a:prstGeom prst="rect">
          <a:avLst/>
        </a:prstGeom>
        <a:solidFill>
          <a:schemeClr val="accent2">
            <a:hueOff val="-7591385"/>
            <a:satOff val="33630"/>
            <a:lumOff val="-123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samba</a:t>
          </a:r>
          <a:endParaRPr lang="en-US" sz="2400" kern="1200"/>
        </a:p>
      </dsp:txBody>
      <dsp:txXfrm>
        <a:off x="4678640" y="2333018"/>
        <a:ext cx="1417228" cy="850337"/>
      </dsp:txXfrm>
    </dsp:sp>
    <dsp:sp modelId="{ECEE174F-3C8F-3248-9B5D-E22E6C7FA27A}">
      <dsp:nvSpPr>
        <dsp:cNvPr id="0" name=""/>
        <dsp:cNvSpPr/>
      </dsp:nvSpPr>
      <dsp:spPr>
        <a:xfrm>
          <a:off x="1786" y="3325078"/>
          <a:ext cx="1417228" cy="850337"/>
        </a:xfrm>
        <a:prstGeom prst="rect">
          <a:avLst/>
        </a:prstGeom>
        <a:solidFill>
          <a:schemeClr val="accent2">
            <a:hueOff val="-8281511"/>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country </a:t>
          </a:r>
          <a:endParaRPr lang="en-US" sz="2400" kern="1200"/>
        </a:p>
      </dsp:txBody>
      <dsp:txXfrm>
        <a:off x="1786" y="3325078"/>
        <a:ext cx="1417228" cy="850337"/>
      </dsp:txXfrm>
    </dsp:sp>
    <dsp:sp modelId="{7C7FA604-5717-8942-B03A-BA6AE6CDEBFA}">
      <dsp:nvSpPr>
        <dsp:cNvPr id="0" name=""/>
        <dsp:cNvSpPr/>
      </dsp:nvSpPr>
      <dsp:spPr>
        <a:xfrm>
          <a:off x="1560737" y="3325078"/>
          <a:ext cx="1417228" cy="850337"/>
        </a:xfrm>
        <a:prstGeom prst="rect">
          <a:avLst/>
        </a:prstGeom>
        <a:solidFill>
          <a:schemeClr val="accent2">
            <a:hueOff val="-8971636"/>
            <a:satOff val="39744"/>
            <a:lumOff val="-146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hip-hop </a:t>
          </a:r>
          <a:endParaRPr lang="en-US" sz="2400" kern="1200"/>
        </a:p>
      </dsp:txBody>
      <dsp:txXfrm>
        <a:off x="1560737" y="3325078"/>
        <a:ext cx="1417228" cy="850337"/>
      </dsp:txXfrm>
    </dsp:sp>
    <dsp:sp modelId="{A4ACA79C-DBAF-794A-8170-ACEFA148AA1E}">
      <dsp:nvSpPr>
        <dsp:cNvPr id="0" name=""/>
        <dsp:cNvSpPr/>
      </dsp:nvSpPr>
      <dsp:spPr>
        <a:xfrm>
          <a:off x="3119689" y="3325078"/>
          <a:ext cx="1417228" cy="850337"/>
        </a:xfrm>
        <a:prstGeom prst="rect">
          <a:avLst/>
        </a:prstGeom>
        <a:solidFill>
          <a:schemeClr val="accent2">
            <a:hueOff val="-9661762"/>
            <a:satOff val="42802"/>
            <a:lumOff val="-157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R&amp;B </a:t>
          </a:r>
          <a:endParaRPr lang="en-US" sz="2400" kern="1200"/>
        </a:p>
      </dsp:txBody>
      <dsp:txXfrm>
        <a:off x="3119689" y="3325078"/>
        <a:ext cx="1417228" cy="850337"/>
      </dsp:txXfrm>
    </dsp:sp>
    <dsp:sp modelId="{1492D26E-46BC-B948-B0FD-10718B02B117}">
      <dsp:nvSpPr>
        <dsp:cNvPr id="0" name=""/>
        <dsp:cNvSpPr/>
      </dsp:nvSpPr>
      <dsp:spPr>
        <a:xfrm>
          <a:off x="4678640" y="3325078"/>
          <a:ext cx="1417228" cy="850337"/>
        </a:xfrm>
        <a:prstGeom prst="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i="1" kern="1200"/>
            <a:t>tango</a:t>
          </a:r>
          <a:endParaRPr lang="en-US" sz="2400" kern="1200"/>
        </a:p>
      </dsp:txBody>
      <dsp:txXfrm>
        <a:off x="4678640" y="3325078"/>
        <a:ext cx="1417228" cy="8503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76B24-1E15-3544-9DA8-3C80D7230A21}">
      <dsp:nvSpPr>
        <dsp:cNvPr id="0" name=""/>
        <dsp:cNvSpPr/>
      </dsp:nvSpPr>
      <dsp:spPr>
        <a:xfrm>
          <a:off x="0" y="356639"/>
          <a:ext cx="1905517" cy="11433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accordion</a:t>
          </a:r>
          <a:endParaRPr lang="en-US" sz="3200" kern="1200" dirty="0"/>
        </a:p>
      </dsp:txBody>
      <dsp:txXfrm>
        <a:off x="0" y="356639"/>
        <a:ext cx="1905517" cy="1143310"/>
      </dsp:txXfrm>
    </dsp:sp>
    <dsp:sp modelId="{A6D425A8-D3C5-1547-8593-FC328DC3C35D}">
      <dsp:nvSpPr>
        <dsp:cNvPr id="0" name=""/>
        <dsp:cNvSpPr/>
      </dsp:nvSpPr>
      <dsp:spPr>
        <a:xfrm>
          <a:off x="2096069" y="356639"/>
          <a:ext cx="1905517" cy="1143310"/>
        </a:xfrm>
        <a:prstGeom prst="rect">
          <a:avLst/>
        </a:prstGeom>
        <a:solidFill>
          <a:schemeClr val="accent2">
            <a:hueOff val="-1293986"/>
            <a:satOff val="5732"/>
            <a:lumOff val="-21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cello</a:t>
          </a:r>
          <a:endParaRPr lang="en-US" sz="3200" kern="1200" dirty="0"/>
        </a:p>
      </dsp:txBody>
      <dsp:txXfrm>
        <a:off x="2096069" y="356639"/>
        <a:ext cx="1905517" cy="1143310"/>
      </dsp:txXfrm>
    </dsp:sp>
    <dsp:sp modelId="{0666E855-5BC7-3547-A716-ECCCA4EFAFE8}">
      <dsp:nvSpPr>
        <dsp:cNvPr id="0" name=""/>
        <dsp:cNvSpPr/>
      </dsp:nvSpPr>
      <dsp:spPr>
        <a:xfrm>
          <a:off x="4192138" y="356639"/>
          <a:ext cx="1905517" cy="1143310"/>
        </a:xfrm>
        <a:prstGeom prst="rect">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drums</a:t>
          </a:r>
          <a:endParaRPr lang="en-US" sz="3200" kern="1200" dirty="0"/>
        </a:p>
      </dsp:txBody>
      <dsp:txXfrm>
        <a:off x="4192138" y="356639"/>
        <a:ext cx="1905517" cy="1143310"/>
      </dsp:txXfrm>
    </dsp:sp>
    <dsp:sp modelId="{519E8CE7-F539-6149-B765-ADD66F7E90AF}">
      <dsp:nvSpPr>
        <dsp:cNvPr id="0" name=""/>
        <dsp:cNvSpPr/>
      </dsp:nvSpPr>
      <dsp:spPr>
        <a:xfrm>
          <a:off x="0" y="1690502"/>
          <a:ext cx="1905517" cy="1143310"/>
        </a:xfrm>
        <a:prstGeom prst="rect">
          <a:avLst/>
        </a:prstGeom>
        <a:solidFill>
          <a:schemeClr val="accent2">
            <a:hueOff val="-3881958"/>
            <a:satOff val="17197"/>
            <a:lumOff val="-63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electric guitar</a:t>
          </a:r>
          <a:endParaRPr lang="en-US" sz="3200" kern="1200" dirty="0"/>
        </a:p>
      </dsp:txBody>
      <dsp:txXfrm>
        <a:off x="0" y="1690502"/>
        <a:ext cx="1905517" cy="1143310"/>
      </dsp:txXfrm>
    </dsp:sp>
    <dsp:sp modelId="{4787251A-356D-2941-8B7F-621C70256D2D}">
      <dsp:nvSpPr>
        <dsp:cNvPr id="0" name=""/>
        <dsp:cNvSpPr/>
      </dsp:nvSpPr>
      <dsp:spPr>
        <a:xfrm>
          <a:off x="2096069" y="1690502"/>
          <a:ext cx="1905517" cy="1143310"/>
        </a:xfrm>
        <a:prstGeom prst="rect">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flute</a:t>
          </a:r>
          <a:endParaRPr lang="en-US" sz="3200" kern="1200" dirty="0"/>
        </a:p>
      </dsp:txBody>
      <dsp:txXfrm>
        <a:off x="2096069" y="1690502"/>
        <a:ext cx="1905517" cy="1143310"/>
      </dsp:txXfrm>
    </dsp:sp>
    <dsp:sp modelId="{9DC88ADA-0BD0-1B4B-A3F5-E99262B8BC25}">
      <dsp:nvSpPr>
        <dsp:cNvPr id="0" name=""/>
        <dsp:cNvSpPr/>
      </dsp:nvSpPr>
      <dsp:spPr>
        <a:xfrm>
          <a:off x="4192138" y="1690502"/>
          <a:ext cx="1905517" cy="1143310"/>
        </a:xfrm>
        <a:prstGeom prst="rect">
          <a:avLst/>
        </a:prstGeom>
        <a:solidFill>
          <a:schemeClr val="accent2">
            <a:hueOff val="-6469930"/>
            <a:satOff val="28662"/>
            <a:lumOff val="-105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guitar</a:t>
          </a:r>
          <a:endParaRPr lang="en-US" sz="3200" kern="1200" dirty="0"/>
        </a:p>
      </dsp:txBody>
      <dsp:txXfrm>
        <a:off x="4192138" y="1690502"/>
        <a:ext cx="1905517" cy="1143310"/>
      </dsp:txXfrm>
    </dsp:sp>
    <dsp:sp modelId="{844F74FB-8A17-ED41-B371-DCC62D86FB0A}">
      <dsp:nvSpPr>
        <dsp:cNvPr id="0" name=""/>
        <dsp:cNvSpPr/>
      </dsp:nvSpPr>
      <dsp:spPr>
        <a:xfrm>
          <a:off x="0" y="3024364"/>
          <a:ext cx="1905517" cy="1143310"/>
        </a:xfrm>
        <a:prstGeom prst="rect">
          <a:avLst/>
        </a:prstGeom>
        <a:solidFill>
          <a:schemeClr val="accent2">
            <a:hueOff val="-7763915"/>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piano</a:t>
          </a:r>
          <a:endParaRPr lang="en-US" sz="3200" kern="1200" dirty="0"/>
        </a:p>
      </dsp:txBody>
      <dsp:txXfrm>
        <a:off x="0" y="3024364"/>
        <a:ext cx="1905517" cy="1143310"/>
      </dsp:txXfrm>
    </dsp:sp>
    <dsp:sp modelId="{91D0F4DF-4613-A04E-AD2F-3C583613973F}">
      <dsp:nvSpPr>
        <dsp:cNvPr id="0" name=""/>
        <dsp:cNvSpPr/>
      </dsp:nvSpPr>
      <dsp:spPr>
        <a:xfrm>
          <a:off x="2096069" y="3024364"/>
          <a:ext cx="1905517" cy="1143310"/>
        </a:xfrm>
        <a:prstGeom prst="rect">
          <a:avLst/>
        </a:prstGeom>
        <a:solidFill>
          <a:schemeClr val="accent2">
            <a:hueOff val="-9057902"/>
            <a:satOff val="40127"/>
            <a:lumOff val="-147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saxophone</a:t>
          </a:r>
          <a:endParaRPr lang="en-US" sz="3200" kern="1200" dirty="0"/>
        </a:p>
      </dsp:txBody>
      <dsp:txXfrm>
        <a:off x="2096069" y="3024364"/>
        <a:ext cx="1905517" cy="1143310"/>
      </dsp:txXfrm>
    </dsp:sp>
    <dsp:sp modelId="{2998487A-8624-7B43-9D1C-95D8AAA9123A}">
      <dsp:nvSpPr>
        <dsp:cNvPr id="0" name=""/>
        <dsp:cNvSpPr/>
      </dsp:nvSpPr>
      <dsp:spPr>
        <a:xfrm>
          <a:off x="4192138" y="3024364"/>
          <a:ext cx="1905517" cy="1143310"/>
        </a:xfrm>
        <a:prstGeom prst="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i="1" kern="1200" dirty="0"/>
            <a:t>violin</a:t>
          </a:r>
          <a:endParaRPr lang="en-US" sz="3200" kern="1200" dirty="0"/>
        </a:p>
      </dsp:txBody>
      <dsp:txXfrm>
        <a:off x="4192138" y="3024364"/>
        <a:ext cx="1905517" cy="1143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9561B-7481-3145-8D75-6ED31E93C10C}">
      <dsp:nvSpPr>
        <dsp:cNvPr id="0" name=""/>
        <dsp:cNvSpPr/>
      </dsp:nvSpPr>
      <dsp:spPr>
        <a:xfrm>
          <a:off x="0" y="2663513"/>
          <a:ext cx="1146461" cy="5732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We</a:t>
          </a:r>
        </a:p>
      </dsp:txBody>
      <dsp:txXfrm>
        <a:off x="16789" y="2680302"/>
        <a:ext cx="1112883" cy="539652"/>
      </dsp:txXfrm>
    </dsp:sp>
    <dsp:sp modelId="{4FD31D1D-F13E-3B45-BD6E-861C24C65D5F}">
      <dsp:nvSpPr>
        <dsp:cNvPr id="0" name=""/>
        <dsp:cNvSpPr/>
      </dsp:nvSpPr>
      <dsp:spPr>
        <a:xfrm rot="16663857">
          <a:off x="106043" y="1750331"/>
          <a:ext cx="2404259" cy="17187"/>
        </a:xfrm>
        <a:custGeom>
          <a:avLst/>
          <a:gdLst/>
          <a:ahLst/>
          <a:cxnLst/>
          <a:rect l="0" t="0" r="0" b="0"/>
          <a:pathLst>
            <a:path>
              <a:moveTo>
                <a:pt x="0" y="8593"/>
              </a:moveTo>
              <a:lnTo>
                <a:pt x="2404259" y="8593"/>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1248066" y="1698818"/>
        <a:ext cx="120212" cy="120212"/>
      </dsp:txXfrm>
    </dsp:sp>
    <dsp:sp modelId="{7CDF6B73-76C1-3040-B68E-2DCEED9E43AA}">
      <dsp:nvSpPr>
        <dsp:cNvPr id="0" name=""/>
        <dsp:cNvSpPr/>
      </dsp:nvSpPr>
      <dsp:spPr>
        <a:xfrm>
          <a:off x="1469885" y="281106"/>
          <a:ext cx="1291488" cy="5732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go</a:t>
          </a:r>
        </a:p>
      </dsp:txBody>
      <dsp:txXfrm>
        <a:off x="1486674" y="297895"/>
        <a:ext cx="1257910" cy="539652"/>
      </dsp:txXfrm>
    </dsp:sp>
    <dsp:sp modelId="{C5ACCF10-7F65-5342-88DB-6A17EF2F6D7D}">
      <dsp:nvSpPr>
        <dsp:cNvPr id="0" name=""/>
        <dsp:cNvSpPr/>
      </dsp:nvSpPr>
      <dsp:spPr>
        <a:xfrm rot="21493461">
          <a:off x="2761229" y="549807"/>
          <a:ext cx="601607" cy="17187"/>
        </a:xfrm>
        <a:custGeom>
          <a:avLst/>
          <a:gdLst/>
          <a:ahLst/>
          <a:cxnLst/>
          <a:rect l="0" t="0" r="0" b="0"/>
          <a:pathLst>
            <a:path>
              <a:moveTo>
                <a:pt x="0" y="8593"/>
              </a:moveTo>
              <a:lnTo>
                <a:pt x="601607"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46993" y="543361"/>
        <a:ext cx="30080" cy="30080"/>
      </dsp:txXfrm>
    </dsp:sp>
    <dsp:sp modelId="{0A52C29A-F824-A449-B9F0-B3646C3BB904}">
      <dsp:nvSpPr>
        <dsp:cNvPr id="0" name=""/>
        <dsp:cNvSpPr/>
      </dsp:nvSpPr>
      <dsp:spPr>
        <a:xfrm>
          <a:off x="3362692" y="262465"/>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a:t>fishing.</a:t>
          </a:r>
        </a:p>
      </dsp:txBody>
      <dsp:txXfrm>
        <a:off x="3379481" y="279254"/>
        <a:ext cx="3410379" cy="539652"/>
      </dsp:txXfrm>
    </dsp:sp>
    <dsp:sp modelId="{990348A3-771F-3146-83E6-476E6EED0C96}">
      <dsp:nvSpPr>
        <dsp:cNvPr id="0" name=""/>
        <dsp:cNvSpPr/>
      </dsp:nvSpPr>
      <dsp:spPr>
        <a:xfrm rot="18498641">
          <a:off x="1047315" y="2736849"/>
          <a:ext cx="521715" cy="17187"/>
        </a:xfrm>
        <a:custGeom>
          <a:avLst/>
          <a:gdLst/>
          <a:ahLst/>
          <a:cxnLst/>
          <a:rect l="0" t="0" r="0" b="0"/>
          <a:pathLst>
            <a:path>
              <a:moveTo>
                <a:pt x="0" y="8593"/>
              </a:moveTo>
              <a:lnTo>
                <a:pt x="521715" y="8593"/>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1295130" y="2732400"/>
        <a:ext cx="26085" cy="26085"/>
      </dsp:txXfrm>
    </dsp:sp>
    <dsp:sp modelId="{2FA5546B-DD4D-994E-9009-F2363F6E3C5D}">
      <dsp:nvSpPr>
        <dsp:cNvPr id="0" name=""/>
        <dsp:cNvSpPr/>
      </dsp:nvSpPr>
      <dsp:spPr>
        <a:xfrm>
          <a:off x="1469885" y="2254143"/>
          <a:ext cx="1291488" cy="5732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study</a:t>
          </a:r>
        </a:p>
      </dsp:txBody>
      <dsp:txXfrm>
        <a:off x="1486674" y="2270932"/>
        <a:ext cx="1257910" cy="539652"/>
      </dsp:txXfrm>
    </dsp:sp>
    <dsp:sp modelId="{0F4CBBCE-0F6E-5C48-9FF2-D7E060C51D08}">
      <dsp:nvSpPr>
        <dsp:cNvPr id="0" name=""/>
        <dsp:cNvSpPr/>
      </dsp:nvSpPr>
      <dsp:spPr>
        <a:xfrm rot="17657333">
          <a:off x="2331102" y="1865933"/>
          <a:ext cx="1461862" cy="17187"/>
        </a:xfrm>
        <a:custGeom>
          <a:avLst/>
          <a:gdLst/>
          <a:ahLst/>
          <a:cxnLst/>
          <a:rect l="0" t="0" r="0" b="0"/>
          <a:pathLst>
            <a:path>
              <a:moveTo>
                <a:pt x="0" y="8593"/>
              </a:moveTo>
              <a:lnTo>
                <a:pt x="1461862"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25486" y="1837980"/>
        <a:ext cx="73093" cy="73093"/>
      </dsp:txXfrm>
    </dsp:sp>
    <dsp:sp modelId="{96657882-5295-2849-B5E2-8F1A5E36D1C0}">
      <dsp:nvSpPr>
        <dsp:cNvPr id="0" name=""/>
        <dsp:cNvSpPr/>
      </dsp:nvSpPr>
      <dsp:spPr>
        <a:xfrm>
          <a:off x="3362692" y="921680"/>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mathematics.</a:t>
          </a:r>
        </a:p>
      </dsp:txBody>
      <dsp:txXfrm>
        <a:off x="3379481" y="938469"/>
        <a:ext cx="3410379" cy="539652"/>
      </dsp:txXfrm>
    </dsp:sp>
    <dsp:sp modelId="{E96C2853-A533-DE47-B155-02436825220A}">
      <dsp:nvSpPr>
        <dsp:cNvPr id="0" name=""/>
        <dsp:cNvSpPr/>
      </dsp:nvSpPr>
      <dsp:spPr>
        <a:xfrm rot="18706200">
          <a:off x="2610689" y="2195540"/>
          <a:ext cx="902688" cy="17187"/>
        </a:xfrm>
        <a:custGeom>
          <a:avLst/>
          <a:gdLst/>
          <a:ahLst/>
          <a:cxnLst/>
          <a:rect l="0" t="0" r="0" b="0"/>
          <a:pathLst>
            <a:path>
              <a:moveTo>
                <a:pt x="0" y="8593"/>
              </a:moveTo>
              <a:lnTo>
                <a:pt x="902688"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39466" y="2181567"/>
        <a:ext cx="45134" cy="45134"/>
      </dsp:txXfrm>
    </dsp:sp>
    <dsp:sp modelId="{7A446C32-44DC-1D4E-8D0B-CCBA579C0BBB}">
      <dsp:nvSpPr>
        <dsp:cNvPr id="0" name=""/>
        <dsp:cNvSpPr/>
      </dsp:nvSpPr>
      <dsp:spPr>
        <a:xfrm>
          <a:off x="3362692" y="1580895"/>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the Portuguese language.</a:t>
          </a:r>
        </a:p>
      </dsp:txBody>
      <dsp:txXfrm>
        <a:off x="3379481" y="1597684"/>
        <a:ext cx="3410379" cy="539652"/>
      </dsp:txXfrm>
    </dsp:sp>
    <dsp:sp modelId="{458A9049-72F5-8F4F-9EC3-22EC2F30F89E}">
      <dsp:nvSpPr>
        <dsp:cNvPr id="0" name=""/>
        <dsp:cNvSpPr/>
      </dsp:nvSpPr>
      <dsp:spPr>
        <a:xfrm rot="21519790">
          <a:off x="2761292" y="2525148"/>
          <a:ext cx="601482" cy="17187"/>
        </a:xfrm>
        <a:custGeom>
          <a:avLst/>
          <a:gdLst/>
          <a:ahLst/>
          <a:cxnLst/>
          <a:rect l="0" t="0" r="0" b="0"/>
          <a:pathLst>
            <a:path>
              <a:moveTo>
                <a:pt x="0" y="8593"/>
              </a:moveTo>
              <a:lnTo>
                <a:pt x="601482"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46996" y="2518705"/>
        <a:ext cx="30074" cy="30074"/>
      </dsp:txXfrm>
    </dsp:sp>
    <dsp:sp modelId="{A601684D-2501-4546-A6CC-20D6FD74A064}">
      <dsp:nvSpPr>
        <dsp:cNvPr id="0" name=""/>
        <dsp:cNvSpPr/>
      </dsp:nvSpPr>
      <dsp:spPr>
        <a:xfrm>
          <a:off x="3362692" y="2240110"/>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history.</a:t>
          </a:r>
        </a:p>
      </dsp:txBody>
      <dsp:txXfrm>
        <a:off x="3379481" y="2256899"/>
        <a:ext cx="3410379" cy="539652"/>
      </dsp:txXfrm>
    </dsp:sp>
    <dsp:sp modelId="{DA1876D1-E6CB-0447-9979-0390A375A623}">
      <dsp:nvSpPr>
        <dsp:cNvPr id="0" name=""/>
        <dsp:cNvSpPr/>
      </dsp:nvSpPr>
      <dsp:spPr>
        <a:xfrm rot="2820922">
          <a:off x="2621055" y="2854755"/>
          <a:ext cx="881955" cy="17187"/>
        </a:xfrm>
        <a:custGeom>
          <a:avLst/>
          <a:gdLst/>
          <a:ahLst/>
          <a:cxnLst/>
          <a:rect l="0" t="0" r="0" b="0"/>
          <a:pathLst>
            <a:path>
              <a:moveTo>
                <a:pt x="0" y="8593"/>
              </a:moveTo>
              <a:lnTo>
                <a:pt x="881955"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39984" y="2841300"/>
        <a:ext cx="44097" cy="44097"/>
      </dsp:txXfrm>
    </dsp:sp>
    <dsp:sp modelId="{727741EB-672D-F64F-971A-923CB5762DE9}">
      <dsp:nvSpPr>
        <dsp:cNvPr id="0" name=""/>
        <dsp:cNvSpPr/>
      </dsp:nvSpPr>
      <dsp:spPr>
        <a:xfrm>
          <a:off x="3362692" y="2899325"/>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natural sciences.</a:t>
          </a:r>
        </a:p>
      </dsp:txBody>
      <dsp:txXfrm>
        <a:off x="3379481" y="2916114"/>
        <a:ext cx="3410379" cy="539652"/>
      </dsp:txXfrm>
    </dsp:sp>
    <dsp:sp modelId="{DA630849-C520-6B4F-A6F2-C181FDF37C23}">
      <dsp:nvSpPr>
        <dsp:cNvPr id="0" name=""/>
        <dsp:cNvSpPr/>
      </dsp:nvSpPr>
      <dsp:spPr>
        <a:xfrm rot="3915036">
          <a:off x="2343869" y="3184363"/>
          <a:ext cx="1436327" cy="17187"/>
        </a:xfrm>
        <a:custGeom>
          <a:avLst/>
          <a:gdLst/>
          <a:ahLst/>
          <a:cxnLst/>
          <a:rect l="0" t="0" r="0" b="0"/>
          <a:pathLst>
            <a:path>
              <a:moveTo>
                <a:pt x="0" y="8593"/>
              </a:moveTo>
              <a:lnTo>
                <a:pt x="1436327"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26125" y="3157049"/>
        <a:ext cx="71816" cy="71816"/>
      </dsp:txXfrm>
    </dsp:sp>
    <dsp:sp modelId="{A7CA29B3-F9EC-C04C-9C61-D867C9565587}">
      <dsp:nvSpPr>
        <dsp:cNvPr id="0" name=""/>
        <dsp:cNvSpPr/>
      </dsp:nvSpPr>
      <dsp:spPr>
        <a:xfrm>
          <a:off x="3362692" y="3558540"/>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geography.</a:t>
          </a:r>
        </a:p>
      </dsp:txBody>
      <dsp:txXfrm>
        <a:off x="3379481" y="3575329"/>
        <a:ext cx="3410379" cy="539652"/>
      </dsp:txXfrm>
    </dsp:sp>
    <dsp:sp modelId="{BDD66C59-9ACC-DB49-A93C-65E4013CE5CB}">
      <dsp:nvSpPr>
        <dsp:cNvPr id="0" name=""/>
        <dsp:cNvSpPr/>
      </dsp:nvSpPr>
      <dsp:spPr>
        <a:xfrm rot="4637092">
          <a:off x="573464" y="3658225"/>
          <a:ext cx="1469418" cy="17187"/>
        </a:xfrm>
        <a:custGeom>
          <a:avLst/>
          <a:gdLst/>
          <a:ahLst/>
          <a:cxnLst/>
          <a:rect l="0" t="0" r="0" b="0"/>
          <a:pathLst>
            <a:path>
              <a:moveTo>
                <a:pt x="0" y="8593"/>
              </a:moveTo>
              <a:lnTo>
                <a:pt x="1469418" y="8593"/>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1271437" y="3630084"/>
        <a:ext cx="73470" cy="73470"/>
      </dsp:txXfrm>
    </dsp:sp>
    <dsp:sp modelId="{A8819FFB-8933-F244-9EBC-D18FDE4A2A1C}">
      <dsp:nvSpPr>
        <dsp:cNvPr id="0" name=""/>
        <dsp:cNvSpPr/>
      </dsp:nvSpPr>
      <dsp:spPr>
        <a:xfrm>
          <a:off x="1469885" y="4096896"/>
          <a:ext cx="1291488" cy="5732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talk</a:t>
          </a:r>
        </a:p>
      </dsp:txBody>
      <dsp:txXfrm>
        <a:off x="1486674" y="4113685"/>
        <a:ext cx="1257910" cy="539652"/>
      </dsp:txXfrm>
    </dsp:sp>
    <dsp:sp modelId="{60336D33-19DE-E44F-AFFB-B86F887012E2}">
      <dsp:nvSpPr>
        <dsp:cNvPr id="0" name=""/>
        <dsp:cNvSpPr/>
      </dsp:nvSpPr>
      <dsp:spPr>
        <a:xfrm rot="681872">
          <a:off x="2755361" y="4435347"/>
          <a:ext cx="613344" cy="17187"/>
        </a:xfrm>
        <a:custGeom>
          <a:avLst/>
          <a:gdLst/>
          <a:ahLst/>
          <a:cxnLst/>
          <a:rect l="0" t="0" r="0" b="0"/>
          <a:pathLst>
            <a:path>
              <a:moveTo>
                <a:pt x="0" y="8593"/>
              </a:moveTo>
              <a:lnTo>
                <a:pt x="613344"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46699" y="4428607"/>
        <a:ext cx="30667" cy="30667"/>
      </dsp:txXfrm>
    </dsp:sp>
    <dsp:sp modelId="{F7CE4807-CB08-0E49-9CB3-0250E1D10673}">
      <dsp:nvSpPr>
        <dsp:cNvPr id="0" name=""/>
        <dsp:cNvSpPr/>
      </dsp:nvSpPr>
      <dsp:spPr>
        <a:xfrm>
          <a:off x="3362692" y="4217755"/>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about conservation.</a:t>
          </a:r>
        </a:p>
      </dsp:txBody>
      <dsp:txXfrm>
        <a:off x="3379481" y="4234544"/>
        <a:ext cx="3410379" cy="539652"/>
      </dsp:txXfrm>
    </dsp:sp>
    <dsp:sp modelId="{48606C20-C1C5-DE45-AF89-5531E4BAFDB2}">
      <dsp:nvSpPr>
        <dsp:cNvPr id="0" name=""/>
        <dsp:cNvSpPr/>
      </dsp:nvSpPr>
      <dsp:spPr>
        <a:xfrm rot="4812322">
          <a:off x="170696" y="4100182"/>
          <a:ext cx="2351572" cy="17187"/>
        </a:xfrm>
        <a:custGeom>
          <a:avLst/>
          <a:gdLst/>
          <a:ahLst/>
          <a:cxnLst/>
          <a:rect l="0" t="0" r="0" b="0"/>
          <a:pathLst>
            <a:path>
              <a:moveTo>
                <a:pt x="0" y="8593"/>
              </a:moveTo>
              <a:lnTo>
                <a:pt x="2351572" y="8593"/>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1287693" y="4049986"/>
        <a:ext cx="117578" cy="117578"/>
      </dsp:txXfrm>
    </dsp:sp>
    <dsp:sp modelId="{5E4034D2-350C-3841-9467-93BF74B78D7A}">
      <dsp:nvSpPr>
        <dsp:cNvPr id="0" name=""/>
        <dsp:cNvSpPr/>
      </dsp:nvSpPr>
      <dsp:spPr>
        <a:xfrm>
          <a:off x="1546503" y="4835549"/>
          <a:ext cx="1291488" cy="8637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learn not to throw</a:t>
          </a:r>
          <a:endParaRPr lang="pt-BR" sz="2400" kern="1200" dirty="0">
            <a:highlight>
              <a:srgbClr val="FFFF00"/>
            </a:highlight>
          </a:endParaRPr>
        </a:p>
      </dsp:txBody>
      <dsp:txXfrm>
        <a:off x="1571801" y="4860847"/>
        <a:ext cx="1240892" cy="813153"/>
      </dsp:txXfrm>
    </dsp:sp>
    <dsp:sp modelId="{AB23161F-DF19-0A4B-AFC4-A8B978B9A86E}">
      <dsp:nvSpPr>
        <dsp:cNvPr id="0" name=""/>
        <dsp:cNvSpPr/>
      </dsp:nvSpPr>
      <dsp:spPr>
        <a:xfrm rot="270826">
          <a:off x="2837175" y="5279541"/>
          <a:ext cx="526333" cy="17187"/>
        </a:xfrm>
        <a:custGeom>
          <a:avLst/>
          <a:gdLst/>
          <a:ahLst/>
          <a:cxnLst/>
          <a:rect l="0" t="0" r="0" b="0"/>
          <a:pathLst>
            <a:path>
              <a:moveTo>
                <a:pt x="0" y="8593"/>
              </a:moveTo>
              <a:lnTo>
                <a:pt x="526333" y="859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pt-BR" sz="2400" kern="1200"/>
        </a:p>
      </dsp:txBody>
      <dsp:txXfrm>
        <a:off x="3087184" y="5274976"/>
        <a:ext cx="26316" cy="26316"/>
      </dsp:txXfrm>
    </dsp:sp>
    <dsp:sp modelId="{6FB75743-F790-874D-8E8B-303CCFB6AFB3}">
      <dsp:nvSpPr>
        <dsp:cNvPr id="0" name=""/>
        <dsp:cNvSpPr/>
      </dsp:nvSpPr>
      <dsp:spPr>
        <a:xfrm>
          <a:off x="3362692" y="5022230"/>
          <a:ext cx="3443957" cy="5732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a:t>rubbish into the river.</a:t>
          </a:r>
        </a:p>
      </dsp:txBody>
      <dsp:txXfrm>
        <a:off x="3379481" y="5039019"/>
        <a:ext cx="3410379" cy="5396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30620-1927-3447-8AF6-FA4B133A8B4B}">
      <dsp:nvSpPr>
        <dsp:cNvPr id="0" name=""/>
        <dsp:cNvSpPr/>
      </dsp:nvSpPr>
      <dsp:spPr>
        <a:xfrm>
          <a:off x="0" y="5878"/>
          <a:ext cx="2428254" cy="8798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pt-BR" sz="3600" i="1" kern="1200" dirty="0"/>
            <a:t>Hi.</a:t>
          </a:r>
        </a:p>
      </dsp:txBody>
      <dsp:txXfrm>
        <a:off x="42950" y="48828"/>
        <a:ext cx="2342354" cy="793940"/>
      </dsp:txXfrm>
    </dsp:sp>
    <dsp:sp modelId="{4C7027AA-87F3-5743-8F69-643FDA1014FE}">
      <dsp:nvSpPr>
        <dsp:cNvPr id="0" name=""/>
        <dsp:cNvSpPr/>
      </dsp:nvSpPr>
      <dsp:spPr>
        <a:xfrm>
          <a:off x="0" y="1021078"/>
          <a:ext cx="2428254" cy="87984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pt-BR" sz="3600" i="1" kern="1200" dirty="0"/>
            <a:t>Hi, there.</a:t>
          </a:r>
          <a:endParaRPr lang="en-US" sz="3600" kern="1200" dirty="0"/>
        </a:p>
      </dsp:txBody>
      <dsp:txXfrm>
        <a:off x="42950" y="1064028"/>
        <a:ext cx="2342354" cy="793940"/>
      </dsp:txXfrm>
    </dsp:sp>
    <dsp:sp modelId="{9F962A49-FA6D-ED41-B4CA-F639F1E6E4E2}">
      <dsp:nvSpPr>
        <dsp:cNvPr id="0" name=""/>
        <dsp:cNvSpPr/>
      </dsp:nvSpPr>
      <dsp:spPr>
        <a:xfrm>
          <a:off x="0" y="1952108"/>
          <a:ext cx="2428254" cy="87984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pt-BR" sz="3600" i="1" kern="1200" dirty="0"/>
            <a:t>Hiya.</a:t>
          </a:r>
          <a:endParaRPr lang="en-US" sz="3600" kern="1200" dirty="0"/>
        </a:p>
      </dsp:txBody>
      <dsp:txXfrm>
        <a:off x="42950" y="1995058"/>
        <a:ext cx="2342354" cy="7939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30620-1927-3447-8AF6-FA4B133A8B4B}">
      <dsp:nvSpPr>
        <dsp:cNvPr id="0" name=""/>
        <dsp:cNvSpPr/>
      </dsp:nvSpPr>
      <dsp:spPr>
        <a:xfrm>
          <a:off x="0" y="20276"/>
          <a:ext cx="3182077" cy="7956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i="1" kern="1200" dirty="0"/>
            <a:t>Bye.</a:t>
          </a:r>
        </a:p>
      </dsp:txBody>
      <dsp:txXfrm>
        <a:off x="38838" y="59114"/>
        <a:ext cx="3104401" cy="717924"/>
      </dsp:txXfrm>
    </dsp:sp>
    <dsp:sp modelId="{4C7027AA-87F3-5743-8F69-643FDA1014FE}">
      <dsp:nvSpPr>
        <dsp:cNvPr id="0" name=""/>
        <dsp:cNvSpPr/>
      </dsp:nvSpPr>
      <dsp:spPr>
        <a:xfrm>
          <a:off x="0" y="913796"/>
          <a:ext cx="3182077" cy="795600"/>
        </a:xfrm>
        <a:prstGeom prst="roundRec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i="1" kern="1200" dirty="0"/>
            <a:t>Bye bye.</a:t>
          </a:r>
          <a:endParaRPr lang="en-US" sz="3400" kern="1200" dirty="0"/>
        </a:p>
      </dsp:txBody>
      <dsp:txXfrm>
        <a:off x="38838" y="952634"/>
        <a:ext cx="3104401" cy="717924"/>
      </dsp:txXfrm>
    </dsp:sp>
    <dsp:sp modelId="{9F962A49-FA6D-ED41-B4CA-F639F1E6E4E2}">
      <dsp:nvSpPr>
        <dsp:cNvPr id="0" name=""/>
        <dsp:cNvSpPr/>
      </dsp:nvSpPr>
      <dsp:spPr>
        <a:xfrm>
          <a:off x="0" y="1746427"/>
          <a:ext cx="3182077" cy="1094403"/>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i="1" kern="1200" dirty="0"/>
            <a:t>See you./See ya.</a:t>
          </a:r>
          <a:endParaRPr lang="en-US" sz="3400" kern="1200" dirty="0"/>
        </a:p>
      </dsp:txBody>
      <dsp:txXfrm>
        <a:off x="53424" y="1799851"/>
        <a:ext cx="3075229" cy="98755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0A02-29EE-4E4A-8D4B-E227638139BC}">
      <dsp:nvSpPr>
        <dsp:cNvPr id="0" name=""/>
        <dsp:cNvSpPr/>
      </dsp:nvSpPr>
      <dsp:spPr>
        <a:xfrm>
          <a:off x="1076471" y="3410"/>
          <a:ext cx="1211030" cy="553529"/>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1 one</a:t>
          </a:r>
          <a:endParaRPr lang="pt-BR" sz="2600" kern="1200">
            <a:solidFill>
              <a:schemeClr val="tx2"/>
            </a:solidFill>
          </a:endParaRPr>
        </a:p>
      </dsp:txBody>
      <dsp:txXfrm>
        <a:off x="1103492" y="30431"/>
        <a:ext cx="1156988" cy="499487"/>
      </dsp:txXfrm>
    </dsp:sp>
    <dsp:sp modelId="{737DD6DA-C350-9843-8FF9-FC00677DCC9A}">
      <dsp:nvSpPr>
        <dsp:cNvPr id="0" name=""/>
        <dsp:cNvSpPr/>
      </dsp:nvSpPr>
      <dsp:spPr>
        <a:xfrm>
          <a:off x="1076471" y="584616"/>
          <a:ext cx="1211030" cy="553529"/>
        </a:xfrm>
        <a:prstGeom prst="roundRect">
          <a:avLst/>
        </a:prstGeom>
        <a:solidFill>
          <a:schemeClr val="accent2">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dirty="0">
              <a:solidFill>
                <a:schemeClr val="tx2"/>
              </a:solidFill>
            </a:rPr>
            <a:t>2 two</a:t>
          </a:r>
          <a:endParaRPr lang="pt-BR" sz="2600" kern="1200" dirty="0">
            <a:solidFill>
              <a:schemeClr val="tx2"/>
            </a:solidFill>
          </a:endParaRPr>
        </a:p>
      </dsp:txBody>
      <dsp:txXfrm>
        <a:off x="1103492" y="611637"/>
        <a:ext cx="1156988" cy="499487"/>
      </dsp:txXfrm>
    </dsp:sp>
    <dsp:sp modelId="{BB88CF43-0EA3-3F4D-B1EC-FAAECC44A4AE}">
      <dsp:nvSpPr>
        <dsp:cNvPr id="0" name=""/>
        <dsp:cNvSpPr/>
      </dsp:nvSpPr>
      <dsp:spPr>
        <a:xfrm>
          <a:off x="1076471" y="1165821"/>
          <a:ext cx="1211030" cy="553529"/>
        </a:xfrm>
        <a:prstGeom prst="roundRect">
          <a:avLst/>
        </a:prstGeom>
        <a:solidFill>
          <a:schemeClr val="accent2">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3 three</a:t>
          </a:r>
          <a:endParaRPr lang="pt-BR" sz="2600" kern="1200">
            <a:solidFill>
              <a:schemeClr val="tx2"/>
            </a:solidFill>
          </a:endParaRPr>
        </a:p>
      </dsp:txBody>
      <dsp:txXfrm>
        <a:off x="1103492" y="1192842"/>
        <a:ext cx="1156988" cy="499487"/>
      </dsp:txXfrm>
    </dsp:sp>
    <dsp:sp modelId="{4D35B83A-3C47-8644-98AD-92C6AA7E1602}">
      <dsp:nvSpPr>
        <dsp:cNvPr id="0" name=""/>
        <dsp:cNvSpPr/>
      </dsp:nvSpPr>
      <dsp:spPr>
        <a:xfrm>
          <a:off x="1076471" y="1747027"/>
          <a:ext cx="1211030" cy="553529"/>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4 four</a:t>
          </a:r>
          <a:endParaRPr lang="pt-BR" sz="2600" kern="1200">
            <a:solidFill>
              <a:schemeClr val="tx2"/>
            </a:solidFill>
          </a:endParaRPr>
        </a:p>
      </dsp:txBody>
      <dsp:txXfrm>
        <a:off x="1103492" y="1774048"/>
        <a:ext cx="1156988" cy="499487"/>
      </dsp:txXfrm>
    </dsp:sp>
    <dsp:sp modelId="{A0EAB7A0-0719-1041-9281-A8C86EB3B02D}">
      <dsp:nvSpPr>
        <dsp:cNvPr id="0" name=""/>
        <dsp:cNvSpPr/>
      </dsp:nvSpPr>
      <dsp:spPr>
        <a:xfrm>
          <a:off x="1076471" y="2328232"/>
          <a:ext cx="1211030" cy="553529"/>
        </a:xfrm>
        <a:prstGeom prst="roundRect">
          <a:avLst/>
        </a:prstGeom>
        <a:solidFill>
          <a:schemeClr val="accent2">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5 five</a:t>
          </a:r>
          <a:endParaRPr lang="pt-BR" sz="2600" kern="1200">
            <a:solidFill>
              <a:schemeClr val="tx2"/>
            </a:solidFill>
          </a:endParaRPr>
        </a:p>
      </dsp:txBody>
      <dsp:txXfrm>
        <a:off x="1103492" y="2355253"/>
        <a:ext cx="1156988" cy="499487"/>
      </dsp:txXfrm>
    </dsp:sp>
    <dsp:sp modelId="{9B691B65-3E88-2F42-8B0C-98DC0AAB3E55}">
      <dsp:nvSpPr>
        <dsp:cNvPr id="0" name=""/>
        <dsp:cNvSpPr/>
      </dsp:nvSpPr>
      <dsp:spPr>
        <a:xfrm>
          <a:off x="1076471" y="2909438"/>
          <a:ext cx="1211030" cy="553529"/>
        </a:xfrm>
        <a:prstGeom prst="roundRect">
          <a:avLst/>
        </a:prstGeom>
        <a:solidFill>
          <a:schemeClr val="accent2">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6 six</a:t>
          </a:r>
          <a:endParaRPr lang="pt-BR" sz="2600" kern="1200">
            <a:solidFill>
              <a:schemeClr val="tx2"/>
            </a:solidFill>
          </a:endParaRPr>
        </a:p>
      </dsp:txBody>
      <dsp:txXfrm>
        <a:off x="1103492" y="2936459"/>
        <a:ext cx="1156988" cy="499487"/>
      </dsp:txXfrm>
    </dsp:sp>
    <dsp:sp modelId="{43152903-4B8E-1346-8FED-D9305FCE13BF}">
      <dsp:nvSpPr>
        <dsp:cNvPr id="0" name=""/>
        <dsp:cNvSpPr/>
      </dsp:nvSpPr>
      <dsp:spPr>
        <a:xfrm>
          <a:off x="1076471" y="3490643"/>
          <a:ext cx="1211030" cy="553529"/>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7 seven</a:t>
          </a:r>
          <a:endParaRPr lang="pt-BR" sz="2600" kern="1200">
            <a:solidFill>
              <a:schemeClr val="tx2"/>
            </a:solidFill>
          </a:endParaRPr>
        </a:p>
      </dsp:txBody>
      <dsp:txXfrm>
        <a:off x="1103492" y="3517664"/>
        <a:ext cx="1156988" cy="499487"/>
      </dsp:txXfrm>
    </dsp:sp>
    <dsp:sp modelId="{F3DC5427-9545-5749-BED0-F7BF0BC434B5}">
      <dsp:nvSpPr>
        <dsp:cNvPr id="0" name=""/>
        <dsp:cNvSpPr/>
      </dsp:nvSpPr>
      <dsp:spPr>
        <a:xfrm>
          <a:off x="1076471" y="4071849"/>
          <a:ext cx="1211030" cy="553529"/>
        </a:xfrm>
        <a:prstGeom prst="roundRect">
          <a:avLst/>
        </a:prstGeom>
        <a:solidFill>
          <a:schemeClr val="accent2">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8 eight</a:t>
          </a:r>
          <a:endParaRPr lang="pt-BR" sz="2600" kern="1200">
            <a:solidFill>
              <a:schemeClr val="tx2"/>
            </a:solidFill>
          </a:endParaRPr>
        </a:p>
      </dsp:txBody>
      <dsp:txXfrm>
        <a:off x="1103492" y="4098870"/>
        <a:ext cx="1156988" cy="499487"/>
      </dsp:txXfrm>
    </dsp:sp>
    <dsp:sp modelId="{AC2E1764-FDAC-054C-A90F-2839972FB1BD}">
      <dsp:nvSpPr>
        <dsp:cNvPr id="0" name=""/>
        <dsp:cNvSpPr/>
      </dsp:nvSpPr>
      <dsp:spPr>
        <a:xfrm>
          <a:off x="1076471" y="4653054"/>
          <a:ext cx="1211030" cy="553529"/>
        </a:xfrm>
        <a:prstGeom prst="roundRect">
          <a:avLst/>
        </a:prstGeom>
        <a:solidFill>
          <a:schemeClr val="accent2">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9 nine</a:t>
          </a:r>
          <a:endParaRPr lang="pt-BR" sz="2600" kern="1200">
            <a:solidFill>
              <a:schemeClr val="tx2"/>
            </a:solidFill>
          </a:endParaRPr>
        </a:p>
      </dsp:txBody>
      <dsp:txXfrm>
        <a:off x="1103492" y="4680075"/>
        <a:ext cx="1156988" cy="499487"/>
      </dsp:txXfrm>
    </dsp:sp>
    <dsp:sp modelId="{DE53BEFC-49E9-2749-8BD7-5A285C0ACB1D}">
      <dsp:nvSpPr>
        <dsp:cNvPr id="0" name=""/>
        <dsp:cNvSpPr/>
      </dsp:nvSpPr>
      <dsp:spPr>
        <a:xfrm>
          <a:off x="1076471" y="5234260"/>
          <a:ext cx="1211030" cy="553529"/>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dirty="0">
              <a:solidFill>
                <a:schemeClr val="tx2"/>
              </a:solidFill>
            </a:rPr>
            <a:t>10 </a:t>
          </a:r>
          <a:r>
            <a:rPr lang="pt-BR" sz="2600" i="1" kern="1200" dirty="0" err="1">
              <a:solidFill>
                <a:schemeClr val="tx2"/>
              </a:solidFill>
            </a:rPr>
            <a:t>ten</a:t>
          </a:r>
          <a:endParaRPr lang="pt-BR" sz="2600" kern="1200" dirty="0">
            <a:solidFill>
              <a:schemeClr val="tx2"/>
            </a:solidFill>
          </a:endParaRPr>
        </a:p>
      </dsp:txBody>
      <dsp:txXfrm>
        <a:off x="1103492" y="5261281"/>
        <a:ext cx="1156988" cy="499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215839" y="229"/>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I’m</a:t>
          </a:r>
        </a:p>
      </dsp:txBody>
      <dsp:txXfrm>
        <a:off x="1249654" y="34044"/>
        <a:ext cx="1300189" cy="625078"/>
      </dsp:txXfrm>
    </dsp:sp>
    <dsp:sp modelId="{00EE2162-1011-B646-8A97-8C3C607B241A}">
      <dsp:nvSpPr>
        <dsp:cNvPr id="0" name=""/>
        <dsp:cNvSpPr/>
      </dsp:nvSpPr>
      <dsp:spPr>
        <a:xfrm>
          <a:off x="1215839" y="727573"/>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You’re</a:t>
          </a:r>
        </a:p>
      </dsp:txBody>
      <dsp:txXfrm>
        <a:off x="1249654" y="761388"/>
        <a:ext cx="1300189" cy="625078"/>
      </dsp:txXfrm>
    </dsp:sp>
    <dsp:sp modelId="{74AA09D6-E4BF-DA4A-830F-857DFF94FBD9}">
      <dsp:nvSpPr>
        <dsp:cNvPr id="0" name=""/>
        <dsp:cNvSpPr/>
      </dsp:nvSpPr>
      <dsp:spPr>
        <a:xfrm>
          <a:off x="1215839" y="1454917"/>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He’s</a:t>
          </a:r>
        </a:p>
      </dsp:txBody>
      <dsp:txXfrm>
        <a:off x="1249654" y="1488732"/>
        <a:ext cx="1300189" cy="625078"/>
      </dsp:txXfrm>
    </dsp:sp>
    <dsp:sp modelId="{5DCC56A6-CA63-6741-8F27-1E8845E6086F}">
      <dsp:nvSpPr>
        <dsp:cNvPr id="0" name=""/>
        <dsp:cNvSpPr/>
      </dsp:nvSpPr>
      <dsp:spPr>
        <a:xfrm>
          <a:off x="1215839" y="2182260"/>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She’s</a:t>
          </a:r>
        </a:p>
      </dsp:txBody>
      <dsp:txXfrm>
        <a:off x="1249654" y="2216075"/>
        <a:ext cx="1300189" cy="625078"/>
      </dsp:txXfrm>
    </dsp:sp>
    <dsp:sp modelId="{D1EB6290-AA87-394E-956F-86965BF3C27D}">
      <dsp:nvSpPr>
        <dsp:cNvPr id="0" name=""/>
        <dsp:cNvSpPr/>
      </dsp:nvSpPr>
      <dsp:spPr>
        <a:xfrm>
          <a:off x="1215839" y="2909604"/>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It’s</a:t>
          </a:r>
        </a:p>
      </dsp:txBody>
      <dsp:txXfrm>
        <a:off x="1249654" y="2943419"/>
        <a:ext cx="1300189" cy="625078"/>
      </dsp:txXfrm>
    </dsp:sp>
    <dsp:sp modelId="{BA4FA06C-B0EA-6D40-94D0-C143F6F37FAC}">
      <dsp:nvSpPr>
        <dsp:cNvPr id="0" name=""/>
        <dsp:cNvSpPr/>
      </dsp:nvSpPr>
      <dsp:spPr>
        <a:xfrm>
          <a:off x="1215839" y="3636948"/>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We’re</a:t>
          </a:r>
        </a:p>
      </dsp:txBody>
      <dsp:txXfrm>
        <a:off x="1249654" y="3670763"/>
        <a:ext cx="1300189" cy="625078"/>
      </dsp:txXfrm>
    </dsp:sp>
    <dsp:sp modelId="{9FB0A3D0-7658-8F4A-AE7F-45D33BFAA622}">
      <dsp:nvSpPr>
        <dsp:cNvPr id="0" name=""/>
        <dsp:cNvSpPr/>
      </dsp:nvSpPr>
      <dsp:spPr>
        <a:xfrm>
          <a:off x="1215839" y="4364292"/>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You’re</a:t>
          </a:r>
        </a:p>
      </dsp:txBody>
      <dsp:txXfrm>
        <a:off x="1249654" y="4398107"/>
        <a:ext cx="1300189" cy="625078"/>
      </dsp:txXfrm>
    </dsp:sp>
    <dsp:sp modelId="{FDB3F242-AE5E-8845-8FC5-C7E58DD0826E}">
      <dsp:nvSpPr>
        <dsp:cNvPr id="0" name=""/>
        <dsp:cNvSpPr/>
      </dsp:nvSpPr>
      <dsp:spPr>
        <a:xfrm>
          <a:off x="1215839" y="5091636"/>
          <a:ext cx="1367819" cy="6927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i="0" kern="1200" noProof="0" dirty="0"/>
            <a:t>= </a:t>
          </a:r>
          <a:r>
            <a:rPr lang="en-US" sz="2300" kern="1200" noProof="0" dirty="0"/>
            <a:t>They’re</a:t>
          </a:r>
        </a:p>
      </dsp:txBody>
      <dsp:txXfrm>
        <a:off x="1249654" y="5125451"/>
        <a:ext cx="1300189" cy="6250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543613" y="3407"/>
          <a:ext cx="1736564" cy="552895"/>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11 eleven</a:t>
          </a:r>
          <a:endParaRPr lang="en-US" sz="2200" kern="1200" noProof="0" dirty="0">
            <a:solidFill>
              <a:schemeClr val="tx2"/>
            </a:solidFill>
          </a:endParaRPr>
        </a:p>
      </dsp:txBody>
      <dsp:txXfrm>
        <a:off x="1570603" y="30397"/>
        <a:ext cx="1682584" cy="498915"/>
      </dsp:txXfrm>
    </dsp:sp>
    <dsp:sp modelId="{6C737B8A-BE67-3147-82CA-2D000F57FA7A}">
      <dsp:nvSpPr>
        <dsp:cNvPr id="0" name=""/>
        <dsp:cNvSpPr/>
      </dsp:nvSpPr>
      <dsp:spPr>
        <a:xfrm>
          <a:off x="1543613" y="583947"/>
          <a:ext cx="1736564" cy="552895"/>
        </a:xfrm>
        <a:prstGeom prst="roundRect">
          <a:avLst/>
        </a:prstGeom>
        <a:solidFill>
          <a:schemeClr val="accent2">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12 twelve</a:t>
          </a:r>
          <a:endParaRPr lang="en-US" sz="2200" kern="1200" noProof="0" dirty="0">
            <a:solidFill>
              <a:schemeClr val="tx2"/>
            </a:solidFill>
          </a:endParaRPr>
        </a:p>
      </dsp:txBody>
      <dsp:txXfrm>
        <a:off x="1570603" y="610937"/>
        <a:ext cx="1682584" cy="498915"/>
      </dsp:txXfrm>
    </dsp:sp>
    <dsp:sp modelId="{EB7E37A3-C16B-A649-96EF-B7734CEAAB46}">
      <dsp:nvSpPr>
        <dsp:cNvPr id="0" name=""/>
        <dsp:cNvSpPr/>
      </dsp:nvSpPr>
      <dsp:spPr>
        <a:xfrm>
          <a:off x="1543613" y="1164487"/>
          <a:ext cx="1736564" cy="552895"/>
        </a:xfrm>
        <a:prstGeom prst="roundRect">
          <a:avLst/>
        </a:prstGeom>
        <a:solidFill>
          <a:schemeClr val="accent2">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13 thir</a:t>
          </a:r>
          <a:r>
            <a:rPr lang="en-US" sz="2200" b="1" i="1" kern="1200" noProof="0" dirty="0">
              <a:solidFill>
                <a:schemeClr val="tx2"/>
              </a:solidFill>
            </a:rPr>
            <a:t>teen</a:t>
          </a:r>
          <a:endParaRPr lang="en-US" sz="2200" b="1" kern="1200" noProof="0" dirty="0">
            <a:solidFill>
              <a:schemeClr val="tx2"/>
            </a:solidFill>
          </a:endParaRPr>
        </a:p>
      </dsp:txBody>
      <dsp:txXfrm>
        <a:off x="1570603" y="1191477"/>
        <a:ext cx="1682584" cy="498915"/>
      </dsp:txXfrm>
    </dsp:sp>
    <dsp:sp modelId="{EAB6D36F-665D-E342-A9FB-19527E85D2C6}">
      <dsp:nvSpPr>
        <dsp:cNvPr id="0" name=""/>
        <dsp:cNvSpPr/>
      </dsp:nvSpPr>
      <dsp:spPr>
        <a:xfrm>
          <a:off x="1543613" y="1745028"/>
          <a:ext cx="1736564" cy="552895"/>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14 four</a:t>
          </a:r>
          <a:r>
            <a:rPr lang="en-US" sz="2200" b="1" i="1" kern="1200" noProof="0" dirty="0">
              <a:solidFill>
                <a:schemeClr val="tx2"/>
              </a:solidFill>
            </a:rPr>
            <a:t>teen</a:t>
          </a:r>
          <a:endParaRPr lang="en-US" sz="2200" b="1" kern="1200" noProof="0" dirty="0">
            <a:solidFill>
              <a:schemeClr val="tx2"/>
            </a:solidFill>
          </a:endParaRPr>
        </a:p>
      </dsp:txBody>
      <dsp:txXfrm>
        <a:off x="1570603" y="1772018"/>
        <a:ext cx="1682584" cy="498915"/>
      </dsp:txXfrm>
    </dsp:sp>
    <dsp:sp modelId="{3034371D-D592-4D49-8B89-302E32307953}">
      <dsp:nvSpPr>
        <dsp:cNvPr id="0" name=""/>
        <dsp:cNvSpPr/>
      </dsp:nvSpPr>
      <dsp:spPr>
        <a:xfrm>
          <a:off x="1543613" y="2325568"/>
          <a:ext cx="1736564" cy="552895"/>
        </a:xfrm>
        <a:prstGeom prst="roundRect">
          <a:avLst/>
        </a:prstGeom>
        <a:solidFill>
          <a:schemeClr val="accent2">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15 fif</a:t>
          </a:r>
          <a:r>
            <a:rPr lang="en-US" sz="2200" b="1" i="1" kern="1200" noProof="0" dirty="0">
              <a:solidFill>
                <a:schemeClr val="tx2"/>
              </a:solidFill>
            </a:rPr>
            <a:t>teen</a:t>
          </a:r>
          <a:endParaRPr lang="en-US" sz="2200" b="1" kern="1200" noProof="0" dirty="0">
            <a:solidFill>
              <a:schemeClr val="tx2"/>
            </a:solidFill>
          </a:endParaRPr>
        </a:p>
      </dsp:txBody>
      <dsp:txXfrm>
        <a:off x="1570603" y="2352558"/>
        <a:ext cx="1682584" cy="498915"/>
      </dsp:txXfrm>
    </dsp:sp>
    <dsp:sp modelId="{5B190A8E-83D1-7840-A159-06EC8172254C}">
      <dsp:nvSpPr>
        <dsp:cNvPr id="0" name=""/>
        <dsp:cNvSpPr/>
      </dsp:nvSpPr>
      <dsp:spPr>
        <a:xfrm>
          <a:off x="1543613" y="2906109"/>
          <a:ext cx="1736564" cy="552895"/>
        </a:xfrm>
        <a:prstGeom prst="roundRect">
          <a:avLst/>
        </a:prstGeom>
        <a:solidFill>
          <a:schemeClr val="accent2">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16 six</a:t>
          </a:r>
          <a:r>
            <a:rPr lang="en-US" sz="2200" b="1" i="1" kern="1200" noProof="0" dirty="0">
              <a:solidFill>
                <a:schemeClr val="tx2"/>
              </a:solidFill>
            </a:rPr>
            <a:t>teen</a:t>
          </a:r>
          <a:endParaRPr lang="en-US" sz="2200" b="1" kern="1200" noProof="0" dirty="0">
            <a:solidFill>
              <a:schemeClr val="tx2"/>
            </a:solidFill>
          </a:endParaRPr>
        </a:p>
      </dsp:txBody>
      <dsp:txXfrm>
        <a:off x="1570603" y="2933099"/>
        <a:ext cx="1682584" cy="498915"/>
      </dsp:txXfrm>
    </dsp:sp>
    <dsp:sp modelId="{45DECCFD-E9C0-6146-A7DC-A9A004EF5C6C}">
      <dsp:nvSpPr>
        <dsp:cNvPr id="0" name=""/>
        <dsp:cNvSpPr/>
      </dsp:nvSpPr>
      <dsp:spPr>
        <a:xfrm>
          <a:off x="1543613" y="3486649"/>
          <a:ext cx="1736564" cy="552895"/>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17 seven</a:t>
          </a:r>
          <a:r>
            <a:rPr lang="en-US" sz="2200" b="1" i="1" kern="1200" noProof="0" dirty="0">
              <a:solidFill>
                <a:schemeClr val="tx2"/>
              </a:solidFill>
            </a:rPr>
            <a:t>teen</a:t>
          </a:r>
          <a:endParaRPr lang="en-US" sz="2200" b="1" kern="1200" noProof="0" dirty="0">
            <a:solidFill>
              <a:schemeClr val="tx2"/>
            </a:solidFill>
          </a:endParaRPr>
        </a:p>
      </dsp:txBody>
      <dsp:txXfrm>
        <a:off x="1570603" y="3513639"/>
        <a:ext cx="1682584" cy="498915"/>
      </dsp:txXfrm>
    </dsp:sp>
    <dsp:sp modelId="{2C960CC6-27BF-3045-8520-593B6384E006}">
      <dsp:nvSpPr>
        <dsp:cNvPr id="0" name=""/>
        <dsp:cNvSpPr/>
      </dsp:nvSpPr>
      <dsp:spPr>
        <a:xfrm>
          <a:off x="1543613" y="4067190"/>
          <a:ext cx="1736564" cy="552895"/>
        </a:xfrm>
        <a:prstGeom prst="roundRect">
          <a:avLst/>
        </a:prstGeom>
        <a:solidFill>
          <a:schemeClr val="accent2">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18 eigh</a:t>
          </a:r>
          <a:r>
            <a:rPr lang="en-US" sz="2200" b="1" i="1" kern="1200" noProof="0" dirty="0">
              <a:solidFill>
                <a:schemeClr val="tx2"/>
              </a:solidFill>
            </a:rPr>
            <a:t>teen</a:t>
          </a:r>
          <a:endParaRPr lang="en-US" sz="2200" b="1" kern="1200" noProof="0" dirty="0">
            <a:solidFill>
              <a:schemeClr val="tx2"/>
            </a:solidFill>
          </a:endParaRPr>
        </a:p>
      </dsp:txBody>
      <dsp:txXfrm>
        <a:off x="1570603" y="4094180"/>
        <a:ext cx="1682584" cy="498915"/>
      </dsp:txXfrm>
    </dsp:sp>
    <dsp:sp modelId="{4687484C-2EE9-F143-8EE6-D269DCECD89B}">
      <dsp:nvSpPr>
        <dsp:cNvPr id="0" name=""/>
        <dsp:cNvSpPr/>
      </dsp:nvSpPr>
      <dsp:spPr>
        <a:xfrm>
          <a:off x="1543613" y="4647730"/>
          <a:ext cx="1736564" cy="552895"/>
        </a:xfrm>
        <a:prstGeom prst="roundRect">
          <a:avLst/>
        </a:prstGeom>
        <a:solidFill>
          <a:schemeClr val="accent2">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19 nine</a:t>
          </a:r>
          <a:r>
            <a:rPr lang="en-US" sz="2200" b="1" i="1" kern="1200" noProof="0" dirty="0">
              <a:solidFill>
                <a:schemeClr val="tx2"/>
              </a:solidFill>
            </a:rPr>
            <a:t>teen</a:t>
          </a:r>
          <a:endParaRPr lang="en-US" sz="2200" b="1" kern="1200" noProof="0" dirty="0">
            <a:solidFill>
              <a:schemeClr val="tx2"/>
            </a:solidFill>
          </a:endParaRPr>
        </a:p>
      </dsp:txBody>
      <dsp:txXfrm>
        <a:off x="1570603" y="4674720"/>
        <a:ext cx="1682584" cy="498915"/>
      </dsp:txXfrm>
    </dsp:sp>
    <dsp:sp modelId="{C709A304-5191-9C44-B6C4-DFA1EAFFDE9F}">
      <dsp:nvSpPr>
        <dsp:cNvPr id="0" name=""/>
        <dsp:cNvSpPr/>
      </dsp:nvSpPr>
      <dsp:spPr>
        <a:xfrm>
          <a:off x="1543613" y="5228271"/>
          <a:ext cx="1736564" cy="552895"/>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20 twen</a:t>
          </a:r>
          <a:r>
            <a:rPr lang="en-US" sz="2200" b="1" i="1" kern="1200" noProof="0" dirty="0">
              <a:solidFill>
                <a:schemeClr val="tx2"/>
              </a:solidFill>
            </a:rPr>
            <a:t>ty</a:t>
          </a:r>
          <a:endParaRPr lang="en-US" sz="2200" b="1" kern="1200" noProof="0" dirty="0">
            <a:solidFill>
              <a:schemeClr val="tx2"/>
            </a:solidFill>
          </a:endParaRPr>
        </a:p>
      </dsp:txBody>
      <dsp:txXfrm>
        <a:off x="1570603" y="5255261"/>
        <a:ext cx="1682584" cy="49891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91048-EC7C-B646-B5A4-E0D78A64402C}">
      <dsp:nvSpPr>
        <dsp:cNvPr id="0" name=""/>
        <dsp:cNvSpPr/>
      </dsp:nvSpPr>
      <dsp:spPr>
        <a:xfrm>
          <a:off x="2179717" y="3318"/>
          <a:ext cx="2452182" cy="460393"/>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21 twenty-one</a:t>
          </a:r>
          <a:endParaRPr lang="pt-BR" sz="2300" kern="1200">
            <a:solidFill>
              <a:schemeClr val="tx2"/>
            </a:solidFill>
          </a:endParaRPr>
        </a:p>
      </dsp:txBody>
      <dsp:txXfrm>
        <a:off x="2202192" y="25793"/>
        <a:ext cx="2407232" cy="415443"/>
      </dsp:txXfrm>
    </dsp:sp>
    <dsp:sp modelId="{30B9E81B-4BD7-8B45-9C6E-C4D3D7E9BF40}">
      <dsp:nvSpPr>
        <dsp:cNvPr id="0" name=""/>
        <dsp:cNvSpPr/>
      </dsp:nvSpPr>
      <dsp:spPr>
        <a:xfrm>
          <a:off x="2179717" y="486731"/>
          <a:ext cx="2452182" cy="460393"/>
        </a:xfrm>
        <a:prstGeom prst="roundRect">
          <a:avLst/>
        </a:prstGeom>
        <a:solidFill>
          <a:schemeClr val="accent2">
            <a:alpha val="90000"/>
            <a:hueOff val="0"/>
            <a:satOff val="0"/>
            <a:lumOff val="0"/>
            <a:alphaOff val="-363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22 twenty-two</a:t>
          </a:r>
          <a:endParaRPr lang="pt-BR" sz="2300" kern="1200">
            <a:solidFill>
              <a:schemeClr val="tx2"/>
            </a:solidFill>
          </a:endParaRPr>
        </a:p>
      </dsp:txBody>
      <dsp:txXfrm>
        <a:off x="2202192" y="509206"/>
        <a:ext cx="2407232" cy="415443"/>
      </dsp:txXfrm>
    </dsp:sp>
    <dsp:sp modelId="{A7CD896E-6495-C24C-9C2D-54F93168F327}">
      <dsp:nvSpPr>
        <dsp:cNvPr id="0" name=""/>
        <dsp:cNvSpPr/>
      </dsp:nvSpPr>
      <dsp:spPr>
        <a:xfrm>
          <a:off x="2179717" y="970144"/>
          <a:ext cx="2452182" cy="460393"/>
        </a:xfrm>
        <a:prstGeom prst="roundRect">
          <a:avLst/>
        </a:prstGeom>
        <a:solidFill>
          <a:schemeClr val="accent2">
            <a:alpha val="90000"/>
            <a:hueOff val="0"/>
            <a:satOff val="0"/>
            <a:lumOff val="0"/>
            <a:alphaOff val="-727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23 twenty-three</a:t>
          </a:r>
          <a:endParaRPr lang="pt-BR" sz="2300" kern="1200">
            <a:solidFill>
              <a:schemeClr val="tx2"/>
            </a:solidFill>
          </a:endParaRPr>
        </a:p>
      </dsp:txBody>
      <dsp:txXfrm>
        <a:off x="2202192" y="992619"/>
        <a:ext cx="2407232" cy="415443"/>
      </dsp:txXfrm>
    </dsp:sp>
    <dsp:sp modelId="{2FF75780-AFDF-9648-A342-8CCA49337FDB}">
      <dsp:nvSpPr>
        <dsp:cNvPr id="0" name=""/>
        <dsp:cNvSpPr/>
      </dsp:nvSpPr>
      <dsp:spPr>
        <a:xfrm>
          <a:off x="2179717" y="1453557"/>
          <a:ext cx="2452182" cy="460393"/>
        </a:xfrm>
        <a:prstGeom prst="roundRect">
          <a:avLst/>
        </a:prstGeom>
        <a:solidFill>
          <a:schemeClr val="accent2">
            <a:alpha val="90000"/>
            <a:hueOff val="0"/>
            <a:satOff val="0"/>
            <a:lumOff val="0"/>
            <a:alphaOff val="-1090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29 twenty-nine</a:t>
          </a:r>
          <a:endParaRPr lang="pt-BR" sz="2300" kern="1200">
            <a:solidFill>
              <a:schemeClr val="tx2"/>
            </a:solidFill>
          </a:endParaRPr>
        </a:p>
      </dsp:txBody>
      <dsp:txXfrm>
        <a:off x="2202192" y="1476032"/>
        <a:ext cx="2407232" cy="415443"/>
      </dsp:txXfrm>
    </dsp:sp>
    <dsp:sp modelId="{5898544A-B6C9-334A-9050-8D7412D447E0}">
      <dsp:nvSpPr>
        <dsp:cNvPr id="0" name=""/>
        <dsp:cNvSpPr/>
      </dsp:nvSpPr>
      <dsp:spPr>
        <a:xfrm>
          <a:off x="2179717" y="1936970"/>
          <a:ext cx="2452182" cy="460393"/>
        </a:xfrm>
        <a:prstGeom prst="roundRect">
          <a:avLst/>
        </a:prstGeom>
        <a:solidFill>
          <a:schemeClr val="accent2">
            <a:alpha val="90000"/>
            <a:hueOff val="0"/>
            <a:satOff val="0"/>
            <a:lumOff val="0"/>
            <a:alphaOff val="-1454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30 thir</a:t>
          </a:r>
          <a:r>
            <a:rPr lang="pt-BR" sz="2300" b="1" i="1" kern="1200" dirty="0">
              <a:solidFill>
                <a:schemeClr val="tx2"/>
              </a:solidFill>
            </a:rPr>
            <a:t>ty</a:t>
          </a:r>
          <a:endParaRPr lang="pt-BR" sz="2300" b="1" kern="1200" dirty="0">
            <a:solidFill>
              <a:schemeClr val="tx2"/>
            </a:solidFill>
          </a:endParaRPr>
        </a:p>
      </dsp:txBody>
      <dsp:txXfrm>
        <a:off x="2202192" y="1959445"/>
        <a:ext cx="2407232" cy="415443"/>
      </dsp:txXfrm>
    </dsp:sp>
    <dsp:sp modelId="{2EC4EE3C-8E3B-6F41-8AA6-66DCE989EA9A}">
      <dsp:nvSpPr>
        <dsp:cNvPr id="0" name=""/>
        <dsp:cNvSpPr/>
      </dsp:nvSpPr>
      <dsp:spPr>
        <a:xfrm>
          <a:off x="2179717" y="2420383"/>
          <a:ext cx="2452182" cy="460393"/>
        </a:xfrm>
        <a:prstGeom prst="roundRect">
          <a:avLst/>
        </a:prstGeom>
        <a:solidFill>
          <a:schemeClr val="accent2">
            <a:alpha val="90000"/>
            <a:hueOff val="0"/>
            <a:satOff val="0"/>
            <a:lumOff val="0"/>
            <a:alphaOff val="-1818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40 for</a:t>
          </a:r>
          <a:r>
            <a:rPr lang="pt-BR" sz="2300" b="1" i="1" kern="1200" dirty="0">
              <a:solidFill>
                <a:schemeClr val="tx2"/>
              </a:solidFill>
            </a:rPr>
            <a:t>ty</a:t>
          </a:r>
          <a:endParaRPr lang="pt-BR" sz="2300" b="1" kern="1200" dirty="0">
            <a:solidFill>
              <a:schemeClr val="tx2"/>
            </a:solidFill>
          </a:endParaRPr>
        </a:p>
      </dsp:txBody>
      <dsp:txXfrm>
        <a:off x="2202192" y="2442858"/>
        <a:ext cx="2407232" cy="415443"/>
      </dsp:txXfrm>
    </dsp:sp>
    <dsp:sp modelId="{2C1BD620-FEFC-D24D-BEF5-3E9557A447F7}">
      <dsp:nvSpPr>
        <dsp:cNvPr id="0" name=""/>
        <dsp:cNvSpPr/>
      </dsp:nvSpPr>
      <dsp:spPr>
        <a:xfrm>
          <a:off x="2179717" y="2903796"/>
          <a:ext cx="2452182" cy="460393"/>
        </a:xfrm>
        <a:prstGeom prst="roundRect">
          <a:avLst/>
        </a:prstGeom>
        <a:solidFill>
          <a:schemeClr val="accent2">
            <a:alpha val="90000"/>
            <a:hueOff val="0"/>
            <a:satOff val="0"/>
            <a:lumOff val="0"/>
            <a:alphaOff val="-2181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50 fif</a:t>
          </a:r>
          <a:r>
            <a:rPr lang="pt-BR" sz="2300" b="1" i="1" kern="1200" dirty="0">
              <a:solidFill>
                <a:schemeClr val="tx2"/>
              </a:solidFill>
            </a:rPr>
            <a:t>ty</a:t>
          </a:r>
          <a:endParaRPr lang="pt-BR" sz="2300" b="1" kern="1200" dirty="0">
            <a:solidFill>
              <a:schemeClr val="tx2"/>
            </a:solidFill>
          </a:endParaRPr>
        </a:p>
      </dsp:txBody>
      <dsp:txXfrm>
        <a:off x="2202192" y="2926271"/>
        <a:ext cx="2407232" cy="415443"/>
      </dsp:txXfrm>
    </dsp:sp>
    <dsp:sp modelId="{3ACDD1A9-D72F-D744-91DA-5C1F8960D19D}">
      <dsp:nvSpPr>
        <dsp:cNvPr id="0" name=""/>
        <dsp:cNvSpPr/>
      </dsp:nvSpPr>
      <dsp:spPr>
        <a:xfrm>
          <a:off x="2179717" y="3387209"/>
          <a:ext cx="2452182" cy="460393"/>
        </a:xfrm>
        <a:prstGeom prst="roundRect">
          <a:avLst/>
        </a:prstGeom>
        <a:solidFill>
          <a:schemeClr val="accent2">
            <a:alpha val="90000"/>
            <a:hueOff val="0"/>
            <a:satOff val="0"/>
            <a:lumOff val="0"/>
            <a:alphaOff val="-2545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60 six</a:t>
          </a:r>
          <a:r>
            <a:rPr lang="pt-BR" sz="2300" b="1" i="1" kern="1200" dirty="0">
              <a:solidFill>
                <a:schemeClr val="tx2"/>
              </a:solidFill>
            </a:rPr>
            <a:t>ty</a:t>
          </a:r>
          <a:endParaRPr lang="pt-BR" sz="2300" b="1" kern="1200" dirty="0">
            <a:solidFill>
              <a:schemeClr val="tx2"/>
            </a:solidFill>
          </a:endParaRPr>
        </a:p>
      </dsp:txBody>
      <dsp:txXfrm>
        <a:off x="2202192" y="3409684"/>
        <a:ext cx="2407232" cy="415443"/>
      </dsp:txXfrm>
    </dsp:sp>
    <dsp:sp modelId="{92E2C75B-FFB5-014A-ABD8-26355D4E3482}">
      <dsp:nvSpPr>
        <dsp:cNvPr id="0" name=""/>
        <dsp:cNvSpPr/>
      </dsp:nvSpPr>
      <dsp:spPr>
        <a:xfrm>
          <a:off x="2179717" y="3870622"/>
          <a:ext cx="2452182" cy="460393"/>
        </a:xfrm>
        <a:prstGeom prst="roundRect">
          <a:avLst/>
        </a:prstGeom>
        <a:solidFill>
          <a:schemeClr val="accent2">
            <a:alpha val="90000"/>
            <a:hueOff val="0"/>
            <a:satOff val="0"/>
            <a:lumOff val="0"/>
            <a:alphaOff val="-2909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70 seven</a:t>
          </a:r>
          <a:r>
            <a:rPr lang="pt-BR" sz="2300" b="1" i="1" kern="1200" dirty="0">
              <a:solidFill>
                <a:schemeClr val="tx2"/>
              </a:solidFill>
            </a:rPr>
            <a:t>ty</a:t>
          </a:r>
          <a:endParaRPr lang="pt-BR" sz="2300" b="1" kern="1200" dirty="0">
            <a:solidFill>
              <a:schemeClr val="tx2"/>
            </a:solidFill>
          </a:endParaRPr>
        </a:p>
      </dsp:txBody>
      <dsp:txXfrm>
        <a:off x="2202192" y="3893097"/>
        <a:ext cx="2407232" cy="415443"/>
      </dsp:txXfrm>
    </dsp:sp>
    <dsp:sp modelId="{FD14174B-B78D-B54D-B8D8-AF920DB0C184}">
      <dsp:nvSpPr>
        <dsp:cNvPr id="0" name=""/>
        <dsp:cNvSpPr/>
      </dsp:nvSpPr>
      <dsp:spPr>
        <a:xfrm>
          <a:off x="2179717" y="4354035"/>
          <a:ext cx="2452182" cy="460393"/>
        </a:xfrm>
        <a:prstGeom prst="roundRect">
          <a:avLst/>
        </a:prstGeom>
        <a:solidFill>
          <a:schemeClr val="accent2">
            <a:alpha val="90000"/>
            <a:hueOff val="0"/>
            <a:satOff val="0"/>
            <a:lumOff val="0"/>
            <a:alphaOff val="-3272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80 eigh</a:t>
          </a:r>
          <a:r>
            <a:rPr lang="pt-BR" sz="2300" b="1" i="1" kern="1200" dirty="0">
              <a:solidFill>
                <a:schemeClr val="tx2"/>
              </a:solidFill>
            </a:rPr>
            <a:t>ty</a:t>
          </a:r>
          <a:endParaRPr lang="pt-BR" sz="2300" b="1" kern="1200" dirty="0">
            <a:solidFill>
              <a:schemeClr val="tx2"/>
            </a:solidFill>
          </a:endParaRPr>
        </a:p>
      </dsp:txBody>
      <dsp:txXfrm>
        <a:off x="2202192" y="4376510"/>
        <a:ext cx="2407232" cy="415443"/>
      </dsp:txXfrm>
    </dsp:sp>
    <dsp:sp modelId="{C9D749AA-24BB-B34B-9A9E-99B2F0201020}">
      <dsp:nvSpPr>
        <dsp:cNvPr id="0" name=""/>
        <dsp:cNvSpPr/>
      </dsp:nvSpPr>
      <dsp:spPr>
        <a:xfrm>
          <a:off x="2179717" y="4837448"/>
          <a:ext cx="2452182" cy="460393"/>
        </a:xfrm>
        <a:prstGeom prst="roundRect">
          <a:avLst/>
        </a:prstGeom>
        <a:solidFill>
          <a:schemeClr val="accent2">
            <a:alpha val="90000"/>
            <a:hueOff val="0"/>
            <a:satOff val="0"/>
            <a:lumOff val="0"/>
            <a:alphaOff val="-3636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90 nine</a:t>
          </a:r>
          <a:r>
            <a:rPr lang="pt-BR" sz="2300" b="1" i="1" kern="1200" dirty="0">
              <a:solidFill>
                <a:schemeClr val="tx2"/>
              </a:solidFill>
            </a:rPr>
            <a:t>ty</a:t>
          </a:r>
          <a:endParaRPr lang="pt-BR" sz="2300" b="1" kern="1200" dirty="0">
            <a:solidFill>
              <a:schemeClr val="tx2"/>
            </a:solidFill>
          </a:endParaRPr>
        </a:p>
      </dsp:txBody>
      <dsp:txXfrm>
        <a:off x="2202192" y="4859923"/>
        <a:ext cx="2407232" cy="415443"/>
      </dsp:txXfrm>
    </dsp:sp>
    <dsp:sp modelId="{C1DC7D43-C757-9941-B42B-85B367159EDA}">
      <dsp:nvSpPr>
        <dsp:cNvPr id="0" name=""/>
        <dsp:cNvSpPr/>
      </dsp:nvSpPr>
      <dsp:spPr>
        <a:xfrm>
          <a:off x="2179717" y="5320861"/>
          <a:ext cx="2452182" cy="460393"/>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100 a/one hundred</a:t>
          </a:r>
          <a:endParaRPr lang="pt-BR" sz="2300" kern="1200">
            <a:solidFill>
              <a:schemeClr val="tx2"/>
            </a:solidFill>
          </a:endParaRPr>
        </a:p>
      </dsp:txBody>
      <dsp:txXfrm>
        <a:off x="2202192" y="5343336"/>
        <a:ext cx="2407232" cy="4154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0A02-29EE-4E4A-8D4B-E227638139BC}">
      <dsp:nvSpPr>
        <dsp:cNvPr id="0" name=""/>
        <dsp:cNvSpPr/>
      </dsp:nvSpPr>
      <dsp:spPr>
        <a:xfrm>
          <a:off x="1076471" y="3410"/>
          <a:ext cx="1211030" cy="553529"/>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1st first</a:t>
          </a:r>
          <a:endParaRPr lang="pt-BR" sz="1800" kern="1200" dirty="0">
            <a:solidFill>
              <a:schemeClr val="tx2"/>
            </a:solidFill>
          </a:endParaRPr>
        </a:p>
      </dsp:txBody>
      <dsp:txXfrm>
        <a:off x="1103492" y="30431"/>
        <a:ext cx="1156988" cy="499487"/>
      </dsp:txXfrm>
    </dsp:sp>
    <dsp:sp modelId="{029FCD34-B0E7-A14C-8F21-CFC1DF8ED19D}">
      <dsp:nvSpPr>
        <dsp:cNvPr id="0" name=""/>
        <dsp:cNvSpPr/>
      </dsp:nvSpPr>
      <dsp:spPr>
        <a:xfrm>
          <a:off x="1076471" y="584616"/>
          <a:ext cx="1211030" cy="553529"/>
        </a:xfrm>
        <a:prstGeom prst="roundRect">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2nd second</a:t>
          </a:r>
          <a:endParaRPr lang="pt-BR" sz="1800" kern="1200" dirty="0">
            <a:solidFill>
              <a:schemeClr val="tx2"/>
            </a:solidFill>
          </a:endParaRPr>
        </a:p>
      </dsp:txBody>
      <dsp:txXfrm>
        <a:off x="1103492" y="611637"/>
        <a:ext cx="1156988" cy="499487"/>
      </dsp:txXfrm>
    </dsp:sp>
    <dsp:sp modelId="{C4C67376-A5D3-0A4A-B8C8-9455FBB0C89A}">
      <dsp:nvSpPr>
        <dsp:cNvPr id="0" name=""/>
        <dsp:cNvSpPr/>
      </dsp:nvSpPr>
      <dsp:spPr>
        <a:xfrm>
          <a:off x="1076471" y="1165821"/>
          <a:ext cx="1211030" cy="553529"/>
        </a:xfrm>
        <a:prstGeom prst="roundRect">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3rd third</a:t>
          </a:r>
          <a:endParaRPr lang="pt-BR" sz="1800" kern="1200" dirty="0">
            <a:solidFill>
              <a:schemeClr val="tx2"/>
            </a:solidFill>
          </a:endParaRPr>
        </a:p>
      </dsp:txBody>
      <dsp:txXfrm>
        <a:off x="1103492" y="1192842"/>
        <a:ext cx="1156988" cy="499487"/>
      </dsp:txXfrm>
    </dsp:sp>
    <dsp:sp modelId="{4D500F13-9703-0549-96C8-840E96F12715}">
      <dsp:nvSpPr>
        <dsp:cNvPr id="0" name=""/>
        <dsp:cNvSpPr/>
      </dsp:nvSpPr>
      <dsp:spPr>
        <a:xfrm>
          <a:off x="1076471" y="1747027"/>
          <a:ext cx="1211030" cy="553529"/>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4th fourth</a:t>
          </a:r>
          <a:endParaRPr lang="pt-BR" sz="1800" kern="1200" dirty="0">
            <a:solidFill>
              <a:schemeClr val="tx2"/>
            </a:solidFill>
          </a:endParaRPr>
        </a:p>
      </dsp:txBody>
      <dsp:txXfrm>
        <a:off x="1103492" y="1774048"/>
        <a:ext cx="1156988" cy="499487"/>
      </dsp:txXfrm>
    </dsp:sp>
    <dsp:sp modelId="{F5019CA8-E40F-F14A-B805-16D13F02BD35}">
      <dsp:nvSpPr>
        <dsp:cNvPr id="0" name=""/>
        <dsp:cNvSpPr/>
      </dsp:nvSpPr>
      <dsp:spPr>
        <a:xfrm>
          <a:off x="1076471" y="2328232"/>
          <a:ext cx="1211030" cy="553529"/>
        </a:xfrm>
        <a:prstGeom prst="roundRect">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5th fifth</a:t>
          </a:r>
          <a:endParaRPr lang="pt-BR" sz="1800" kern="1200">
            <a:solidFill>
              <a:schemeClr val="tx2"/>
            </a:solidFill>
          </a:endParaRPr>
        </a:p>
      </dsp:txBody>
      <dsp:txXfrm>
        <a:off x="1103492" y="2355253"/>
        <a:ext cx="1156988" cy="499487"/>
      </dsp:txXfrm>
    </dsp:sp>
    <dsp:sp modelId="{A4B477CB-0146-5843-BF6F-37A34A43BA85}">
      <dsp:nvSpPr>
        <dsp:cNvPr id="0" name=""/>
        <dsp:cNvSpPr/>
      </dsp:nvSpPr>
      <dsp:spPr>
        <a:xfrm>
          <a:off x="1076471" y="2909438"/>
          <a:ext cx="1211030" cy="553529"/>
        </a:xfrm>
        <a:prstGeom prst="roundRect">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6th sixth</a:t>
          </a:r>
          <a:endParaRPr lang="pt-BR" sz="1800" kern="1200">
            <a:solidFill>
              <a:schemeClr val="tx2"/>
            </a:solidFill>
          </a:endParaRPr>
        </a:p>
      </dsp:txBody>
      <dsp:txXfrm>
        <a:off x="1103492" y="2936459"/>
        <a:ext cx="1156988" cy="499487"/>
      </dsp:txXfrm>
    </dsp:sp>
    <dsp:sp modelId="{BEE940BC-697F-7C4E-9C79-22CC2C2FBABA}">
      <dsp:nvSpPr>
        <dsp:cNvPr id="0" name=""/>
        <dsp:cNvSpPr/>
      </dsp:nvSpPr>
      <dsp:spPr>
        <a:xfrm>
          <a:off x="1076471" y="3490643"/>
          <a:ext cx="1211030" cy="553529"/>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7th seventh</a:t>
          </a:r>
          <a:endParaRPr lang="pt-BR" sz="1800" kern="1200">
            <a:solidFill>
              <a:schemeClr val="tx2"/>
            </a:solidFill>
          </a:endParaRPr>
        </a:p>
      </dsp:txBody>
      <dsp:txXfrm>
        <a:off x="1103492" y="3517664"/>
        <a:ext cx="1156988" cy="499487"/>
      </dsp:txXfrm>
    </dsp:sp>
    <dsp:sp modelId="{13591A75-789D-2446-9D57-F584CF465F65}">
      <dsp:nvSpPr>
        <dsp:cNvPr id="0" name=""/>
        <dsp:cNvSpPr/>
      </dsp:nvSpPr>
      <dsp:spPr>
        <a:xfrm>
          <a:off x="1076471" y="4071849"/>
          <a:ext cx="1211030" cy="553529"/>
        </a:xfrm>
        <a:prstGeom prst="roundRect">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8th eighth</a:t>
          </a:r>
          <a:endParaRPr lang="pt-BR" sz="1800" kern="1200">
            <a:solidFill>
              <a:schemeClr val="tx2"/>
            </a:solidFill>
          </a:endParaRPr>
        </a:p>
      </dsp:txBody>
      <dsp:txXfrm>
        <a:off x="1103492" y="4098870"/>
        <a:ext cx="1156988" cy="499487"/>
      </dsp:txXfrm>
    </dsp:sp>
    <dsp:sp modelId="{ADC8DCFD-E9E5-BB43-8226-6C4EAF92948A}">
      <dsp:nvSpPr>
        <dsp:cNvPr id="0" name=""/>
        <dsp:cNvSpPr/>
      </dsp:nvSpPr>
      <dsp:spPr>
        <a:xfrm>
          <a:off x="1076471" y="4653054"/>
          <a:ext cx="1211030" cy="553529"/>
        </a:xfrm>
        <a:prstGeom prst="roundRect">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9th ninth</a:t>
          </a:r>
          <a:endParaRPr lang="pt-BR" sz="1800" kern="1200">
            <a:solidFill>
              <a:schemeClr val="tx2"/>
            </a:solidFill>
          </a:endParaRPr>
        </a:p>
      </dsp:txBody>
      <dsp:txXfrm>
        <a:off x="1103492" y="4680075"/>
        <a:ext cx="1156988" cy="499487"/>
      </dsp:txXfrm>
    </dsp:sp>
    <dsp:sp modelId="{6898AE60-1CB9-0D4D-8BB2-7188648BDCBD}">
      <dsp:nvSpPr>
        <dsp:cNvPr id="0" name=""/>
        <dsp:cNvSpPr/>
      </dsp:nvSpPr>
      <dsp:spPr>
        <a:xfrm>
          <a:off x="1076471" y="5234260"/>
          <a:ext cx="1211030" cy="55352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10th tenth</a:t>
          </a:r>
          <a:endParaRPr lang="pt-BR" sz="1800" kern="1200">
            <a:solidFill>
              <a:schemeClr val="tx2"/>
            </a:solidFill>
          </a:endParaRPr>
        </a:p>
      </dsp:txBody>
      <dsp:txXfrm>
        <a:off x="1103492" y="5261281"/>
        <a:ext cx="1156988" cy="4994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543613" y="3407"/>
          <a:ext cx="1736564" cy="55289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11th eleventh</a:t>
          </a:r>
          <a:endParaRPr lang="pt-BR" sz="1800" kern="1200" dirty="0">
            <a:solidFill>
              <a:schemeClr val="tx2"/>
            </a:solidFill>
          </a:endParaRPr>
        </a:p>
      </dsp:txBody>
      <dsp:txXfrm>
        <a:off x="1570603" y="30397"/>
        <a:ext cx="1682584" cy="498915"/>
      </dsp:txXfrm>
    </dsp:sp>
    <dsp:sp modelId="{60FC1EEF-E86D-9A46-B2F2-BCB9DC5CDEF0}">
      <dsp:nvSpPr>
        <dsp:cNvPr id="0" name=""/>
        <dsp:cNvSpPr/>
      </dsp:nvSpPr>
      <dsp:spPr>
        <a:xfrm>
          <a:off x="1543613" y="583947"/>
          <a:ext cx="1736564" cy="552895"/>
        </a:xfrm>
        <a:prstGeom prst="roundRect">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12th twelfth</a:t>
          </a:r>
          <a:endParaRPr lang="pt-BR" sz="1800" kern="1200">
            <a:solidFill>
              <a:schemeClr val="tx2"/>
            </a:solidFill>
          </a:endParaRPr>
        </a:p>
      </dsp:txBody>
      <dsp:txXfrm>
        <a:off x="1570603" y="610937"/>
        <a:ext cx="1682584" cy="498915"/>
      </dsp:txXfrm>
    </dsp:sp>
    <dsp:sp modelId="{6B4BCAB2-5B7C-3B4E-A85C-92B49A6DFDB9}">
      <dsp:nvSpPr>
        <dsp:cNvPr id="0" name=""/>
        <dsp:cNvSpPr/>
      </dsp:nvSpPr>
      <dsp:spPr>
        <a:xfrm>
          <a:off x="1543613" y="1164487"/>
          <a:ext cx="1736564" cy="552895"/>
        </a:xfrm>
        <a:prstGeom prst="roundRect">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13th thirteenth</a:t>
          </a:r>
          <a:endParaRPr lang="pt-BR" sz="1800" kern="1200">
            <a:solidFill>
              <a:schemeClr val="tx2"/>
            </a:solidFill>
          </a:endParaRPr>
        </a:p>
      </dsp:txBody>
      <dsp:txXfrm>
        <a:off x="1570603" y="1191477"/>
        <a:ext cx="1682584" cy="498915"/>
      </dsp:txXfrm>
    </dsp:sp>
    <dsp:sp modelId="{3E7A4977-36D9-5448-82A9-2E99FCAC999E}">
      <dsp:nvSpPr>
        <dsp:cNvPr id="0" name=""/>
        <dsp:cNvSpPr/>
      </dsp:nvSpPr>
      <dsp:spPr>
        <a:xfrm>
          <a:off x="1543613" y="1745028"/>
          <a:ext cx="1736564" cy="552895"/>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14th fourteenth</a:t>
          </a:r>
          <a:endParaRPr lang="pt-BR" sz="1800" kern="1200">
            <a:solidFill>
              <a:schemeClr val="tx2"/>
            </a:solidFill>
          </a:endParaRPr>
        </a:p>
      </dsp:txBody>
      <dsp:txXfrm>
        <a:off x="1570603" y="1772018"/>
        <a:ext cx="1682584" cy="498915"/>
      </dsp:txXfrm>
    </dsp:sp>
    <dsp:sp modelId="{F34D3ECE-32C2-7A4D-BDAC-D5D12FBDBB0D}">
      <dsp:nvSpPr>
        <dsp:cNvPr id="0" name=""/>
        <dsp:cNvSpPr/>
      </dsp:nvSpPr>
      <dsp:spPr>
        <a:xfrm>
          <a:off x="1543613" y="2325568"/>
          <a:ext cx="1736564" cy="552895"/>
        </a:xfrm>
        <a:prstGeom prst="roundRect">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15th fifteenth</a:t>
          </a:r>
          <a:endParaRPr lang="pt-BR" sz="1800" kern="1200">
            <a:solidFill>
              <a:schemeClr val="tx2"/>
            </a:solidFill>
          </a:endParaRPr>
        </a:p>
      </dsp:txBody>
      <dsp:txXfrm>
        <a:off x="1570603" y="2352558"/>
        <a:ext cx="1682584" cy="498915"/>
      </dsp:txXfrm>
    </dsp:sp>
    <dsp:sp modelId="{7214A9B2-A4DF-2848-9F65-CFAF67E10CA0}">
      <dsp:nvSpPr>
        <dsp:cNvPr id="0" name=""/>
        <dsp:cNvSpPr/>
      </dsp:nvSpPr>
      <dsp:spPr>
        <a:xfrm>
          <a:off x="1543613" y="2906109"/>
          <a:ext cx="1736564" cy="552895"/>
        </a:xfrm>
        <a:prstGeom prst="roundRect">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16th sixteenth</a:t>
          </a:r>
          <a:endParaRPr lang="pt-BR" sz="1800" kern="1200">
            <a:solidFill>
              <a:schemeClr val="tx2"/>
            </a:solidFill>
          </a:endParaRPr>
        </a:p>
      </dsp:txBody>
      <dsp:txXfrm>
        <a:off x="1570603" y="2933099"/>
        <a:ext cx="1682584" cy="498915"/>
      </dsp:txXfrm>
    </dsp:sp>
    <dsp:sp modelId="{0F3390EF-473D-AB44-8E9B-D3E1A22A09C7}">
      <dsp:nvSpPr>
        <dsp:cNvPr id="0" name=""/>
        <dsp:cNvSpPr/>
      </dsp:nvSpPr>
      <dsp:spPr>
        <a:xfrm>
          <a:off x="1543613" y="3486649"/>
          <a:ext cx="1736564" cy="552895"/>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17th seventeenth</a:t>
          </a:r>
          <a:endParaRPr lang="pt-BR" sz="1800" kern="1200">
            <a:solidFill>
              <a:schemeClr val="tx2"/>
            </a:solidFill>
          </a:endParaRPr>
        </a:p>
      </dsp:txBody>
      <dsp:txXfrm>
        <a:off x="1570603" y="3513639"/>
        <a:ext cx="1682584" cy="498915"/>
      </dsp:txXfrm>
    </dsp:sp>
    <dsp:sp modelId="{450B7FD6-8701-EA48-BD14-436DD2A16AF4}">
      <dsp:nvSpPr>
        <dsp:cNvPr id="0" name=""/>
        <dsp:cNvSpPr/>
      </dsp:nvSpPr>
      <dsp:spPr>
        <a:xfrm>
          <a:off x="1543613" y="4067190"/>
          <a:ext cx="1736564" cy="552895"/>
        </a:xfrm>
        <a:prstGeom prst="roundRect">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18th eighteenth</a:t>
          </a:r>
          <a:endParaRPr lang="pt-BR" sz="1800" kern="1200">
            <a:solidFill>
              <a:schemeClr val="tx2"/>
            </a:solidFill>
          </a:endParaRPr>
        </a:p>
      </dsp:txBody>
      <dsp:txXfrm>
        <a:off x="1570603" y="4094180"/>
        <a:ext cx="1682584" cy="498915"/>
      </dsp:txXfrm>
    </dsp:sp>
    <dsp:sp modelId="{727E9FEF-9DC4-674F-A22A-337460446896}">
      <dsp:nvSpPr>
        <dsp:cNvPr id="0" name=""/>
        <dsp:cNvSpPr/>
      </dsp:nvSpPr>
      <dsp:spPr>
        <a:xfrm>
          <a:off x="1543613" y="4647730"/>
          <a:ext cx="1736564" cy="552895"/>
        </a:xfrm>
        <a:prstGeom prst="roundRect">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19th nineteenth</a:t>
          </a:r>
          <a:endParaRPr lang="pt-BR" sz="1800" kern="1200">
            <a:solidFill>
              <a:schemeClr val="tx2"/>
            </a:solidFill>
          </a:endParaRPr>
        </a:p>
      </dsp:txBody>
      <dsp:txXfrm>
        <a:off x="1570603" y="4674720"/>
        <a:ext cx="1682584" cy="498915"/>
      </dsp:txXfrm>
    </dsp:sp>
    <dsp:sp modelId="{80E0DF09-4C23-9E49-98B1-9755E04B3377}">
      <dsp:nvSpPr>
        <dsp:cNvPr id="0" name=""/>
        <dsp:cNvSpPr/>
      </dsp:nvSpPr>
      <dsp:spPr>
        <a:xfrm>
          <a:off x="1543613" y="5228271"/>
          <a:ext cx="1736564" cy="55289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20th twentieth</a:t>
          </a:r>
          <a:endParaRPr lang="pt-BR" sz="1800" kern="1200">
            <a:solidFill>
              <a:schemeClr val="tx2"/>
            </a:solidFill>
          </a:endParaRPr>
        </a:p>
      </dsp:txBody>
      <dsp:txXfrm>
        <a:off x="1570603" y="5255261"/>
        <a:ext cx="1682584" cy="4989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91048-EC7C-B646-B5A4-E0D78A64402C}">
      <dsp:nvSpPr>
        <dsp:cNvPr id="0" name=""/>
        <dsp:cNvSpPr/>
      </dsp:nvSpPr>
      <dsp:spPr>
        <a:xfrm>
          <a:off x="2179717" y="3318"/>
          <a:ext cx="2452182" cy="460393"/>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21st twenty-first</a:t>
          </a:r>
          <a:endParaRPr lang="pt-BR" sz="2000" kern="1200" dirty="0">
            <a:solidFill>
              <a:schemeClr val="tx2"/>
            </a:solidFill>
          </a:endParaRPr>
        </a:p>
      </dsp:txBody>
      <dsp:txXfrm>
        <a:off x="2202192" y="25793"/>
        <a:ext cx="2407232" cy="415443"/>
      </dsp:txXfrm>
    </dsp:sp>
    <dsp:sp modelId="{6DC52E05-6038-2145-A702-16886B32CE7D}">
      <dsp:nvSpPr>
        <dsp:cNvPr id="0" name=""/>
        <dsp:cNvSpPr/>
      </dsp:nvSpPr>
      <dsp:spPr>
        <a:xfrm>
          <a:off x="2179717" y="486731"/>
          <a:ext cx="2452182" cy="460393"/>
        </a:xfrm>
        <a:prstGeom prst="roundRect">
          <a:avLst/>
        </a:prstGeom>
        <a:solidFill>
          <a:schemeClr val="accent1">
            <a:alpha val="90000"/>
            <a:hueOff val="0"/>
            <a:satOff val="0"/>
            <a:lumOff val="0"/>
            <a:alphaOff val="-363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22nd twenty-second</a:t>
          </a:r>
          <a:endParaRPr lang="pt-BR" sz="2000" kern="1200">
            <a:solidFill>
              <a:schemeClr val="tx2"/>
            </a:solidFill>
          </a:endParaRPr>
        </a:p>
      </dsp:txBody>
      <dsp:txXfrm>
        <a:off x="2202192" y="509206"/>
        <a:ext cx="2407232" cy="415443"/>
      </dsp:txXfrm>
    </dsp:sp>
    <dsp:sp modelId="{599ECA4A-0CD9-3341-915D-91316EDD2FAC}">
      <dsp:nvSpPr>
        <dsp:cNvPr id="0" name=""/>
        <dsp:cNvSpPr/>
      </dsp:nvSpPr>
      <dsp:spPr>
        <a:xfrm>
          <a:off x="2179717" y="970144"/>
          <a:ext cx="2452182" cy="460393"/>
        </a:xfrm>
        <a:prstGeom prst="roundRect">
          <a:avLst/>
        </a:prstGeom>
        <a:solidFill>
          <a:schemeClr val="accent1">
            <a:alpha val="90000"/>
            <a:hueOff val="0"/>
            <a:satOff val="0"/>
            <a:lumOff val="0"/>
            <a:alphaOff val="-727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23rd twenty-third</a:t>
          </a:r>
          <a:endParaRPr lang="pt-BR" sz="2000" kern="1200">
            <a:solidFill>
              <a:schemeClr val="tx2"/>
            </a:solidFill>
          </a:endParaRPr>
        </a:p>
      </dsp:txBody>
      <dsp:txXfrm>
        <a:off x="2202192" y="992619"/>
        <a:ext cx="2407232" cy="415443"/>
      </dsp:txXfrm>
    </dsp:sp>
    <dsp:sp modelId="{3A6DB896-097D-A748-AAFF-F2113F47726B}">
      <dsp:nvSpPr>
        <dsp:cNvPr id="0" name=""/>
        <dsp:cNvSpPr/>
      </dsp:nvSpPr>
      <dsp:spPr>
        <a:xfrm>
          <a:off x="2179717" y="1453557"/>
          <a:ext cx="2452182" cy="460393"/>
        </a:xfrm>
        <a:prstGeom prst="roundRect">
          <a:avLst/>
        </a:prstGeom>
        <a:solidFill>
          <a:schemeClr val="accent1">
            <a:alpha val="90000"/>
            <a:hueOff val="0"/>
            <a:satOff val="0"/>
            <a:lumOff val="0"/>
            <a:alphaOff val="-1090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29th twenty-ninth</a:t>
          </a:r>
          <a:endParaRPr lang="pt-BR" sz="2000" kern="1200">
            <a:solidFill>
              <a:schemeClr val="tx2"/>
            </a:solidFill>
          </a:endParaRPr>
        </a:p>
      </dsp:txBody>
      <dsp:txXfrm>
        <a:off x="2202192" y="1476032"/>
        <a:ext cx="2407232" cy="415443"/>
      </dsp:txXfrm>
    </dsp:sp>
    <dsp:sp modelId="{02FB368F-899D-234C-847D-3E257AE64527}">
      <dsp:nvSpPr>
        <dsp:cNvPr id="0" name=""/>
        <dsp:cNvSpPr/>
      </dsp:nvSpPr>
      <dsp:spPr>
        <a:xfrm>
          <a:off x="2179717" y="1936970"/>
          <a:ext cx="2452182" cy="460393"/>
        </a:xfrm>
        <a:prstGeom prst="roundRect">
          <a:avLst/>
        </a:prstGeom>
        <a:solidFill>
          <a:schemeClr val="accent1">
            <a:alpha val="90000"/>
            <a:hueOff val="0"/>
            <a:satOff val="0"/>
            <a:lumOff val="0"/>
            <a:alphaOff val="-1454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30th thirtieth</a:t>
          </a:r>
          <a:endParaRPr lang="pt-BR" sz="2000" kern="1200">
            <a:solidFill>
              <a:schemeClr val="tx2"/>
            </a:solidFill>
          </a:endParaRPr>
        </a:p>
      </dsp:txBody>
      <dsp:txXfrm>
        <a:off x="2202192" y="1959445"/>
        <a:ext cx="2407232" cy="415443"/>
      </dsp:txXfrm>
    </dsp:sp>
    <dsp:sp modelId="{D0FA55E8-3CC5-7E46-B82B-0A7C349B1EE6}">
      <dsp:nvSpPr>
        <dsp:cNvPr id="0" name=""/>
        <dsp:cNvSpPr/>
      </dsp:nvSpPr>
      <dsp:spPr>
        <a:xfrm>
          <a:off x="2179717" y="2420383"/>
          <a:ext cx="2452182" cy="460393"/>
        </a:xfrm>
        <a:prstGeom prst="roundRect">
          <a:avLst/>
        </a:prstGeom>
        <a:solidFill>
          <a:schemeClr val="accent1">
            <a:alpha val="90000"/>
            <a:hueOff val="0"/>
            <a:satOff val="0"/>
            <a:lumOff val="0"/>
            <a:alphaOff val="-1818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40th fortieth</a:t>
          </a:r>
          <a:endParaRPr lang="pt-BR" sz="2000" kern="1200">
            <a:solidFill>
              <a:schemeClr val="tx2"/>
            </a:solidFill>
          </a:endParaRPr>
        </a:p>
      </dsp:txBody>
      <dsp:txXfrm>
        <a:off x="2202192" y="2442858"/>
        <a:ext cx="2407232" cy="415443"/>
      </dsp:txXfrm>
    </dsp:sp>
    <dsp:sp modelId="{FF859708-0BC8-1543-9909-D4A082DCF516}">
      <dsp:nvSpPr>
        <dsp:cNvPr id="0" name=""/>
        <dsp:cNvSpPr/>
      </dsp:nvSpPr>
      <dsp:spPr>
        <a:xfrm>
          <a:off x="2179717" y="2903796"/>
          <a:ext cx="2452182" cy="460393"/>
        </a:xfrm>
        <a:prstGeom prst="roundRect">
          <a:avLst/>
        </a:prstGeom>
        <a:solidFill>
          <a:schemeClr val="accent1">
            <a:alpha val="90000"/>
            <a:hueOff val="0"/>
            <a:satOff val="0"/>
            <a:lumOff val="0"/>
            <a:alphaOff val="-2181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50th fiftieth</a:t>
          </a:r>
          <a:endParaRPr lang="pt-BR" sz="2000" kern="1200">
            <a:solidFill>
              <a:schemeClr val="tx2"/>
            </a:solidFill>
          </a:endParaRPr>
        </a:p>
      </dsp:txBody>
      <dsp:txXfrm>
        <a:off x="2202192" y="2926271"/>
        <a:ext cx="2407232" cy="415443"/>
      </dsp:txXfrm>
    </dsp:sp>
    <dsp:sp modelId="{C96140DD-D594-6B45-A6EA-9DFB745DD860}">
      <dsp:nvSpPr>
        <dsp:cNvPr id="0" name=""/>
        <dsp:cNvSpPr/>
      </dsp:nvSpPr>
      <dsp:spPr>
        <a:xfrm>
          <a:off x="2179717" y="3387209"/>
          <a:ext cx="2452182" cy="460393"/>
        </a:xfrm>
        <a:prstGeom prst="roundRect">
          <a:avLst/>
        </a:prstGeom>
        <a:solidFill>
          <a:schemeClr val="accent1">
            <a:alpha val="90000"/>
            <a:hueOff val="0"/>
            <a:satOff val="0"/>
            <a:lumOff val="0"/>
            <a:alphaOff val="-2545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60th sixtieth</a:t>
          </a:r>
          <a:endParaRPr lang="pt-BR" sz="2000" kern="1200">
            <a:solidFill>
              <a:schemeClr val="tx2"/>
            </a:solidFill>
          </a:endParaRPr>
        </a:p>
      </dsp:txBody>
      <dsp:txXfrm>
        <a:off x="2202192" y="3409684"/>
        <a:ext cx="2407232" cy="415443"/>
      </dsp:txXfrm>
    </dsp:sp>
    <dsp:sp modelId="{72D717CD-FE1B-2743-9837-81D30D26A109}">
      <dsp:nvSpPr>
        <dsp:cNvPr id="0" name=""/>
        <dsp:cNvSpPr/>
      </dsp:nvSpPr>
      <dsp:spPr>
        <a:xfrm>
          <a:off x="2179717" y="3870622"/>
          <a:ext cx="2452182" cy="460393"/>
        </a:xfrm>
        <a:prstGeom prst="roundRect">
          <a:avLst/>
        </a:prstGeom>
        <a:solidFill>
          <a:schemeClr val="accent1">
            <a:alpha val="90000"/>
            <a:hueOff val="0"/>
            <a:satOff val="0"/>
            <a:lumOff val="0"/>
            <a:alphaOff val="-2909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70th seventieth</a:t>
          </a:r>
          <a:endParaRPr lang="pt-BR" sz="2000" kern="1200">
            <a:solidFill>
              <a:schemeClr val="tx2"/>
            </a:solidFill>
          </a:endParaRPr>
        </a:p>
      </dsp:txBody>
      <dsp:txXfrm>
        <a:off x="2202192" y="3893097"/>
        <a:ext cx="2407232" cy="415443"/>
      </dsp:txXfrm>
    </dsp:sp>
    <dsp:sp modelId="{D1CDAEBA-7B8B-764B-82E0-13756AF2B580}">
      <dsp:nvSpPr>
        <dsp:cNvPr id="0" name=""/>
        <dsp:cNvSpPr/>
      </dsp:nvSpPr>
      <dsp:spPr>
        <a:xfrm>
          <a:off x="2179717" y="4354035"/>
          <a:ext cx="2452182" cy="460393"/>
        </a:xfrm>
        <a:prstGeom prst="roundRect">
          <a:avLst/>
        </a:prstGeom>
        <a:solidFill>
          <a:schemeClr val="accent1">
            <a:alpha val="90000"/>
            <a:hueOff val="0"/>
            <a:satOff val="0"/>
            <a:lumOff val="0"/>
            <a:alphaOff val="-3272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80th eightieth</a:t>
          </a:r>
          <a:endParaRPr lang="pt-BR" sz="2000" kern="1200">
            <a:solidFill>
              <a:schemeClr val="tx2"/>
            </a:solidFill>
          </a:endParaRPr>
        </a:p>
      </dsp:txBody>
      <dsp:txXfrm>
        <a:off x="2202192" y="4376510"/>
        <a:ext cx="2407232" cy="415443"/>
      </dsp:txXfrm>
    </dsp:sp>
    <dsp:sp modelId="{8EAE95E9-5830-9745-9FEF-40A55C12B277}">
      <dsp:nvSpPr>
        <dsp:cNvPr id="0" name=""/>
        <dsp:cNvSpPr/>
      </dsp:nvSpPr>
      <dsp:spPr>
        <a:xfrm>
          <a:off x="2179717" y="4837448"/>
          <a:ext cx="2452182" cy="460393"/>
        </a:xfrm>
        <a:prstGeom prst="roundRect">
          <a:avLst/>
        </a:prstGeom>
        <a:solidFill>
          <a:schemeClr val="accent1">
            <a:alpha val="90000"/>
            <a:hueOff val="0"/>
            <a:satOff val="0"/>
            <a:lumOff val="0"/>
            <a:alphaOff val="-3636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90th ninetieth</a:t>
          </a:r>
          <a:endParaRPr lang="pt-BR" sz="2000" kern="1200">
            <a:solidFill>
              <a:schemeClr val="tx2"/>
            </a:solidFill>
          </a:endParaRPr>
        </a:p>
      </dsp:txBody>
      <dsp:txXfrm>
        <a:off x="2202192" y="4859923"/>
        <a:ext cx="2407232" cy="415443"/>
      </dsp:txXfrm>
    </dsp:sp>
    <dsp:sp modelId="{7A549621-C83B-174B-AB22-2CAD1543F28E}">
      <dsp:nvSpPr>
        <dsp:cNvPr id="0" name=""/>
        <dsp:cNvSpPr/>
      </dsp:nvSpPr>
      <dsp:spPr>
        <a:xfrm>
          <a:off x="2179717" y="5320861"/>
          <a:ext cx="2452182" cy="460393"/>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100th a/one hundredth</a:t>
          </a:r>
          <a:endParaRPr lang="pt-BR" sz="2000" kern="1200">
            <a:solidFill>
              <a:schemeClr val="tx2"/>
            </a:solidFill>
          </a:endParaRPr>
        </a:p>
      </dsp:txBody>
      <dsp:txXfrm>
        <a:off x="2202192" y="5343336"/>
        <a:ext cx="2407232" cy="4154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7848B-10C8-2C42-ABF4-23C184BC7E0F}">
      <dsp:nvSpPr>
        <dsp:cNvPr id="0" name=""/>
        <dsp:cNvSpPr/>
      </dsp:nvSpPr>
      <dsp:spPr>
        <a:xfrm>
          <a:off x="1785" y="29131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January</a:t>
          </a:r>
          <a:endParaRPr lang="en-US" sz="2200" kern="1200"/>
        </a:p>
      </dsp:txBody>
      <dsp:txXfrm>
        <a:off x="1785" y="291316"/>
        <a:ext cx="1416843" cy="850106"/>
      </dsp:txXfrm>
    </dsp:sp>
    <dsp:sp modelId="{EE88ABAD-C455-6E4F-9547-2BC3FC041C4D}">
      <dsp:nvSpPr>
        <dsp:cNvPr id="0" name=""/>
        <dsp:cNvSpPr/>
      </dsp:nvSpPr>
      <dsp:spPr>
        <a:xfrm>
          <a:off x="1560314" y="29131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February</a:t>
          </a:r>
          <a:endParaRPr lang="en-US" sz="2200" kern="1200"/>
        </a:p>
      </dsp:txBody>
      <dsp:txXfrm>
        <a:off x="1560314" y="291316"/>
        <a:ext cx="1416843" cy="850106"/>
      </dsp:txXfrm>
    </dsp:sp>
    <dsp:sp modelId="{624C5A2E-6DC2-F344-8925-9BB19A81BB22}">
      <dsp:nvSpPr>
        <dsp:cNvPr id="0" name=""/>
        <dsp:cNvSpPr/>
      </dsp:nvSpPr>
      <dsp:spPr>
        <a:xfrm>
          <a:off x="3118842" y="29131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March</a:t>
          </a:r>
          <a:endParaRPr lang="en-US" sz="2200" kern="1200"/>
        </a:p>
      </dsp:txBody>
      <dsp:txXfrm>
        <a:off x="3118842" y="291316"/>
        <a:ext cx="1416843" cy="850106"/>
      </dsp:txXfrm>
    </dsp:sp>
    <dsp:sp modelId="{29AA2589-9AAF-8B4B-86FB-807099070B15}">
      <dsp:nvSpPr>
        <dsp:cNvPr id="0" name=""/>
        <dsp:cNvSpPr/>
      </dsp:nvSpPr>
      <dsp:spPr>
        <a:xfrm>
          <a:off x="4677370" y="29131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April </a:t>
          </a:r>
          <a:endParaRPr lang="en-US" sz="2200" kern="1200"/>
        </a:p>
      </dsp:txBody>
      <dsp:txXfrm>
        <a:off x="4677370" y="291316"/>
        <a:ext cx="1416843" cy="850106"/>
      </dsp:txXfrm>
    </dsp:sp>
    <dsp:sp modelId="{FA7006E1-29AF-FF49-BA73-099DFA30A7AD}">
      <dsp:nvSpPr>
        <dsp:cNvPr id="0" name=""/>
        <dsp:cNvSpPr/>
      </dsp:nvSpPr>
      <dsp:spPr>
        <a:xfrm>
          <a:off x="1785" y="128310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May </a:t>
          </a:r>
          <a:endParaRPr lang="en-US" sz="2200" kern="1200"/>
        </a:p>
      </dsp:txBody>
      <dsp:txXfrm>
        <a:off x="1785" y="1283106"/>
        <a:ext cx="1416843" cy="850106"/>
      </dsp:txXfrm>
    </dsp:sp>
    <dsp:sp modelId="{C6C9EB4E-63BD-8043-8B5C-A7113CBA568B}">
      <dsp:nvSpPr>
        <dsp:cNvPr id="0" name=""/>
        <dsp:cNvSpPr/>
      </dsp:nvSpPr>
      <dsp:spPr>
        <a:xfrm>
          <a:off x="1560314" y="128310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June </a:t>
          </a:r>
          <a:endParaRPr lang="en-US" sz="2200" kern="1200"/>
        </a:p>
      </dsp:txBody>
      <dsp:txXfrm>
        <a:off x="1560314" y="1283106"/>
        <a:ext cx="1416843" cy="850106"/>
      </dsp:txXfrm>
    </dsp:sp>
    <dsp:sp modelId="{A5AA65C9-3E3D-E342-9E74-E621910121D0}">
      <dsp:nvSpPr>
        <dsp:cNvPr id="0" name=""/>
        <dsp:cNvSpPr/>
      </dsp:nvSpPr>
      <dsp:spPr>
        <a:xfrm>
          <a:off x="3118842" y="128310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July</a:t>
          </a:r>
          <a:endParaRPr lang="en-US" sz="2200" kern="1200"/>
        </a:p>
      </dsp:txBody>
      <dsp:txXfrm>
        <a:off x="3118842" y="1283106"/>
        <a:ext cx="1416843" cy="850106"/>
      </dsp:txXfrm>
    </dsp:sp>
    <dsp:sp modelId="{1051C252-177F-A043-A4BF-1C6FE9094209}">
      <dsp:nvSpPr>
        <dsp:cNvPr id="0" name=""/>
        <dsp:cNvSpPr/>
      </dsp:nvSpPr>
      <dsp:spPr>
        <a:xfrm>
          <a:off x="4677370" y="1283106"/>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August </a:t>
          </a:r>
          <a:endParaRPr lang="en-US" sz="2200" kern="1200"/>
        </a:p>
      </dsp:txBody>
      <dsp:txXfrm>
        <a:off x="4677370" y="1283106"/>
        <a:ext cx="1416843" cy="850106"/>
      </dsp:txXfrm>
    </dsp:sp>
    <dsp:sp modelId="{E02F7FB2-E552-9841-81FE-ACBABE5E9C8B}">
      <dsp:nvSpPr>
        <dsp:cNvPr id="0" name=""/>
        <dsp:cNvSpPr/>
      </dsp:nvSpPr>
      <dsp:spPr>
        <a:xfrm>
          <a:off x="1785" y="2274897"/>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September</a:t>
          </a:r>
          <a:endParaRPr lang="en-US" sz="2200" kern="1200"/>
        </a:p>
      </dsp:txBody>
      <dsp:txXfrm>
        <a:off x="1785" y="2274897"/>
        <a:ext cx="1416843" cy="850106"/>
      </dsp:txXfrm>
    </dsp:sp>
    <dsp:sp modelId="{C49900F8-2AD1-D648-A197-FF583511B3D2}">
      <dsp:nvSpPr>
        <dsp:cNvPr id="0" name=""/>
        <dsp:cNvSpPr/>
      </dsp:nvSpPr>
      <dsp:spPr>
        <a:xfrm>
          <a:off x="1560314" y="2274897"/>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October</a:t>
          </a:r>
          <a:endParaRPr lang="en-US" sz="2200" kern="1200"/>
        </a:p>
      </dsp:txBody>
      <dsp:txXfrm>
        <a:off x="1560314" y="2274897"/>
        <a:ext cx="1416843" cy="850106"/>
      </dsp:txXfrm>
    </dsp:sp>
    <dsp:sp modelId="{B08A7A9F-6A0F-EF41-87A9-18FEF8B80DEE}">
      <dsp:nvSpPr>
        <dsp:cNvPr id="0" name=""/>
        <dsp:cNvSpPr/>
      </dsp:nvSpPr>
      <dsp:spPr>
        <a:xfrm>
          <a:off x="3118842" y="2274897"/>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November</a:t>
          </a:r>
          <a:endParaRPr lang="en-US" sz="2200" kern="1200"/>
        </a:p>
      </dsp:txBody>
      <dsp:txXfrm>
        <a:off x="3118842" y="2274897"/>
        <a:ext cx="1416843" cy="850106"/>
      </dsp:txXfrm>
    </dsp:sp>
    <dsp:sp modelId="{BFD143C3-6ACC-C74C-9EBB-F51EA79C989E}">
      <dsp:nvSpPr>
        <dsp:cNvPr id="0" name=""/>
        <dsp:cNvSpPr/>
      </dsp:nvSpPr>
      <dsp:spPr>
        <a:xfrm>
          <a:off x="4677370" y="2274897"/>
          <a:ext cx="1416843" cy="8501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December</a:t>
          </a:r>
          <a:endParaRPr lang="en-US" sz="2200" kern="1200"/>
        </a:p>
      </dsp:txBody>
      <dsp:txXfrm>
        <a:off x="4677370" y="2274897"/>
        <a:ext cx="1416843" cy="850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0A02-29EE-4E4A-8D4B-E227638139BC}">
      <dsp:nvSpPr>
        <dsp:cNvPr id="0" name=""/>
        <dsp:cNvSpPr/>
      </dsp:nvSpPr>
      <dsp:spPr>
        <a:xfrm>
          <a:off x="1076471" y="3410"/>
          <a:ext cx="1211030" cy="553529"/>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1 one</a:t>
          </a:r>
          <a:endParaRPr lang="pt-BR" sz="2600" kern="1200">
            <a:solidFill>
              <a:schemeClr val="tx2"/>
            </a:solidFill>
          </a:endParaRPr>
        </a:p>
      </dsp:txBody>
      <dsp:txXfrm>
        <a:off x="1103492" y="30431"/>
        <a:ext cx="1156988" cy="499487"/>
      </dsp:txXfrm>
    </dsp:sp>
    <dsp:sp modelId="{737DD6DA-C350-9843-8FF9-FC00677DCC9A}">
      <dsp:nvSpPr>
        <dsp:cNvPr id="0" name=""/>
        <dsp:cNvSpPr/>
      </dsp:nvSpPr>
      <dsp:spPr>
        <a:xfrm>
          <a:off x="1076471" y="584616"/>
          <a:ext cx="1211030" cy="553529"/>
        </a:xfrm>
        <a:prstGeom prst="roundRect">
          <a:avLst/>
        </a:prstGeom>
        <a:solidFill>
          <a:schemeClr val="accent2">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dirty="0">
              <a:solidFill>
                <a:schemeClr val="tx2"/>
              </a:solidFill>
            </a:rPr>
            <a:t>2 two</a:t>
          </a:r>
          <a:endParaRPr lang="pt-BR" sz="2600" kern="1200" dirty="0">
            <a:solidFill>
              <a:schemeClr val="tx2"/>
            </a:solidFill>
          </a:endParaRPr>
        </a:p>
      </dsp:txBody>
      <dsp:txXfrm>
        <a:off x="1103492" y="611637"/>
        <a:ext cx="1156988" cy="499487"/>
      </dsp:txXfrm>
    </dsp:sp>
    <dsp:sp modelId="{BB88CF43-0EA3-3F4D-B1EC-FAAECC44A4AE}">
      <dsp:nvSpPr>
        <dsp:cNvPr id="0" name=""/>
        <dsp:cNvSpPr/>
      </dsp:nvSpPr>
      <dsp:spPr>
        <a:xfrm>
          <a:off x="1076471" y="1165821"/>
          <a:ext cx="1211030" cy="553529"/>
        </a:xfrm>
        <a:prstGeom prst="roundRect">
          <a:avLst/>
        </a:prstGeom>
        <a:solidFill>
          <a:schemeClr val="accent2">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3 three</a:t>
          </a:r>
          <a:endParaRPr lang="pt-BR" sz="2600" kern="1200">
            <a:solidFill>
              <a:schemeClr val="tx2"/>
            </a:solidFill>
          </a:endParaRPr>
        </a:p>
      </dsp:txBody>
      <dsp:txXfrm>
        <a:off x="1103492" y="1192842"/>
        <a:ext cx="1156988" cy="499487"/>
      </dsp:txXfrm>
    </dsp:sp>
    <dsp:sp modelId="{4D35B83A-3C47-8644-98AD-92C6AA7E1602}">
      <dsp:nvSpPr>
        <dsp:cNvPr id="0" name=""/>
        <dsp:cNvSpPr/>
      </dsp:nvSpPr>
      <dsp:spPr>
        <a:xfrm>
          <a:off x="1076471" y="1747027"/>
          <a:ext cx="1211030" cy="553529"/>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4 four</a:t>
          </a:r>
          <a:endParaRPr lang="pt-BR" sz="2600" kern="1200">
            <a:solidFill>
              <a:schemeClr val="tx2"/>
            </a:solidFill>
          </a:endParaRPr>
        </a:p>
      </dsp:txBody>
      <dsp:txXfrm>
        <a:off x="1103492" y="1774048"/>
        <a:ext cx="1156988" cy="499487"/>
      </dsp:txXfrm>
    </dsp:sp>
    <dsp:sp modelId="{A0EAB7A0-0719-1041-9281-A8C86EB3B02D}">
      <dsp:nvSpPr>
        <dsp:cNvPr id="0" name=""/>
        <dsp:cNvSpPr/>
      </dsp:nvSpPr>
      <dsp:spPr>
        <a:xfrm>
          <a:off x="1076471" y="2328232"/>
          <a:ext cx="1211030" cy="553529"/>
        </a:xfrm>
        <a:prstGeom prst="roundRect">
          <a:avLst/>
        </a:prstGeom>
        <a:solidFill>
          <a:schemeClr val="accent2">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5 five</a:t>
          </a:r>
          <a:endParaRPr lang="pt-BR" sz="2600" kern="1200">
            <a:solidFill>
              <a:schemeClr val="tx2"/>
            </a:solidFill>
          </a:endParaRPr>
        </a:p>
      </dsp:txBody>
      <dsp:txXfrm>
        <a:off x="1103492" y="2355253"/>
        <a:ext cx="1156988" cy="499487"/>
      </dsp:txXfrm>
    </dsp:sp>
    <dsp:sp modelId="{9B691B65-3E88-2F42-8B0C-98DC0AAB3E55}">
      <dsp:nvSpPr>
        <dsp:cNvPr id="0" name=""/>
        <dsp:cNvSpPr/>
      </dsp:nvSpPr>
      <dsp:spPr>
        <a:xfrm>
          <a:off x="1076471" y="2909438"/>
          <a:ext cx="1211030" cy="553529"/>
        </a:xfrm>
        <a:prstGeom prst="roundRect">
          <a:avLst/>
        </a:prstGeom>
        <a:solidFill>
          <a:schemeClr val="accent2">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6 six</a:t>
          </a:r>
          <a:endParaRPr lang="pt-BR" sz="2600" kern="1200">
            <a:solidFill>
              <a:schemeClr val="tx2"/>
            </a:solidFill>
          </a:endParaRPr>
        </a:p>
      </dsp:txBody>
      <dsp:txXfrm>
        <a:off x="1103492" y="2936459"/>
        <a:ext cx="1156988" cy="499487"/>
      </dsp:txXfrm>
    </dsp:sp>
    <dsp:sp modelId="{43152903-4B8E-1346-8FED-D9305FCE13BF}">
      <dsp:nvSpPr>
        <dsp:cNvPr id="0" name=""/>
        <dsp:cNvSpPr/>
      </dsp:nvSpPr>
      <dsp:spPr>
        <a:xfrm>
          <a:off x="1076471" y="3490643"/>
          <a:ext cx="1211030" cy="553529"/>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7 seven</a:t>
          </a:r>
          <a:endParaRPr lang="pt-BR" sz="2600" kern="1200">
            <a:solidFill>
              <a:schemeClr val="tx2"/>
            </a:solidFill>
          </a:endParaRPr>
        </a:p>
      </dsp:txBody>
      <dsp:txXfrm>
        <a:off x="1103492" y="3517664"/>
        <a:ext cx="1156988" cy="499487"/>
      </dsp:txXfrm>
    </dsp:sp>
    <dsp:sp modelId="{F3DC5427-9545-5749-BED0-F7BF0BC434B5}">
      <dsp:nvSpPr>
        <dsp:cNvPr id="0" name=""/>
        <dsp:cNvSpPr/>
      </dsp:nvSpPr>
      <dsp:spPr>
        <a:xfrm>
          <a:off x="1076471" y="4071849"/>
          <a:ext cx="1211030" cy="553529"/>
        </a:xfrm>
        <a:prstGeom prst="roundRect">
          <a:avLst/>
        </a:prstGeom>
        <a:solidFill>
          <a:schemeClr val="accent2">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8 eight</a:t>
          </a:r>
          <a:endParaRPr lang="pt-BR" sz="2600" kern="1200">
            <a:solidFill>
              <a:schemeClr val="tx2"/>
            </a:solidFill>
          </a:endParaRPr>
        </a:p>
      </dsp:txBody>
      <dsp:txXfrm>
        <a:off x="1103492" y="4098870"/>
        <a:ext cx="1156988" cy="499487"/>
      </dsp:txXfrm>
    </dsp:sp>
    <dsp:sp modelId="{AC2E1764-FDAC-054C-A90F-2839972FB1BD}">
      <dsp:nvSpPr>
        <dsp:cNvPr id="0" name=""/>
        <dsp:cNvSpPr/>
      </dsp:nvSpPr>
      <dsp:spPr>
        <a:xfrm>
          <a:off x="1076471" y="4653054"/>
          <a:ext cx="1211030" cy="553529"/>
        </a:xfrm>
        <a:prstGeom prst="roundRect">
          <a:avLst/>
        </a:prstGeom>
        <a:solidFill>
          <a:schemeClr val="accent2">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a:solidFill>
                <a:schemeClr val="tx2"/>
              </a:solidFill>
            </a:rPr>
            <a:t>9 nine</a:t>
          </a:r>
          <a:endParaRPr lang="pt-BR" sz="2600" kern="1200">
            <a:solidFill>
              <a:schemeClr val="tx2"/>
            </a:solidFill>
          </a:endParaRPr>
        </a:p>
      </dsp:txBody>
      <dsp:txXfrm>
        <a:off x="1103492" y="4680075"/>
        <a:ext cx="1156988" cy="499487"/>
      </dsp:txXfrm>
    </dsp:sp>
    <dsp:sp modelId="{DE53BEFC-49E9-2749-8BD7-5A285C0ACB1D}">
      <dsp:nvSpPr>
        <dsp:cNvPr id="0" name=""/>
        <dsp:cNvSpPr/>
      </dsp:nvSpPr>
      <dsp:spPr>
        <a:xfrm>
          <a:off x="1076471" y="5234260"/>
          <a:ext cx="1211030" cy="553529"/>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t-BR" sz="2600" i="1" kern="1200" dirty="0">
              <a:solidFill>
                <a:schemeClr val="tx2"/>
              </a:solidFill>
            </a:rPr>
            <a:t>10 </a:t>
          </a:r>
          <a:r>
            <a:rPr lang="pt-BR" sz="2600" i="1" kern="1200" dirty="0" err="1">
              <a:solidFill>
                <a:schemeClr val="tx2"/>
              </a:solidFill>
            </a:rPr>
            <a:t>ten</a:t>
          </a:r>
          <a:endParaRPr lang="pt-BR" sz="2600" kern="1200" dirty="0">
            <a:solidFill>
              <a:schemeClr val="tx2"/>
            </a:solidFill>
          </a:endParaRPr>
        </a:p>
      </dsp:txBody>
      <dsp:txXfrm>
        <a:off x="1103492" y="5261281"/>
        <a:ext cx="1156988" cy="499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543613" y="3407"/>
          <a:ext cx="1736564" cy="552895"/>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11 eleven</a:t>
          </a:r>
          <a:endParaRPr lang="en-US" sz="2200" kern="1200" noProof="0" dirty="0">
            <a:solidFill>
              <a:schemeClr val="tx2"/>
            </a:solidFill>
          </a:endParaRPr>
        </a:p>
      </dsp:txBody>
      <dsp:txXfrm>
        <a:off x="1570603" y="30397"/>
        <a:ext cx="1682584" cy="498915"/>
      </dsp:txXfrm>
    </dsp:sp>
    <dsp:sp modelId="{6C737B8A-BE67-3147-82CA-2D000F57FA7A}">
      <dsp:nvSpPr>
        <dsp:cNvPr id="0" name=""/>
        <dsp:cNvSpPr/>
      </dsp:nvSpPr>
      <dsp:spPr>
        <a:xfrm>
          <a:off x="1543613" y="583947"/>
          <a:ext cx="1736564" cy="552895"/>
        </a:xfrm>
        <a:prstGeom prst="roundRect">
          <a:avLst/>
        </a:prstGeom>
        <a:solidFill>
          <a:schemeClr val="accent2">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12 twelve</a:t>
          </a:r>
          <a:endParaRPr lang="en-US" sz="2200" kern="1200" noProof="0" dirty="0">
            <a:solidFill>
              <a:schemeClr val="tx2"/>
            </a:solidFill>
          </a:endParaRPr>
        </a:p>
      </dsp:txBody>
      <dsp:txXfrm>
        <a:off x="1570603" y="610937"/>
        <a:ext cx="1682584" cy="498915"/>
      </dsp:txXfrm>
    </dsp:sp>
    <dsp:sp modelId="{EB7E37A3-C16B-A649-96EF-B7734CEAAB46}">
      <dsp:nvSpPr>
        <dsp:cNvPr id="0" name=""/>
        <dsp:cNvSpPr/>
      </dsp:nvSpPr>
      <dsp:spPr>
        <a:xfrm>
          <a:off x="1543613" y="1164487"/>
          <a:ext cx="1736564" cy="552895"/>
        </a:xfrm>
        <a:prstGeom prst="roundRect">
          <a:avLst/>
        </a:prstGeom>
        <a:solidFill>
          <a:schemeClr val="accent2">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13 thir</a:t>
          </a:r>
          <a:r>
            <a:rPr lang="en-US" sz="2200" b="1" i="1" kern="1200" noProof="0" dirty="0">
              <a:solidFill>
                <a:schemeClr val="tx2"/>
              </a:solidFill>
            </a:rPr>
            <a:t>teen</a:t>
          </a:r>
          <a:endParaRPr lang="en-US" sz="2200" b="1" kern="1200" noProof="0" dirty="0">
            <a:solidFill>
              <a:schemeClr val="tx2"/>
            </a:solidFill>
          </a:endParaRPr>
        </a:p>
      </dsp:txBody>
      <dsp:txXfrm>
        <a:off x="1570603" y="1191477"/>
        <a:ext cx="1682584" cy="498915"/>
      </dsp:txXfrm>
    </dsp:sp>
    <dsp:sp modelId="{EAB6D36F-665D-E342-A9FB-19527E85D2C6}">
      <dsp:nvSpPr>
        <dsp:cNvPr id="0" name=""/>
        <dsp:cNvSpPr/>
      </dsp:nvSpPr>
      <dsp:spPr>
        <a:xfrm>
          <a:off x="1543613" y="1745028"/>
          <a:ext cx="1736564" cy="552895"/>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14 four</a:t>
          </a:r>
          <a:r>
            <a:rPr lang="en-US" sz="2200" b="1" i="1" kern="1200" noProof="0" dirty="0">
              <a:solidFill>
                <a:schemeClr val="tx2"/>
              </a:solidFill>
            </a:rPr>
            <a:t>teen</a:t>
          </a:r>
          <a:endParaRPr lang="en-US" sz="2200" b="1" kern="1200" noProof="0" dirty="0">
            <a:solidFill>
              <a:schemeClr val="tx2"/>
            </a:solidFill>
          </a:endParaRPr>
        </a:p>
      </dsp:txBody>
      <dsp:txXfrm>
        <a:off x="1570603" y="1772018"/>
        <a:ext cx="1682584" cy="498915"/>
      </dsp:txXfrm>
    </dsp:sp>
    <dsp:sp modelId="{3034371D-D592-4D49-8B89-302E32307953}">
      <dsp:nvSpPr>
        <dsp:cNvPr id="0" name=""/>
        <dsp:cNvSpPr/>
      </dsp:nvSpPr>
      <dsp:spPr>
        <a:xfrm>
          <a:off x="1543613" y="2325568"/>
          <a:ext cx="1736564" cy="552895"/>
        </a:xfrm>
        <a:prstGeom prst="roundRect">
          <a:avLst/>
        </a:prstGeom>
        <a:solidFill>
          <a:schemeClr val="accent2">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15 fif</a:t>
          </a:r>
          <a:r>
            <a:rPr lang="en-US" sz="2200" b="1" i="1" kern="1200" noProof="0" dirty="0">
              <a:solidFill>
                <a:schemeClr val="tx2"/>
              </a:solidFill>
            </a:rPr>
            <a:t>teen</a:t>
          </a:r>
          <a:endParaRPr lang="en-US" sz="2200" b="1" kern="1200" noProof="0" dirty="0">
            <a:solidFill>
              <a:schemeClr val="tx2"/>
            </a:solidFill>
          </a:endParaRPr>
        </a:p>
      </dsp:txBody>
      <dsp:txXfrm>
        <a:off x="1570603" y="2352558"/>
        <a:ext cx="1682584" cy="498915"/>
      </dsp:txXfrm>
    </dsp:sp>
    <dsp:sp modelId="{5B190A8E-83D1-7840-A159-06EC8172254C}">
      <dsp:nvSpPr>
        <dsp:cNvPr id="0" name=""/>
        <dsp:cNvSpPr/>
      </dsp:nvSpPr>
      <dsp:spPr>
        <a:xfrm>
          <a:off x="1543613" y="2906109"/>
          <a:ext cx="1736564" cy="552895"/>
        </a:xfrm>
        <a:prstGeom prst="roundRect">
          <a:avLst/>
        </a:prstGeom>
        <a:solidFill>
          <a:schemeClr val="accent2">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16 six</a:t>
          </a:r>
          <a:r>
            <a:rPr lang="en-US" sz="2200" b="1" i="1" kern="1200" noProof="0" dirty="0">
              <a:solidFill>
                <a:schemeClr val="tx2"/>
              </a:solidFill>
            </a:rPr>
            <a:t>teen</a:t>
          </a:r>
          <a:endParaRPr lang="en-US" sz="2200" b="1" kern="1200" noProof="0" dirty="0">
            <a:solidFill>
              <a:schemeClr val="tx2"/>
            </a:solidFill>
          </a:endParaRPr>
        </a:p>
      </dsp:txBody>
      <dsp:txXfrm>
        <a:off x="1570603" y="2933099"/>
        <a:ext cx="1682584" cy="498915"/>
      </dsp:txXfrm>
    </dsp:sp>
    <dsp:sp modelId="{45DECCFD-E9C0-6146-A7DC-A9A004EF5C6C}">
      <dsp:nvSpPr>
        <dsp:cNvPr id="0" name=""/>
        <dsp:cNvSpPr/>
      </dsp:nvSpPr>
      <dsp:spPr>
        <a:xfrm>
          <a:off x="1543613" y="3486649"/>
          <a:ext cx="1736564" cy="552895"/>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17 seven</a:t>
          </a:r>
          <a:r>
            <a:rPr lang="en-US" sz="2200" b="1" i="1" kern="1200" noProof="0" dirty="0">
              <a:solidFill>
                <a:schemeClr val="tx2"/>
              </a:solidFill>
            </a:rPr>
            <a:t>teen</a:t>
          </a:r>
          <a:endParaRPr lang="en-US" sz="2200" b="1" kern="1200" noProof="0" dirty="0">
            <a:solidFill>
              <a:schemeClr val="tx2"/>
            </a:solidFill>
          </a:endParaRPr>
        </a:p>
      </dsp:txBody>
      <dsp:txXfrm>
        <a:off x="1570603" y="3513639"/>
        <a:ext cx="1682584" cy="498915"/>
      </dsp:txXfrm>
    </dsp:sp>
    <dsp:sp modelId="{2C960CC6-27BF-3045-8520-593B6384E006}">
      <dsp:nvSpPr>
        <dsp:cNvPr id="0" name=""/>
        <dsp:cNvSpPr/>
      </dsp:nvSpPr>
      <dsp:spPr>
        <a:xfrm>
          <a:off x="1543613" y="4067190"/>
          <a:ext cx="1736564" cy="552895"/>
        </a:xfrm>
        <a:prstGeom prst="roundRect">
          <a:avLst/>
        </a:prstGeom>
        <a:solidFill>
          <a:schemeClr val="accent2">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18 eigh</a:t>
          </a:r>
          <a:r>
            <a:rPr lang="en-US" sz="2200" b="1" i="1" kern="1200" noProof="0" dirty="0">
              <a:solidFill>
                <a:schemeClr val="tx2"/>
              </a:solidFill>
            </a:rPr>
            <a:t>teen</a:t>
          </a:r>
          <a:endParaRPr lang="en-US" sz="2200" b="1" kern="1200" noProof="0" dirty="0">
            <a:solidFill>
              <a:schemeClr val="tx2"/>
            </a:solidFill>
          </a:endParaRPr>
        </a:p>
      </dsp:txBody>
      <dsp:txXfrm>
        <a:off x="1570603" y="4094180"/>
        <a:ext cx="1682584" cy="498915"/>
      </dsp:txXfrm>
    </dsp:sp>
    <dsp:sp modelId="{4687484C-2EE9-F143-8EE6-D269DCECD89B}">
      <dsp:nvSpPr>
        <dsp:cNvPr id="0" name=""/>
        <dsp:cNvSpPr/>
      </dsp:nvSpPr>
      <dsp:spPr>
        <a:xfrm>
          <a:off x="1543613" y="4647730"/>
          <a:ext cx="1736564" cy="552895"/>
        </a:xfrm>
        <a:prstGeom prst="roundRect">
          <a:avLst/>
        </a:prstGeom>
        <a:solidFill>
          <a:schemeClr val="accent2">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19 nine</a:t>
          </a:r>
          <a:r>
            <a:rPr lang="en-US" sz="2200" b="1" i="1" kern="1200" noProof="0" dirty="0">
              <a:solidFill>
                <a:schemeClr val="tx2"/>
              </a:solidFill>
            </a:rPr>
            <a:t>teen</a:t>
          </a:r>
          <a:endParaRPr lang="en-US" sz="2200" b="1" kern="1200" noProof="0" dirty="0">
            <a:solidFill>
              <a:schemeClr val="tx2"/>
            </a:solidFill>
          </a:endParaRPr>
        </a:p>
      </dsp:txBody>
      <dsp:txXfrm>
        <a:off x="1570603" y="4674720"/>
        <a:ext cx="1682584" cy="498915"/>
      </dsp:txXfrm>
    </dsp:sp>
    <dsp:sp modelId="{C709A304-5191-9C44-B6C4-DFA1EAFFDE9F}">
      <dsp:nvSpPr>
        <dsp:cNvPr id="0" name=""/>
        <dsp:cNvSpPr/>
      </dsp:nvSpPr>
      <dsp:spPr>
        <a:xfrm>
          <a:off x="1543613" y="5228271"/>
          <a:ext cx="1736564" cy="552895"/>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1" kern="1200" noProof="0" dirty="0">
              <a:solidFill>
                <a:schemeClr val="tx2"/>
              </a:solidFill>
            </a:rPr>
            <a:t>20 twen</a:t>
          </a:r>
          <a:r>
            <a:rPr lang="en-US" sz="2200" b="1" i="1" kern="1200" noProof="0" dirty="0">
              <a:solidFill>
                <a:schemeClr val="tx2"/>
              </a:solidFill>
            </a:rPr>
            <a:t>ty</a:t>
          </a:r>
          <a:endParaRPr lang="en-US" sz="2200" b="1" kern="1200" noProof="0" dirty="0">
            <a:solidFill>
              <a:schemeClr val="tx2"/>
            </a:solidFill>
          </a:endParaRPr>
        </a:p>
      </dsp:txBody>
      <dsp:txXfrm>
        <a:off x="1570603" y="5255261"/>
        <a:ext cx="1682584" cy="498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91048-EC7C-B646-B5A4-E0D78A64402C}">
      <dsp:nvSpPr>
        <dsp:cNvPr id="0" name=""/>
        <dsp:cNvSpPr/>
      </dsp:nvSpPr>
      <dsp:spPr>
        <a:xfrm>
          <a:off x="2179717" y="3318"/>
          <a:ext cx="2452182" cy="460393"/>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21 twenty-one</a:t>
          </a:r>
          <a:endParaRPr lang="pt-BR" sz="2300" kern="1200">
            <a:solidFill>
              <a:schemeClr val="tx2"/>
            </a:solidFill>
          </a:endParaRPr>
        </a:p>
      </dsp:txBody>
      <dsp:txXfrm>
        <a:off x="2202192" y="25793"/>
        <a:ext cx="2407232" cy="415443"/>
      </dsp:txXfrm>
    </dsp:sp>
    <dsp:sp modelId="{30B9E81B-4BD7-8B45-9C6E-C4D3D7E9BF40}">
      <dsp:nvSpPr>
        <dsp:cNvPr id="0" name=""/>
        <dsp:cNvSpPr/>
      </dsp:nvSpPr>
      <dsp:spPr>
        <a:xfrm>
          <a:off x="2179717" y="486731"/>
          <a:ext cx="2452182" cy="460393"/>
        </a:xfrm>
        <a:prstGeom prst="roundRect">
          <a:avLst/>
        </a:prstGeom>
        <a:solidFill>
          <a:schemeClr val="accent2">
            <a:alpha val="90000"/>
            <a:hueOff val="0"/>
            <a:satOff val="0"/>
            <a:lumOff val="0"/>
            <a:alphaOff val="-363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22 twenty-two</a:t>
          </a:r>
          <a:endParaRPr lang="pt-BR" sz="2300" kern="1200">
            <a:solidFill>
              <a:schemeClr val="tx2"/>
            </a:solidFill>
          </a:endParaRPr>
        </a:p>
      </dsp:txBody>
      <dsp:txXfrm>
        <a:off x="2202192" y="509206"/>
        <a:ext cx="2407232" cy="415443"/>
      </dsp:txXfrm>
    </dsp:sp>
    <dsp:sp modelId="{A7CD896E-6495-C24C-9C2D-54F93168F327}">
      <dsp:nvSpPr>
        <dsp:cNvPr id="0" name=""/>
        <dsp:cNvSpPr/>
      </dsp:nvSpPr>
      <dsp:spPr>
        <a:xfrm>
          <a:off x="2179717" y="970144"/>
          <a:ext cx="2452182" cy="460393"/>
        </a:xfrm>
        <a:prstGeom prst="roundRect">
          <a:avLst/>
        </a:prstGeom>
        <a:solidFill>
          <a:schemeClr val="accent2">
            <a:alpha val="90000"/>
            <a:hueOff val="0"/>
            <a:satOff val="0"/>
            <a:lumOff val="0"/>
            <a:alphaOff val="-727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23 twenty-three</a:t>
          </a:r>
          <a:endParaRPr lang="pt-BR" sz="2300" kern="1200">
            <a:solidFill>
              <a:schemeClr val="tx2"/>
            </a:solidFill>
          </a:endParaRPr>
        </a:p>
      </dsp:txBody>
      <dsp:txXfrm>
        <a:off x="2202192" y="992619"/>
        <a:ext cx="2407232" cy="415443"/>
      </dsp:txXfrm>
    </dsp:sp>
    <dsp:sp modelId="{2FF75780-AFDF-9648-A342-8CCA49337FDB}">
      <dsp:nvSpPr>
        <dsp:cNvPr id="0" name=""/>
        <dsp:cNvSpPr/>
      </dsp:nvSpPr>
      <dsp:spPr>
        <a:xfrm>
          <a:off x="2179717" y="1453557"/>
          <a:ext cx="2452182" cy="460393"/>
        </a:xfrm>
        <a:prstGeom prst="roundRect">
          <a:avLst/>
        </a:prstGeom>
        <a:solidFill>
          <a:schemeClr val="accent2">
            <a:alpha val="90000"/>
            <a:hueOff val="0"/>
            <a:satOff val="0"/>
            <a:lumOff val="0"/>
            <a:alphaOff val="-1090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29 twenty-nine</a:t>
          </a:r>
          <a:endParaRPr lang="pt-BR" sz="2300" kern="1200">
            <a:solidFill>
              <a:schemeClr val="tx2"/>
            </a:solidFill>
          </a:endParaRPr>
        </a:p>
      </dsp:txBody>
      <dsp:txXfrm>
        <a:off x="2202192" y="1476032"/>
        <a:ext cx="2407232" cy="415443"/>
      </dsp:txXfrm>
    </dsp:sp>
    <dsp:sp modelId="{5898544A-B6C9-334A-9050-8D7412D447E0}">
      <dsp:nvSpPr>
        <dsp:cNvPr id="0" name=""/>
        <dsp:cNvSpPr/>
      </dsp:nvSpPr>
      <dsp:spPr>
        <a:xfrm>
          <a:off x="2179717" y="1936970"/>
          <a:ext cx="2452182" cy="460393"/>
        </a:xfrm>
        <a:prstGeom prst="roundRect">
          <a:avLst/>
        </a:prstGeom>
        <a:solidFill>
          <a:schemeClr val="accent2">
            <a:alpha val="90000"/>
            <a:hueOff val="0"/>
            <a:satOff val="0"/>
            <a:lumOff val="0"/>
            <a:alphaOff val="-1454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30 thir</a:t>
          </a:r>
          <a:r>
            <a:rPr lang="pt-BR" sz="2300" b="1" i="1" kern="1200" dirty="0">
              <a:solidFill>
                <a:schemeClr val="tx2"/>
              </a:solidFill>
            </a:rPr>
            <a:t>ty</a:t>
          </a:r>
          <a:endParaRPr lang="pt-BR" sz="2300" b="1" kern="1200" dirty="0">
            <a:solidFill>
              <a:schemeClr val="tx2"/>
            </a:solidFill>
          </a:endParaRPr>
        </a:p>
      </dsp:txBody>
      <dsp:txXfrm>
        <a:off x="2202192" y="1959445"/>
        <a:ext cx="2407232" cy="415443"/>
      </dsp:txXfrm>
    </dsp:sp>
    <dsp:sp modelId="{2EC4EE3C-8E3B-6F41-8AA6-66DCE989EA9A}">
      <dsp:nvSpPr>
        <dsp:cNvPr id="0" name=""/>
        <dsp:cNvSpPr/>
      </dsp:nvSpPr>
      <dsp:spPr>
        <a:xfrm>
          <a:off x="2179717" y="2420383"/>
          <a:ext cx="2452182" cy="460393"/>
        </a:xfrm>
        <a:prstGeom prst="roundRect">
          <a:avLst/>
        </a:prstGeom>
        <a:solidFill>
          <a:schemeClr val="accent2">
            <a:alpha val="90000"/>
            <a:hueOff val="0"/>
            <a:satOff val="0"/>
            <a:lumOff val="0"/>
            <a:alphaOff val="-1818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40 for</a:t>
          </a:r>
          <a:r>
            <a:rPr lang="pt-BR" sz="2300" b="1" i="1" kern="1200" dirty="0">
              <a:solidFill>
                <a:schemeClr val="tx2"/>
              </a:solidFill>
            </a:rPr>
            <a:t>ty</a:t>
          </a:r>
          <a:endParaRPr lang="pt-BR" sz="2300" b="1" kern="1200" dirty="0">
            <a:solidFill>
              <a:schemeClr val="tx2"/>
            </a:solidFill>
          </a:endParaRPr>
        </a:p>
      </dsp:txBody>
      <dsp:txXfrm>
        <a:off x="2202192" y="2442858"/>
        <a:ext cx="2407232" cy="415443"/>
      </dsp:txXfrm>
    </dsp:sp>
    <dsp:sp modelId="{2C1BD620-FEFC-D24D-BEF5-3E9557A447F7}">
      <dsp:nvSpPr>
        <dsp:cNvPr id="0" name=""/>
        <dsp:cNvSpPr/>
      </dsp:nvSpPr>
      <dsp:spPr>
        <a:xfrm>
          <a:off x="2179717" y="2903796"/>
          <a:ext cx="2452182" cy="460393"/>
        </a:xfrm>
        <a:prstGeom prst="roundRect">
          <a:avLst/>
        </a:prstGeom>
        <a:solidFill>
          <a:schemeClr val="accent2">
            <a:alpha val="90000"/>
            <a:hueOff val="0"/>
            <a:satOff val="0"/>
            <a:lumOff val="0"/>
            <a:alphaOff val="-2181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50 fif</a:t>
          </a:r>
          <a:r>
            <a:rPr lang="pt-BR" sz="2300" b="1" i="1" kern="1200" dirty="0">
              <a:solidFill>
                <a:schemeClr val="tx2"/>
              </a:solidFill>
            </a:rPr>
            <a:t>ty</a:t>
          </a:r>
          <a:endParaRPr lang="pt-BR" sz="2300" b="1" kern="1200" dirty="0">
            <a:solidFill>
              <a:schemeClr val="tx2"/>
            </a:solidFill>
          </a:endParaRPr>
        </a:p>
      </dsp:txBody>
      <dsp:txXfrm>
        <a:off x="2202192" y="2926271"/>
        <a:ext cx="2407232" cy="415443"/>
      </dsp:txXfrm>
    </dsp:sp>
    <dsp:sp modelId="{3ACDD1A9-D72F-D744-91DA-5C1F8960D19D}">
      <dsp:nvSpPr>
        <dsp:cNvPr id="0" name=""/>
        <dsp:cNvSpPr/>
      </dsp:nvSpPr>
      <dsp:spPr>
        <a:xfrm>
          <a:off x="2179717" y="3387209"/>
          <a:ext cx="2452182" cy="460393"/>
        </a:xfrm>
        <a:prstGeom prst="roundRect">
          <a:avLst/>
        </a:prstGeom>
        <a:solidFill>
          <a:schemeClr val="accent2">
            <a:alpha val="90000"/>
            <a:hueOff val="0"/>
            <a:satOff val="0"/>
            <a:lumOff val="0"/>
            <a:alphaOff val="-2545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60 six</a:t>
          </a:r>
          <a:r>
            <a:rPr lang="pt-BR" sz="2300" b="1" i="1" kern="1200" dirty="0">
              <a:solidFill>
                <a:schemeClr val="tx2"/>
              </a:solidFill>
            </a:rPr>
            <a:t>ty</a:t>
          </a:r>
          <a:endParaRPr lang="pt-BR" sz="2300" b="1" kern="1200" dirty="0">
            <a:solidFill>
              <a:schemeClr val="tx2"/>
            </a:solidFill>
          </a:endParaRPr>
        </a:p>
      </dsp:txBody>
      <dsp:txXfrm>
        <a:off x="2202192" y="3409684"/>
        <a:ext cx="2407232" cy="415443"/>
      </dsp:txXfrm>
    </dsp:sp>
    <dsp:sp modelId="{92E2C75B-FFB5-014A-ABD8-26355D4E3482}">
      <dsp:nvSpPr>
        <dsp:cNvPr id="0" name=""/>
        <dsp:cNvSpPr/>
      </dsp:nvSpPr>
      <dsp:spPr>
        <a:xfrm>
          <a:off x="2179717" y="3870622"/>
          <a:ext cx="2452182" cy="460393"/>
        </a:xfrm>
        <a:prstGeom prst="roundRect">
          <a:avLst/>
        </a:prstGeom>
        <a:solidFill>
          <a:schemeClr val="accent2">
            <a:alpha val="90000"/>
            <a:hueOff val="0"/>
            <a:satOff val="0"/>
            <a:lumOff val="0"/>
            <a:alphaOff val="-2909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70 seven</a:t>
          </a:r>
          <a:r>
            <a:rPr lang="pt-BR" sz="2300" b="1" i="1" kern="1200" dirty="0">
              <a:solidFill>
                <a:schemeClr val="tx2"/>
              </a:solidFill>
            </a:rPr>
            <a:t>ty</a:t>
          </a:r>
          <a:endParaRPr lang="pt-BR" sz="2300" b="1" kern="1200" dirty="0">
            <a:solidFill>
              <a:schemeClr val="tx2"/>
            </a:solidFill>
          </a:endParaRPr>
        </a:p>
      </dsp:txBody>
      <dsp:txXfrm>
        <a:off x="2202192" y="3893097"/>
        <a:ext cx="2407232" cy="415443"/>
      </dsp:txXfrm>
    </dsp:sp>
    <dsp:sp modelId="{FD14174B-B78D-B54D-B8D8-AF920DB0C184}">
      <dsp:nvSpPr>
        <dsp:cNvPr id="0" name=""/>
        <dsp:cNvSpPr/>
      </dsp:nvSpPr>
      <dsp:spPr>
        <a:xfrm>
          <a:off x="2179717" y="4354035"/>
          <a:ext cx="2452182" cy="460393"/>
        </a:xfrm>
        <a:prstGeom prst="roundRect">
          <a:avLst/>
        </a:prstGeom>
        <a:solidFill>
          <a:schemeClr val="accent2">
            <a:alpha val="90000"/>
            <a:hueOff val="0"/>
            <a:satOff val="0"/>
            <a:lumOff val="0"/>
            <a:alphaOff val="-3272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80 eigh</a:t>
          </a:r>
          <a:r>
            <a:rPr lang="pt-BR" sz="2300" b="1" i="1" kern="1200" dirty="0">
              <a:solidFill>
                <a:schemeClr val="tx2"/>
              </a:solidFill>
            </a:rPr>
            <a:t>ty</a:t>
          </a:r>
          <a:endParaRPr lang="pt-BR" sz="2300" b="1" kern="1200" dirty="0">
            <a:solidFill>
              <a:schemeClr val="tx2"/>
            </a:solidFill>
          </a:endParaRPr>
        </a:p>
      </dsp:txBody>
      <dsp:txXfrm>
        <a:off x="2202192" y="4376510"/>
        <a:ext cx="2407232" cy="415443"/>
      </dsp:txXfrm>
    </dsp:sp>
    <dsp:sp modelId="{C9D749AA-24BB-B34B-9A9E-99B2F0201020}">
      <dsp:nvSpPr>
        <dsp:cNvPr id="0" name=""/>
        <dsp:cNvSpPr/>
      </dsp:nvSpPr>
      <dsp:spPr>
        <a:xfrm>
          <a:off x="2179717" y="4837448"/>
          <a:ext cx="2452182" cy="460393"/>
        </a:xfrm>
        <a:prstGeom prst="roundRect">
          <a:avLst/>
        </a:prstGeom>
        <a:solidFill>
          <a:schemeClr val="accent2">
            <a:alpha val="90000"/>
            <a:hueOff val="0"/>
            <a:satOff val="0"/>
            <a:lumOff val="0"/>
            <a:alphaOff val="-3636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dirty="0">
              <a:solidFill>
                <a:schemeClr val="tx2"/>
              </a:solidFill>
            </a:rPr>
            <a:t>90 nine</a:t>
          </a:r>
          <a:r>
            <a:rPr lang="pt-BR" sz="2300" b="1" i="1" kern="1200" dirty="0">
              <a:solidFill>
                <a:schemeClr val="tx2"/>
              </a:solidFill>
            </a:rPr>
            <a:t>ty</a:t>
          </a:r>
          <a:endParaRPr lang="pt-BR" sz="2300" b="1" kern="1200" dirty="0">
            <a:solidFill>
              <a:schemeClr val="tx2"/>
            </a:solidFill>
          </a:endParaRPr>
        </a:p>
      </dsp:txBody>
      <dsp:txXfrm>
        <a:off x="2202192" y="4859923"/>
        <a:ext cx="2407232" cy="415443"/>
      </dsp:txXfrm>
    </dsp:sp>
    <dsp:sp modelId="{C1DC7D43-C757-9941-B42B-85B367159EDA}">
      <dsp:nvSpPr>
        <dsp:cNvPr id="0" name=""/>
        <dsp:cNvSpPr/>
      </dsp:nvSpPr>
      <dsp:spPr>
        <a:xfrm>
          <a:off x="2179717" y="5320861"/>
          <a:ext cx="2452182" cy="460393"/>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pt-BR" sz="2300" i="1" kern="1200">
              <a:solidFill>
                <a:schemeClr val="tx2"/>
              </a:solidFill>
            </a:rPr>
            <a:t>100 a/one hundred</a:t>
          </a:r>
          <a:endParaRPr lang="pt-BR" sz="2300" kern="1200">
            <a:solidFill>
              <a:schemeClr val="tx2"/>
            </a:solidFill>
          </a:endParaRPr>
        </a:p>
      </dsp:txBody>
      <dsp:txXfrm>
        <a:off x="2202192" y="5343336"/>
        <a:ext cx="2407232" cy="4154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0A02-29EE-4E4A-8D4B-E227638139BC}">
      <dsp:nvSpPr>
        <dsp:cNvPr id="0" name=""/>
        <dsp:cNvSpPr/>
      </dsp:nvSpPr>
      <dsp:spPr>
        <a:xfrm>
          <a:off x="1076471" y="3410"/>
          <a:ext cx="1211030" cy="553529"/>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1st first</a:t>
          </a:r>
          <a:endParaRPr lang="pt-BR" sz="1800" kern="1200" dirty="0">
            <a:solidFill>
              <a:schemeClr val="tx2"/>
            </a:solidFill>
          </a:endParaRPr>
        </a:p>
      </dsp:txBody>
      <dsp:txXfrm>
        <a:off x="1103492" y="30431"/>
        <a:ext cx="1156988" cy="499487"/>
      </dsp:txXfrm>
    </dsp:sp>
    <dsp:sp modelId="{029FCD34-B0E7-A14C-8F21-CFC1DF8ED19D}">
      <dsp:nvSpPr>
        <dsp:cNvPr id="0" name=""/>
        <dsp:cNvSpPr/>
      </dsp:nvSpPr>
      <dsp:spPr>
        <a:xfrm>
          <a:off x="1076471" y="584616"/>
          <a:ext cx="1211030" cy="553529"/>
        </a:xfrm>
        <a:prstGeom prst="roundRect">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2nd second</a:t>
          </a:r>
          <a:endParaRPr lang="pt-BR" sz="1800" kern="1200" dirty="0">
            <a:solidFill>
              <a:schemeClr val="tx2"/>
            </a:solidFill>
          </a:endParaRPr>
        </a:p>
      </dsp:txBody>
      <dsp:txXfrm>
        <a:off x="1103492" y="611637"/>
        <a:ext cx="1156988" cy="499487"/>
      </dsp:txXfrm>
    </dsp:sp>
    <dsp:sp modelId="{C4C67376-A5D3-0A4A-B8C8-9455FBB0C89A}">
      <dsp:nvSpPr>
        <dsp:cNvPr id="0" name=""/>
        <dsp:cNvSpPr/>
      </dsp:nvSpPr>
      <dsp:spPr>
        <a:xfrm>
          <a:off x="1076471" y="1165821"/>
          <a:ext cx="1211030" cy="553529"/>
        </a:xfrm>
        <a:prstGeom prst="roundRect">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3rd third</a:t>
          </a:r>
          <a:endParaRPr lang="pt-BR" sz="1800" kern="1200" dirty="0">
            <a:solidFill>
              <a:schemeClr val="tx2"/>
            </a:solidFill>
          </a:endParaRPr>
        </a:p>
      </dsp:txBody>
      <dsp:txXfrm>
        <a:off x="1103492" y="1192842"/>
        <a:ext cx="1156988" cy="499487"/>
      </dsp:txXfrm>
    </dsp:sp>
    <dsp:sp modelId="{4D500F13-9703-0549-96C8-840E96F12715}">
      <dsp:nvSpPr>
        <dsp:cNvPr id="0" name=""/>
        <dsp:cNvSpPr/>
      </dsp:nvSpPr>
      <dsp:spPr>
        <a:xfrm>
          <a:off x="1076471" y="1747027"/>
          <a:ext cx="1211030" cy="553529"/>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dirty="0">
              <a:solidFill>
                <a:schemeClr val="tx2"/>
              </a:solidFill>
            </a:rPr>
            <a:t>4th fourth</a:t>
          </a:r>
          <a:endParaRPr lang="pt-BR" sz="1800" kern="1200" dirty="0">
            <a:solidFill>
              <a:schemeClr val="tx2"/>
            </a:solidFill>
          </a:endParaRPr>
        </a:p>
      </dsp:txBody>
      <dsp:txXfrm>
        <a:off x="1103492" y="1774048"/>
        <a:ext cx="1156988" cy="499487"/>
      </dsp:txXfrm>
    </dsp:sp>
    <dsp:sp modelId="{F5019CA8-E40F-F14A-B805-16D13F02BD35}">
      <dsp:nvSpPr>
        <dsp:cNvPr id="0" name=""/>
        <dsp:cNvSpPr/>
      </dsp:nvSpPr>
      <dsp:spPr>
        <a:xfrm>
          <a:off x="1076471" y="2328232"/>
          <a:ext cx="1211030" cy="553529"/>
        </a:xfrm>
        <a:prstGeom prst="roundRect">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5th fifth</a:t>
          </a:r>
          <a:endParaRPr lang="pt-BR" sz="1800" kern="1200">
            <a:solidFill>
              <a:schemeClr val="tx2"/>
            </a:solidFill>
          </a:endParaRPr>
        </a:p>
      </dsp:txBody>
      <dsp:txXfrm>
        <a:off x="1103492" y="2355253"/>
        <a:ext cx="1156988" cy="499487"/>
      </dsp:txXfrm>
    </dsp:sp>
    <dsp:sp modelId="{A4B477CB-0146-5843-BF6F-37A34A43BA85}">
      <dsp:nvSpPr>
        <dsp:cNvPr id="0" name=""/>
        <dsp:cNvSpPr/>
      </dsp:nvSpPr>
      <dsp:spPr>
        <a:xfrm>
          <a:off x="1076471" y="2909438"/>
          <a:ext cx="1211030" cy="553529"/>
        </a:xfrm>
        <a:prstGeom prst="roundRect">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6th sixth</a:t>
          </a:r>
          <a:endParaRPr lang="pt-BR" sz="1800" kern="1200">
            <a:solidFill>
              <a:schemeClr val="tx2"/>
            </a:solidFill>
          </a:endParaRPr>
        </a:p>
      </dsp:txBody>
      <dsp:txXfrm>
        <a:off x="1103492" y="2936459"/>
        <a:ext cx="1156988" cy="499487"/>
      </dsp:txXfrm>
    </dsp:sp>
    <dsp:sp modelId="{BEE940BC-697F-7C4E-9C79-22CC2C2FBABA}">
      <dsp:nvSpPr>
        <dsp:cNvPr id="0" name=""/>
        <dsp:cNvSpPr/>
      </dsp:nvSpPr>
      <dsp:spPr>
        <a:xfrm>
          <a:off x="1076471" y="3490643"/>
          <a:ext cx="1211030" cy="553529"/>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7th seventh</a:t>
          </a:r>
          <a:endParaRPr lang="pt-BR" sz="1800" kern="1200">
            <a:solidFill>
              <a:schemeClr val="tx2"/>
            </a:solidFill>
          </a:endParaRPr>
        </a:p>
      </dsp:txBody>
      <dsp:txXfrm>
        <a:off x="1103492" y="3517664"/>
        <a:ext cx="1156988" cy="499487"/>
      </dsp:txXfrm>
    </dsp:sp>
    <dsp:sp modelId="{13591A75-789D-2446-9D57-F584CF465F65}">
      <dsp:nvSpPr>
        <dsp:cNvPr id="0" name=""/>
        <dsp:cNvSpPr/>
      </dsp:nvSpPr>
      <dsp:spPr>
        <a:xfrm>
          <a:off x="1076471" y="4071849"/>
          <a:ext cx="1211030" cy="553529"/>
        </a:xfrm>
        <a:prstGeom prst="roundRect">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8th eighth</a:t>
          </a:r>
          <a:endParaRPr lang="pt-BR" sz="1800" kern="1200">
            <a:solidFill>
              <a:schemeClr val="tx2"/>
            </a:solidFill>
          </a:endParaRPr>
        </a:p>
      </dsp:txBody>
      <dsp:txXfrm>
        <a:off x="1103492" y="4098870"/>
        <a:ext cx="1156988" cy="499487"/>
      </dsp:txXfrm>
    </dsp:sp>
    <dsp:sp modelId="{ADC8DCFD-E9E5-BB43-8226-6C4EAF92948A}">
      <dsp:nvSpPr>
        <dsp:cNvPr id="0" name=""/>
        <dsp:cNvSpPr/>
      </dsp:nvSpPr>
      <dsp:spPr>
        <a:xfrm>
          <a:off x="1076471" y="4653054"/>
          <a:ext cx="1211030" cy="553529"/>
        </a:xfrm>
        <a:prstGeom prst="roundRect">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9th ninth</a:t>
          </a:r>
          <a:endParaRPr lang="pt-BR" sz="1800" kern="1200">
            <a:solidFill>
              <a:schemeClr val="tx2"/>
            </a:solidFill>
          </a:endParaRPr>
        </a:p>
      </dsp:txBody>
      <dsp:txXfrm>
        <a:off x="1103492" y="4680075"/>
        <a:ext cx="1156988" cy="499487"/>
      </dsp:txXfrm>
    </dsp:sp>
    <dsp:sp modelId="{6898AE60-1CB9-0D4D-8BB2-7188648BDCBD}">
      <dsp:nvSpPr>
        <dsp:cNvPr id="0" name=""/>
        <dsp:cNvSpPr/>
      </dsp:nvSpPr>
      <dsp:spPr>
        <a:xfrm>
          <a:off x="1076471" y="5234260"/>
          <a:ext cx="1211030" cy="55352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10th tenth</a:t>
          </a:r>
          <a:endParaRPr lang="pt-BR" sz="1800" kern="1200">
            <a:solidFill>
              <a:schemeClr val="tx2"/>
            </a:solidFill>
          </a:endParaRPr>
        </a:p>
      </dsp:txBody>
      <dsp:txXfrm>
        <a:off x="1103492" y="5261281"/>
        <a:ext cx="1156988" cy="499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543613" y="3407"/>
          <a:ext cx="1736564" cy="55289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11th eleventh</a:t>
          </a:r>
          <a:endParaRPr lang="pt-BR" sz="1800" kern="1200" dirty="0">
            <a:solidFill>
              <a:schemeClr val="tx2"/>
            </a:solidFill>
          </a:endParaRPr>
        </a:p>
      </dsp:txBody>
      <dsp:txXfrm>
        <a:off x="1570603" y="30397"/>
        <a:ext cx="1682584" cy="498915"/>
      </dsp:txXfrm>
    </dsp:sp>
    <dsp:sp modelId="{60FC1EEF-E86D-9A46-B2F2-BCB9DC5CDEF0}">
      <dsp:nvSpPr>
        <dsp:cNvPr id="0" name=""/>
        <dsp:cNvSpPr/>
      </dsp:nvSpPr>
      <dsp:spPr>
        <a:xfrm>
          <a:off x="1543613" y="583947"/>
          <a:ext cx="1736564" cy="552895"/>
        </a:xfrm>
        <a:prstGeom prst="roundRect">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12th twelfth</a:t>
          </a:r>
          <a:endParaRPr lang="pt-BR" sz="1800" kern="1200">
            <a:solidFill>
              <a:schemeClr val="tx2"/>
            </a:solidFill>
          </a:endParaRPr>
        </a:p>
      </dsp:txBody>
      <dsp:txXfrm>
        <a:off x="1570603" y="610937"/>
        <a:ext cx="1682584" cy="498915"/>
      </dsp:txXfrm>
    </dsp:sp>
    <dsp:sp modelId="{6B4BCAB2-5B7C-3B4E-A85C-92B49A6DFDB9}">
      <dsp:nvSpPr>
        <dsp:cNvPr id="0" name=""/>
        <dsp:cNvSpPr/>
      </dsp:nvSpPr>
      <dsp:spPr>
        <a:xfrm>
          <a:off x="1543613" y="1164487"/>
          <a:ext cx="1736564" cy="552895"/>
        </a:xfrm>
        <a:prstGeom prst="roundRect">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13th thirteenth</a:t>
          </a:r>
          <a:endParaRPr lang="pt-BR" sz="1800" kern="1200">
            <a:solidFill>
              <a:schemeClr val="tx2"/>
            </a:solidFill>
          </a:endParaRPr>
        </a:p>
      </dsp:txBody>
      <dsp:txXfrm>
        <a:off x="1570603" y="1191477"/>
        <a:ext cx="1682584" cy="498915"/>
      </dsp:txXfrm>
    </dsp:sp>
    <dsp:sp modelId="{3E7A4977-36D9-5448-82A9-2E99FCAC999E}">
      <dsp:nvSpPr>
        <dsp:cNvPr id="0" name=""/>
        <dsp:cNvSpPr/>
      </dsp:nvSpPr>
      <dsp:spPr>
        <a:xfrm>
          <a:off x="1543613" y="1745028"/>
          <a:ext cx="1736564" cy="552895"/>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14th fourteenth</a:t>
          </a:r>
          <a:endParaRPr lang="pt-BR" sz="1800" kern="1200">
            <a:solidFill>
              <a:schemeClr val="tx2"/>
            </a:solidFill>
          </a:endParaRPr>
        </a:p>
      </dsp:txBody>
      <dsp:txXfrm>
        <a:off x="1570603" y="1772018"/>
        <a:ext cx="1682584" cy="498915"/>
      </dsp:txXfrm>
    </dsp:sp>
    <dsp:sp modelId="{F34D3ECE-32C2-7A4D-BDAC-D5D12FBDBB0D}">
      <dsp:nvSpPr>
        <dsp:cNvPr id="0" name=""/>
        <dsp:cNvSpPr/>
      </dsp:nvSpPr>
      <dsp:spPr>
        <a:xfrm>
          <a:off x="1543613" y="2325568"/>
          <a:ext cx="1736564" cy="552895"/>
        </a:xfrm>
        <a:prstGeom prst="roundRect">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15th fifteenth</a:t>
          </a:r>
          <a:endParaRPr lang="pt-BR" sz="1800" kern="1200">
            <a:solidFill>
              <a:schemeClr val="tx2"/>
            </a:solidFill>
          </a:endParaRPr>
        </a:p>
      </dsp:txBody>
      <dsp:txXfrm>
        <a:off x="1570603" y="2352558"/>
        <a:ext cx="1682584" cy="498915"/>
      </dsp:txXfrm>
    </dsp:sp>
    <dsp:sp modelId="{7214A9B2-A4DF-2848-9F65-CFAF67E10CA0}">
      <dsp:nvSpPr>
        <dsp:cNvPr id="0" name=""/>
        <dsp:cNvSpPr/>
      </dsp:nvSpPr>
      <dsp:spPr>
        <a:xfrm>
          <a:off x="1543613" y="2906109"/>
          <a:ext cx="1736564" cy="552895"/>
        </a:xfrm>
        <a:prstGeom prst="roundRect">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16th sixteenth</a:t>
          </a:r>
          <a:endParaRPr lang="pt-BR" sz="1800" kern="1200">
            <a:solidFill>
              <a:schemeClr val="tx2"/>
            </a:solidFill>
          </a:endParaRPr>
        </a:p>
      </dsp:txBody>
      <dsp:txXfrm>
        <a:off x="1570603" y="2933099"/>
        <a:ext cx="1682584" cy="498915"/>
      </dsp:txXfrm>
    </dsp:sp>
    <dsp:sp modelId="{0F3390EF-473D-AB44-8E9B-D3E1A22A09C7}">
      <dsp:nvSpPr>
        <dsp:cNvPr id="0" name=""/>
        <dsp:cNvSpPr/>
      </dsp:nvSpPr>
      <dsp:spPr>
        <a:xfrm>
          <a:off x="1543613" y="3486649"/>
          <a:ext cx="1736564" cy="552895"/>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17th seventeenth</a:t>
          </a:r>
          <a:endParaRPr lang="pt-BR" sz="1800" kern="1200">
            <a:solidFill>
              <a:schemeClr val="tx2"/>
            </a:solidFill>
          </a:endParaRPr>
        </a:p>
      </dsp:txBody>
      <dsp:txXfrm>
        <a:off x="1570603" y="3513639"/>
        <a:ext cx="1682584" cy="498915"/>
      </dsp:txXfrm>
    </dsp:sp>
    <dsp:sp modelId="{450B7FD6-8701-EA48-BD14-436DD2A16AF4}">
      <dsp:nvSpPr>
        <dsp:cNvPr id="0" name=""/>
        <dsp:cNvSpPr/>
      </dsp:nvSpPr>
      <dsp:spPr>
        <a:xfrm>
          <a:off x="1543613" y="4067190"/>
          <a:ext cx="1736564" cy="552895"/>
        </a:xfrm>
        <a:prstGeom prst="roundRect">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18th eighteenth</a:t>
          </a:r>
          <a:endParaRPr lang="pt-BR" sz="1800" kern="1200">
            <a:solidFill>
              <a:schemeClr val="tx2"/>
            </a:solidFill>
          </a:endParaRPr>
        </a:p>
      </dsp:txBody>
      <dsp:txXfrm>
        <a:off x="1570603" y="4094180"/>
        <a:ext cx="1682584" cy="498915"/>
      </dsp:txXfrm>
    </dsp:sp>
    <dsp:sp modelId="{727E9FEF-9DC4-674F-A22A-337460446896}">
      <dsp:nvSpPr>
        <dsp:cNvPr id="0" name=""/>
        <dsp:cNvSpPr/>
      </dsp:nvSpPr>
      <dsp:spPr>
        <a:xfrm>
          <a:off x="1543613" y="4647730"/>
          <a:ext cx="1736564" cy="552895"/>
        </a:xfrm>
        <a:prstGeom prst="roundRect">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19th nineteenth</a:t>
          </a:r>
          <a:endParaRPr lang="pt-BR" sz="1800" kern="1200">
            <a:solidFill>
              <a:schemeClr val="tx2"/>
            </a:solidFill>
          </a:endParaRPr>
        </a:p>
      </dsp:txBody>
      <dsp:txXfrm>
        <a:off x="1570603" y="4674720"/>
        <a:ext cx="1682584" cy="498915"/>
      </dsp:txXfrm>
    </dsp:sp>
    <dsp:sp modelId="{80E0DF09-4C23-9E49-98B1-9755E04B3377}">
      <dsp:nvSpPr>
        <dsp:cNvPr id="0" name=""/>
        <dsp:cNvSpPr/>
      </dsp:nvSpPr>
      <dsp:spPr>
        <a:xfrm>
          <a:off x="1543613" y="5228271"/>
          <a:ext cx="1736564" cy="55289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i="1" kern="1200">
              <a:solidFill>
                <a:schemeClr val="tx2"/>
              </a:solidFill>
            </a:rPr>
            <a:t>20th twentieth</a:t>
          </a:r>
          <a:endParaRPr lang="pt-BR" sz="1800" kern="1200">
            <a:solidFill>
              <a:schemeClr val="tx2"/>
            </a:solidFill>
          </a:endParaRPr>
        </a:p>
      </dsp:txBody>
      <dsp:txXfrm>
        <a:off x="1570603" y="5255261"/>
        <a:ext cx="1682584" cy="4989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91048-EC7C-B646-B5A4-E0D78A64402C}">
      <dsp:nvSpPr>
        <dsp:cNvPr id="0" name=""/>
        <dsp:cNvSpPr/>
      </dsp:nvSpPr>
      <dsp:spPr>
        <a:xfrm>
          <a:off x="2179717" y="3318"/>
          <a:ext cx="2452182" cy="460393"/>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21st twenty-first</a:t>
          </a:r>
          <a:endParaRPr lang="pt-BR" sz="2000" kern="1200" dirty="0">
            <a:solidFill>
              <a:schemeClr val="tx2"/>
            </a:solidFill>
          </a:endParaRPr>
        </a:p>
      </dsp:txBody>
      <dsp:txXfrm>
        <a:off x="2202192" y="25793"/>
        <a:ext cx="2407232" cy="415443"/>
      </dsp:txXfrm>
    </dsp:sp>
    <dsp:sp modelId="{6DC52E05-6038-2145-A702-16886B32CE7D}">
      <dsp:nvSpPr>
        <dsp:cNvPr id="0" name=""/>
        <dsp:cNvSpPr/>
      </dsp:nvSpPr>
      <dsp:spPr>
        <a:xfrm>
          <a:off x="2179717" y="486731"/>
          <a:ext cx="2452182" cy="460393"/>
        </a:xfrm>
        <a:prstGeom prst="roundRect">
          <a:avLst/>
        </a:prstGeom>
        <a:solidFill>
          <a:schemeClr val="accent1">
            <a:alpha val="90000"/>
            <a:hueOff val="0"/>
            <a:satOff val="0"/>
            <a:lumOff val="0"/>
            <a:alphaOff val="-3636"/>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22nd twenty-second</a:t>
          </a:r>
          <a:endParaRPr lang="pt-BR" sz="2000" kern="1200">
            <a:solidFill>
              <a:schemeClr val="tx2"/>
            </a:solidFill>
          </a:endParaRPr>
        </a:p>
      </dsp:txBody>
      <dsp:txXfrm>
        <a:off x="2202192" y="509206"/>
        <a:ext cx="2407232" cy="415443"/>
      </dsp:txXfrm>
    </dsp:sp>
    <dsp:sp modelId="{599ECA4A-0CD9-3341-915D-91316EDD2FAC}">
      <dsp:nvSpPr>
        <dsp:cNvPr id="0" name=""/>
        <dsp:cNvSpPr/>
      </dsp:nvSpPr>
      <dsp:spPr>
        <a:xfrm>
          <a:off x="2179717" y="970144"/>
          <a:ext cx="2452182" cy="460393"/>
        </a:xfrm>
        <a:prstGeom prst="roundRect">
          <a:avLst/>
        </a:prstGeom>
        <a:solidFill>
          <a:schemeClr val="accent1">
            <a:alpha val="90000"/>
            <a:hueOff val="0"/>
            <a:satOff val="0"/>
            <a:lumOff val="0"/>
            <a:alphaOff val="-727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23rd twenty-third</a:t>
          </a:r>
          <a:endParaRPr lang="pt-BR" sz="2000" kern="1200">
            <a:solidFill>
              <a:schemeClr val="tx2"/>
            </a:solidFill>
          </a:endParaRPr>
        </a:p>
      </dsp:txBody>
      <dsp:txXfrm>
        <a:off x="2202192" y="992619"/>
        <a:ext cx="2407232" cy="415443"/>
      </dsp:txXfrm>
    </dsp:sp>
    <dsp:sp modelId="{3A6DB896-097D-A748-AAFF-F2113F47726B}">
      <dsp:nvSpPr>
        <dsp:cNvPr id="0" name=""/>
        <dsp:cNvSpPr/>
      </dsp:nvSpPr>
      <dsp:spPr>
        <a:xfrm>
          <a:off x="2179717" y="1453557"/>
          <a:ext cx="2452182" cy="460393"/>
        </a:xfrm>
        <a:prstGeom prst="roundRect">
          <a:avLst/>
        </a:prstGeom>
        <a:solidFill>
          <a:schemeClr val="accent1">
            <a:alpha val="90000"/>
            <a:hueOff val="0"/>
            <a:satOff val="0"/>
            <a:lumOff val="0"/>
            <a:alphaOff val="-10909"/>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29th twenty-ninth</a:t>
          </a:r>
          <a:endParaRPr lang="pt-BR" sz="2000" kern="1200">
            <a:solidFill>
              <a:schemeClr val="tx2"/>
            </a:solidFill>
          </a:endParaRPr>
        </a:p>
      </dsp:txBody>
      <dsp:txXfrm>
        <a:off x="2202192" y="1476032"/>
        <a:ext cx="2407232" cy="415443"/>
      </dsp:txXfrm>
    </dsp:sp>
    <dsp:sp modelId="{02FB368F-899D-234C-847D-3E257AE64527}">
      <dsp:nvSpPr>
        <dsp:cNvPr id="0" name=""/>
        <dsp:cNvSpPr/>
      </dsp:nvSpPr>
      <dsp:spPr>
        <a:xfrm>
          <a:off x="2179717" y="1936970"/>
          <a:ext cx="2452182" cy="460393"/>
        </a:xfrm>
        <a:prstGeom prst="roundRect">
          <a:avLst/>
        </a:prstGeom>
        <a:solidFill>
          <a:schemeClr val="accent1">
            <a:alpha val="90000"/>
            <a:hueOff val="0"/>
            <a:satOff val="0"/>
            <a:lumOff val="0"/>
            <a:alphaOff val="-1454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30th thirtieth</a:t>
          </a:r>
          <a:endParaRPr lang="pt-BR" sz="2000" kern="1200">
            <a:solidFill>
              <a:schemeClr val="tx2"/>
            </a:solidFill>
          </a:endParaRPr>
        </a:p>
      </dsp:txBody>
      <dsp:txXfrm>
        <a:off x="2202192" y="1959445"/>
        <a:ext cx="2407232" cy="415443"/>
      </dsp:txXfrm>
    </dsp:sp>
    <dsp:sp modelId="{D0FA55E8-3CC5-7E46-B82B-0A7C349B1EE6}">
      <dsp:nvSpPr>
        <dsp:cNvPr id="0" name=""/>
        <dsp:cNvSpPr/>
      </dsp:nvSpPr>
      <dsp:spPr>
        <a:xfrm>
          <a:off x="2179717" y="2420383"/>
          <a:ext cx="2452182" cy="460393"/>
        </a:xfrm>
        <a:prstGeom prst="roundRect">
          <a:avLst/>
        </a:prstGeom>
        <a:solidFill>
          <a:schemeClr val="accent1">
            <a:alpha val="90000"/>
            <a:hueOff val="0"/>
            <a:satOff val="0"/>
            <a:lumOff val="0"/>
            <a:alphaOff val="-18182"/>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40th fortieth</a:t>
          </a:r>
          <a:endParaRPr lang="pt-BR" sz="2000" kern="1200">
            <a:solidFill>
              <a:schemeClr val="tx2"/>
            </a:solidFill>
          </a:endParaRPr>
        </a:p>
      </dsp:txBody>
      <dsp:txXfrm>
        <a:off x="2202192" y="2442858"/>
        <a:ext cx="2407232" cy="415443"/>
      </dsp:txXfrm>
    </dsp:sp>
    <dsp:sp modelId="{FF859708-0BC8-1543-9909-D4A082DCF516}">
      <dsp:nvSpPr>
        <dsp:cNvPr id="0" name=""/>
        <dsp:cNvSpPr/>
      </dsp:nvSpPr>
      <dsp:spPr>
        <a:xfrm>
          <a:off x="2179717" y="2903796"/>
          <a:ext cx="2452182" cy="460393"/>
        </a:xfrm>
        <a:prstGeom prst="roundRect">
          <a:avLst/>
        </a:prstGeom>
        <a:solidFill>
          <a:schemeClr val="accent1">
            <a:alpha val="90000"/>
            <a:hueOff val="0"/>
            <a:satOff val="0"/>
            <a:lumOff val="0"/>
            <a:alphaOff val="-21818"/>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50th fiftieth</a:t>
          </a:r>
          <a:endParaRPr lang="pt-BR" sz="2000" kern="1200">
            <a:solidFill>
              <a:schemeClr val="tx2"/>
            </a:solidFill>
          </a:endParaRPr>
        </a:p>
      </dsp:txBody>
      <dsp:txXfrm>
        <a:off x="2202192" y="2926271"/>
        <a:ext cx="2407232" cy="415443"/>
      </dsp:txXfrm>
    </dsp:sp>
    <dsp:sp modelId="{C96140DD-D594-6B45-A6EA-9DFB745DD860}">
      <dsp:nvSpPr>
        <dsp:cNvPr id="0" name=""/>
        <dsp:cNvSpPr/>
      </dsp:nvSpPr>
      <dsp:spPr>
        <a:xfrm>
          <a:off x="2179717" y="3387209"/>
          <a:ext cx="2452182" cy="460393"/>
        </a:xfrm>
        <a:prstGeom prst="roundRect">
          <a:avLst/>
        </a:prstGeom>
        <a:solidFill>
          <a:schemeClr val="accent1">
            <a:alpha val="90000"/>
            <a:hueOff val="0"/>
            <a:satOff val="0"/>
            <a:lumOff val="0"/>
            <a:alphaOff val="-25455"/>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60th sixtieth</a:t>
          </a:r>
          <a:endParaRPr lang="pt-BR" sz="2000" kern="1200">
            <a:solidFill>
              <a:schemeClr val="tx2"/>
            </a:solidFill>
          </a:endParaRPr>
        </a:p>
      </dsp:txBody>
      <dsp:txXfrm>
        <a:off x="2202192" y="3409684"/>
        <a:ext cx="2407232" cy="415443"/>
      </dsp:txXfrm>
    </dsp:sp>
    <dsp:sp modelId="{72D717CD-FE1B-2743-9837-81D30D26A109}">
      <dsp:nvSpPr>
        <dsp:cNvPr id="0" name=""/>
        <dsp:cNvSpPr/>
      </dsp:nvSpPr>
      <dsp:spPr>
        <a:xfrm>
          <a:off x="2179717" y="3870622"/>
          <a:ext cx="2452182" cy="460393"/>
        </a:xfrm>
        <a:prstGeom prst="roundRect">
          <a:avLst/>
        </a:prstGeom>
        <a:solidFill>
          <a:schemeClr val="accent1">
            <a:alpha val="90000"/>
            <a:hueOff val="0"/>
            <a:satOff val="0"/>
            <a:lumOff val="0"/>
            <a:alphaOff val="-29091"/>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70th seventieth</a:t>
          </a:r>
          <a:endParaRPr lang="pt-BR" sz="2000" kern="1200">
            <a:solidFill>
              <a:schemeClr val="tx2"/>
            </a:solidFill>
          </a:endParaRPr>
        </a:p>
      </dsp:txBody>
      <dsp:txXfrm>
        <a:off x="2202192" y="3893097"/>
        <a:ext cx="2407232" cy="415443"/>
      </dsp:txXfrm>
    </dsp:sp>
    <dsp:sp modelId="{D1CDAEBA-7B8B-764B-82E0-13756AF2B580}">
      <dsp:nvSpPr>
        <dsp:cNvPr id="0" name=""/>
        <dsp:cNvSpPr/>
      </dsp:nvSpPr>
      <dsp:spPr>
        <a:xfrm>
          <a:off x="2179717" y="4354035"/>
          <a:ext cx="2452182" cy="460393"/>
        </a:xfrm>
        <a:prstGeom prst="roundRect">
          <a:avLst/>
        </a:prstGeom>
        <a:solidFill>
          <a:schemeClr val="accent1">
            <a:alpha val="90000"/>
            <a:hueOff val="0"/>
            <a:satOff val="0"/>
            <a:lumOff val="0"/>
            <a:alphaOff val="-3272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80th eightieth</a:t>
          </a:r>
          <a:endParaRPr lang="pt-BR" sz="2000" kern="1200">
            <a:solidFill>
              <a:schemeClr val="tx2"/>
            </a:solidFill>
          </a:endParaRPr>
        </a:p>
      </dsp:txBody>
      <dsp:txXfrm>
        <a:off x="2202192" y="4376510"/>
        <a:ext cx="2407232" cy="415443"/>
      </dsp:txXfrm>
    </dsp:sp>
    <dsp:sp modelId="{8EAE95E9-5830-9745-9FEF-40A55C12B277}">
      <dsp:nvSpPr>
        <dsp:cNvPr id="0" name=""/>
        <dsp:cNvSpPr/>
      </dsp:nvSpPr>
      <dsp:spPr>
        <a:xfrm>
          <a:off x="2179717" y="4837448"/>
          <a:ext cx="2452182" cy="460393"/>
        </a:xfrm>
        <a:prstGeom prst="roundRect">
          <a:avLst/>
        </a:prstGeom>
        <a:solidFill>
          <a:schemeClr val="accent1">
            <a:alpha val="90000"/>
            <a:hueOff val="0"/>
            <a:satOff val="0"/>
            <a:lumOff val="0"/>
            <a:alphaOff val="-36364"/>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90th ninetieth</a:t>
          </a:r>
          <a:endParaRPr lang="pt-BR" sz="2000" kern="1200">
            <a:solidFill>
              <a:schemeClr val="tx2"/>
            </a:solidFill>
          </a:endParaRPr>
        </a:p>
      </dsp:txBody>
      <dsp:txXfrm>
        <a:off x="2202192" y="4859923"/>
        <a:ext cx="2407232" cy="415443"/>
      </dsp:txXfrm>
    </dsp:sp>
    <dsp:sp modelId="{7A549621-C83B-174B-AB22-2CAD1543F28E}">
      <dsp:nvSpPr>
        <dsp:cNvPr id="0" name=""/>
        <dsp:cNvSpPr/>
      </dsp:nvSpPr>
      <dsp:spPr>
        <a:xfrm>
          <a:off x="2179717" y="5320861"/>
          <a:ext cx="2452182" cy="460393"/>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1" kern="1200">
              <a:solidFill>
                <a:schemeClr val="tx2"/>
              </a:solidFill>
            </a:rPr>
            <a:t>100th a/one hundredth</a:t>
          </a:r>
          <a:endParaRPr lang="pt-BR" sz="2000" kern="1200">
            <a:solidFill>
              <a:schemeClr val="tx2"/>
            </a:solidFill>
          </a:endParaRPr>
        </a:p>
      </dsp:txBody>
      <dsp:txXfrm>
        <a:off x="2202192" y="5343336"/>
        <a:ext cx="2407232" cy="4154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098EC-F2CA-D34D-AAA4-9B40D367C50E}">
      <dsp:nvSpPr>
        <dsp:cNvPr id="0" name=""/>
        <dsp:cNvSpPr/>
      </dsp:nvSpPr>
      <dsp:spPr>
        <a:xfrm>
          <a:off x="1292001" y="229"/>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i="0" kern="1200" dirty="0"/>
            <a:t>I am not</a:t>
          </a:r>
        </a:p>
      </dsp:txBody>
      <dsp:txXfrm>
        <a:off x="1325816" y="34044"/>
        <a:ext cx="1385872" cy="625078"/>
      </dsp:txXfrm>
    </dsp:sp>
    <dsp:sp modelId="{00EE2162-1011-B646-8A97-8C3C607B241A}">
      <dsp:nvSpPr>
        <dsp:cNvPr id="0" name=""/>
        <dsp:cNvSpPr/>
      </dsp:nvSpPr>
      <dsp:spPr>
        <a:xfrm>
          <a:off x="1292001" y="727573"/>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You are not</a:t>
          </a:r>
        </a:p>
      </dsp:txBody>
      <dsp:txXfrm>
        <a:off x="1325816" y="761388"/>
        <a:ext cx="1385872" cy="625078"/>
      </dsp:txXfrm>
    </dsp:sp>
    <dsp:sp modelId="{74AA09D6-E4BF-DA4A-830F-857DFF94FBD9}">
      <dsp:nvSpPr>
        <dsp:cNvPr id="0" name=""/>
        <dsp:cNvSpPr/>
      </dsp:nvSpPr>
      <dsp:spPr>
        <a:xfrm>
          <a:off x="1292001" y="1454917"/>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He is not</a:t>
          </a:r>
        </a:p>
      </dsp:txBody>
      <dsp:txXfrm>
        <a:off x="1325816" y="1488732"/>
        <a:ext cx="1385872" cy="625078"/>
      </dsp:txXfrm>
    </dsp:sp>
    <dsp:sp modelId="{5DCC56A6-CA63-6741-8F27-1E8845E6086F}">
      <dsp:nvSpPr>
        <dsp:cNvPr id="0" name=""/>
        <dsp:cNvSpPr/>
      </dsp:nvSpPr>
      <dsp:spPr>
        <a:xfrm>
          <a:off x="1292001" y="2182260"/>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She is not</a:t>
          </a:r>
        </a:p>
      </dsp:txBody>
      <dsp:txXfrm>
        <a:off x="1325816" y="2216075"/>
        <a:ext cx="1385872" cy="625078"/>
      </dsp:txXfrm>
    </dsp:sp>
    <dsp:sp modelId="{D1EB6290-AA87-394E-956F-86965BF3C27D}">
      <dsp:nvSpPr>
        <dsp:cNvPr id="0" name=""/>
        <dsp:cNvSpPr/>
      </dsp:nvSpPr>
      <dsp:spPr>
        <a:xfrm>
          <a:off x="1292001" y="2909604"/>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It is not</a:t>
          </a:r>
        </a:p>
      </dsp:txBody>
      <dsp:txXfrm>
        <a:off x="1325816" y="2943419"/>
        <a:ext cx="1385872" cy="625078"/>
      </dsp:txXfrm>
    </dsp:sp>
    <dsp:sp modelId="{BA4FA06C-B0EA-6D40-94D0-C143F6F37FAC}">
      <dsp:nvSpPr>
        <dsp:cNvPr id="0" name=""/>
        <dsp:cNvSpPr/>
      </dsp:nvSpPr>
      <dsp:spPr>
        <a:xfrm>
          <a:off x="1292001" y="3636948"/>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We are not</a:t>
          </a:r>
        </a:p>
      </dsp:txBody>
      <dsp:txXfrm>
        <a:off x="1325816" y="3670763"/>
        <a:ext cx="1385872" cy="625078"/>
      </dsp:txXfrm>
    </dsp:sp>
    <dsp:sp modelId="{9FB0A3D0-7658-8F4A-AE7F-45D33BFAA622}">
      <dsp:nvSpPr>
        <dsp:cNvPr id="0" name=""/>
        <dsp:cNvSpPr/>
      </dsp:nvSpPr>
      <dsp:spPr>
        <a:xfrm>
          <a:off x="1292001" y="4364292"/>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You are not</a:t>
          </a:r>
        </a:p>
      </dsp:txBody>
      <dsp:txXfrm>
        <a:off x="1325816" y="4398107"/>
        <a:ext cx="1385872" cy="625078"/>
      </dsp:txXfrm>
    </dsp:sp>
    <dsp:sp modelId="{FDB3F242-AE5E-8845-8FC5-C7E58DD0826E}">
      <dsp:nvSpPr>
        <dsp:cNvPr id="0" name=""/>
        <dsp:cNvSpPr/>
      </dsp:nvSpPr>
      <dsp:spPr>
        <a:xfrm>
          <a:off x="1292001" y="5091636"/>
          <a:ext cx="1453502" cy="69270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They are not</a:t>
          </a:r>
        </a:p>
      </dsp:txBody>
      <dsp:txXfrm>
        <a:off x="1325816" y="5125451"/>
        <a:ext cx="1385872" cy="6250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1160EA64-D806-43AC-9DF2-F8C432F32B4C}" type="datetimeFigureOut">
              <a:rPr lang="en-US" dirty="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5/22/23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583436" y="3143250"/>
            <a:ext cx="4270248" cy="25967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4F7D4976-E339-4826-83B7-FBD03F55ECF8}" type="datetimeFigureOut">
              <a:rPr lang="en-US" dirty="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‹nº›</a:t>
            </a:fld>
            <a:endParaRPr lang="en-US" dirty="0"/>
          </a:p>
        </p:txBody>
      </p:sp>
      <p:sp>
        <p:nvSpPr>
          <p:cNvPr id="10" name="Title 9"/>
          <p:cNvSpPr>
            <a:spLocks noGrp="1"/>
          </p:cNvSpPr>
          <p:nvPr>
            <p:ph type="title"/>
          </p:nvPr>
        </p:nvSpPr>
        <p:spPr/>
        <p:txBody>
          <a:bodyPr/>
          <a:lstStyle/>
          <a:p>
            <a:r>
              <a:rPr lang="pt-BR"/>
              <a:t>Clique para editar o título Mestre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9" name="Date Placeholder 8"/>
          <p:cNvSpPr>
            <a:spLocks noGrp="1"/>
          </p:cNvSpPr>
          <p:nvPr>
            <p:ph type="dt" sz="half" idx="10"/>
          </p:nvPr>
        </p:nvSpPr>
        <p:spPr/>
        <p:txBody>
          <a:bodyPr/>
          <a:lstStyle/>
          <a:p>
            <a:fld id="{D1BE4249-C0D0-4B06-8692-E8BB871AF643}" type="datetimeFigureOut">
              <a:rPr lang="en-US" dirty="0"/>
              <a:t>5/22/23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5/22/23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5/22/23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diagramData" Target="../diagrams/data13.xml"/><Relationship Id="rId2" Type="http://schemas.openxmlformats.org/officeDocument/2006/relationships/diagramData" Target="../diagrams/data11.xml"/><Relationship Id="rId16" Type="http://schemas.microsoft.com/office/2007/relationships/diagramDrawing" Target="../diagrams/drawing13.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image" Target="../media/image108.png"/><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diagramData" Target="../diagrams/data21.xml"/><Relationship Id="rId2" Type="http://schemas.openxmlformats.org/officeDocument/2006/relationships/diagramData" Target="../diagrams/data19.xml"/><Relationship Id="rId16" Type="http://schemas.microsoft.com/office/2007/relationships/diagramDrawing" Target="../diagrams/drawing21.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5" Type="http://schemas.openxmlformats.org/officeDocument/2006/relationships/diagramColors" Target="../diagrams/colors21.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 Id="rId14" Type="http://schemas.openxmlformats.org/officeDocument/2006/relationships/diagramQuickStyle" Target="../diagrams/quickStyle2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diagramLayout" Target="../diagrams/layout24.xml"/><Relationship Id="rId3" Type="http://schemas.openxmlformats.org/officeDocument/2006/relationships/diagramLayout" Target="../diagrams/layout22.xml"/><Relationship Id="rId7" Type="http://schemas.openxmlformats.org/officeDocument/2006/relationships/diagramData" Target="../diagrams/data23.xml"/><Relationship Id="rId12" Type="http://schemas.openxmlformats.org/officeDocument/2006/relationships/diagramData" Target="../diagrams/data24.xml"/><Relationship Id="rId2" Type="http://schemas.openxmlformats.org/officeDocument/2006/relationships/diagramData" Target="../diagrams/data22.xml"/><Relationship Id="rId16" Type="http://schemas.microsoft.com/office/2007/relationships/diagramDrawing" Target="../diagrams/drawing24.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5" Type="http://schemas.openxmlformats.org/officeDocument/2006/relationships/diagramColors" Target="../diagrams/colors24.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 Id="rId14" Type="http://schemas.openxmlformats.org/officeDocument/2006/relationships/diagramQuickStyle" Target="../diagrams/quickStyle24.xml"/></Relationships>
</file>

<file path=ppt/slides/_rels/slide6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6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150.png"/></Relationships>
</file>

<file path=ppt/slides/_rels/slide6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2.png"/><Relationship Id="rId7" Type="http://schemas.openxmlformats.org/officeDocument/2006/relationships/image" Target="../media/image64.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154.pn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5.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56.png"/></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6.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7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7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79.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1.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82.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83.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84.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8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86.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9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0B95C-AFAC-64E7-0AFE-943A4F475178}"/>
              </a:ext>
            </a:extLst>
          </p:cNvPr>
          <p:cNvSpPr>
            <a:spLocks noGrp="1"/>
          </p:cNvSpPr>
          <p:nvPr>
            <p:ph type="ctrTitle"/>
          </p:nvPr>
        </p:nvSpPr>
        <p:spPr>
          <a:xfrm>
            <a:off x="5498590" y="988741"/>
            <a:ext cx="5888754" cy="4880518"/>
          </a:xfrm>
          <a:noFill/>
          <a:ln>
            <a:noFill/>
          </a:ln>
        </p:spPr>
        <p:txBody>
          <a:bodyPr wrap="square">
            <a:normAutofit/>
          </a:bodyPr>
          <a:lstStyle/>
          <a:p>
            <a:pPr algn="l"/>
            <a:r>
              <a:rPr lang="pt-BR" sz="4800">
                <a:solidFill>
                  <a:schemeClr val="tx1"/>
                </a:solidFill>
              </a:rPr>
              <a:t>Língua inglesa</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0DE6392D-CB40-B4D6-2F08-5702781EA3BB}"/>
              </a:ext>
            </a:extLst>
          </p:cNvPr>
          <p:cNvSpPr>
            <a:spLocks noGrp="1"/>
          </p:cNvSpPr>
          <p:nvPr>
            <p:ph type="subTitle" idx="1"/>
          </p:nvPr>
        </p:nvSpPr>
        <p:spPr>
          <a:xfrm>
            <a:off x="1867700" y="2007220"/>
            <a:ext cx="2357553" cy="2843560"/>
          </a:xfrm>
        </p:spPr>
        <p:txBody>
          <a:bodyPr anchor="ctr">
            <a:normAutofit/>
          </a:bodyPr>
          <a:lstStyle/>
          <a:p>
            <a:pPr algn="r"/>
            <a:r>
              <a:rPr lang="pt-BR" sz="2800" dirty="0">
                <a:solidFill>
                  <a:srgbClr val="FFFFFF"/>
                </a:solidFill>
              </a:rPr>
              <a:t>6º ano</a:t>
            </a:r>
          </a:p>
        </p:txBody>
      </p:sp>
    </p:spTree>
    <p:extLst>
      <p:ext uri="{BB962C8B-B14F-4D97-AF65-F5344CB8AC3E}">
        <p14:creationId xmlns:p14="http://schemas.microsoft.com/office/powerpoint/2010/main" val="31565391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281128" y="5729061"/>
            <a:ext cx="6559899"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SCHULZ, Charles. </a:t>
            </a:r>
            <a:r>
              <a:rPr lang="pt-BR" sz="1200" b="1" dirty="0">
                <a:solidFill>
                  <a:srgbClr val="2F2F2E"/>
                </a:solidFill>
                <a:latin typeface="Helvetica" pitchFamily="2" charset="0"/>
              </a:rPr>
              <a:t>The complete Peanuts 1965-1966.</a:t>
            </a:r>
            <a:r>
              <a:rPr lang="pt-BR" sz="1200" dirty="0">
                <a:solidFill>
                  <a:srgbClr val="2F2F2E"/>
                </a:solidFill>
                <a:latin typeface="Helvetica" pitchFamily="2" charset="0"/>
              </a:rPr>
              <a:t> Seattle: </a:t>
            </a:r>
            <a:r>
              <a:rPr lang="pt-BR" sz="1200" dirty="0" err="1">
                <a:solidFill>
                  <a:srgbClr val="2F2F2E"/>
                </a:solidFill>
                <a:latin typeface="Helvetica" pitchFamily="2" charset="0"/>
              </a:rPr>
              <a:t>Fantagraphics</a:t>
            </a:r>
            <a:r>
              <a:rPr lang="pt-BR" sz="1200" dirty="0">
                <a:solidFill>
                  <a:srgbClr val="2F2F2E"/>
                </a:solidFill>
                <a:latin typeface="Helvetica" pitchFamily="2" charset="0"/>
              </a:rPr>
              <a:t> Books, 2013.</a:t>
            </a:r>
            <a:endParaRPr lang="pt-BR" sz="1200" dirty="0"/>
          </a:p>
        </p:txBody>
      </p:sp>
      <p:grpSp>
        <p:nvGrpSpPr>
          <p:cNvPr id="9" name="Agrupar 8">
            <a:extLst>
              <a:ext uri="{FF2B5EF4-FFF2-40B4-BE49-F238E27FC236}">
                <a16:creationId xmlns:a16="http://schemas.microsoft.com/office/drawing/2014/main" id="{E8B073F5-712B-5158-BA3B-AF33A83384EA}"/>
              </a:ext>
            </a:extLst>
          </p:cNvPr>
          <p:cNvGrpSpPr/>
          <p:nvPr/>
        </p:nvGrpSpPr>
        <p:grpSpPr>
          <a:xfrm>
            <a:off x="643467" y="3636336"/>
            <a:ext cx="3133135" cy="2092725"/>
            <a:chOff x="667900" y="3626397"/>
            <a:chExt cx="3133135" cy="2092725"/>
          </a:xfrm>
        </p:grpSpPr>
        <p:sp>
          <p:nvSpPr>
            <p:cNvPr id="6" name="CaixaDeTexto 5">
              <a:extLst>
                <a:ext uri="{FF2B5EF4-FFF2-40B4-BE49-F238E27FC236}">
                  <a16:creationId xmlns:a16="http://schemas.microsoft.com/office/drawing/2014/main" id="{1B28DC44-EBEE-1B99-AD55-277E647A7809}"/>
                </a:ext>
              </a:extLst>
            </p:cNvPr>
            <p:cNvSpPr txBox="1"/>
            <p:nvPr/>
          </p:nvSpPr>
          <p:spPr>
            <a:xfrm>
              <a:off x="839244" y="4087906"/>
              <a:ext cx="2961791" cy="1631216"/>
            </a:xfrm>
            <a:custGeom>
              <a:avLst/>
              <a:gdLst>
                <a:gd name="connsiteX0" fmla="*/ 0 w 2961791"/>
                <a:gd name="connsiteY0" fmla="*/ 0 h 1631216"/>
                <a:gd name="connsiteX1" fmla="*/ 2961791 w 2961791"/>
                <a:gd name="connsiteY1" fmla="*/ 0 h 1631216"/>
                <a:gd name="connsiteX2" fmla="*/ 2961791 w 2961791"/>
                <a:gd name="connsiteY2" fmla="*/ 1631216 h 1631216"/>
                <a:gd name="connsiteX3" fmla="*/ 0 w 2961791"/>
                <a:gd name="connsiteY3" fmla="*/ 1631216 h 1631216"/>
                <a:gd name="connsiteX4" fmla="*/ 0 w 296179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631216" fill="none" extrusionOk="0">
                  <a:moveTo>
                    <a:pt x="0" y="0"/>
                  </a:moveTo>
                  <a:cubicBezTo>
                    <a:pt x="300348" y="-49533"/>
                    <a:pt x="2220568" y="-14809"/>
                    <a:pt x="2961791" y="0"/>
                  </a:cubicBezTo>
                  <a:cubicBezTo>
                    <a:pt x="2931618" y="683410"/>
                    <a:pt x="3091854" y="853905"/>
                    <a:pt x="2961791" y="1631216"/>
                  </a:cubicBezTo>
                  <a:cubicBezTo>
                    <a:pt x="2134064" y="1582985"/>
                    <a:pt x="613343" y="1715671"/>
                    <a:pt x="0" y="1631216"/>
                  </a:cubicBezTo>
                  <a:cubicBezTo>
                    <a:pt x="52306" y="936493"/>
                    <a:pt x="-35816" y="351411"/>
                    <a:pt x="0" y="0"/>
                  </a:cubicBezTo>
                  <a:close/>
                </a:path>
                <a:path w="2961791" h="1631216" stroke="0" extrusionOk="0">
                  <a:moveTo>
                    <a:pt x="0" y="0"/>
                  </a:moveTo>
                  <a:cubicBezTo>
                    <a:pt x="1330620" y="118645"/>
                    <a:pt x="1822767" y="116012"/>
                    <a:pt x="2961791" y="0"/>
                  </a:cubicBezTo>
                  <a:cubicBezTo>
                    <a:pt x="2930149" y="320625"/>
                    <a:pt x="2989607" y="1228454"/>
                    <a:pt x="2961791" y="1631216"/>
                  </a:cubicBezTo>
                  <a:cubicBezTo>
                    <a:pt x="1938139" y="1765816"/>
                    <a:pt x="735825"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ler histórias em</a:t>
              </a:r>
            </a:p>
            <a:p>
              <a:r>
                <a:rPr lang="pt-BR" sz="2000" dirty="0"/>
                <a:t>quadrinhos, observe</a:t>
              </a:r>
            </a:p>
            <a:p>
              <a:r>
                <a:rPr lang="pt-BR" sz="2000" dirty="0"/>
                <a:t>as relações entre os</a:t>
              </a:r>
            </a:p>
            <a:p>
              <a:r>
                <a:rPr lang="pt-BR" sz="2000" dirty="0"/>
                <a:t>elementos verbais e</a:t>
              </a:r>
            </a:p>
            <a:p>
              <a:r>
                <a:rPr lang="pt-BR" sz="2000" dirty="0"/>
                <a:t>não verbais.</a:t>
              </a:r>
            </a:p>
          </p:txBody>
        </p:sp>
        <p:sp>
          <p:nvSpPr>
            <p:cNvPr id="7" name="Pentágono 6">
              <a:extLst>
                <a:ext uri="{FF2B5EF4-FFF2-40B4-BE49-F238E27FC236}">
                  <a16:creationId xmlns:a16="http://schemas.microsoft.com/office/drawing/2014/main" id="{5B1219FF-7428-F5D2-CEBA-5BB96D029CD3}"/>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3" name="Imagem 2">
            <a:extLst>
              <a:ext uri="{FF2B5EF4-FFF2-40B4-BE49-F238E27FC236}">
                <a16:creationId xmlns:a16="http://schemas.microsoft.com/office/drawing/2014/main" id="{5A8630FB-FAB7-0965-8846-DCB98B14D60A}"/>
              </a:ext>
            </a:extLst>
          </p:cNvPr>
          <p:cNvPicPr>
            <a:picLocks noChangeAspect="1"/>
          </p:cNvPicPr>
          <p:nvPr/>
        </p:nvPicPr>
        <p:blipFill>
          <a:blip r:embed="rId2"/>
          <a:stretch>
            <a:fillRect/>
          </a:stretch>
        </p:blipFill>
        <p:spPr>
          <a:xfrm>
            <a:off x="5281129" y="1268368"/>
            <a:ext cx="6351177" cy="4460693"/>
          </a:xfrm>
          <a:prstGeom prst="rect">
            <a:avLst/>
          </a:prstGeom>
        </p:spPr>
      </p:pic>
      <p:sp>
        <p:nvSpPr>
          <p:cNvPr id="4" name="CaixaDeTexto 3">
            <a:extLst>
              <a:ext uri="{FF2B5EF4-FFF2-40B4-BE49-F238E27FC236}">
                <a16:creationId xmlns:a16="http://schemas.microsoft.com/office/drawing/2014/main" id="{C76BEA96-EAE0-62BB-C11E-4F2E8E0C8B30}"/>
              </a:ext>
            </a:extLst>
          </p:cNvPr>
          <p:cNvSpPr txBox="1"/>
          <p:nvPr/>
        </p:nvSpPr>
        <p:spPr>
          <a:xfrm rot="16200000">
            <a:off x="2859364" y="3256258"/>
            <a:ext cx="4545495" cy="400110"/>
          </a:xfrm>
          <a:prstGeom prst="rect">
            <a:avLst/>
          </a:prstGeom>
          <a:noFill/>
        </p:spPr>
        <p:txBody>
          <a:bodyPr wrap="square" rtlCol="0">
            <a:spAutoFit/>
          </a:bodyPr>
          <a:lstStyle/>
          <a:p>
            <a:pPr algn="l"/>
            <a:r>
              <a:rPr lang="pt-BR" sz="1000" b="0" i="0" u="none" strike="noStrike" baseline="0" dirty="0">
                <a:solidFill>
                  <a:srgbClr val="2F2F2E"/>
                </a:solidFill>
                <a:latin typeface="HelveticaLTStd-Cond"/>
              </a:rPr>
              <a:t>PEANUTS, CHARLES SCHULZ © 1965 PEANUTS</a:t>
            </a:r>
          </a:p>
          <a:p>
            <a:pPr algn="l"/>
            <a:r>
              <a:rPr lang="en-US" sz="1000" b="0" i="0" u="none" strike="noStrike" baseline="0" dirty="0">
                <a:solidFill>
                  <a:srgbClr val="2F2F2E"/>
                </a:solidFill>
                <a:latin typeface="HelveticaLTStd-Cond"/>
              </a:rPr>
              <a:t>WORLDWIDE LLC / DIST. BY ANDREWS MCMEEL SYNDICATION</a:t>
            </a:r>
            <a:endParaRPr lang="pt-BR" sz="1000" dirty="0"/>
          </a:p>
        </p:txBody>
      </p:sp>
    </p:spTree>
    <p:extLst>
      <p:ext uri="{BB962C8B-B14F-4D97-AF65-F5344CB8AC3E}">
        <p14:creationId xmlns:p14="http://schemas.microsoft.com/office/powerpoint/2010/main" val="19402398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simple present (HE/SHE/IT)</a:t>
            </a:r>
          </a:p>
        </p:txBody>
      </p:sp>
      <p:pic>
        <p:nvPicPr>
          <p:cNvPr id="5" name="Imagem 4" descr="Uma imagem contendo Tabela&#10;&#10;Descrição gerada automaticamente">
            <a:extLst>
              <a:ext uri="{FF2B5EF4-FFF2-40B4-BE49-F238E27FC236}">
                <a16:creationId xmlns:a16="http://schemas.microsoft.com/office/drawing/2014/main" id="{C1A8EAFF-BB1D-471F-B894-BDDE87391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5639" y="143691"/>
            <a:ext cx="6775017" cy="6714309"/>
          </a:xfrm>
          <a:prstGeom prst="rect">
            <a:avLst/>
          </a:prstGeom>
        </p:spPr>
      </p:pic>
    </p:spTree>
    <p:extLst>
      <p:ext uri="{BB962C8B-B14F-4D97-AF65-F5344CB8AC3E}">
        <p14:creationId xmlns:p14="http://schemas.microsoft.com/office/powerpoint/2010/main" val="155610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589054" y="6205878"/>
            <a:ext cx="6176553" cy="6521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SCHULZ, Charles. </a:t>
            </a:r>
            <a:r>
              <a:rPr lang="pt-BR" sz="1200" b="1" dirty="0">
                <a:solidFill>
                  <a:srgbClr val="2F2F2E"/>
                </a:solidFill>
                <a:latin typeface="Helvetica" pitchFamily="2" charset="0"/>
              </a:rPr>
              <a:t>The complete Peanuts 1965-1966.</a:t>
            </a:r>
            <a:r>
              <a:rPr lang="pt-BR" sz="1200" dirty="0">
                <a:solidFill>
                  <a:srgbClr val="2F2F2E"/>
                </a:solidFill>
                <a:latin typeface="Helvetica" pitchFamily="2" charset="0"/>
              </a:rPr>
              <a:t> Seattle: </a:t>
            </a:r>
            <a:r>
              <a:rPr lang="pt-BR" sz="1200" dirty="0" err="1">
                <a:solidFill>
                  <a:srgbClr val="2F2F2E"/>
                </a:solidFill>
                <a:latin typeface="Helvetica" pitchFamily="2" charset="0"/>
              </a:rPr>
              <a:t>Fantagraphics</a:t>
            </a:r>
            <a:r>
              <a:rPr lang="pt-BR" sz="1200" dirty="0">
                <a:solidFill>
                  <a:srgbClr val="2F2F2E"/>
                </a:solidFill>
                <a:latin typeface="Helvetica" pitchFamily="2" charset="0"/>
              </a:rPr>
              <a:t> Books, 2013.</a:t>
            </a:r>
            <a:endParaRPr lang="pt-BR" sz="1200" dirty="0"/>
          </a:p>
        </p:txBody>
      </p:sp>
      <p:grpSp>
        <p:nvGrpSpPr>
          <p:cNvPr id="9" name="Agrupar 8">
            <a:extLst>
              <a:ext uri="{FF2B5EF4-FFF2-40B4-BE49-F238E27FC236}">
                <a16:creationId xmlns:a16="http://schemas.microsoft.com/office/drawing/2014/main" id="{E8B073F5-712B-5158-BA3B-AF33A83384EA}"/>
              </a:ext>
            </a:extLst>
          </p:cNvPr>
          <p:cNvGrpSpPr/>
          <p:nvPr/>
        </p:nvGrpSpPr>
        <p:grpSpPr>
          <a:xfrm>
            <a:off x="445670" y="2607443"/>
            <a:ext cx="3759568" cy="4014625"/>
            <a:chOff x="667900" y="3626397"/>
            <a:chExt cx="3133135" cy="3451860"/>
          </a:xfrm>
        </p:grpSpPr>
        <p:sp>
          <p:nvSpPr>
            <p:cNvPr id="6" name="CaixaDeTexto 5">
              <a:extLst>
                <a:ext uri="{FF2B5EF4-FFF2-40B4-BE49-F238E27FC236}">
                  <a16:creationId xmlns:a16="http://schemas.microsoft.com/office/drawing/2014/main" id="{1B28DC44-EBEE-1B99-AD55-277E647A7809}"/>
                </a:ext>
              </a:extLst>
            </p:cNvPr>
            <p:cNvSpPr txBox="1"/>
            <p:nvPr/>
          </p:nvSpPr>
          <p:spPr>
            <a:xfrm>
              <a:off x="839244" y="4087906"/>
              <a:ext cx="2961791" cy="2990351"/>
            </a:xfrm>
            <a:custGeom>
              <a:avLst/>
              <a:gdLst>
                <a:gd name="connsiteX0" fmla="*/ 0 w 2961791"/>
                <a:gd name="connsiteY0" fmla="*/ 0 h 2990351"/>
                <a:gd name="connsiteX1" fmla="*/ 2961791 w 2961791"/>
                <a:gd name="connsiteY1" fmla="*/ 0 h 2990351"/>
                <a:gd name="connsiteX2" fmla="*/ 2961791 w 2961791"/>
                <a:gd name="connsiteY2" fmla="*/ 2990351 h 2990351"/>
                <a:gd name="connsiteX3" fmla="*/ 0 w 2961791"/>
                <a:gd name="connsiteY3" fmla="*/ 2990351 h 2990351"/>
                <a:gd name="connsiteX4" fmla="*/ 0 w 2961791"/>
                <a:gd name="connsiteY4" fmla="*/ 0 h 299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990351" fill="none" extrusionOk="0">
                  <a:moveTo>
                    <a:pt x="0" y="0"/>
                  </a:moveTo>
                  <a:cubicBezTo>
                    <a:pt x="300348" y="-49533"/>
                    <a:pt x="2220568" y="-14809"/>
                    <a:pt x="2961791" y="0"/>
                  </a:cubicBezTo>
                  <a:cubicBezTo>
                    <a:pt x="3049430" y="1222183"/>
                    <a:pt x="2889112" y="2053451"/>
                    <a:pt x="2961791" y="2990351"/>
                  </a:cubicBezTo>
                  <a:cubicBezTo>
                    <a:pt x="2134064" y="2942120"/>
                    <a:pt x="613343" y="3074806"/>
                    <a:pt x="0" y="2990351"/>
                  </a:cubicBezTo>
                  <a:cubicBezTo>
                    <a:pt x="-38581" y="2318386"/>
                    <a:pt x="63341" y="743108"/>
                    <a:pt x="0" y="0"/>
                  </a:cubicBezTo>
                  <a:close/>
                </a:path>
                <a:path w="2961791" h="2990351" stroke="0" extrusionOk="0">
                  <a:moveTo>
                    <a:pt x="0" y="0"/>
                  </a:moveTo>
                  <a:cubicBezTo>
                    <a:pt x="1330620" y="118645"/>
                    <a:pt x="1822767" y="116012"/>
                    <a:pt x="2961791" y="0"/>
                  </a:cubicBezTo>
                  <a:cubicBezTo>
                    <a:pt x="2828909" y="973362"/>
                    <a:pt x="3046742" y="2680474"/>
                    <a:pt x="2961791" y="2990351"/>
                  </a:cubicBezTo>
                  <a:cubicBezTo>
                    <a:pt x="1938139" y="3124951"/>
                    <a:pt x="735825" y="2833155"/>
                    <a:pt x="0" y="2990351"/>
                  </a:cubicBezTo>
                  <a:cubicBezTo>
                    <a:pt x="-20187" y="2377995"/>
                    <a:pt x="-152480" y="591306"/>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 parecidas com o português (</a:t>
              </a:r>
              <a:r>
                <a:rPr lang="pt-BR" sz="2000" i="1" dirty="0"/>
                <a:t>television, temptation</a:t>
              </a:r>
              <a:r>
                <a:rPr lang="pt-BR" sz="2000" dirty="0"/>
                <a:t>) para fazer previsões sobre o texto e compreendê-lo.</a:t>
              </a:r>
            </a:p>
            <a:p>
              <a:r>
                <a:rPr lang="pt-BR" sz="2000" dirty="0"/>
                <a:t>Tome cuidado com palavras que têm forma semelhante ao português, mas significados</a:t>
              </a:r>
            </a:p>
            <a:p>
              <a:r>
                <a:rPr lang="pt-BR" sz="2000" dirty="0"/>
                <a:t>diferentes. </a:t>
              </a:r>
              <a:r>
                <a:rPr lang="pt-BR" sz="2000" i="1" dirty="0"/>
                <a:t>Late</a:t>
              </a:r>
              <a:r>
                <a:rPr lang="pt-BR" sz="2000" dirty="0"/>
                <a:t>, por exemplo, parece uma forma do verbo “latir” em português, mas, em</a:t>
              </a:r>
            </a:p>
            <a:p>
              <a:r>
                <a:rPr lang="pt-BR" sz="2000" dirty="0"/>
                <a:t>inglês, na tirinha, significa “tarde”.</a:t>
              </a:r>
            </a:p>
          </p:txBody>
        </p:sp>
        <p:sp>
          <p:nvSpPr>
            <p:cNvPr id="7" name="Pentágono 6">
              <a:extLst>
                <a:ext uri="{FF2B5EF4-FFF2-40B4-BE49-F238E27FC236}">
                  <a16:creationId xmlns:a16="http://schemas.microsoft.com/office/drawing/2014/main" id="{5B1219FF-7428-F5D2-CEBA-5BB96D029CD3}"/>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4" name="Imagem 3">
            <a:extLst>
              <a:ext uri="{FF2B5EF4-FFF2-40B4-BE49-F238E27FC236}">
                <a16:creationId xmlns:a16="http://schemas.microsoft.com/office/drawing/2014/main" id="{0F3AC041-4EC0-A792-211C-FA290F2A43D4}"/>
              </a:ext>
            </a:extLst>
          </p:cNvPr>
          <p:cNvPicPr>
            <a:picLocks noChangeAspect="1"/>
          </p:cNvPicPr>
          <p:nvPr/>
        </p:nvPicPr>
        <p:blipFill>
          <a:blip r:embed="rId2"/>
          <a:stretch>
            <a:fillRect/>
          </a:stretch>
        </p:blipFill>
        <p:spPr>
          <a:xfrm>
            <a:off x="5589054" y="4958463"/>
            <a:ext cx="5877703" cy="1213058"/>
          </a:xfrm>
          <a:prstGeom prst="rect">
            <a:avLst/>
          </a:prstGeom>
        </p:spPr>
      </p:pic>
      <p:pic>
        <p:nvPicPr>
          <p:cNvPr id="5" name="Imagem 4">
            <a:extLst>
              <a:ext uri="{FF2B5EF4-FFF2-40B4-BE49-F238E27FC236}">
                <a16:creationId xmlns:a16="http://schemas.microsoft.com/office/drawing/2014/main" id="{030393FE-380A-6A3E-2D0C-A4370DCE2FC9}"/>
              </a:ext>
            </a:extLst>
          </p:cNvPr>
          <p:cNvPicPr>
            <a:picLocks noChangeAspect="1"/>
          </p:cNvPicPr>
          <p:nvPr/>
        </p:nvPicPr>
        <p:blipFill>
          <a:blip r:embed="rId3"/>
          <a:stretch>
            <a:fillRect/>
          </a:stretch>
        </p:blipFill>
        <p:spPr>
          <a:xfrm>
            <a:off x="5589055" y="257347"/>
            <a:ext cx="5877702" cy="4093400"/>
          </a:xfrm>
          <a:prstGeom prst="rect">
            <a:avLst/>
          </a:prstGeom>
        </p:spPr>
      </p:pic>
      <p:sp>
        <p:nvSpPr>
          <p:cNvPr id="11" name="Espaço Reservado para Conteúdo 2">
            <a:extLst>
              <a:ext uri="{FF2B5EF4-FFF2-40B4-BE49-F238E27FC236}">
                <a16:creationId xmlns:a16="http://schemas.microsoft.com/office/drawing/2014/main" id="{CD2DCE37-71D6-3477-FD15-E743A05F4C00}"/>
              </a:ext>
            </a:extLst>
          </p:cNvPr>
          <p:cNvSpPr txBox="1">
            <a:spLocks/>
          </p:cNvSpPr>
          <p:nvPr/>
        </p:nvSpPr>
        <p:spPr>
          <a:xfrm>
            <a:off x="5589054" y="4350747"/>
            <a:ext cx="5983201" cy="6521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DAVIS, Jim. </a:t>
            </a:r>
            <a:r>
              <a:rPr lang="pt-BR" sz="1200" b="1" dirty="0">
                <a:solidFill>
                  <a:srgbClr val="2F2F2E"/>
                </a:solidFill>
                <a:latin typeface="Helvetica" pitchFamily="2" charset="0"/>
              </a:rPr>
              <a:t>Garfield. </a:t>
            </a:r>
            <a:r>
              <a:rPr lang="pt-BR" sz="1200" dirty="0">
                <a:solidFill>
                  <a:srgbClr val="2F2F2E"/>
                </a:solidFill>
                <a:latin typeface="Helvetica" pitchFamily="2" charset="0"/>
              </a:rPr>
              <a:t>2022. Disponível em: </a:t>
            </a:r>
            <a:r>
              <a:rPr lang="pt-BR" sz="1200" dirty="0" err="1">
                <a:solidFill>
                  <a:srgbClr val="2F2F2E"/>
                </a:solidFill>
                <a:latin typeface="Helvetica" pitchFamily="2" charset="0"/>
              </a:rPr>
              <a:t>www.gocomics.com</a:t>
            </a:r>
            <a:r>
              <a:rPr lang="pt-BR" sz="1200" dirty="0">
                <a:solidFill>
                  <a:srgbClr val="2F2F2E"/>
                </a:solidFill>
                <a:latin typeface="Helvetica" pitchFamily="2" charset="0"/>
              </a:rPr>
              <a:t>/</a:t>
            </a:r>
            <a:r>
              <a:rPr lang="pt-BR" sz="1200" dirty="0" err="1">
                <a:solidFill>
                  <a:srgbClr val="2F2F2E"/>
                </a:solidFill>
                <a:latin typeface="Helvetica" pitchFamily="2" charset="0"/>
              </a:rPr>
              <a:t>garfield</a:t>
            </a:r>
            <a:r>
              <a:rPr lang="pt-BR" sz="1200" dirty="0">
                <a:solidFill>
                  <a:srgbClr val="2F2F2E"/>
                </a:solidFill>
                <a:latin typeface="Helvetica" pitchFamily="2" charset="0"/>
              </a:rPr>
              <a:t>/1981/08/30. Acesso em: 16 maio 2022.</a:t>
            </a:r>
            <a:endParaRPr lang="pt-BR" sz="1200" dirty="0"/>
          </a:p>
        </p:txBody>
      </p:sp>
      <p:sp>
        <p:nvSpPr>
          <p:cNvPr id="3" name="CaixaDeTexto 2">
            <a:extLst>
              <a:ext uri="{FF2B5EF4-FFF2-40B4-BE49-F238E27FC236}">
                <a16:creationId xmlns:a16="http://schemas.microsoft.com/office/drawing/2014/main" id="{7026663C-E5F6-1449-3D37-959ABCAAEC8E}"/>
              </a:ext>
            </a:extLst>
          </p:cNvPr>
          <p:cNvSpPr txBox="1"/>
          <p:nvPr/>
        </p:nvSpPr>
        <p:spPr>
          <a:xfrm rot="16200000">
            <a:off x="9525989" y="2083353"/>
            <a:ext cx="4134678" cy="400110"/>
          </a:xfrm>
          <a:prstGeom prst="rect">
            <a:avLst/>
          </a:prstGeom>
          <a:noFill/>
        </p:spPr>
        <p:txBody>
          <a:bodyPr wrap="square" rtlCol="0">
            <a:spAutoFit/>
          </a:bodyPr>
          <a:lstStyle/>
          <a:p>
            <a:pPr algn="l"/>
            <a:r>
              <a:rPr lang="en-US" sz="1000" b="0" i="0" u="none" strike="noStrike" baseline="0" dirty="0">
                <a:solidFill>
                  <a:srgbClr val="2F2F2E"/>
                </a:solidFill>
                <a:latin typeface="HelveticaLTStd-Cond"/>
              </a:rPr>
              <a:t>GARFIELD, JIM DAVIS © 1981 PAWS, INC. ALL RIGHTS</a:t>
            </a:r>
          </a:p>
          <a:p>
            <a:pPr algn="l"/>
            <a:r>
              <a:rPr lang="en-US" sz="1000" b="0" i="0" u="none" strike="noStrike" baseline="0" dirty="0">
                <a:solidFill>
                  <a:srgbClr val="2F2F2E"/>
                </a:solidFill>
                <a:latin typeface="HelveticaLTStd-Cond"/>
              </a:rPr>
              <a:t>RESERVED / DIST. BY ANDREWS MCMEEL SYNDICATION</a:t>
            </a:r>
            <a:endParaRPr lang="pt-BR" sz="1000" dirty="0"/>
          </a:p>
        </p:txBody>
      </p:sp>
      <p:sp>
        <p:nvSpPr>
          <p:cNvPr id="13" name="CaixaDeTexto 12">
            <a:extLst>
              <a:ext uri="{FF2B5EF4-FFF2-40B4-BE49-F238E27FC236}">
                <a16:creationId xmlns:a16="http://schemas.microsoft.com/office/drawing/2014/main" id="{FF093E6A-8EE8-A4D8-2261-3B5B64F0F204}"/>
              </a:ext>
            </a:extLst>
          </p:cNvPr>
          <p:cNvSpPr txBox="1"/>
          <p:nvPr/>
        </p:nvSpPr>
        <p:spPr>
          <a:xfrm rot="16200000">
            <a:off x="10589733" y="5298149"/>
            <a:ext cx="2186174" cy="461665"/>
          </a:xfrm>
          <a:prstGeom prst="rect">
            <a:avLst/>
          </a:prstGeom>
          <a:noFill/>
        </p:spPr>
        <p:txBody>
          <a:bodyPr wrap="square" rtlCol="0">
            <a:spAutoFit/>
          </a:bodyPr>
          <a:lstStyle/>
          <a:p>
            <a:pPr algn="l"/>
            <a:r>
              <a:rPr lang="pt-BR" sz="800" b="0" i="0" u="none" strike="noStrike" baseline="0" dirty="0">
                <a:solidFill>
                  <a:srgbClr val="2F2F2E"/>
                </a:solidFill>
                <a:latin typeface="HelveticaLTStd-Cond"/>
              </a:rPr>
              <a:t>PEANUTS, CHARLES SCHULZ © 1965</a:t>
            </a:r>
          </a:p>
          <a:p>
            <a:pPr algn="l"/>
            <a:r>
              <a:rPr lang="en-US" sz="800" b="0" i="0" u="none" strike="noStrike" baseline="0" dirty="0">
                <a:solidFill>
                  <a:srgbClr val="2F2F2E"/>
                </a:solidFill>
                <a:latin typeface="HelveticaLTStd-Cond"/>
              </a:rPr>
              <a:t>PEANUTS WORLDWIDE LLC / DIST. BY</a:t>
            </a:r>
          </a:p>
          <a:p>
            <a:pPr algn="l"/>
            <a:r>
              <a:rPr lang="pt-BR" sz="800" b="0" i="0" u="none" strike="noStrike" baseline="0" dirty="0">
                <a:solidFill>
                  <a:srgbClr val="2F2F2E"/>
                </a:solidFill>
                <a:latin typeface="HelveticaLTStd-Cond"/>
              </a:rPr>
              <a:t>ANDREWS MCMEEL SYNDICATION</a:t>
            </a:r>
            <a:endParaRPr lang="pt-BR" sz="800" dirty="0"/>
          </a:p>
        </p:txBody>
      </p:sp>
    </p:spTree>
    <p:extLst>
      <p:ext uri="{BB962C8B-B14F-4D97-AF65-F5344CB8AC3E}">
        <p14:creationId xmlns:p14="http://schemas.microsoft.com/office/powerpoint/2010/main" val="944694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1</a:t>
            </a:r>
          </a:p>
        </p:txBody>
      </p:sp>
      <p:pic>
        <p:nvPicPr>
          <p:cNvPr id="6" name="Imagem 5">
            <a:extLst>
              <a:ext uri="{FF2B5EF4-FFF2-40B4-BE49-F238E27FC236}">
                <a16:creationId xmlns:a16="http://schemas.microsoft.com/office/drawing/2014/main" id="{0D6D174F-7FCE-D447-187F-4263B6CFBF46}"/>
              </a:ext>
            </a:extLst>
          </p:cNvPr>
          <p:cNvPicPr>
            <a:picLocks noChangeAspect="1"/>
          </p:cNvPicPr>
          <p:nvPr/>
        </p:nvPicPr>
        <p:blipFill>
          <a:blip r:embed="rId2"/>
          <a:stretch>
            <a:fillRect/>
          </a:stretch>
        </p:blipFill>
        <p:spPr>
          <a:xfrm>
            <a:off x="5343203" y="384154"/>
            <a:ext cx="2489200" cy="2438400"/>
          </a:xfrm>
          <a:prstGeom prst="rect">
            <a:avLst/>
          </a:prstGeom>
        </p:spPr>
      </p:pic>
      <p:pic>
        <p:nvPicPr>
          <p:cNvPr id="7" name="Imagem 6">
            <a:extLst>
              <a:ext uri="{FF2B5EF4-FFF2-40B4-BE49-F238E27FC236}">
                <a16:creationId xmlns:a16="http://schemas.microsoft.com/office/drawing/2014/main" id="{81A5F605-C76C-EDC1-3619-9314B841F3F7}"/>
              </a:ext>
            </a:extLst>
          </p:cNvPr>
          <p:cNvPicPr>
            <a:picLocks noChangeAspect="1"/>
          </p:cNvPicPr>
          <p:nvPr/>
        </p:nvPicPr>
        <p:blipFill>
          <a:blip r:embed="rId3"/>
          <a:stretch>
            <a:fillRect/>
          </a:stretch>
        </p:blipFill>
        <p:spPr>
          <a:xfrm>
            <a:off x="8730553" y="428604"/>
            <a:ext cx="2514600" cy="2349500"/>
          </a:xfrm>
          <a:prstGeom prst="rect">
            <a:avLst/>
          </a:prstGeom>
        </p:spPr>
      </p:pic>
      <p:sp>
        <p:nvSpPr>
          <p:cNvPr id="18" name="CaixaDeTexto 17">
            <a:extLst>
              <a:ext uri="{FF2B5EF4-FFF2-40B4-BE49-F238E27FC236}">
                <a16:creationId xmlns:a16="http://schemas.microsoft.com/office/drawing/2014/main" id="{B6103C95-B99D-A0FF-9FA9-35FC92FD17F6}"/>
              </a:ext>
            </a:extLst>
          </p:cNvPr>
          <p:cNvSpPr txBox="1"/>
          <p:nvPr/>
        </p:nvSpPr>
        <p:spPr>
          <a:xfrm>
            <a:off x="5059865" y="2847220"/>
            <a:ext cx="3055876" cy="553998"/>
          </a:xfrm>
          <a:custGeom>
            <a:avLst/>
            <a:gdLst>
              <a:gd name="connsiteX0" fmla="*/ 0 w 3055876"/>
              <a:gd name="connsiteY0" fmla="*/ 0 h 553998"/>
              <a:gd name="connsiteX1" fmla="*/ 3055876 w 3055876"/>
              <a:gd name="connsiteY1" fmla="*/ 0 h 553998"/>
              <a:gd name="connsiteX2" fmla="*/ 3055876 w 3055876"/>
              <a:gd name="connsiteY2" fmla="*/ 553998 h 553998"/>
              <a:gd name="connsiteX3" fmla="*/ 0 w 3055876"/>
              <a:gd name="connsiteY3" fmla="*/ 553998 h 553998"/>
              <a:gd name="connsiteX4" fmla="*/ 0 w 305587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553998" fill="none" extrusionOk="0">
                <a:moveTo>
                  <a:pt x="0" y="0"/>
                </a:moveTo>
                <a:cubicBezTo>
                  <a:pt x="464745" y="-49533"/>
                  <a:pt x="2240435" y="-14809"/>
                  <a:pt x="3055876" y="0"/>
                </a:cubicBezTo>
                <a:cubicBezTo>
                  <a:pt x="3095277" y="161162"/>
                  <a:pt x="3078513" y="471553"/>
                  <a:pt x="3055876" y="553998"/>
                </a:cubicBezTo>
                <a:cubicBezTo>
                  <a:pt x="1785265" y="505767"/>
                  <a:pt x="981051" y="638453"/>
                  <a:pt x="0" y="553998"/>
                </a:cubicBezTo>
                <a:cubicBezTo>
                  <a:pt x="38224" y="425128"/>
                  <a:pt x="10580" y="128561"/>
                  <a:pt x="0" y="0"/>
                </a:cubicBezTo>
                <a:close/>
              </a:path>
              <a:path w="3055876" h="553998" stroke="0" extrusionOk="0">
                <a:moveTo>
                  <a:pt x="0" y="0"/>
                </a:moveTo>
                <a:cubicBezTo>
                  <a:pt x="766475" y="118645"/>
                  <a:pt x="2574282" y="116012"/>
                  <a:pt x="3055876" y="0"/>
                </a:cubicBezTo>
                <a:cubicBezTo>
                  <a:pt x="3082932" y="192100"/>
                  <a:pt x="3070436" y="347253"/>
                  <a:pt x="3055876" y="553998"/>
                </a:cubicBezTo>
                <a:cubicBezTo>
                  <a:pt x="2007813" y="688598"/>
                  <a:pt x="1037355" y="396802"/>
                  <a:pt x="0" y="553998"/>
                </a:cubicBezTo>
                <a:cubicBezTo>
                  <a:pt x="-30048" y="341693"/>
                  <a:pt x="-893" y="2550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3000" b="1" dirty="0"/>
              <a:t>Good morning</a:t>
            </a:r>
          </a:p>
        </p:txBody>
      </p:sp>
      <p:sp>
        <p:nvSpPr>
          <p:cNvPr id="19" name="CaixaDeTexto 18">
            <a:extLst>
              <a:ext uri="{FF2B5EF4-FFF2-40B4-BE49-F238E27FC236}">
                <a16:creationId xmlns:a16="http://schemas.microsoft.com/office/drawing/2014/main" id="{B22C04F9-7F05-DC41-021E-3DF99B153654}"/>
              </a:ext>
            </a:extLst>
          </p:cNvPr>
          <p:cNvSpPr txBox="1"/>
          <p:nvPr/>
        </p:nvSpPr>
        <p:spPr>
          <a:xfrm>
            <a:off x="8601584" y="2847219"/>
            <a:ext cx="3055876" cy="553998"/>
          </a:xfrm>
          <a:custGeom>
            <a:avLst/>
            <a:gdLst>
              <a:gd name="connsiteX0" fmla="*/ 0 w 3055876"/>
              <a:gd name="connsiteY0" fmla="*/ 0 h 553998"/>
              <a:gd name="connsiteX1" fmla="*/ 3055876 w 3055876"/>
              <a:gd name="connsiteY1" fmla="*/ 0 h 553998"/>
              <a:gd name="connsiteX2" fmla="*/ 3055876 w 3055876"/>
              <a:gd name="connsiteY2" fmla="*/ 553998 h 553998"/>
              <a:gd name="connsiteX3" fmla="*/ 0 w 3055876"/>
              <a:gd name="connsiteY3" fmla="*/ 553998 h 553998"/>
              <a:gd name="connsiteX4" fmla="*/ 0 w 305587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553998" fill="none" extrusionOk="0">
                <a:moveTo>
                  <a:pt x="0" y="0"/>
                </a:moveTo>
                <a:cubicBezTo>
                  <a:pt x="464745" y="-49533"/>
                  <a:pt x="2240435" y="-14809"/>
                  <a:pt x="3055876" y="0"/>
                </a:cubicBezTo>
                <a:cubicBezTo>
                  <a:pt x="3095277" y="161162"/>
                  <a:pt x="3078513" y="471553"/>
                  <a:pt x="3055876" y="553998"/>
                </a:cubicBezTo>
                <a:cubicBezTo>
                  <a:pt x="1785265" y="505767"/>
                  <a:pt x="981051" y="638453"/>
                  <a:pt x="0" y="553998"/>
                </a:cubicBezTo>
                <a:cubicBezTo>
                  <a:pt x="38224" y="425128"/>
                  <a:pt x="10580" y="128561"/>
                  <a:pt x="0" y="0"/>
                </a:cubicBezTo>
                <a:close/>
              </a:path>
              <a:path w="3055876" h="553998" stroke="0" extrusionOk="0">
                <a:moveTo>
                  <a:pt x="0" y="0"/>
                </a:moveTo>
                <a:cubicBezTo>
                  <a:pt x="766475" y="118645"/>
                  <a:pt x="2574282" y="116012"/>
                  <a:pt x="3055876" y="0"/>
                </a:cubicBezTo>
                <a:cubicBezTo>
                  <a:pt x="3082932" y="192100"/>
                  <a:pt x="3070436" y="347253"/>
                  <a:pt x="3055876" y="553998"/>
                </a:cubicBezTo>
                <a:cubicBezTo>
                  <a:pt x="2007813" y="688598"/>
                  <a:pt x="1037355" y="396802"/>
                  <a:pt x="0" y="553998"/>
                </a:cubicBezTo>
                <a:cubicBezTo>
                  <a:pt x="-30048" y="341693"/>
                  <a:pt x="-893" y="2550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3000" b="1" dirty="0"/>
              <a:t>Good afternoon</a:t>
            </a:r>
          </a:p>
        </p:txBody>
      </p:sp>
      <p:pic>
        <p:nvPicPr>
          <p:cNvPr id="20" name="Imagem 19">
            <a:extLst>
              <a:ext uri="{FF2B5EF4-FFF2-40B4-BE49-F238E27FC236}">
                <a16:creationId xmlns:a16="http://schemas.microsoft.com/office/drawing/2014/main" id="{2C30D1F7-804A-1B58-E8EA-F523EB36E3F7}"/>
              </a:ext>
            </a:extLst>
          </p:cNvPr>
          <p:cNvPicPr>
            <a:picLocks noChangeAspect="1"/>
          </p:cNvPicPr>
          <p:nvPr/>
        </p:nvPicPr>
        <p:blipFill>
          <a:blip r:embed="rId4"/>
          <a:stretch>
            <a:fillRect/>
          </a:stretch>
        </p:blipFill>
        <p:spPr>
          <a:xfrm>
            <a:off x="5510039" y="3508672"/>
            <a:ext cx="2717800" cy="2514600"/>
          </a:xfrm>
          <a:prstGeom prst="rect">
            <a:avLst/>
          </a:prstGeom>
        </p:spPr>
      </p:pic>
      <p:pic>
        <p:nvPicPr>
          <p:cNvPr id="21" name="Imagem 20">
            <a:extLst>
              <a:ext uri="{FF2B5EF4-FFF2-40B4-BE49-F238E27FC236}">
                <a16:creationId xmlns:a16="http://schemas.microsoft.com/office/drawing/2014/main" id="{26AED759-B201-DDE1-F1A7-AC8573603A3C}"/>
              </a:ext>
            </a:extLst>
          </p:cNvPr>
          <p:cNvPicPr>
            <a:picLocks noChangeAspect="1"/>
          </p:cNvPicPr>
          <p:nvPr/>
        </p:nvPicPr>
        <p:blipFill>
          <a:blip r:embed="rId5"/>
          <a:stretch>
            <a:fillRect/>
          </a:stretch>
        </p:blipFill>
        <p:spPr>
          <a:xfrm>
            <a:off x="8934621" y="3557089"/>
            <a:ext cx="2501900" cy="2476500"/>
          </a:xfrm>
          <a:prstGeom prst="rect">
            <a:avLst/>
          </a:prstGeom>
        </p:spPr>
      </p:pic>
      <p:sp>
        <p:nvSpPr>
          <p:cNvPr id="22" name="CaixaDeTexto 21">
            <a:extLst>
              <a:ext uri="{FF2B5EF4-FFF2-40B4-BE49-F238E27FC236}">
                <a16:creationId xmlns:a16="http://schemas.microsoft.com/office/drawing/2014/main" id="{8C366590-5B21-D9A8-11F4-34B733BC618C}"/>
              </a:ext>
            </a:extLst>
          </p:cNvPr>
          <p:cNvSpPr txBox="1"/>
          <p:nvPr/>
        </p:nvSpPr>
        <p:spPr>
          <a:xfrm>
            <a:off x="5059865" y="6013651"/>
            <a:ext cx="3055876" cy="553998"/>
          </a:xfrm>
          <a:custGeom>
            <a:avLst/>
            <a:gdLst>
              <a:gd name="connsiteX0" fmla="*/ 0 w 3055876"/>
              <a:gd name="connsiteY0" fmla="*/ 0 h 553998"/>
              <a:gd name="connsiteX1" fmla="*/ 3055876 w 3055876"/>
              <a:gd name="connsiteY1" fmla="*/ 0 h 553998"/>
              <a:gd name="connsiteX2" fmla="*/ 3055876 w 3055876"/>
              <a:gd name="connsiteY2" fmla="*/ 553998 h 553998"/>
              <a:gd name="connsiteX3" fmla="*/ 0 w 3055876"/>
              <a:gd name="connsiteY3" fmla="*/ 553998 h 553998"/>
              <a:gd name="connsiteX4" fmla="*/ 0 w 305587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553998" fill="none" extrusionOk="0">
                <a:moveTo>
                  <a:pt x="0" y="0"/>
                </a:moveTo>
                <a:cubicBezTo>
                  <a:pt x="464745" y="-49533"/>
                  <a:pt x="2240435" y="-14809"/>
                  <a:pt x="3055876" y="0"/>
                </a:cubicBezTo>
                <a:cubicBezTo>
                  <a:pt x="3095277" y="161162"/>
                  <a:pt x="3078513" y="471553"/>
                  <a:pt x="3055876" y="553998"/>
                </a:cubicBezTo>
                <a:cubicBezTo>
                  <a:pt x="1785265" y="505767"/>
                  <a:pt x="981051" y="638453"/>
                  <a:pt x="0" y="553998"/>
                </a:cubicBezTo>
                <a:cubicBezTo>
                  <a:pt x="38224" y="425128"/>
                  <a:pt x="10580" y="128561"/>
                  <a:pt x="0" y="0"/>
                </a:cubicBezTo>
                <a:close/>
              </a:path>
              <a:path w="3055876" h="553998" stroke="0" extrusionOk="0">
                <a:moveTo>
                  <a:pt x="0" y="0"/>
                </a:moveTo>
                <a:cubicBezTo>
                  <a:pt x="766475" y="118645"/>
                  <a:pt x="2574282" y="116012"/>
                  <a:pt x="3055876" y="0"/>
                </a:cubicBezTo>
                <a:cubicBezTo>
                  <a:pt x="3082932" y="192100"/>
                  <a:pt x="3070436" y="347253"/>
                  <a:pt x="3055876" y="553998"/>
                </a:cubicBezTo>
                <a:cubicBezTo>
                  <a:pt x="2007813" y="688598"/>
                  <a:pt x="1037355" y="396802"/>
                  <a:pt x="0" y="553998"/>
                </a:cubicBezTo>
                <a:cubicBezTo>
                  <a:pt x="-30048" y="341693"/>
                  <a:pt x="-893" y="2550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3000" b="1" dirty="0"/>
              <a:t>Good evening</a:t>
            </a:r>
          </a:p>
        </p:txBody>
      </p:sp>
      <p:sp>
        <p:nvSpPr>
          <p:cNvPr id="23" name="CaixaDeTexto 22">
            <a:extLst>
              <a:ext uri="{FF2B5EF4-FFF2-40B4-BE49-F238E27FC236}">
                <a16:creationId xmlns:a16="http://schemas.microsoft.com/office/drawing/2014/main" id="{62D9192B-F784-C5B7-6B76-46E84ED9CC6B}"/>
              </a:ext>
            </a:extLst>
          </p:cNvPr>
          <p:cNvSpPr txBox="1"/>
          <p:nvPr/>
        </p:nvSpPr>
        <p:spPr>
          <a:xfrm>
            <a:off x="8657633" y="5971437"/>
            <a:ext cx="3055876" cy="553998"/>
          </a:xfrm>
          <a:custGeom>
            <a:avLst/>
            <a:gdLst>
              <a:gd name="connsiteX0" fmla="*/ 0 w 3055876"/>
              <a:gd name="connsiteY0" fmla="*/ 0 h 553998"/>
              <a:gd name="connsiteX1" fmla="*/ 3055876 w 3055876"/>
              <a:gd name="connsiteY1" fmla="*/ 0 h 553998"/>
              <a:gd name="connsiteX2" fmla="*/ 3055876 w 3055876"/>
              <a:gd name="connsiteY2" fmla="*/ 553998 h 553998"/>
              <a:gd name="connsiteX3" fmla="*/ 0 w 3055876"/>
              <a:gd name="connsiteY3" fmla="*/ 553998 h 553998"/>
              <a:gd name="connsiteX4" fmla="*/ 0 w 305587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553998" fill="none" extrusionOk="0">
                <a:moveTo>
                  <a:pt x="0" y="0"/>
                </a:moveTo>
                <a:cubicBezTo>
                  <a:pt x="464745" y="-49533"/>
                  <a:pt x="2240435" y="-14809"/>
                  <a:pt x="3055876" y="0"/>
                </a:cubicBezTo>
                <a:cubicBezTo>
                  <a:pt x="3095277" y="161162"/>
                  <a:pt x="3078513" y="471553"/>
                  <a:pt x="3055876" y="553998"/>
                </a:cubicBezTo>
                <a:cubicBezTo>
                  <a:pt x="1785265" y="505767"/>
                  <a:pt x="981051" y="638453"/>
                  <a:pt x="0" y="553998"/>
                </a:cubicBezTo>
                <a:cubicBezTo>
                  <a:pt x="38224" y="425128"/>
                  <a:pt x="10580" y="128561"/>
                  <a:pt x="0" y="0"/>
                </a:cubicBezTo>
                <a:close/>
              </a:path>
              <a:path w="3055876" h="553998" stroke="0" extrusionOk="0">
                <a:moveTo>
                  <a:pt x="0" y="0"/>
                </a:moveTo>
                <a:cubicBezTo>
                  <a:pt x="766475" y="118645"/>
                  <a:pt x="2574282" y="116012"/>
                  <a:pt x="3055876" y="0"/>
                </a:cubicBezTo>
                <a:cubicBezTo>
                  <a:pt x="3082932" y="192100"/>
                  <a:pt x="3070436" y="347253"/>
                  <a:pt x="3055876" y="553998"/>
                </a:cubicBezTo>
                <a:cubicBezTo>
                  <a:pt x="2007813" y="688598"/>
                  <a:pt x="1037355" y="396802"/>
                  <a:pt x="0" y="553998"/>
                </a:cubicBezTo>
                <a:cubicBezTo>
                  <a:pt x="-30048" y="341693"/>
                  <a:pt x="-893" y="2550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3000" b="1" dirty="0"/>
              <a:t>Good night</a:t>
            </a:r>
          </a:p>
        </p:txBody>
      </p:sp>
      <p:grpSp>
        <p:nvGrpSpPr>
          <p:cNvPr id="24" name="Agrupar 23">
            <a:extLst>
              <a:ext uri="{FF2B5EF4-FFF2-40B4-BE49-F238E27FC236}">
                <a16:creationId xmlns:a16="http://schemas.microsoft.com/office/drawing/2014/main" id="{B297EB03-8505-E0E0-E589-0D1E2B0328B3}"/>
              </a:ext>
            </a:extLst>
          </p:cNvPr>
          <p:cNvGrpSpPr/>
          <p:nvPr/>
        </p:nvGrpSpPr>
        <p:grpSpPr>
          <a:xfrm>
            <a:off x="520664" y="3132603"/>
            <a:ext cx="3609579" cy="2736764"/>
            <a:chOff x="666816" y="3597911"/>
            <a:chExt cx="2549350" cy="2736764"/>
          </a:xfrm>
        </p:grpSpPr>
        <p:sp>
          <p:nvSpPr>
            <p:cNvPr id="25" name="CaixaDeTexto 24">
              <a:extLst>
                <a:ext uri="{FF2B5EF4-FFF2-40B4-BE49-F238E27FC236}">
                  <a16:creationId xmlns:a16="http://schemas.microsoft.com/office/drawing/2014/main" id="{7FC9C492-C35C-A2E7-33E5-5E30721A8E33}"/>
                </a:ext>
              </a:extLst>
            </p:cNvPr>
            <p:cNvSpPr txBox="1"/>
            <p:nvPr/>
          </p:nvSpPr>
          <p:spPr>
            <a:xfrm>
              <a:off x="839244" y="4087906"/>
              <a:ext cx="2043107" cy="2246769"/>
            </a:xfrm>
            <a:custGeom>
              <a:avLst/>
              <a:gdLst>
                <a:gd name="connsiteX0" fmla="*/ 0 w 2043107"/>
                <a:gd name="connsiteY0" fmla="*/ 0 h 2246769"/>
                <a:gd name="connsiteX1" fmla="*/ 2043107 w 2043107"/>
                <a:gd name="connsiteY1" fmla="*/ 0 h 2246769"/>
                <a:gd name="connsiteX2" fmla="*/ 2043107 w 2043107"/>
                <a:gd name="connsiteY2" fmla="*/ 2246769 h 2246769"/>
                <a:gd name="connsiteX3" fmla="*/ 0 w 2043107"/>
                <a:gd name="connsiteY3" fmla="*/ 2246769 h 2246769"/>
                <a:gd name="connsiteX4" fmla="*/ 0 w 2043107"/>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2246769" fill="none" extrusionOk="0">
                  <a:moveTo>
                    <a:pt x="0" y="0"/>
                  </a:moveTo>
                  <a:cubicBezTo>
                    <a:pt x="916904" y="-49533"/>
                    <a:pt x="1207008" y="-14809"/>
                    <a:pt x="2043107" y="0"/>
                  </a:cubicBezTo>
                  <a:cubicBezTo>
                    <a:pt x="2130746" y="709360"/>
                    <a:pt x="1970428" y="1654734"/>
                    <a:pt x="2043107" y="2246769"/>
                  </a:cubicBezTo>
                  <a:cubicBezTo>
                    <a:pt x="1664726" y="2198538"/>
                    <a:pt x="520639" y="2331224"/>
                    <a:pt x="0" y="2246769"/>
                  </a:cubicBezTo>
                  <a:cubicBezTo>
                    <a:pt x="-38581" y="1920957"/>
                    <a:pt x="63341" y="953370"/>
                    <a:pt x="0" y="0"/>
                  </a:cubicBezTo>
                  <a:close/>
                </a:path>
                <a:path w="2043107" h="2246769" stroke="0" extrusionOk="0">
                  <a:moveTo>
                    <a:pt x="0" y="0"/>
                  </a:moveTo>
                  <a:cubicBezTo>
                    <a:pt x="509944" y="118645"/>
                    <a:pt x="1496706" y="116012"/>
                    <a:pt x="2043107" y="0"/>
                  </a:cubicBezTo>
                  <a:cubicBezTo>
                    <a:pt x="1910225" y="629768"/>
                    <a:pt x="2128058" y="1685603"/>
                    <a:pt x="2043107" y="2246769"/>
                  </a:cubicBezTo>
                  <a:cubicBezTo>
                    <a:pt x="1050246" y="2381369"/>
                    <a:pt x="891878"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In the evening, we use </a:t>
              </a:r>
              <a:r>
                <a:rPr lang="en-US" sz="2000" b="1" dirty="0"/>
                <a:t>good evening </a:t>
              </a:r>
              <a:r>
                <a:rPr lang="en-US" sz="2000" dirty="0"/>
                <a:t>to say </a:t>
              </a:r>
              <a:r>
                <a:rPr lang="en-US" sz="2000" i="1" dirty="0"/>
                <a:t>hello</a:t>
              </a:r>
              <a:r>
                <a:rPr lang="en-US" sz="2000" dirty="0"/>
                <a:t> to a person.</a:t>
              </a:r>
            </a:p>
            <a:p>
              <a:endParaRPr lang="en-US" sz="2000" dirty="0"/>
            </a:p>
            <a:p>
              <a:r>
                <a:rPr lang="en-US" sz="2000" dirty="0"/>
                <a:t>In the evening, we use </a:t>
              </a:r>
              <a:r>
                <a:rPr lang="en-US" sz="2000" b="1" dirty="0"/>
                <a:t>good night </a:t>
              </a:r>
              <a:r>
                <a:rPr lang="en-US" sz="2000" dirty="0"/>
                <a:t>to say </a:t>
              </a:r>
              <a:r>
                <a:rPr lang="en-US" sz="2000" i="1" dirty="0"/>
                <a:t>goodbye</a:t>
              </a:r>
              <a:r>
                <a:rPr lang="en-US" sz="2000" dirty="0"/>
                <a:t> to a person.</a:t>
              </a:r>
            </a:p>
          </p:txBody>
        </p:sp>
        <p:sp>
          <p:nvSpPr>
            <p:cNvPr id="26" name="Pentágono 25">
              <a:extLst>
                <a:ext uri="{FF2B5EF4-FFF2-40B4-BE49-F238E27FC236}">
                  <a16:creationId xmlns:a16="http://schemas.microsoft.com/office/drawing/2014/main" id="{BF1E8285-3B12-C5F5-B051-959986CA1779}"/>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LANGUAGE NOTE</a:t>
              </a:r>
            </a:p>
          </p:txBody>
        </p:sp>
      </p:grpSp>
      <p:sp>
        <p:nvSpPr>
          <p:cNvPr id="3" name="CaixaDeTexto 2">
            <a:extLst>
              <a:ext uri="{FF2B5EF4-FFF2-40B4-BE49-F238E27FC236}">
                <a16:creationId xmlns:a16="http://schemas.microsoft.com/office/drawing/2014/main" id="{28ACC38F-D74E-C9C0-A645-16EB368BB2AD}"/>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24279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grpSp>
        <p:nvGrpSpPr>
          <p:cNvPr id="24" name="Agrupar 23">
            <a:extLst>
              <a:ext uri="{FF2B5EF4-FFF2-40B4-BE49-F238E27FC236}">
                <a16:creationId xmlns:a16="http://schemas.microsoft.com/office/drawing/2014/main" id="{B297EB03-8505-E0E0-E589-0D1E2B0328B3}"/>
              </a:ext>
            </a:extLst>
          </p:cNvPr>
          <p:cNvGrpSpPr/>
          <p:nvPr/>
        </p:nvGrpSpPr>
        <p:grpSpPr>
          <a:xfrm>
            <a:off x="5273825" y="5698124"/>
            <a:ext cx="3609579" cy="890105"/>
            <a:chOff x="666816" y="3597911"/>
            <a:chExt cx="2549350" cy="890105"/>
          </a:xfrm>
        </p:grpSpPr>
        <p:sp>
          <p:nvSpPr>
            <p:cNvPr id="25" name="CaixaDeTexto 24">
              <a:extLst>
                <a:ext uri="{FF2B5EF4-FFF2-40B4-BE49-F238E27FC236}">
                  <a16:creationId xmlns:a16="http://schemas.microsoft.com/office/drawing/2014/main" id="{7FC9C492-C35C-A2E7-33E5-5E30721A8E33}"/>
                </a:ext>
              </a:extLst>
            </p:cNvPr>
            <p:cNvSpPr txBox="1"/>
            <p:nvPr/>
          </p:nvSpPr>
          <p:spPr>
            <a:xfrm>
              <a:off x="839244" y="4087906"/>
              <a:ext cx="2043107" cy="400110"/>
            </a:xfrm>
            <a:custGeom>
              <a:avLst/>
              <a:gdLst>
                <a:gd name="connsiteX0" fmla="*/ 0 w 2043107"/>
                <a:gd name="connsiteY0" fmla="*/ 0 h 400110"/>
                <a:gd name="connsiteX1" fmla="*/ 2043107 w 2043107"/>
                <a:gd name="connsiteY1" fmla="*/ 0 h 400110"/>
                <a:gd name="connsiteX2" fmla="*/ 2043107 w 2043107"/>
                <a:gd name="connsiteY2" fmla="*/ 400110 h 400110"/>
                <a:gd name="connsiteX3" fmla="*/ 0 w 2043107"/>
                <a:gd name="connsiteY3" fmla="*/ 400110 h 400110"/>
                <a:gd name="connsiteX4" fmla="*/ 0 w 20431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400110" fill="none" extrusionOk="0">
                  <a:moveTo>
                    <a:pt x="0" y="0"/>
                  </a:moveTo>
                  <a:cubicBezTo>
                    <a:pt x="916904" y="-49533"/>
                    <a:pt x="1207008" y="-14809"/>
                    <a:pt x="2043107" y="0"/>
                  </a:cubicBezTo>
                  <a:cubicBezTo>
                    <a:pt x="2025663" y="188354"/>
                    <a:pt x="2076515" y="268442"/>
                    <a:pt x="2043107" y="400110"/>
                  </a:cubicBezTo>
                  <a:cubicBezTo>
                    <a:pt x="1664726" y="351879"/>
                    <a:pt x="520639" y="484565"/>
                    <a:pt x="0" y="400110"/>
                  </a:cubicBezTo>
                  <a:cubicBezTo>
                    <a:pt x="6807" y="313366"/>
                    <a:pt x="-28259" y="156545"/>
                    <a:pt x="0" y="0"/>
                  </a:cubicBezTo>
                  <a:close/>
                </a:path>
                <a:path w="2043107" h="400110" stroke="0" extrusionOk="0">
                  <a:moveTo>
                    <a:pt x="0" y="0"/>
                  </a:moveTo>
                  <a:cubicBezTo>
                    <a:pt x="509944" y="118645"/>
                    <a:pt x="1496706" y="116012"/>
                    <a:pt x="2043107" y="0"/>
                  </a:cubicBezTo>
                  <a:cubicBezTo>
                    <a:pt x="2014144" y="83683"/>
                    <a:pt x="2012998" y="323643"/>
                    <a:pt x="2043107" y="400110"/>
                  </a:cubicBezTo>
                  <a:cubicBezTo>
                    <a:pt x="1050246" y="534710"/>
                    <a:pt x="891878" y="242914"/>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G’day = Good day</a:t>
              </a:r>
            </a:p>
          </p:txBody>
        </p:sp>
        <p:sp>
          <p:nvSpPr>
            <p:cNvPr id="26" name="Pentágono 25">
              <a:extLst>
                <a:ext uri="{FF2B5EF4-FFF2-40B4-BE49-F238E27FC236}">
                  <a16:creationId xmlns:a16="http://schemas.microsoft.com/office/drawing/2014/main" id="{BF1E8285-3B12-C5F5-B051-959986CA1779}"/>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1026" name="Picture 2" descr="KEEP CALM AND G'DAY MATE!">
            <a:extLst>
              <a:ext uri="{FF2B5EF4-FFF2-40B4-BE49-F238E27FC236}">
                <a16:creationId xmlns:a16="http://schemas.microsoft.com/office/drawing/2014/main" id="{3FEECBBA-BF30-D9B3-B95F-0EAA845FB9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73825" y="643467"/>
            <a:ext cx="3472998" cy="4051674"/>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1C713552-68AA-1F62-3CAF-AC8ABBFEA78A}"/>
              </a:ext>
            </a:extLst>
          </p:cNvPr>
          <p:cNvSpPr txBox="1">
            <a:spLocks/>
          </p:cNvSpPr>
          <p:nvPr/>
        </p:nvSpPr>
        <p:spPr>
          <a:xfrm>
            <a:off x="5273825" y="4776231"/>
            <a:ext cx="3472998" cy="6521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CHIZZ. </a:t>
            </a:r>
            <a:r>
              <a:rPr lang="pt-BR" sz="1200" b="1" dirty="0">
                <a:solidFill>
                  <a:srgbClr val="2F2F2E"/>
                </a:solidFill>
                <a:latin typeface="Helvetica" pitchFamily="2" charset="0"/>
              </a:rPr>
              <a:t>Keep calm and </a:t>
            </a:r>
            <a:r>
              <a:rPr lang="pt-BR" sz="1200" b="1" dirty="0" err="1">
                <a:solidFill>
                  <a:srgbClr val="2F2F2E"/>
                </a:solidFill>
                <a:latin typeface="Helvetica" pitchFamily="2" charset="0"/>
              </a:rPr>
              <a:t>g'day</a:t>
            </a:r>
            <a:r>
              <a:rPr lang="pt-BR" sz="1200" b="1" dirty="0">
                <a:solidFill>
                  <a:srgbClr val="2F2F2E"/>
                </a:solidFill>
                <a:latin typeface="Helvetica" pitchFamily="2" charset="0"/>
              </a:rPr>
              <a:t> mate!</a:t>
            </a:r>
            <a:r>
              <a:rPr lang="pt-BR" sz="1200" dirty="0">
                <a:solidFill>
                  <a:srgbClr val="2F2F2E"/>
                </a:solidFill>
                <a:latin typeface="Helvetica" pitchFamily="2" charset="0"/>
              </a:rPr>
              <a:t> 2009-2022. Disponível em: https://</a:t>
            </a:r>
            <a:r>
              <a:rPr lang="pt-BR" sz="1200" dirty="0" err="1">
                <a:solidFill>
                  <a:srgbClr val="2F2F2E"/>
                </a:solidFill>
                <a:latin typeface="Helvetica" pitchFamily="2" charset="0"/>
              </a:rPr>
              <a:t>keepcalms.com</a:t>
            </a:r>
            <a:r>
              <a:rPr lang="pt-BR" sz="1200" dirty="0">
                <a:solidFill>
                  <a:srgbClr val="2F2F2E"/>
                </a:solidFill>
                <a:latin typeface="Helvetica" pitchFamily="2" charset="0"/>
              </a:rPr>
              <a:t>/</a:t>
            </a:r>
            <a:r>
              <a:rPr lang="pt-BR" sz="1200" dirty="0" err="1">
                <a:solidFill>
                  <a:srgbClr val="2F2F2E"/>
                </a:solidFill>
                <a:latin typeface="Helvetica" pitchFamily="2" charset="0"/>
              </a:rPr>
              <a:t>n</a:t>
            </a:r>
            <a:r>
              <a:rPr lang="pt-BR" sz="1200" dirty="0">
                <a:solidFill>
                  <a:srgbClr val="2F2F2E"/>
                </a:solidFill>
                <a:latin typeface="Helvetica" pitchFamily="2" charset="0"/>
              </a:rPr>
              <a:t>/keep-calmand-g-day-mate-2/. Acesso em: 16 maio 2022.</a:t>
            </a:r>
            <a:endParaRPr lang="pt-BR" sz="1200" dirty="0"/>
          </a:p>
        </p:txBody>
      </p:sp>
      <p:grpSp>
        <p:nvGrpSpPr>
          <p:cNvPr id="4" name="Agrupar 3">
            <a:extLst>
              <a:ext uri="{FF2B5EF4-FFF2-40B4-BE49-F238E27FC236}">
                <a16:creationId xmlns:a16="http://schemas.microsoft.com/office/drawing/2014/main" id="{036AE2DC-316A-EF9F-B0BA-E312FBE7BBCB}"/>
              </a:ext>
            </a:extLst>
          </p:cNvPr>
          <p:cNvGrpSpPr/>
          <p:nvPr/>
        </p:nvGrpSpPr>
        <p:grpSpPr>
          <a:xfrm>
            <a:off x="447202" y="3156568"/>
            <a:ext cx="3756504" cy="2274943"/>
            <a:chOff x="440929" y="3096814"/>
            <a:chExt cx="3756504" cy="2274943"/>
          </a:xfrm>
        </p:grpSpPr>
        <p:sp>
          <p:nvSpPr>
            <p:cNvPr id="5" name="CaixaDeTexto 4">
              <a:extLst>
                <a:ext uri="{FF2B5EF4-FFF2-40B4-BE49-F238E27FC236}">
                  <a16:creationId xmlns:a16="http://schemas.microsoft.com/office/drawing/2014/main" id="{A74C3469-CFE5-914A-D577-C8675A6B22CB}"/>
                </a:ext>
              </a:extLst>
            </p:cNvPr>
            <p:cNvSpPr txBox="1"/>
            <p:nvPr/>
          </p:nvSpPr>
          <p:spPr>
            <a:xfrm>
              <a:off x="643467" y="3740541"/>
              <a:ext cx="3553966" cy="1631216"/>
            </a:xfrm>
            <a:custGeom>
              <a:avLst/>
              <a:gdLst>
                <a:gd name="connsiteX0" fmla="*/ 0 w 3553966"/>
                <a:gd name="connsiteY0" fmla="*/ 0 h 1631216"/>
                <a:gd name="connsiteX1" fmla="*/ 3553966 w 3553966"/>
                <a:gd name="connsiteY1" fmla="*/ 0 h 1631216"/>
                <a:gd name="connsiteX2" fmla="*/ 3553966 w 3553966"/>
                <a:gd name="connsiteY2" fmla="*/ 1631216 h 1631216"/>
                <a:gd name="connsiteX3" fmla="*/ 0 w 3553966"/>
                <a:gd name="connsiteY3" fmla="*/ 1631216 h 1631216"/>
                <a:gd name="connsiteX4" fmla="*/ 0 w 355396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631216" fill="none" extrusionOk="0">
                  <a:moveTo>
                    <a:pt x="0" y="0"/>
                  </a:moveTo>
                  <a:cubicBezTo>
                    <a:pt x="733476" y="-49533"/>
                    <a:pt x="3161604" y="-14809"/>
                    <a:pt x="3553966" y="0"/>
                  </a:cubicBezTo>
                  <a:cubicBezTo>
                    <a:pt x="3523793" y="683410"/>
                    <a:pt x="3684029" y="853905"/>
                    <a:pt x="3553966" y="1631216"/>
                  </a:cubicBezTo>
                  <a:cubicBezTo>
                    <a:pt x="2046689" y="1582985"/>
                    <a:pt x="1094129" y="1715671"/>
                    <a:pt x="0" y="1631216"/>
                  </a:cubicBezTo>
                  <a:cubicBezTo>
                    <a:pt x="52306" y="936493"/>
                    <a:pt x="-35816" y="351411"/>
                    <a:pt x="0" y="0"/>
                  </a:cubicBezTo>
                  <a:close/>
                </a:path>
                <a:path w="3553966" h="1631216" stroke="0" extrusionOk="0">
                  <a:moveTo>
                    <a:pt x="0" y="0"/>
                  </a:moveTo>
                  <a:cubicBezTo>
                    <a:pt x="703843" y="118645"/>
                    <a:pt x="2195274" y="116012"/>
                    <a:pt x="3553966" y="0"/>
                  </a:cubicBezTo>
                  <a:cubicBezTo>
                    <a:pt x="3522324" y="320625"/>
                    <a:pt x="3581782" y="1228454"/>
                    <a:pt x="3553966" y="1631216"/>
                  </a:cubicBezTo>
                  <a:cubicBezTo>
                    <a:pt x="1887872" y="1765816"/>
                    <a:pt x="1567273"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 cartaz está em um site em que os usuários publicam cartazes com a expressão </a:t>
              </a:r>
              <a:r>
                <a:rPr lang="pt-BR" sz="2000" i="1" dirty="0"/>
                <a:t>Keep calm</a:t>
              </a:r>
              <a:r>
                <a:rPr lang="pt-BR" sz="2000" dirty="0"/>
                <a:t>. Na sua opinião, qual é o significado de </a:t>
              </a:r>
              <a:r>
                <a:rPr lang="pt-BR" sz="2000" b="1" i="1" dirty="0"/>
                <a:t>mate</a:t>
              </a:r>
              <a:r>
                <a:rPr lang="pt-BR" sz="2000" dirty="0"/>
                <a:t> no texto?</a:t>
              </a:r>
            </a:p>
          </p:txBody>
        </p:sp>
        <p:sp>
          <p:nvSpPr>
            <p:cNvPr id="8" name="Pentágono 7">
              <a:extLst>
                <a:ext uri="{FF2B5EF4-FFF2-40B4-BE49-F238E27FC236}">
                  <a16:creationId xmlns:a16="http://schemas.microsoft.com/office/drawing/2014/main" id="{A287E8C4-5080-F07D-019C-2FCB62110F36}"/>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grpSp>
        <p:nvGrpSpPr>
          <p:cNvPr id="9" name="Agrupar 8">
            <a:extLst>
              <a:ext uri="{FF2B5EF4-FFF2-40B4-BE49-F238E27FC236}">
                <a16:creationId xmlns:a16="http://schemas.microsoft.com/office/drawing/2014/main" id="{1ACAA46A-DFF9-F454-9133-3747258FB05E}"/>
              </a:ext>
            </a:extLst>
          </p:cNvPr>
          <p:cNvGrpSpPr/>
          <p:nvPr/>
        </p:nvGrpSpPr>
        <p:grpSpPr>
          <a:xfrm>
            <a:off x="8906884" y="1142601"/>
            <a:ext cx="2993699" cy="3320290"/>
            <a:chOff x="474502" y="2893601"/>
            <a:chExt cx="3729204" cy="3320290"/>
          </a:xfrm>
        </p:grpSpPr>
        <p:sp>
          <p:nvSpPr>
            <p:cNvPr id="11" name="CaixaDeTexto 10">
              <a:extLst>
                <a:ext uri="{FF2B5EF4-FFF2-40B4-BE49-F238E27FC236}">
                  <a16:creationId xmlns:a16="http://schemas.microsoft.com/office/drawing/2014/main" id="{599012BD-8962-2041-7BC3-87E3D2F7374D}"/>
                </a:ext>
              </a:extLst>
            </p:cNvPr>
            <p:cNvSpPr txBox="1"/>
            <p:nvPr/>
          </p:nvSpPr>
          <p:spPr>
            <a:xfrm>
              <a:off x="649740" y="3351569"/>
              <a:ext cx="3553966" cy="2862322"/>
            </a:xfrm>
            <a:custGeom>
              <a:avLst/>
              <a:gdLst>
                <a:gd name="connsiteX0" fmla="*/ 0 w 3553966"/>
                <a:gd name="connsiteY0" fmla="*/ 0 h 2862322"/>
                <a:gd name="connsiteX1" fmla="*/ 3553966 w 3553966"/>
                <a:gd name="connsiteY1" fmla="*/ 0 h 2862322"/>
                <a:gd name="connsiteX2" fmla="*/ 3553966 w 3553966"/>
                <a:gd name="connsiteY2" fmla="*/ 2862322 h 2862322"/>
                <a:gd name="connsiteX3" fmla="*/ 0 w 3553966"/>
                <a:gd name="connsiteY3" fmla="*/ 2862322 h 2862322"/>
                <a:gd name="connsiteX4" fmla="*/ 0 w 355396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2862322" fill="none" extrusionOk="0">
                  <a:moveTo>
                    <a:pt x="0" y="0"/>
                  </a:moveTo>
                  <a:cubicBezTo>
                    <a:pt x="733476" y="-49533"/>
                    <a:pt x="3161604" y="-14809"/>
                    <a:pt x="3553966" y="0"/>
                  </a:cubicBezTo>
                  <a:cubicBezTo>
                    <a:pt x="3641605" y="1177938"/>
                    <a:pt x="3481287" y="2516856"/>
                    <a:pt x="3553966" y="2862322"/>
                  </a:cubicBezTo>
                  <a:cubicBezTo>
                    <a:pt x="2046689" y="2814091"/>
                    <a:pt x="1094129" y="2946777"/>
                    <a:pt x="0" y="2862322"/>
                  </a:cubicBezTo>
                  <a:cubicBezTo>
                    <a:pt x="-38581" y="2462403"/>
                    <a:pt x="63341" y="1014193"/>
                    <a:pt x="0" y="0"/>
                  </a:cubicBezTo>
                  <a:close/>
                </a:path>
                <a:path w="3553966" h="2862322" stroke="0" extrusionOk="0">
                  <a:moveTo>
                    <a:pt x="0" y="0"/>
                  </a:moveTo>
                  <a:cubicBezTo>
                    <a:pt x="703843" y="118645"/>
                    <a:pt x="2195274" y="116012"/>
                    <a:pt x="3553966" y="0"/>
                  </a:cubicBezTo>
                  <a:cubicBezTo>
                    <a:pt x="3421084" y="618235"/>
                    <a:pt x="3638917" y="2215913"/>
                    <a:pt x="3553966" y="2862322"/>
                  </a:cubicBezTo>
                  <a:cubicBezTo>
                    <a:pt x="1887872" y="2996922"/>
                    <a:pt x="1567273" y="2705126"/>
                    <a:pt x="0" y="2862322"/>
                  </a:cubicBezTo>
                  <a:cubicBezTo>
                    <a:pt x="-20187" y="1490128"/>
                    <a:pt x="-152480" y="5882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inglês, assim como</a:t>
              </a:r>
            </a:p>
            <a:p>
              <a:r>
                <a:rPr lang="pt-BR" sz="2000" dirty="0"/>
                <a:t>em português, alguns</a:t>
              </a:r>
            </a:p>
            <a:p>
              <a:r>
                <a:rPr lang="pt-BR" sz="2000" dirty="0"/>
                <a:t>termos são mais usados</a:t>
              </a:r>
            </a:p>
            <a:p>
              <a:r>
                <a:rPr lang="pt-BR" sz="2000" dirty="0"/>
                <a:t>em determinados</a:t>
              </a:r>
            </a:p>
            <a:p>
              <a:r>
                <a:rPr lang="pt-BR" sz="2000" dirty="0"/>
                <a:t>lugares.  A expressão</a:t>
              </a:r>
            </a:p>
            <a:p>
              <a:r>
                <a:rPr lang="pt-BR" sz="2000" b="1" i="1" dirty="0"/>
                <a:t>G’day</a:t>
              </a:r>
              <a:r>
                <a:rPr lang="pt-BR" sz="2000" dirty="0"/>
                <a:t>, por exemplo,</a:t>
              </a:r>
            </a:p>
            <a:p>
              <a:r>
                <a:rPr lang="pt-BR" sz="2000" dirty="0"/>
                <a:t>é muito utilizada na</a:t>
              </a:r>
            </a:p>
            <a:p>
              <a:r>
                <a:rPr lang="pt-BR" sz="2000" dirty="0"/>
                <a:t>Austrália e na Nova</a:t>
              </a:r>
            </a:p>
            <a:p>
              <a:r>
                <a:rPr lang="pt-BR" sz="2000" dirty="0"/>
                <a:t>Zelândia.</a:t>
              </a:r>
            </a:p>
          </p:txBody>
        </p:sp>
        <p:sp>
          <p:nvSpPr>
            <p:cNvPr id="13" name="Pentágono 12">
              <a:extLst>
                <a:ext uri="{FF2B5EF4-FFF2-40B4-BE49-F238E27FC236}">
                  <a16:creationId xmlns:a16="http://schemas.microsoft.com/office/drawing/2014/main" id="{E9EAB0F6-8EA4-458C-9190-B1C93BD1B986}"/>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6" name="CaixaDeTexto 5">
            <a:extLst>
              <a:ext uri="{FF2B5EF4-FFF2-40B4-BE49-F238E27FC236}">
                <a16:creationId xmlns:a16="http://schemas.microsoft.com/office/drawing/2014/main" id="{22F89E2E-1A12-8984-3994-9E6A9C174469}"/>
              </a:ext>
            </a:extLst>
          </p:cNvPr>
          <p:cNvSpPr txBox="1"/>
          <p:nvPr/>
        </p:nvSpPr>
        <p:spPr>
          <a:xfrm rot="16200000">
            <a:off x="4222523" y="3677184"/>
            <a:ext cx="18681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KEEPCALMS.COM</a:t>
            </a:r>
            <a:endParaRPr lang="pt-BR" sz="1000" dirty="0"/>
          </a:p>
        </p:txBody>
      </p:sp>
    </p:spTree>
    <p:extLst>
      <p:ext uri="{BB962C8B-B14F-4D97-AF65-F5344CB8AC3E}">
        <p14:creationId xmlns:p14="http://schemas.microsoft.com/office/powerpoint/2010/main" val="192661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grpSp>
        <p:nvGrpSpPr>
          <p:cNvPr id="6" name="Agrupar 5">
            <a:extLst>
              <a:ext uri="{FF2B5EF4-FFF2-40B4-BE49-F238E27FC236}">
                <a16:creationId xmlns:a16="http://schemas.microsoft.com/office/drawing/2014/main" id="{4B4FDFA6-49FC-FCC9-6D0F-40518DA2E019}"/>
              </a:ext>
            </a:extLst>
          </p:cNvPr>
          <p:cNvGrpSpPr/>
          <p:nvPr/>
        </p:nvGrpSpPr>
        <p:grpSpPr>
          <a:xfrm>
            <a:off x="297568" y="4239665"/>
            <a:ext cx="3899280" cy="2092725"/>
            <a:chOff x="667900" y="3626397"/>
            <a:chExt cx="3899280" cy="2092725"/>
          </a:xfrm>
        </p:grpSpPr>
        <p:sp>
          <p:nvSpPr>
            <p:cNvPr id="7" name="CaixaDeTexto 6">
              <a:extLst>
                <a:ext uri="{FF2B5EF4-FFF2-40B4-BE49-F238E27FC236}">
                  <a16:creationId xmlns:a16="http://schemas.microsoft.com/office/drawing/2014/main" id="{1B6050ED-CB3F-661F-1FF5-5CEC8E892A44}"/>
                </a:ext>
              </a:extLst>
            </p:cNvPr>
            <p:cNvSpPr txBox="1"/>
            <p:nvPr/>
          </p:nvSpPr>
          <p:spPr>
            <a:xfrm>
              <a:off x="839244" y="4087906"/>
              <a:ext cx="3727936" cy="1631216"/>
            </a:xfrm>
            <a:custGeom>
              <a:avLst/>
              <a:gdLst>
                <a:gd name="connsiteX0" fmla="*/ 0 w 3727936"/>
                <a:gd name="connsiteY0" fmla="*/ 0 h 1631216"/>
                <a:gd name="connsiteX1" fmla="*/ 3727936 w 3727936"/>
                <a:gd name="connsiteY1" fmla="*/ 0 h 1631216"/>
                <a:gd name="connsiteX2" fmla="*/ 3727936 w 3727936"/>
                <a:gd name="connsiteY2" fmla="*/ 1631216 h 1631216"/>
                <a:gd name="connsiteX3" fmla="*/ 0 w 3727936"/>
                <a:gd name="connsiteY3" fmla="*/ 1631216 h 1631216"/>
                <a:gd name="connsiteX4" fmla="*/ 0 w 372793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36" h="1631216" fill="none" extrusionOk="0">
                  <a:moveTo>
                    <a:pt x="0" y="0"/>
                  </a:moveTo>
                  <a:cubicBezTo>
                    <a:pt x="771101" y="-49533"/>
                    <a:pt x="2294668" y="-14809"/>
                    <a:pt x="3727936" y="0"/>
                  </a:cubicBezTo>
                  <a:cubicBezTo>
                    <a:pt x="3697763" y="683410"/>
                    <a:pt x="3857999" y="853905"/>
                    <a:pt x="3727936" y="1631216"/>
                  </a:cubicBezTo>
                  <a:cubicBezTo>
                    <a:pt x="2212833" y="1582985"/>
                    <a:pt x="1449394" y="1715671"/>
                    <a:pt x="0" y="1631216"/>
                  </a:cubicBezTo>
                  <a:cubicBezTo>
                    <a:pt x="52306" y="936493"/>
                    <a:pt x="-35816" y="351411"/>
                    <a:pt x="0" y="0"/>
                  </a:cubicBezTo>
                  <a:close/>
                </a:path>
                <a:path w="3727936" h="1631216" stroke="0" extrusionOk="0">
                  <a:moveTo>
                    <a:pt x="0" y="0"/>
                  </a:moveTo>
                  <a:cubicBezTo>
                    <a:pt x="1059303" y="118645"/>
                    <a:pt x="2978334" y="116012"/>
                    <a:pt x="3727936" y="0"/>
                  </a:cubicBezTo>
                  <a:cubicBezTo>
                    <a:pt x="3696294" y="320625"/>
                    <a:pt x="3755752" y="1228454"/>
                    <a:pt x="3727936" y="1631216"/>
                  </a:cubicBezTo>
                  <a:cubicBezTo>
                    <a:pt x="2700286" y="1765816"/>
                    <a:pt x="818757"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As formas verbais contraídas, tais como </a:t>
              </a:r>
              <a:r>
                <a:rPr lang="en-US" sz="2000" b="1" i="1" dirty="0"/>
                <a:t>I’m, He’s, She’s, It’s, We’re, They’re</a:t>
              </a:r>
              <a:r>
                <a:rPr lang="en-US" sz="2000" dirty="0"/>
                <a:t>, </a:t>
              </a:r>
              <a:r>
                <a:rPr lang="pt-BR" sz="2000" dirty="0"/>
                <a:t>são usadas na linguagem coloquial, como em conversas entre amigos, tirinhas etc.</a:t>
              </a:r>
            </a:p>
          </p:txBody>
        </p:sp>
        <p:sp>
          <p:nvSpPr>
            <p:cNvPr id="17" name="Pentágono 16">
              <a:extLst>
                <a:ext uri="{FF2B5EF4-FFF2-40B4-BE49-F238E27FC236}">
                  <a16:creationId xmlns:a16="http://schemas.microsoft.com/office/drawing/2014/main" id="{4D0F2DC5-C98A-05F2-2C18-8173F7062461}"/>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aphicFrame>
        <p:nvGraphicFramePr>
          <p:cNvPr id="3" name="Diagrama 2">
            <a:extLst>
              <a:ext uri="{FF2B5EF4-FFF2-40B4-BE49-F238E27FC236}">
                <a16:creationId xmlns:a16="http://schemas.microsoft.com/office/drawing/2014/main" id="{6A895AE1-3E91-D9B4-1B3E-72F24E0AD01F}"/>
              </a:ext>
            </a:extLst>
          </p:cNvPr>
          <p:cNvGraphicFramePr/>
          <p:nvPr>
            <p:extLst>
              <p:ext uri="{D42A27DB-BD31-4B8C-83A1-F6EECF244321}">
                <p14:modId xmlns:p14="http://schemas.microsoft.com/office/powerpoint/2010/main" val="2860116291"/>
              </p:ext>
            </p:extLst>
          </p:nvPr>
        </p:nvGraphicFramePr>
        <p:xfrm>
          <a:off x="5892811" y="536713"/>
          <a:ext cx="3362738" cy="5784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0A34C05A-801A-BAB3-69BD-8F3E9489CD18}"/>
              </a:ext>
            </a:extLst>
          </p:cNvPr>
          <p:cNvGraphicFramePr/>
          <p:nvPr>
            <p:extLst>
              <p:ext uri="{D42A27DB-BD31-4B8C-83A1-F6EECF244321}">
                <p14:modId xmlns:p14="http://schemas.microsoft.com/office/powerpoint/2010/main" val="3252608490"/>
              </p:ext>
            </p:extLst>
          </p:nvPr>
        </p:nvGraphicFramePr>
        <p:xfrm>
          <a:off x="7590744" y="536713"/>
          <a:ext cx="3799499"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ítulo 1">
            <a:extLst>
              <a:ext uri="{FF2B5EF4-FFF2-40B4-BE49-F238E27FC236}">
                <a16:creationId xmlns:a16="http://schemas.microsoft.com/office/drawing/2014/main" id="{26CE7094-4244-C96F-90D8-1D9C24B49241}"/>
              </a:ext>
            </a:extLst>
          </p:cNvPr>
          <p:cNvSpPr txBox="1">
            <a:spLocks/>
          </p:cNvSpPr>
          <p:nvPr/>
        </p:nvSpPr>
        <p:spPr bwMode="black">
          <a:xfrm>
            <a:off x="643467" y="283512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VERB TO BE: AFFIRMATIVE FORM</a:t>
            </a:r>
          </a:p>
        </p:txBody>
      </p:sp>
    </p:spTree>
    <p:extLst>
      <p:ext uri="{BB962C8B-B14F-4D97-AF65-F5344CB8AC3E}">
        <p14:creationId xmlns:p14="http://schemas.microsoft.com/office/powerpoint/2010/main" val="82384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1</a:t>
            </a:r>
          </a:p>
        </p:txBody>
      </p:sp>
      <p:grpSp>
        <p:nvGrpSpPr>
          <p:cNvPr id="24" name="Agrupar 23">
            <a:extLst>
              <a:ext uri="{FF2B5EF4-FFF2-40B4-BE49-F238E27FC236}">
                <a16:creationId xmlns:a16="http://schemas.microsoft.com/office/drawing/2014/main" id="{B297EB03-8505-E0E0-E589-0D1E2B0328B3}"/>
              </a:ext>
            </a:extLst>
          </p:cNvPr>
          <p:cNvGrpSpPr/>
          <p:nvPr/>
        </p:nvGrpSpPr>
        <p:grpSpPr>
          <a:xfrm>
            <a:off x="5860038" y="3225369"/>
            <a:ext cx="5126218" cy="3352317"/>
            <a:chOff x="666816" y="3597911"/>
            <a:chExt cx="3620512" cy="3352317"/>
          </a:xfrm>
        </p:grpSpPr>
        <p:sp>
          <p:nvSpPr>
            <p:cNvPr id="25" name="CaixaDeTexto 24">
              <a:extLst>
                <a:ext uri="{FF2B5EF4-FFF2-40B4-BE49-F238E27FC236}">
                  <a16:creationId xmlns:a16="http://schemas.microsoft.com/office/drawing/2014/main" id="{7FC9C492-C35C-A2E7-33E5-5E30721A8E33}"/>
                </a:ext>
              </a:extLst>
            </p:cNvPr>
            <p:cNvSpPr txBox="1"/>
            <p:nvPr/>
          </p:nvSpPr>
          <p:spPr>
            <a:xfrm>
              <a:off x="839244" y="4087906"/>
              <a:ext cx="3448084" cy="2862322"/>
            </a:xfrm>
            <a:custGeom>
              <a:avLst/>
              <a:gdLst>
                <a:gd name="connsiteX0" fmla="*/ 0 w 3448084"/>
                <a:gd name="connsiteY0" fmla="*/ 0 h 2862322"/>
                <a:gd name="connsiteX1" fmla="*/ 3448084 w 3448084"/>
                <a:gd name="connsiteY1" fmla="*/ 0 h 2862322"/>
                <a:gd name="connsiteX2" fmla="*/ 3448084 w 3448084"/>
                <a:gd name="connsiteY2" fmla="*/ 2862322 h 2862322"/>
                <a:gd name="connsiteX3" fmla="*/ 0 w 3448084"/>
                <a:gd name="connsiteY3" fmla="*/ 2862322 h 2862322"/>
                <a:gd name="connsiteX4" fmla="*/ 0 w 3448084"/>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084" h="2862322" fill="none" extrusionOk="0">
                  <a:moveTo>
                    <a:pt x="0" y="0"/>
                  </a:moveTo>
                  <a:cubicBezTo>
                    <a:pt x="1052135" y="-49533"/>
                    <a:pt x="2401090" y="-14809"/>
                    <a:pt x="3448084" y="0"/>
                  </a:cubicBezTo>
                  <a:cubicBezTo>
                    <a:pt x="3535723" y="1177938"/>
                    <a:pt x="3375405" y="2516856"/>
                    <a:pt x="3448084" y="2862322"/>
                  </a:cubicBezTo>
                  <a:cubicBezTo>
                    <a:pt x="3054810" y="2814091"/>
                    <a:pt x="1271509" y="2946777"/>
                    <a:pt x="0" y="2862322"/>
                  </a:cubicBezTo>
                  <a:cubicBezTo>
                    <a:pt x="-38581" y="2462403"/>
                    <a:pt x="63341" y="1014193"/>
                    <a:pt x="0" y="0"/>
                  </a:cubicBezTo>
                  <a:close/>
                </a:path>
                <a:path w="3448084" h="2862322" stroke="0" extrusionOk="0">
                  <a:moveTo>
                    <a:pt x="0" y="0"/>
                  </a:moveTo>
                  <a:cubicBezTo>
                    <a:pt x="1216156" y="118645"/>
                    <a:pt x="2053738" y="116012"/>
                    <a:pt x="3448084" y="0"/>
                  </a:cubicBezTo>
                  <a:cubicBezTo>
                    <a:pt x="3315202" y="618235"/>
                    <a:pt x="3533035" y="2215913"/>
                    <a:pt x="3448084" y="2862322"/>
                  </a:cubicBezTo>
                  <a:cubicBezTo>
                    <a:pt x="2216403" y="2996922"/>
                    <a:pt x="1059972" y="2705126"/>
                    <a:pt x="0" y="2862322"/>
                  </a:cubicBezTo>
                  <a:cubicBezTo>
                    <a:pt x="-20187" y="1490128"/>
                    <a:pt x="-152480" y="5882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Pronomes de tratamento:</a:t>
              </a:r>
            </a:p>
            <a:p>
              <a:endParaRPr lang="pt-BR" sz="2000" b="1" dirty="0"/>
            </a:p>
            <a:p>
              <a:r>
                <a:rPr lang="pt-BR" sz="2000" b="1" dirty="0"/>
                <a:t>Mr. </a:t>
              </a:r>
              <a:r>
                <a:rPr lang="pt-BR" sz="2000" dirty="0"/>
                <a:t>= para homens (solteiros ou casados)</a:t>
              </a:r>
            </a:p>
            <a:p>
              <a:endParaRPr lang="pt-BR" sz="2000" dirty="0"/>
            </a:p>
            <a:p>
              <a:r>
                <a:rPr lang="pt-BR" sz="2000" b="1" dirty="0"/>
                <a:t>Ms.</a:t>
              </a:r>
              <a:r>
                <a:rPr lang="pt-BR" sz="2000" dirty="0"/>
                <a:t> = para mulheres (solteiras ou casadas)</a:t>
              </a:r>
            </a:p>
            <a:p>
              <a:endParaRPr lang="pt-BR" sz="2000" dirty="0"/>
            </a:p>
            <a:p>
              <a:r>
                <a:rPr lang="pt-BR" sz="2000" b="1" dirty="0"/>
                <a:t>Mrs.</a:t>
              </a:r>
              <a:r>
                <a:rPr lang="pt-BR" sz="2000" dirty="0"/>
                <a:t> = para mulheres casadas</a:t>
              </a:r>
            </a:p>
            <a:p>
              <a:endParaRPr lang="pt-BR" sz="2000" dirty="0"/>
            </a:p>
            <a:p>
              <a:r>
                <a:rPr lang="pt-BR" sz="2000" b="1" dirty="0"/>
                <a:t>Miss</a:t>
              </a:r>
              <a:r>
                <a:rPr lang="pt-BR" sz="2000" dirty="0"/>
                <a:t> = para mulheres solteiras</a:t>
              </a:r>
            </a:p>
          </p:txBody>
        </p:sp>
        <p:sp>
          <p:nvSpPr>
            <p:cNvPr id="26" name="Pentágono 25">
              <a:extLst>
                <a:ext uri="{FF2B5EF4-FFF2-40B4-BE49-F238E27FC236}">
                  <a16:creationId xmlns:a16="http://schemas.microsoft.com/office/drawing/2014/main" id="{BF1E8285-3B12-C5F5-B051-959986CA1779}"/>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14" name="Imagem 13" descr="Desenho de personagem de desenho animado&#10;&#10;Descrição gerada automaticamente com confiança média">
            <a:extLst>
              <a:ext uri="{FF2B5EF4-FFF2-40B4-BE49-F238E27FC236}">
                <a16:creationId xmlns:a16="http://schemas.microsoft.com/office/drawing/2014/main" id="{4BFB402C-35A0-5C16-EAE5-CCFC58C3C5D1}"/>
              </a:ext>
            </a:extLst>
          </p:cNvPr>
          <p:cNvPicPr>
            <a:picLocks noChangeAspect="1"/>
          </p:cNvPicPr>
          <p:nvPr/>
        </p:nvPicPr>
        <p:blipFill>
          <a:blip r:embed="rId2"/>
          <a:stretch>
            <a:fillRect/>
          </a:stretch>
        </p:blipFill>
        <p:spPr>
          <a:xfrm>
            <a:off x="5254950" y="730609"/>
            <a:ext cx="3594100" cy="2171700"/>
          </a:xfrm>
          <a:prstGeom prst="rect">
            <a:avLst/>
          </a:prstGeom>
        </p:spPr>
      </p:pic>
      <p:sp>
        <p:nvSpPr>
          <p:cNvPr id="15" name="CaixaDeTexto 14">
            <a:extLst>
              <a:ext uri="{FF2B5EF4-FFF2-40B4-BE49-F238E27FC236}">
                <a16:creationId xmlns:a16="http://schemas.microsoft.com/office/drawing/2014/main" id="{6A296AF2-F23B-BBFF-B210-C75DB317617A}"/>
              </a:ext>
            </a:extLst>
          </p:cNvPr>
          <p:cNvSpPr txBox="1"/>
          <p:nvPr/>
        </p:nvSpPr>
        <p:spPr>
          <a:xfrm>
            <a:off x="8873075" y="1106908"/>
            <a:ext cx="2491634" cy="1569660"/>
          </a:xfrm>
          <a:custGeom>
            <a:avLst/>
            <a:gdLst>
              <a:gd name="connsiteX0" fmla="*/ 0 w 2491634"/>
              <a:gd name="connsiteY0" fmla="*/ 0 h 1569660"/>
              <a:gd name="connsiteX1" fmla="*/ 2491634 w 2491634"/>
              <a:gd name="connsiteY1" fmla="*/ 0 h 1569660"/>
              <a:gd name="connsiteX2" fmla="*/ 2491634 w 2491634"/>
              <a:gd name="connsiteY2" fmla="*/ 1569660 h 1569660"/>
              <a:gd name="connsiteX3" fmla="*/ 0 w 2491634"/>
              <a:gd name="connsiteY3" fmla="*/ 1569660 h 1569660"/>
              <a:gd name="connsiteX4" fmla="*/ 0 w 2491634"/>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634" h="1569660" extrusionOk="0">
                <a:moveTo>
                  <a:pt x="0" y="0"/>
                </a:moveTo>
                <a:cubicBezTo>
                  <a:pt x="706634" y="118645"/>
                  <a:pt x="2076232" y="116012"/>
                  <a:pt x="2491634" y="0"/>
                </a:cubicBezTo>
                <a:cubicBezTo>
                  <a:pt x="2492115" y="487818"/>
                  <a:pt x="2479412" y="792603"/>
                  <a:pt x="2491634" y="1569660"/>
                </a:cubicBezTo>
                <a:cubicBezTo>
                  <a:pt x="1507437" y="1704260"/>
                  <a:pt x="890964" y="1412464"/>
                  <a:pt x="0" y="1569660"/>
                </a:cubicBezTo>
                <a:cubicBezTo>
                  <a:pt x="94608" y="1029083"/>
                  <a:pt x="141027" y="201385"/>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3200" dirty="0"/>
              <a:t>They’re </a:t>
            </a:r>
          </a:p>
          <a:p>
            <a:pPr algn="ctr"/>
            <a:r>
              <a:rPr lang="pt-BR" sz="3200" b="1" dirty="0"/>
              <a:t>Mr.</a:t>
            </a:r>
            <a:r>
              <a:rPr lang="pt-BR" sz="3200" dirty="0"/>
              <a:t> and </a:t>
            </a:r>
            <a:r>
              <a:rPr lang="pt-BR" sz="3200" b="1" dirty="0"/>
              <a:t>Mrs. </a:t>
            </a:r>
            <a:r>
              <a:rPr lang="pt-BR" sz="3200" dirty="0"/>
              <a:t>Arbuckle.</a:t>
            </a:r>
          </a:p>
        </p:txBody>
      </p:sp>
    </p:spTree>
    <p:extLst>
      <p:ext uri="{BB962C8B-B14F-4D97-AF65-F5344CB8AC3E}">
        <p14:creationId xmlns:p14="http://schemas.microsoft.com/office/powerpoint/2010/main" val="340220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4963934" y="4519844"/>
            <a:ext cx="7106459" cy="80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MEET Our kid </a:t>
            </a:r>
            <a:r>
              <a:rPr lang="pt-BR" sz="1200" dirty="0" err="1">
                <a:solidFill>
                  <a:srgbClr val="2F2F2E"/>
                </a:solidFill>
                <a:latin typeface="Helvetica" pitchFamily="2" charset="0"/>
              </a:rPr>
              <a:t>reporters</a:t>
            </a:r>
            <a:r>
              <a:rPr lang="pt-BR" sz="1200" dirty="0">
                <a:solidFill>
                  <a:srgbClr val="2F2F2E"/>
                </a:solidFill>
                <a:latin typeface="Helvetica" pitchFamily="2" charset="0"/>
              </a:rPr>
              <a:t>. </a:t>
            </a:r>
            <a:r>
              <a:rPr lang="pt-BR" sz="1200" b="1" dirty="0">
                <a:solidFill>
                  <a:srgbClr val="2F2F2E"/>
                </a:solidFill>
                <a:latin typeface="Helvetica" pitchFamily="2" charset="0"/>
              </a:rPr>
              <a:t>Time for Kids</a:t>
            </a:r>
            <a:r>
              <a:rPr lang="pt-BR" sz="1200" dirty="0">
                <a:solidFill>
                  <a:srgbClr val="2F2F2E"/>
                </a:solidFill>
                <a:latin typeface="Helvetica" pitchFamily="2" charset="0"/>
              </a:rPr>
              <a:t>, 4 set. 2019. Disponível em: </a:t>
            </a:r>
            <a:r>
              <a:rPr lang="pt-BR" sz="1200" dirty="0" err="1">
                <a:solidFill>
                  <a:srgbClr val="2F2F2E"/>
                </a:solidFill>
                <a:latin typeface="Helvetica" pitchFamily="2" charset="0"/>
              </a:rPr>
              <a:t>www.timeforkids.com</a:t>
            </a:r>
            <a:r>
              <a:rPr lang="pt-BR" sz="1200" dirty="0">
                <a:solidFill>
                  <a:srgbClr val="2F2F2E"/>
                </a:solidFill>
                <a:latin typeface="Helvetica" pitchFamily="2" charset="0"/>
              </a:rPr>
              <a:t>/g56/meet-kid-reporters-2019/. Acesso em: 18 maio 2022.</a:t>
            </a:r>
            <a:endParaRPr lang="pt-BR" sz="1200" dirty="0"/>
          </a:p>
        </p:txBody>
      </p:sp>
      <p:grpSp>
        <p:nvGrpSpPr>
          <p:cNvPr id="9" name="Agrupar 8">
            <a:extLst>
              <a:ext uri="{FF2B5EF4-FFF2-40B4-BE49-F238E27FC236}">
                <a16:creationId xmlns:a16="http://schemas.microsoft.com/office/drawing/2014/main" id="{86D652DE-B4B2-DCD4-0AC0-98BD5AA51C86}"/>
              </a:ext>
            </a:extLst>
          </p:cNvPr>
          <p:cNvGrpSpPr/>
          <p:nvPr/>
        </p:nvGrpSpPr>
        <p:grpSpPr>
          <a:xfrm>
            <a:off x="6950053" y="5384020"/>
            <a:ext cx="3134219" cy="1197881"/>
            <a:chOff x="666816" y="3597911"/>
            <a:chExt cx="3134219" cy="1197881"/>
          </a:xfrm>
        </p:grpSpPr>
        <p:sp>
          <p:nvSpPr>
            <p:cNvPr id="11" name="CaixaDeTexto 10">
              <a:extLst>
                <a:ext uri="{FF2B5EF4-FFF2-40B4-BE49-F238E27FC236}">
                  <a16:creationId xmlns:a16="http://schemas.microsoft.com/office/drawing/2014/main" id="{9CD0837E-B136-2071-EAC9-262FDAEB3BE6}"/>
                </a:ext>
              </a:extLst>
            </p:cNvPr>
            <p:cNvSpPr txBox="1"/>
            <p:nvPr/>
          </p:nvSpPr>
          <p:spPr>
            <a:xfrm>
              <a:off x="839244" y="4087906"/>
              <a:ext cx="2961791" cy="707886"/>
            </a:xfrm>
            <a:custGeom>
              <a:avLst/>
              <a:gdLst>
                <a:gd name="connsiteX0" fmla="*/ 0 w 2961791"/>
                <a:gd name="connsiteY0" fmla="*/ 0 h 707886"/>
                <a:gd name="connsiteX1" fmla="*/ 2961791 w 2961791"/>
                <a:gd name="connsiteY1" fmla="*/ 0 h 707886"/>
                <a:gd name="connsiteX2" fmla="*/ 2961791 w 2961791"/>
                <a:gd name="connsiteY2" fmla="*/ 707886 h 707886"/>
                <a:gd name="connsiteX3" fmla="*/ 0 w 2961791"/>
                <a:gd name="connsiteY3" fmla="*/ 707886 h 707886"/>
                <a:gd name="connsiteX4" fmla="*/ 0 w 2961791"/>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707886" fill="none" extrusionOk="0">
                  <a:moveTo>
                    <a:pt x="0" y="0"/>
                  </a:moveTo>
                  <a:cubicBezTo>
                    <a:pt x="300348" y="-49533"/>
                    <a:pt x="2220568" y="-14809"/>
                    <a:pt x="2961791" y="0"/>
                  </a:cubicBezTo>
                  <a:cubicBezTo>
                    <a:pt x="2958894" y="241872"/>
                    <a:pt x="2913788" y="624090"/>
                    <a:pt x="2961791" y="707886"/>
                  </a:cubicBezTo>
                  <a:cubicBezTo>
                    <a:pt x="2134064" y="659655"/>
                    <a:pt x="613343" y="792341"/>
                    <a:pt x="0" y="707886"/>
                  </a:cubicBezTo>
                  <a:cubicBezTo>
                    <a:pt x="63689" y="451632"/>
                    <a:pt x="20489" y="177244"/>
                    <a:pt x="0" y="0"/>
                  </a:cubicBezTo>
                  <a:close/>
                </a:path>
                <a:path w="2961791" h="707886" stroke="0" extrusionOk="0">
                  <a:moveTo>
                    <a:pt x="0" y="0"/>
                  </a:moveTo>
                  <a:cubicBezTo>
                    <a:pt x="1330620" y="118645"/>
                    <a:pt x="1822767" y="116012"/>
                    <a:pt x="2961791" y="0"/>
                  </a:cubicBezTo>
                  <a:cubicBezTo>
                    <a:pt x="2918381" y="186738"/>
                    <a:pt x="3016532" y="428844"/>
                    <a:pt x="2961791" y="707886"/>
                  </a:cubicBezTo>
                  <a:cubicBezTo>
                    <a:pt x="1938139" y="842486"/>
                    <a:pt x="735825"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parent</a:t>
              </a:r>
              <a:r>
                <a:rPr lang="pt-BR" sz="2000" dirty="0"/>
                <a:t> = pai/mãe</a:t>
              </a:r>
            </a:p>
            <a:p>
              <a:r>
                <a:rPr lang="pt-BR" sz="2000" b="1" dirty="0"/>
                <a:t>relative</a:t>
              </a:r>
              <a:r>
                <a:rPr lang="pt-BR" sz="2000" dirty="0"/>
                <a:t> = parente</a:t>
              </a:r>
            </a:p>
          </p:txBody>
        </p:sp>
        <p:sp>
          <p:nvSpPr>
            <p:cNvPr id="13" name="Pentágono 12">
              <a:extLst>
                <a:ext uri="{FF2B5EF4-FFF2-40B4-BE49-F238E27FC236}">
                  <a16:creationId xmlns:a16="http://schemas.microsoft.com/office/drawing/2014/main" id="{6F939BD6-89EB-C408-1C0A-33D640146E11}"/>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4" name="Imagem 3" descr="Interface gráfica do usuário, Aplicativo, Site&#10;&#10;Descrição gerada automaticamente">
            <a:extLst>
              <a:ext uri="{FF2B5EF4-FFF2-40B4-BE49-F238E27FC236}">
                <a16:creationId xmlns:a16="http://schemas.microsoft.com/office/drawing/2014/main" id="{8E85B1A6-072A-830A-2756-5B2B7D8D78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930" y="996972"/>
            <a:ext cx="7106459" cy="3517234"/>
          </a:xfrm>
          <a:prstGeom prst="rect">
            <a:avLst/>
          </a:prstGeom>
        </p:spPr>
      </p:pic>
      <p:grpSp>
        <p:nvGrpSpPr>
          <p:cNvPr id="16" name="Agrupar 15">
            <a:extLst>
              <a:ext uri="{FF2B5EF4-FFF2-40B4-BE49-F238E27FC236}">
                <a16:creationId xmlns:a16="http://schemas.microsoft.com/office/drawing/2014/main" id="{4799D950-6F2C-EAE3-750C-9597AC5085FC}"/>
              </a:ext>
            </a:extLst>
          </p:cNvPr>
          <p:cNvGrpSpPr/>
          <p:nvPr/>
        </p:nvGrpSpPr>
        <p:grpSpPr>
          <a:xfrm>
            <a:off x="447202" y="3156568"/>
            <a:ext cx="3756504" cy="2890496"/>
            <a:chOff x="440929" y="3096814"/>
            <a:chExt cx="3756504" cy="2890496"/>
          </a:xfrm>
        </p:grpSpPr>
        <p:sp>
          <p:nvSpPr>
            <p:cNvPr id="14" name="CaixaDeTexto 13">
              <a:extLst>
                <a:ext uri="{FF2B5EF4-FFF2-40B4-BE49-F238E27FC236}">
                  <a16:creationId xmlns:a16="http://schemas.microsoft.com/office/drawing/2014/main" id="{E315C2EA-F6BC-2A53-2A5C-57F8C1BC24D6}"/>
                </a:ext>
              </a:extLst>
            </p:cNvPr>
            <p:cNvSpPr txBox="1"/>
            <p:nvPr/>
          </p:nvSpPr>
          <p:spPr>
            <a:xfrm>
              <a:off x="643467" y="3740541"/>
              <a:ext cx="3553966" cy="2246769"/>
            </a:xfrm>
            <a:custGeom>
              <a:avLst/>
              <a:gdLst>
                <a:gd name="connsiteX0" fmla="*/ 0 w 3553966"/>
                <a:gd name="connsiteY0" fmla="*/ 0 h 2246769"/>
                <a:gd name="connsiteX1" fmla="*/ 3553966 w 3553966"/>
                <a:gd name="connsiteY1" fmla="*/ 0 h 2246769"/>
                <a:gd name="connsiteX2" fmla="*/ 3553966 w 3553966"/>
                <a:gd name="connsiteY2" fmla="*/ 2246769 h 2246769"/>
                <a:gd name="connsiteX3" fmla="*/ 0 w 3553966"/>
                <a:gd name="connsiteY3" fmla="*/ 2246769 h 2246769"/>
                <a:gd name="connsiteX4" fmla="*/ 0 w 3553966"/>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2246769" fill="none" extrusionOk="0">
                  <a:moveTo>
                    <a:pt x="0" y="0"/>
                  </a:moveTo>
                  <a:cubicBezTo>
                    <a:pt x="733476" y="-49533"/>
                    <a:pt x="3161604" y="-14809"/>
                    <a:pt x="3553966" y="0"/>
                  </a:cubicBezTo>
                  <a:cubicBezTo>
                    <a:pt x="3641605" y="709360"/>
                    <a:pt x="3481287" y="1654734"/>
                    <a:pt x="3553966" y="2246769"/>
                  </a:cubicBezTo>
                  <a:cubicBezTo>
                    <a:pt x="2046689" y="2198538"/>
                    <a:pt x="1094129" y="2331224"/>
                    <a:pt x="0" y="2246769"/>
                  </a:cubicBezTo>
                  <a:cubicBezTo>
                    <a:pt x="-38581" y="1920957"/>
                    <a:pt x="63341" y="953370"/>
                    <a:pt x="0" y="0"/>
                  </a:cubicBezTo>
                  <a:close/>
                </a:path>
                <a:path w="3553966" h="2246769" stroke="0" extrusionOk="0">
                  <a:moveTo>
                    <a:pt x="0" y="0"/>
                  </a:moveTo>
                  <a:cubicBezTo>
                    <a:pt x="703843" y="118645"/>
                    <a:pt x="2195274" y="116012"/>
                    <a:pt x="3553966" y="0"/>
                  </a:cubicBezTo>
                  <a:cubicBezTo>
                    <a:pt x="3421084" y="629768"/>
                    <a:pt x="3638917" y="1685603"/>
                    <a:pt x="3553966" y="2246769"/>
                  </a:cubicBezTo>
                  <a:cubicBezTo>
                    <a:pt x="1887872" y="2381369"/>
                    <a:pt x="1567273"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visitar uma página na internet, geralmente encontramos um menu de navegação com vários links disponíveis. Onde se deve clicar para ter acesso ao menu de navegação do site apresentado?</a:t>
              </a:r>
            </a:p>
          </p:txBody>
        </p:sp>
        <p:sp>
          <p:nvSpPr>
            <p:cNvPr id="15" name="Pentágono 14">
              <a:extLst>
                <a:ext uri="{FF2B5EF4-FFF2-40B4-BE49-F238E27FC236}">
                  <a16:creationId xmlns:a16="http://schemas.microsoft.com/office/drawing/2014/main" id="{9861CF7E-98E6-BF65-43BA-B8DA26592B64}"/>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Tree>
    <p:extLst>
      <p:ext uri="{BB962C8B-B14F-4D97-AF65-F5344CB8AC3E}">
        <p14:creationId xmlns:p14="http://schemas.microsoft.com/office/powerpoint/2010/main" val="255971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PERSONAL INTERESTS</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drawing</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listening to music</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video games</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soccer</a:t>
            </a:r>
          </a:p>
        </p:txBody>
      </p:sp>
      <p:pic>
        <p:nvPicPr>
          <p:cNvPr id="20" name="Imagem 19">
            <a:extLst>
              <a:ext uri="{FF2B5EF4-FFF2-40B4-BE49-F238E27FC236}">
                <a16:creationId xmlns:a16="http://schemas.microsoft.com/office/drawing/2014/main" id="{DAD91D86-2A95-DDCF-BDF8-682E06E10790}"/>
              </a:ext>
            </a:extLst>
          </p:cNvPr>
          <p:cNvPicPr>
            <a:picLocks noChangeAspect="1"/>
          </p:cNvPicPr>
          <p:nvPr/>
        </p:nvPicPr>
        <p:blipFill>
          <a:blip r:embed="rId2"/>
          <a:stretch>
            <a:fillRect/>
          </a:stretch>
        </p:blipFill>
        <p:spPr>
          <a:xfrm>
            <a:off x="6209439" y="483227"/>
            <a:ext cx="1107845" cy="1395597"/>
          </a:xfrm>
          <a:prstGeom prst="rect">
            <a:avLst/>
          </a:prstGeom>
        </p:spPr>
      </p:pic>
      <p:pic>
        <p:nvPicPr>
          <p:cNvPr id="21" name="Imagem 20">
            <a:extLst>
              <a:ext uri="{FF2B5EF4-FFF2-40B4-BE49-F238E27FC236}">
                <a16:creationId xmlns:a16="http://schemas.microsoft.com/office/drawing/2014/main" id="{BB05E4DB-6CBC-FEE3-6EAF-5EB946D67B2E}"/>
              </a:ext>
            </a:extLst>
          </p:cNvPr>
          <p:cNvPicPr>
            <a:picLocks noChangeAspect="1"/>
          </p:cNvPicPr>
          <p:nvPr/>
        </p:nvPicPr>
        <p:blipFill>
          <a:blip r:embed="rId3"/>
          <a:stretch>
            <a:fillRect/>
          </a:stretch>
        </p:blipFill>
        <p:spPr>
          <a:xfrm>
            <a:off x="6095999" y="2393128"/>
            <a:ext cx="1294884" cy="1611411"/>
          </a:xfrm>
          <a:prstGeom prst="rect">
            <a:avLst/>
          </a:prstGeom>
        </p:spPr>
      </p:pic>
      <p:pic>
        <p:nvPicPr>
          <p:cNvPr id="22" name="Imagem 21">
            <a:extLst>
              <a:ext uri="{FF2B5EF4-FFF2-40B4-BE49-F238E27FC236}">
                <a16:creationId xmlns:a16="http://schemas.microsoft.com/office/drawing/2014/main" id="{A02B028C-3CB7-C5B8-7F81-337707134B15}"/>
              </a:ext>
            </a:extLst>
          </p:cNvPr>
          <p:cNvPicPr>
            <a:picLocks noChangeAspect="1"/>
          </p:cNvPicPr>
          <p:nvPr/>
        </p:nvPicPr>
        <p:blipFill>
          <a:blip r:embed="rId4"/>
          <a:stretch>
            <a:fillRect/>
          </a:stretch>
        </p:blipFill>
        <p:spPr>
          <a:xfrm>
            <a:off x="6267993" y="4536768"/>
            <a:ext cx="1093457" cy="1381209"/>
          </a:xfrm>
          <a:prstGeom prst="rect">
            <a:avLst/>
          </a:prstGeom>
        </p:spPr>
      </p:pic>
      <p:pic>
        <p:nvPicPr>
          <p:cNvPr id="23" name="Imagem 22">
            <a:extLst>
              <a:ext uri="{FF2B5EF4-FFF2-40B4-BE49-F238E27FC236}">
                <a16:creationId xmlns:a16="http://schemas.microsoft.com/office/drawing/2014/main" id="{A410D1C7-8AD5-AD3A-8187-08F038F665C8}"/>
              </a:ext>
            </a:extLst>
          </p:cNvPr>
          <p:cNvPicPr>
            <a:picLocks noChangeAspect="1"/>
          </p:cNvPicPr>
          <p:nvPr/>
        </p:nvPicPr>
        <p:blipFill>
          <a:blip r:embed="rId5"/>
          <a:stretch>
            <a:fillRect/>
          </a:stretch>
        </p:blipFill>
        <p:spPr>
          <a:xfrm>
            <a:off x="9536212" y="525625"/>
            <a:ext cx="1165395" cy="1453147"/>
          </a:xfrm>
          <a:prstGeom prst="rect">
            <a:avLst/>
          </a:prstGeom>
        </p:spPr>
      </p:pic>
      <p:pic>
        <p:nvPicPr>
          <p:cNvPr id="24" name="Imagem 23">
            <a:extLst>
              <a:ext uri="{FF2B5EF4-FFF2-40B4-BE49-F238E27FC236}">
                <a16:creationId xmlns:a16="http://schemas.microsoft.com/office/drawing/2014/main" id="{B7973278-3984-939C-D100-A7F97C70FAEF}"/>
              </a:ext>
            </a:extLst>
          </p:cNvPr>
          <p:cNvPicPr>
            <a:picLocks noChangeAspect="1"/>
          </p:cNvPicPr>
          <p:nvPr/>
        </p:nvPicPr>
        <p:blipFill>
          <a:blip r:embed="rId6"/>
          <a:stretch>
            <a:fillRect/>
          </a:stretch>
        </p:blipFill>
        <p:spPr>
          <a:xfrm>
            <a:off x="9536212" y="2574431"/>
            <a:ext cx="1194171" cy="1424373"/>
          </a:xfrm>
          <a:prstGeom prst="rect">
            <a:avLst/>
          </a:prstGeom>
        </p:spPr>
      </p:pic>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dancing</a:t>
            </a:r>
          </a:p>
        </p:txBody>
      </p:sp>
      <p:sp>
        <p:nvSpPr>
          <p:cNvPr id="4" name="CaixaDeTexto 3">
            <a:extLst>
              <a:ext uri="{FF2B5EF4-FFF2-40B4-BE49-F238E27FC236}">
                <a16:creationId xmlns:a16="http://schemas.microsoft.com/office/drawing/2014/main" id="{ACA6DC64-C11C-C232-25D9-99C9600B5051}"/>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17161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PERSONAL INTERESTS</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2416772"/>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reading</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28002" y="542740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surfing the net</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2416772"/>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swimming</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546578" y="5427408"/>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watching TV</a:t>
            </a:r>
          </a:p>
        </p:txBody>
      </p:sp>
      <p:pic>
        <p:nvPicPr>
          <p:cNvPr id="9" name="Imagem 8">
            <a:extLst>
              <a:ext uri="{FF2B5EF4-FFF2-40B4-BE49-F238E27FC236}">
                <a16:creationId xmlns:a16="http://schemas.microsoft.com/office/drawing/2014/main" id="{A70F7FCB-9DE8-9F44-D85F-25106CDFA7AD}"/>
              </a:ext>
            </a:extLst>
          </p:cNvPr>
          <p:cNvPicPr>
            <a:picLocks noChangeAspect="1"/>
          </p:cNvPicPr>
          <p:nvPr/>
        </p:nvPicPr>
        <p:blipFill>
          <a:blip r:embed="rId2"/>
          <a:stretch>
            <a:fillRect/>
          </a:stretch>
        </p:blipFill>
        <p:spPr>
          <a:xfrm>
            <a:off x="9379949" y="696985"/>
            <a:ext cx="1420810" cy="1674526"/>
          </a:xfrm>
          <a:prstGeom prst="rect">
            <a:avLst/>
          </a:prstGeom>
        </p:spPr>
      </p:pic>
      <p:pic>
        <p:nvPicPr>
          <p:cNvPr id="17" name="Imagem 16">
            <a:extLst>
              <a:ext uri="{FF2B5EF4-FFF2-40B4-BE49-F238E27FC236}">
                <a16:creationId xmlns:a16="http://schemas.microsoft.com/office/drawing/2014/main" id="{C0CB7B30-E265-4629-DF83-E0B19638132F}"/>
              </a:ext>
            </a:extLst>
          </p:cNvPr>
          <p:cNvPicPr>
            <a:picLocks noChangeAspect="1"/>
          </p:cNvPicPr>
          <p:nvPr/>
        </p:nvPicPr>
        <p:blipFill>
          <a:blip r:embed="rId3"/>
          <a:stretch>
            <a:fillRect/>
          </a:stretch>
        </p:blipFill>
        <p:spPr>
          <a:xfrm>
            <a:off x="9185792" y="3448422"/>
            <a:ext cx="1573040" cy="1978986"/>
          </a:xfrm>
          <a:prstGeom prst="rect">
            <a:avLst/>
          </a:prstGeom>
        </p:spPr>
      </p:pic>
      <p:pic>
        <p:nvPicPr>
          <p:cNvPr id="18" name="Imagem 17">
            <a:extLst>
              <a:ext uri="{FF2B5EF4-FFF2-40B4-BE49-F238E27FC236}">
                <a16:creationId xmlns:a16="http://schemas.microsoft.com/office/drawing/2014/main" id="{DCED3A26-E969-BAB3-9263-845D7640BB56}"/>
              </a:ext>
            </a:extLst>
          </p:cNvPr>
          <p:cNvPicPr>
            <a:picLocks noChangeAspect="1"/>
          </p:cNvPicPr>
          <p:nvPr/>
        </p:nvPicPr>
        <p:blipFill>
          <a:blip r:embed="rId4"/>
          <a:stretch>
            <a:fillRect/>
          </a:stretch>
        </p:blipFill>
        <p:spPr>
          <a:xfrm>
            <a:off x="6158884" y="815386"/>
            <a:ext cx="1251666" cy="1556125"/>
          </a:xfrm>
          <a:prstGeom prst="rect">
            <a:avLst/>
          </a:prstGeom>
        </p:spPr>
      </p:pic>
      <p:pic>
        <p:nvPicPr>
          <p:cNvPr id="19" name="Imagem 18">
            <a:extLst>
              <a:ext uri="{FF2B5EF4-FFF2-40B4-BE49-F238E27FC236}">
                <a16:creationId xmlns:a16="http://schemas.microsoft.com/office/drawing/2014/main" id="{5C1A82E8-34FE-81B2-48CE-F5035FAA2331}"/>
              </a:ext>
            </a:extLst>
          </p:cNvPr>
          <p:cNvPicPr>
            <a:picLocks noChangeAspect="1"/>
          </p:cNvPicPr>
          <p:nvPr/>
        </p:nvPicPr>
        <p:blipFill>
          <a:blip r:embed="rId5"/>
          <a:stretch>
            <a:fillRect/>
          </a:stretch>
        </p:blipFill>
        <p:spPr>
          <a:xfrm>
            <a:off x="6141969" y="3738559"/>
            <a:ext cx="1285495" cy="1623783"/>
          </a:xfrm>
          <a:prstGeom prst="rect">
            <a:avLst/>
          </a:prstGeom>
        </p:spPr>
      </p:pic>
      <p:sp>
        <p:nvSpPr>
          <p:cNvPr id="4" name="CaixaDeTexto 3">
            <a:extLst>
              <a:ext uri="{FF2B5EF4-FFF2-40B4-BE49-F238E27FC236}">
                <a16:creationId xmlns:a16="http://schemas.microsoft.com/office/drawing/2014/main" id="{CE19CEFB-34EA-906A-FE01-D4378044FE78}"/>
              </a:ext>
            </a:extLst>
          </p:cNvPr>
          <p:cNvSpPr txBox="1"/>
          <p:nvPr/>
        </p:nvSpPr>
        <p:spPr>
          <a:xfrm rot="16200000">
            <a:off x="10377070" y="4427339"/>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890599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CARDINAL NUMBERS</a:t>
            </a:r>
          </a:p>
        </p:txBody>
      </p:sp>
      <p:graphicFrame>
        <p:nvGraphicFramePr>
          <p:cNvPr id="8" name="Diagrama 7">
            <a:extLst>
              <a:ext uri="{FF2B5EF4-FFF2-40B4-BE49-F238E27FC236}">
                <a16:creationId xmlns:a16="http://schemas.microsoft.com/office/drawing/2014/main" id="{53859DD2-EB17-B1CC-9170-267BF5040901}"/>
              </a:ext>
            </a:extLst>
          </p:cNvPr>
          <p:cNvGraphicFramePr/>
          <p:nvPr/>
        </p:nvGraphicFramePr>
        <p:xfrm>
          <a:off x="4007441" y="530087"/>
          <a:ext cx="3363974"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0F7B7601-41C6-A564-23D1-02BA0ADC9987}"/>
              </a:ext>
            </a:extLst>
          </p:cNvPr>
          <p:cNvGraphicFramePr/>
          <p:nvPr>
            <p:extLst>
              <p:ext uri="{D42A27DB-BD31-4B8C-83A1-F6EECF244321}">
                <p14:modId xmlns:p14="http://schemas.microsoft.com/office/powerpoint/2010/main" val="3423329233"/>
              </p:ext>
            </p:extLst>
          </p:nvPr>
        </p:nvGraphicFramePr>
        <p:xfrm>
          <a:off x="5433391" y="536713"/>
          <a:ext cx="4823791"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a 10">
            <a:extLst>
              <a:ext uri="{FF2B5EF4-FFF2-40B4-BE49-F238E27FC236}">
                <a16:creationId xmlns:a16="http://schemas.microsoft.com/office/drawing/2014/main" id="{9DDD8BD8-05A2-128E-414D-8E7FC5AB916E}"/>
              </a:ext>
            </a:extLst>
          </p:cNvPr>
          <p:cNvGraphicFramePr/>
          <p:nvPr/>
        </p:nvGraphicFramePr>
        <p:xfrm>
          <a:off x="7329580" y="543339"/>
          <a:ext cx="6811617" cy="57845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3" name="Agrupar 12">
            <a:extLst>
              <a:ext uri="{FF2B5EF4-FFF2-40B4-BE49-F238E27FC236}">
                <a16:creationId xmlns:a16="http://schemas.microsoft.com/office/drawing/2014/main" id="{630B28A4-1F20-F101-4BCC-93604917ABC3}"/>
              </a:ext>
            </a:extLst>
          </p:cNvPr>
          <p:cNvGrpSpPr/>
          <p:nvPr/>
        </p:nvGrpSpPr>
        <p:grpSpPr>
          <a:xfrm>
            <a:off x="503374" y="4595174"/>
            <a:ext cx="3729204" cy="2089184"/>
            <a:chOff x="474502" y="2893601"/>
            <a:chExt cx="3729204" cy="2089184"/>
          </a:xfrm>
        </p:grpSpPr>
        <p:sp>
          <p:nvSpPr>
            <p:cNvPr id="14" name="CaixaDeTexto 13">
              <a:extLst>
                <a:ext uri="{FF2B5EF4-FFF2-40B4-BE49-F238E27FC236}">
                  <a16:creationId xmlns:a16="http://schemas.microsoft.com/office/drawing/2014/main" id="{324162A5-A0FD-6B7F-9816-DB35EF0AD4C0}"/>
                </a:ext>
              </a:extLst>
            </p:cNvPr>
            <p:cNvSpPr txBox="1"/>
            <p:nvPr/>
          </p:nvSpPr>
          <p:spPr>
            <a:xfrm>
              <a:off x="649740" y="3351569"/>
              <a:ext cx="3553966" cy="1631216"/>
            </a:xfrm>
            <a:custGeom>
              <a:avLst/>
              <a:gdLst>
                <a:gd name="connsiteX0" fmla="*/ 0 w 3553966"/>
                <a:gd name="connsiteY0" fmla="*/ 0 h 1631216"/>
                <a:gd name="connsiteX1" fmla="*/ 3553966 w 3553966"/>
                <a:gd name="connsiteY1" fmla="*/ 0 h 1631216"/>
                <a:gd name="connsiteX2" fmla="*/ 3553966 w 3553966"/>
                <a:gd name="connsiteY2" fmla="*/ 1631216 h 1631216"/>
                <a:gd name="connsiteX3" fmla="*/ 0 w 3553966"/>
                <a:gd name="connsiteY3" fmla="*/ 1631216 h 1631216"/>
                <a:gd name="connsiteX4" fmla="*/ 0 w 355396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631216" fill="none" extrusionOk="0">
                  <a:moveTo>
                    <a:pt x="0" y="0"/>
                  </a:moveTo>
                  <a:cubicBezTo>
                    <a:pt x="733476" y="-49533"/>
                    <a:pt x="3161604" y="-14809"/>
                    <a:pt x="3553966" y="0"/>
                  </a:cubicBezTo>
                  <a:cubicBezTo>
                    <a:pt x="3523793" y="683410"/>
                    <a:pt x="3684029" y="853905"/>
                    <a:pt x="3553966" y="1631216"/>
                  </a:cubicBezTo>
                  <a:cubicBezTo>
                    <a:pt x="2046689" y="1582985"/>
                    <a:pt x="1094129" y="1715671"/>
                    <a:pt x="0" y="1631216"/>
                  </a:cubicBezTo>
                  <a:cubicBezTo>
                    <a:pt x="52306" y="936493"/>
                    <a:pt x="-35816" y="351411"/>
                    <a:pt x="0" y="0"/>
                  </a:cubicBezTo>
                  <a:close/>
                </a:path>
                <a:path w="3553966" h="1631216" stroke="0" extrusionOk="0">
                  <a:moveTo>
                    <a:pt x="0" y="0"/>
                  </a:moveTo>
                  <a:cubicBezTo>
                    <a:pt x="703843" y="118645"/>
                    <a:pt x="2195274" y="116012"/>
                    <a:pt x="3553966" y="0"/>
                  </a:cubicBezTo>
                  <a:cubicBezTo>
                    <a:pt x="3522324" y="320625"/>
                    <a:pt x="3581782" y="1228454"/>
                    <a:pt x="3553966" y="1631216"/>
                  </a:cubicBezTo>
                  <a:cubicBezTo>
                    <a:pt x="1887872" y="1765816"/>
                    <a:pt x="1567273"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que os números</a:t>
              </a:r>
            </a:p>
            <a:p>
              <a:r>
                <a:rPr lang="pt-BR" sz="2000" dirty="0"/>
                <a:t>de 13 a 19 apresentam a</a:t>
              </a:r>
            </a:p>
            <a:p>
              <a:r>
                <a:rPr lang="pt-BR" sz="2000" dirty="0"/>
                <a:t>terminação </a:t>
              </a:r>
              <a:r>
                <a:rPr lang="pt-BR" sz="2000" b="1" i="1" dirty="0"/>
                <a:t>-teen</a:t>
              </a:r>
              <a:r>
                <a:rPr lang="pt-BR" sz="2000" dirty="0"/>
                <a:t>.  A palavra</a:t>
              </a:r>
            </a:p>
            <a:p>
              <a:r>
                <a:rPr lang="pt-BR" sz="2000" i="1" dirty="0"/>
                <a:t>teenager</a:t>
              </a:r>
              <a:r>
                <a:rPr lang="pt-BR" sz="2000" dirty="0"/>
                <a:t> se refere a quem</a:t>
              </a:r>
            </a:p>
            <a:p>
              <a:r>
                <a:rPr lang="pt-BR" sz="2000" dirty="0"/>
                <a:t>tem entre 13 e 19 anos.</a:t>
              </a:r>
            </a:p>
          </p:txBody>
        </p:sp>
        <p:sp>
          <p:nvSpPr>
            <p:cNvPr id="15" name="Pentágono 14">
              <a:extLst>
                <a:ext uri="{FF2B5EF4-FFF2-40B4-BE49-F238E27FC236}">
                  <a16:creationId xmlns:a16="http://schemas.microsoft.com/office/drawing/2014/main" id="{99E03164-36FD-64D1-0CDC-C2B99E52F33C}"/>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57179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A346CDA-E9C1-765C-1881-8A43E9EBD69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CLASSROOM LANGUAGE</a:t>
            </a:r>
          </a:p>
        </p:txBody>
      </p:sp>
      <p:pic>
        <p:nvPicPr>
          <p:cNvPr id="6" name="Imagem 5">
            <a:extLst>
              <a:ext uri="{FF2B5EF4-FFF2-40B4-BE49-F238E27FC236}">
                <a16:creationId xmlns:a16="http://schemas.microsoft.com/office/drawing/2014/main" id="{2584A5F9-B632-3760-9B81-F551F47DBE3D}"/>
              </a:ext>
            </a:extLst>
          </p:cNvPr>
          <p:cNvPicPr>
            <a:picLocks noChangeAspect="1"/>
          </p:cNvPicPr>
          <p:nvPr/>
        </p:nvPicPr>
        <p:blipFill>
          <a:blip r:embed="rId2"/>
          <a:stretch>
            <a:fillRect/>
          </a:stretch>
        </p:blipFill>
        <p:spPr>
          <a:xfrm>
            <a:off x="5618267" y="0"/>
            <a:ext cx="1816100" cy="2019300"/>
          </a:xfrm>
          <a:prstGeom prst="rect">
            <a:avLst/>
          </a:prstGeom>
        </p:spPr>
      </p:pic>
      <p:pic>
        <p:nvPicPr>
          <p:cNvPr id="7" name="Imagem 6">
            <a:extLst>
              <a:ext uri="{FF2B5EF4-FFF2-40B4-BE49-F238E27FC236}">
                <a16:creationId xmlns:a16="http://schemas.microsoft.com/office/drawing/2014/main" id="{92CCAA08-0E55-F2C3-7E88-2028461F86F2}"/>
              </a:ext>
            </a:extLst>
          </p:cNvPr>
          <p:cNvPicPr>
            <a:picLocks noChangeAspect="1"/>
          </p:cNvPicPr>
          <p:nvPr/>
        </p:nvPicPr>
        <p:blipFill>
          <a:blip r:embed="rId3"/>
          <a:stretch>
            <a:fillRect/>
          </a:stretch>
        </p:blipFill>
        <p:spPr>
          <a:xfrm>
            <a:off x="5783366" y="2378075"/>
            <a:ext cx="1485900" cy="1701800"/>
          </a:xfrm>
          <a:prstGeom prst="rect">
            <a:avLst/>
          </a:prstGeom>
        </p:spPr>
      </p:pic>
      <p:pic>
        <p:nvPicPr>
          <p:cNvPr id="8" name="Imagem 7">
            <a:extLst>
              <a:ext uri="{FF2B5EF4-FFF2-40B4-BE49-F238E27FC236}">
                <a16:creationId xmlns:a16="http://schemas.microsoft.com/office/drawing/2014/main" id="{34829D10-AEA2-BFB3-0852-43BC067A7879}"/>
              </a:ext>
            </a:extLst>
          </p:cNvPr>
          <p:cNvPicPr>
            <a:picLocks noChangeAspect="1"/>
          </p:cNvPicPr>
          <p:nvPr/>
        </p:nvPicPr>
        <p:blipFill>
          <a:blip r:embed="rId4"/>
          <a:stretch>
            <a:fillRect/>
          </a:stretch>
        </p:blipFill>
        <p:spPr>
          <a:xfrm>
            <a:off x="5656366" y="4438650"/>
            <a:ext cx="1739900" cy="1625600"/>
          </a:xfrm>
          <a:prstGeom prst="rect">
            <a:avLst/>
          </a:prstGeom>
        </p:spPr>
      </p:pic>
      <p:pic>
        <p:nvPicPr>
          <p:cNvPr id="10" name="Imagem 9">
            <a:extLst>
              <a:ext uri="{FF2B5EF4-FFF2-40B4-BE49-F238E27FC236}">
                <a16:creationId xmlns:a16="http://schemas.microsoft.com/office/drawing/2014/main" id="{04865685-C302-33E1-FE0A-AC83FB6B12C4}"/>
              </a:ext>
            </a:extLst>
          </p:cNvPr>
          <p:cNvPicPr>
            <a:picLocks noChangeAspect="1"/>
          </p:cNvPicPr>
          <p:nvPr/>
        </p:nvPicPr>
        <p:blipFill>
          <a:blip r:embed="rId5"/>
          <a:stretch>
            <a:fillRect/>
          </a:stretch>
        </p:blipFill>
        <p:spPr>
          <a:xfrm>
            <a:off x="9129792" y="88900"/>
            <a:ext cx="1600200" cy="1930400"/>
          </a:xfrm>
          <a:prstGeom prst="rect">
            <a:avLst/>
          </a:prstGeom>
        </p:spPr>
      </p:pic>
      <p:pic>
        <p:nvPicPr>
          <p:cNvPr id="12" name="Imagem 11">
            <a:extLst>
              <a:ext uri="{FF2B5EF4-FFF2-40B4-BE49-F238E27FC236}">
                <a16:creationId xmlns:a16="http://schemas.microsoft.com/office/drawing/2014/main" id="{EDFAFF75-369F-2723-7292-DD9D1F15B5A9}"/>
              </a:ext>
            </a:extLst>
          </p:cNvPr>
          <p:cNvPicPr>
            <a:picLocks noChangeAspect="1"/>
          </p:cNvPicPr>
          <p:nvPr/>
        </p:nvPicPr>
        <p:blipFill>
          <a:blip r:embed="rId6"/>
          <a:stretch>
            <a:fillRect/>
          </a:stretch>
        </p:blipFill>
        <p:spPr>
          <a:xfrm>
            <a:off x="9186942" y="2082256"/>
            <a:ext cx="1485900" cy="1930400"/>
          </a:xfrm>
          <a:prstGeom prst="rect">
            <a:avLst/>
          </a:prstGeom>
        </p:spPr>
      </p:pic>
      <p:pic>
        <p:nvPicPr>
          <p:cNvPr id="13" name="Imagem 12">
            <a:extLst>
              <a:ext uri="{FF2B5EF4-FFF2-40B4-BE49-F238E27FC236}">
                <a16:creationId xmlns:a16="http://schemas.microsoft.com/office/drawing/2014/main" id="{9FA8B15C-CDE5-7AA9-92DF-8BCE31AF2632}"/>
              </a:ext>
            </a:extLst>
          </p:cNvPr>
          <p:cNvPicPr>
            <a:picLocks noChangeAspect="1"/>
          </p:cNvPicPr>
          <p:nvPr/>
        </p:nvPicPr>
        <p:blipFill>
          <a:blip r:embed="rId7"/>
          <a:stretch>
            <a:fillRect/>
          </a:stretch>
        </p:blipFill>
        <p:spPr>
          <a:xfrm>
            <a:off x="9244092" y="4247606"/>
            <a:ext cx="1485900" cy="1993900"/>
          </a:xfrm>
          <a:prstGeom prst="rect">
            <a:avLst/>
          </a:prstGeom>
        </p:spPr>
      </p:pic>
      <p:sp>
        <p:nvSpPr>
          <p:cNvPr id="14" name="CaixaDeTexto 13">
            <a:extLst>
              <a:ext uri="{FF2B5EF4-FFF2-40B4-BE49-F238E27FC236}">
                <a16:creationId xmlns:a16="http://schemas.microsoft.com/office/drawing/2014/main" id="{D91D53AB-9AD7-6D26-8BA2-325F3E0FF5B8}"/>
              </a:ext>
            </a:extLst>
          </p:cNvPr>
          <p:cNvSpPr txBox="1"/>
          <p:nvPr/>
        </p:nvSpPr>
        <p:spPr>
          <a:xfrm>
            <a:off x="5258364" y="1851423"/>
            <a:ext cx="2633022" cy="461665"/>
          </a:xfrm>
          <a:custGeom>
            <a:avLst/>
            <a:gdLst>
              <a:gd name="connsiteX0" fmla="*/ 0 w 2633022"/>
              <a:gd name="connsiteY0" fmla="*/ 0 h 461665"/>
              <a:gd name="connsiteX1" fmla="*/ 2633022 w 2633022"/>
              <a:gd name="connsiteY1" fmla="*/ 0 h 461665"/>
              <a:gd name="connsiteX2" fmla="*/ 2633022 w 2633022"/>
              <a:gd name="connsiteY2" fmla="*/ 461665 h 461665"/>
              <a:gd name="connsiteX3" fmla="*/ 0 w 2633022"/>
              <a:gd name="connsiteY3" fmla="*/ 461665 h 461665"/>
              <a:gd name="connsiteX4" fmla="*/ 0 w 263302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2" h="461665" fill="none" extrusionOk="0">
                <a:moveTo>
                  <a:pt x="0" y="0"/>
                </a:moveTo>
                <a:cubicBezTo>
                  <a:pt x="604438" y="-49533"/>
                  <a:pt x="1918198" y="-14809"/>
                  <a:pt x="2633022" y="0"/>
                </a:cubicBezTo>
                <a:cubicBezTo>
                  <a:pt x="2630874" y="186521"/>
                  <a:pt x="2630729" y="313513"/>
                  <a:pt x="2633022" y="461665"/>
                </a:cubicBezTo>
                <a:cubicBezTo>
                  <a:pt x="2181723" y="413434"/>
                  <a:pt x="966424" y="546120"/>
                  <a:pt x="0" y="461665"/>
                </a:cubicBezTo>
                <a:cubicBezTo>
                  <a:pt x="-3326" y="342772"/>
                  <a:pt x="-14350" y="47724"/>
                  <a:pt x="0" y="0"/>
                </a:cubicBezTo>
                <a:close/>
              </a:path>
              <a:path w="2633022" h="461665" stroke="0" extrusionOk="0">
                <a:moveTo>
                  <a:pt x="0" y="0"/>
                </a:moveTo>
                <a:cubicBezTo>
                  <a:pt x="844621" y="118645"/>
                  <a:pt x="1479139" y="116012"/>
                  <a:pt x="2633022" y="0"/>
                </a:cubicBezTo>
                <a:cubicBezTo>
                  <a:pt x="2651768" y="143527"/>
                  <a:pt x="2606032" y="261265"/>
                  <a:pt x="2633022" y="461665"/>
                </a:cubicBezTo>
                <a:cubicBezTo>
                  <a:pt x="1635459" y="596265"/>
                  <a:pt x="8512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WORK in groups.</a:t>
            </a:r>
          </a:p>
        </p:txBody>
      </p:sp>
      <p:sp>
        <p:nvSpPr>
          <p:cNvPr id="15" name="CaixaDeTexto 14">
            <a:extLst>
              <a:ext uri="{FF2B5EF4-FFF2-40B4-BE49-F238E27FC236}">
                <a16:creationId xmlns:a16="http://schemas.microsoft.com/office/drawing/2014/main" id="{EC6F8748-483D-AD6C-203D-A5C0580B914E}"/>
              </a:ext>
            </a:extLst>
          </p:cNvPr>
          <p:cNvSpPr txBox="1"/>
          <p:nvPr/>
        </p:nvSpPr>
        <p:spPr>
          <a:xfrm>
            <a:off x="5258364" y="3865182"/>
            <a:ext cx="2633022" cy="461665"/>
          </a:xfrm>
          <a:custGeom>
            <a:avLst/>
            <a:gdLst>
              <a:gd name="connsiteX0" fmla="*/ 0 w 2633022"/>
              <a:gd name="connsiteY0" fmla="*/ 0 h 461665"/>
              <a:gd name="connsiteX1" fmla="*/ 2633022 w 2633022"/>
              <a:gd name="connsiteY1" fmla="*/ 0 h 461665"/>
              <a:gd name="connsiteX2" fmla="*/ 2633022 w 2633022"/>
              <a:gd name="connsiteY2" fmla="*/ 461665 h 461665"/>
              <a:gd name="connsiteX3" fmla="*/ 0 w 2633022"/>
              <a:gd name="connsiteY3" fmla="*/ 461665 h 461665"/>
              <a:gd name="connsiteX4" fmla="*/ 0 w 263302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2" h="461665" fill="none" extrusionOk="0">
                <a:moveTo>
                  <a:pt x="0" y="0"/>
                </a:moveTo>
                <a:cubicBezTo>
                  <a:pt x="604438" y="-49533"/>
                  <a:pt x="1918198" y="-14809"/>
                  <a:pt x="2633022" y="0"/>
                </a:cubicBezTo>
                <a:cubicBezTo>
                  <a:pt x="2630874" y="186521"/>
                  <a:pt x="2630729" y="313513"/>
                  <a:pt x="2633022" y="461665"/>
                </a:cubicBezTo>
                <a:cubicBezTo>
                  <a:pt x="2181723" y="413434"/>
                  <a:pt x="966424" y="546120"/>
                  <a:pt x="0" y="461665"/>
                </a:cubicBezTo>
                <a:cubicBezTo>
                  <a:pt x="-3326" y="342772"/>
                  <a:pt x="-14350" y="47724"/>
                  <a:pt x="0" y="0"/>
                </a:cubicBezTo>
                <a:close/>
              </a:path>
              <a:path w="2633022" h="461665" stroke="0" extrusionOk="0">
                <a:moveTo>
                  <a:pt x="0" y="0"/>
                </a:moveTo>
                <a:cubicBezTo>
                  <a:pt x="844621" y="118645"/>
                  <a:pt x="1479139" y="116012"/>
                  <a:pt x="2633022" y="0"/>
                </a:cubicBezTo>
                <a:cubicBezTo>
                  <a:pt x="2651768" y="143527"/>
                  <a:pt x="2606032" y="261265"/>
                  <a:pt x="2633022" y="461665"/>
                </a:cubicBezTo>
                <a:cubicBezTo>
                  <a:pt x="1635459" y="596265"/>
                  <a:pt x="85127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READ the text.</a:t>
            </a:r>
          </a:p>
        </p:txBody>
      </p:sp>
      <p:sp>
        <p:nvSpPr>
          <p:cNvPr id="16" name="CaixaDeTexto 15">
            <a:extLst>
              <a:ext uri="{FF2B5EF4-FFF2-40B4-BE49-F238E27FC236}">
                <a16:creationId xmlns:a16="http://schemas.microsoft.com/office/drawing/2014/main" id="{0D386432-3D15-00C1-84F3-A00DB8F5CE5B}"/>
              </a:ext>
            </a:extLst>
          </p:cNvPr>
          <p:cNvSpPr txBox="1"/>
          <p:nvPr/>
        </p:nvSpPr>
        <p:spPr>
          <a:xfrm>
            <a:off x="5258364" y="5829921"/>
            <a:ext cx="2633022" cy="830997"/>
          </a:xfrm>
          <a:custGeom>
            <a:avLst/>
            <a:gdLst>
              <a:gd name="connsiteX0" fmla="*/ 0 w 2633022"/>
              <a:gd name="connsiteY0" fmla="*/ 0 h 830997"/>
              <a:gd name="connsiteX1" fmla="*/ 2633022 w 2633022"/>
              <a:gd name="connsiteY1" fmla="*/ 0 h 830997"/>
              <a:gd name="connsiteX2" fmla="*/ 2633022 w 2633022"/>
              <a:gd name="connsiteY2" fmla="*/ 830997 h 830997"/>
              <a:gd name="connsiteX3" fmla="*/ 0 w 2633022"/>
              <a:gd name="connsiteY3" fmla="*/ 830997 h 830997"/>
              <a:gd name="connsiteX4" fmla="*/ 0 w 2633022"/>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2" h="830997" fill="none" extrusionOk="0">
                <a:moveTo>
                  <a:pt x="0" y="0"/>
                </a:moveTo>
                <a:cubicBezTo>
                  <a:pt x="604438" y="-49533"/>
                  <a:pt x="1918198" y="-14809"/>
                  <a:pt x="2633022" y="0"/>
                </a:cubicBezTo>
                <a:cubicBezTo>
                  <a:pt x="2597634" y="192764"/>
                  <a:pt x="2630729" y="611841"/>
                  <a:pt x="2633022" y="830997"/>
                </a:cubicBezTo>
                <a:cubicBezTo>
                  <a:pt x="2181723" y="782766"/>
                  <a:pt x="966424" y="915452"/>
                  <a:pt x="0" y="830997"/>
                </a:cubicBezTo>
                <a:cubicBezTo>
                  <a:pt x="63154" y="451589"/>
                  <a:pt x="-14350" y="374090"/>
                  <a:pt x="0" y="0"/>
                </a:cubicBezTo>
                <a:close/>
              </a:path>
              <a:path w="2633022" h="830997" stroke="0" extrusionOk="0">
                <a:moveTo>
                  <a:pt x="0" y="0"/>
                </a:moveTo>
                <a:cubicBezTo>
                  <a:pt x="844621" y="118645"/>
                  <a:pt x="1479139" y="116012"/>
                  <a:pt x="2633022" y="0"/>
                </a:cubicBezTo>
                <a:cubicBezTo>
                  <a:pt x="2635148" y="113011"/>
                  <a:pt x="2672512" y="601367"/>
                  <a:pt x="2633022" y="830997"/>
                </a:cubicBezTo>
                <a:cubicBezTo>
                  <a:pt x="1635459" y="965597"/>
                  <a:pt x="851275"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WRITE your name on the board.</a:t>
            </a:r>
          </a:p>
        </p:txBody>
      </p:sp>
      <p:sp>
        <p:nvSpPr>
          <p:cNvPr id="17" name="CaixaDeTexto 16">
            <a:extLst>
              <a:ext uri="{FF2B5EF4-FFF2-40B4-BE49-F238E27FC236}">
                <a16:creationId xmlns:a16="http://schemas.microsoft.com/office/drawing/2014/main" id="{53622B7F-62BB-7C1D-921F-34C665E017A0}"/>
              </a:ext>
            </a:extLst>
          </p:cNvPr>
          <p:cNvSpPr txBox="1"/>
          <p:nvPr/>
        </p:nvSpPr>
        <p:spPr>
          <a:xfrm>
            <a:off x="8693741" y="1835283"/>
            <a:ext cx="2894190" cy="461665"/>
          </a:xfrm>
          <a:custGeom>
            <a:avLst/>
            <a:gdLst>
              <a:gd name="connsiteX0" fmla="*/ 0 w 2894190"/>
              <a:gd name="connsiteY0" fmla="*/ 0 h 461665"/>
              <a:gd name="connsiteX1" fmla="*/ 2894190 w 2894190"/>
              <a:gd name="connsiteY1" fmla="*/ 0 h 461665"/>
              <a:gd name="connsiteX2" fmla="*/ 2894190 w 2894190"/>
              <a:gd name="connsiteY2" fmla="*/ 461665 h 461665"/>
              <a:gd name="connsiteX3" fmla="*/ 0 w 2894190"/>
              <a:gd name="connsiteY3" fmla="*/ 461665 h 461665"/>
              <a:gd name="connsiteX4" fmla="*/ 0 w 289419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190" h="461665" fill="none" extrusionOk="0">
                <a:moveTo>
                  <a:pt x="0" y="0"/>
                </a:moveTo>
                <a:cubicBezTo>
                  <a:pt x="583759" y="-49533"/>
                  <a:pt x="2488640" y="-14809"/>
                  <a:pt x="2894190" y="0"/>
                </a:cubicBezTo>
                <a:cubicBezTo>
                  <a:pt x="2892042" y="186521"/>
                  <a:pt x="2891897" y="313513"/>
                  <a:pt x="2894190" y="461665"/>
                </a:cubicBezTo>
                <a:cubicBezTo>
                  <a:pt x="2222498" y="413434"/>
                  <a:pt x="667621" y="546120"/>
                  <a:pt x="0" y="461665"/>
                </a:cubicBezTo>
                <a:cubicBezTo>
                  <a:pt x="-3326" y="342772"/>
                  <a:pt x="-14350" y="47724"/>
                  <a:pt x="0" y="0"/>
                </a:cubicBezTo>
                <a:close/>
              </a:path>
              <a:path w="2894190" h="461665" stroke="0" extrusionOk="0">
                <a:moveTo>
                  <a:pt x="0" y="0"/>
                </a:moveTo>
                <a:cubicBezTo>
                  <a:pt x="698452" y="118645"/>
                  <a:pt x="1962753" y="116012"/>
                  <a:pt x="2894190" y="0"/>
                </a:cubicBezTo>
                <a:cubicBezTo>
                  <a:pt x="2912936" y="143527"/>
                  <a:pt x="2867200" y="261265"/>
                  <a:pt x="2894190" y="461665"/>
                </a:cubicBezTo>
                <a:cubicBezTo>
                  <a:pt x="2205578" y="596265"/>
                  <a:pt x="795638"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LOOK at the photos.</a:t>
            </a:r>
          </a:p>
        </p:txBody>
      </p:sp>
      <p:sp>
        <p:nvSpPr>
          <p:cNvPr id="18" name="CaixaDeTexto 17">
            <a:extLst>
              <a:ext uri="{FF2B5EF4-FFF2-40B4-BE49-F238E27FC236}">
                <a16:creationId xmlns:a16="http://schemas.microsoft.com/office/drawing/2014/main" id="{121DEDC4-9C5C-4B33-8517-262741F010D2}"/>
              </a:ext>
            </a:extLst>
          </p:cNvPr>
          <p:cNvSpPr txBox="1"/>
          <p:nvPr/>
        </p:nvSpPr>
        <p:spPr>
          <a:xfrm>
            <a:off x="8693740" y="3849042"/>
            <a:ext cx="2894189" cy="461665"/>
          </a:xfrm>
          <a:custGeom>
            <a:avLst/>
            <a:gdLst>
              <a:gd name="connsiteX0" fmla="*/ 0 w 2894189"/>
              <a:gd name="connsiteY0" fmla="*/ 0 h 461665"/>
              <a:gd name="connsiteX1" fmla="*/ 2894189 w 2894189"/>
              <a:gd name="connsiteY1" fmla="*/ 0 h 461665"/>
              <a:gd name="connsiteX2" fmla="*/ 2894189 w 2894189"/>
              <a:gd name="connsiteY2" fmla="*/ 461665 h 461665"/>
              <a:gd name="connsiteX3" fmla="*/ 0 w 2894189"/>
              <a:gd name="connsiteY3" fmla="*/ 461665 h 461665"/>
              <a:gd name="connsiteX4" fmla="*/ 0 w 28941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189" h="461665" fill="none" extrusionOk="0">
                <a:moveTo>
                  <a:pt x="0" y="0"/>
                </a:moveTo>
                <a:cubicBezTo>
                  <a:pt x="584674" y="-49533"/>
                  <a:pt x="2489783" y="-14809"/>
                  <a:pt x="2894189" y="0"/>
                </a:cubicBezTo>
                <a:cubicBezTo>
                  <a:pt x="2892041" y="186521"/>
                  <a:pt x="2891896" y="313513"/>
                  <a:pt x="2894189" y="461665"/>
                </a:cubicBezTo>
                <a:cubicBezTo>
                  <a:pt x="2221518" y="413434"/>
                  <a:pt x="667271" y="546120"/>
                  <a:pt x="0" y="461665"/>
                </a:cubicBezTo>
                <a:cubicBezTo>
                  <a:pt x="-3326" y="342772"/>
                  <a:pt x="-14350" y="47724"/>
                  <a:pt x="0" y="0"/>
                </a:cubicBezTo>
                <a:close/>
              </a:path>
              <a:path w="2894189" h="461665" stroke="0" extrusionOk="0">
                <a:moveTo>
                  <a:pt x="0" y="0"/>
                </a:moveTo>
                <a:cubicBezTo>
                  <a:pt x="698618" y="118645"/>
                  <a:pt x="1963263" y="116012"/>
                  <a:pt x="2894189" y="0"/>
                </a:cubicBezTo>
                <a:cubicBezTo>
                  <a:pt x="2912935" y="143527"/>
                  <a:pt x="2867199" y="261265"/>
                  <a:pt x="2894189" y="461665"/>
                </a:cubicBezTo>
                <a:cubicBezTo>
                  <a:pt x="2204846" y="596265"/>
                  <a:pt x="79446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LISTEN to the song.</a:t>
            </a:r>
          </a:p>
        </p:txBody>
      </p:sp>
      <p:sp>
        <p:nvSpPr>
          <p:cNvPr id="19" name="CaixaDeTexto 18">
            <a:extLst>
              <a:ext uri="{FF2B5EF4-FFF2-40B4-BE49-F238E27FC236}">
                <a16:creationId xmlns:a16="http://schemas.microsoft.com/office/drawing/2014/main" id="{4CB8E641-5467-5114-2225-9A14B14DBB4B}"/>
              </a:ext>
            </a:extLst>
          </p:cNvPr>
          <p:cNvSpPr txBox="1"/>
          <p:nvPr/>
        </p:nvSpPr>
        <p:spPr>
          <a:xfrm>
            <a:off x="8693741" y="5813781"/>
            <a:ext cx="2894188" cy="830997"/>
          </a:xfrm>
          <a:custGeom>
            <a:avLst/>
            <a:gdLst>
              <a:gd name="connsiteX0" fmla="*/ 0 w 2894188"/>
              <a:gd name="connsiteY0" fmla="*/ 0 h 830997"/>
              <a:gd name="connsiteX1" fmla="*/ 2894188 w 2894188"/>
              <a:gd name="connsiteY1" fmla="*/ 0 h 830997"/>
              <a:gd name="connsiteX2" fmla="*/ 2894188 w 2894188"/>
              <a:gd name="connsiteY2" fmla="*/ 830997 h 830997"/>
              <a:gd name="connsiteX3" fmla="*/ 0 w 2894188"/>
              <a:gd name="connsiteY3" fmla="*/ 830997 h 830997"/>
              <a:gd name="connsiteX4" fmla="*/ 0 w 289418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188" h="830997" fill="none" extrusionOk="0">
                <a:moveTo>
                  <a:pt x="0" y="0"/>
                </a:moveTo>
                <a:cubicBezTo>
                  <a:pt x="585590" y="-49533"/>
                  <a:pt x="2490926" y="-14809"/>
                  <a:pt x="2894188" y="0"/>
                </a:cubicBezTo>
                <a:cubicBezTo>
                  <a:pt x="2858800" y="192764"/>
                  <a:pt x="2891895" y="611841"/>
                  <a:pt x="2894188" y="830997"/>
                </a:cubicBezTo>
                <a:cubicBezTo>
                  <a:pt x="2220538" y="782766"/>
                  <a:pt x="666922" y="915452"/>
                  <a:pt x="0" y="830997"/>
                </a:cubicBezTo>
                <a:cubicBezTo>
                  <a:pt x="63154" y="451589"/>
                  <a:pt x="-14350" y="374090"/>
                  <a:pt x="0" y="0"/>
                </a:cubicBezTo>
                <a:close/>
              </a:path>
              <a:path w="2894188" h="830997" stroke="0" extrusionOk="0">
                <a:moveTo>
                  <a:pt x="0" y="0"/>
                </a:moveTo>
                <a:cubicBezTo>
                  <a:pt x="698784" y="118645"/>
                  <a:pt x="1963774" y="116012"/>
                  <a:pt x="2894188" y="0"/>
                </a:cubicBezTo>
                <a:cubicBezTo>
                  <a:pt x="2896314" y="113011"/>
                  <a:pt x="2933678" y="601367"/>
                  <a:pt x="2894188" y="830997"/>
                </a:cubicBezTo>
                <a:cubicBezTo>
                  <a:pt x="2204114" y="965597"/>
                  <a:pt x="793291"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TALK to your classmate.</a:t>
            </a:r>
          </a:p>
        </p:txBody>
      </p:sp>
      <p:sp>
        <p:nvSpPr>
          <p:cNvPr id="3" name="CaixaDeTexto 2">
            <a:extLst>
              <a:ext uri="{FF2B5EF4-FFF2-40B4-BE49-F238E27FC236}">
                <a16:creationId xmlns:a16="http://schemas.microsoft.com/office/drawing/2014/main" id="{C702A008-87B3-4488-CCEC-5AC0C0B0B5FA}"/>
              </a:ext>
            </a:extLst>
          </p:cNvPr>
          <p:cNvSpPr txBox="1"/>
          <p:nvPr/>
        </p:nvSpPr>
        <p:spPr>
          <a:xfrm rot="16200000">
            <a:off x="10313828" y="5172833"/>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35546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ORDINAL NUMBERS</a:t>
            </a:r>
          </a:p>
        </p:txBody>
      </p:sp>
      <p:graphicFrame>
        <p:nvGraphicFramePr>
          <p:cNvPr id="4" name="Diagrama 3">
            <a:extLst>
              <a:ext uri="{FF2B5EF4-FFF2-40B4-BE49-F238E27FC236}">
                <a16:creationId xmlns:a16="http://schemas.microsoft.com/office/drawing/2014/main" id="{E83748F6-7F6E-F04A-517C-2A8090A75CB5}"/>
              </a:ext>
            </a:extLst>
          </p:cNvPr>
          <p:cNvGraphicFramePr/>
          <p:nvPr/>
        </p:nvGraphicFramePr>
        <p:xfrm>
          <a:off x="4007441" y="530087"/>
          <a:ext cx="3363974"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536F0FC3-644B-E299-782F-46C5552B6137}"/>
              </a:ext>
            </a:extLst>
          </p:cNvPr>
          <p:cNvGraphicFramePr/>
          <p:nvPr/>
        </p:nvGraphicFramePr>
        <p:xfrm>
          <a:off x="5433391" y="536713"/>
          <a:ext cx="4823791"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a:extLst>
              <a:ext uri="{FF2B5EF4-FFF2-40B4-BE49-F238E27FC236}">
                <a16:creationId xmlns:a16="http://schemas.microsoft.com/office/drawing/2014/main" id="{2135F74A-3E9E-D2A8-73CA-E18B1E2E0C13}"/>
              </a:ext>
            </a:extLst>
          </p:cNvPr>
          <p:cNvGraphicFramePr/>
          <p:nvPr/>
        </p:nvGraphicFramePr>
        <p:xfrm>
          <a:off x="7329580" y="543339"/>
          <a:ext cx="6811617" cy="57845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1" name="Agrupar 10">
            <a:extLst>
              <a:ext uri="{FF2B5EF4-FFF2-40B4-BE49-F238E27FC236}">
                <a16:creationId xmlns:a16="http://schemas.microsoft.com/office/drawing/2014/main" id="{14154803-A333-EEF8-16DF-DF9E3665388B}"/>
              </a:ext>
            </a:extLst>
          </p:cNvPr>
          <p:cNvGrpSpPr/>
          <p:nvPr/>
        </p:nvGrpSpPr>
        <p:grpSpPr>
          <a:xfrm>
            <a:off x="577570" y="4666795"/>
            <a:ext cx="3609579" cy="1813434"/>
            <a:chOff x="666816" y="3597911"/>
            <a:chExt cx="2549350" cy="1813434"/>
          </a:xfrm>
        </p:grpSpPr>
        <p:sp>
          <p:nvSpPr>
            <p:cNvPr id="13" name="CaixaDeTexto 12">
              <a:extLst>
                <a:ext uri="{FF2B5EF4-FFF2-40B4-BE49-F238E27FC236}">
                  <a16:creationId xmlns:a16="http://schemas.microsoft.com/office/drawing/2014/main" id="{337A9035-8495-6C59-FE66-2EB0EA5564CC}"/>
                </a:ext>
              </a:extLst>
            </p:cNvPr>
            <p:cNvSpPr txBox="1"/>
            <p:nvPr/>
          </p:nvSpPr>
          <p:spPr>
            <a:xfrm>
              <a:off x="839244" y="4087906"/>
              <a:ext cx="2043107" cy="1323439"/>
            </a:xfrm>
            <a:custGeom>
              <a:avLst/>
              <a:gdLst>
                <a:gd name="connsiteX0" fmla="*/ 0 w 2043107"/>
                <a:gd name="connsiteY0" fmla="*/ 0 h 1323439"/>
                <a:gd name="connsiteX1" fmla="*/ 2043107 w 2043107"/>
                <a:gd name="connsiteY1" fmla="*/ 0 h 1323439"/>
                <a:gd name="connsiteX2" fmla="*/ 2043107 w 2043107"/>
                <a:gd name="connsiteY2" fmla="*/ 1323439 h 1323439"/>
                <a:gd name="connsiteX3" fmla="*/ 0 w 2043107"/>
                <a:gd name="connsiteY3" fmla="*/ 1323439 h 1323439"/>
                <a:gd name="connsiteX4" fmla="*/ 0 w 204310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1323439" fill="none" extrusionOk="0">
                  <a:moveTo>
                    <a:pt x="0" y="0"/>
                  </a:moveTo>
                  <a:cubicBezTo>
                    <a:pt x="916904" y="-49533"/>
                    <a:pt x="1207008" y="-14809"/>
                    <a:pt x="2043107" y="0"/>
                  </a:cubicBezTo>
                  <a:cubicBezTo>
                    <a:pt x="2078938" y="344707"/>
                    <a:pt x="2017166" y="675326"/>
                    <a:pt x="2043107" y="1323439"/>
                  </a:cubicBezTo>
                  <a:cubicBezTo>
                    <a:pt x="1664726" y="1275208"/>
                    <a:pt x="520639" y="1407894"/>
                    <a:pt x="0" y="1323439"/>
                  </a:cubicBezTo>
                  <a:cubicBezTo>
                    <a:pt x="-47073" y="1053495"/>
                    <a:pt x="-117899" y="591620"/>
                    <a:pt x="0" y="0"/>
                  </a:cubicBezTo>
                  <a:close/>
                </a:path>
                <a:path w="2043107" h="1323439" stroke="0" extrusionOk="0">
                  <a:moveTo>
                    <a:pt x="0" y="0"/>
                  </a:moveTo>
                  <a:cubicBezTo>
                    <a:pt x="509944" y="118645"/>
                    <a:pt x="1496706" y="116012"/>
                    <a:pt x="2043107" y="0"/>
                  </a:cubicBezTo>
                  <a:cubicBezTo>
                    <a:pt x="1955292" y="535917"/>
                    <a:pt x="2130992" y="914339"/>
                    <a:pt x="2043107" y="1323439"/>
                  </a:cubicBezTo>
                  <a:cubicBezTo>
                    <a:pt x="1050246" y="1458039"/>
                    <a:pt x="891878"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1st </a:t>
              </a:r>
              <a:r>
                <a:rPr lang="pt-BR" sz="2000" dirty="0"/>
                <a:t>= fir</a:t>
              </a:r>
              <a:r>
                <a:rPr lang="pt-BR" sz="2000" b="1" dirty="0"/>
                <a:t>st</a:t>
              </a:r>
            </a:p>
            <a:p>
              <a:r>
                <a:rPr lang="pt-BR" sz="2000" b="1" dirty="0"/>
                <a:t>2nd </a:t>
              </a:r>
              <a:r>
                <a:rPr lang="pt-BR" sz="2000" dirty="0"/>
                <a:t>= seco</a:t>
              </a:r>
              <a:r>
                <a:rPr lang="pt-BR" sz="2000" b="1" dirty="0"/>
                <a:t>nd</a:t>
              </a:r>
            </a:p>
            <a:p>
              <a:r>
                <a:rPr lang="pt-BR" sz="2000" b="1" dirty="0"/>
                <a:t>3rd </a:t>
              </a:r>
              <a:r>
                <a:rPr lang="pt-BR" sz="2000" dirty="0"/>
                <a:t>= thi</a:t>
              </a:r>
              <a:r>
                <a:rPr lang="pt-BR" sz="2000" b="1" dirty="0"/>
                <a:t>rd</a:t>
              </a:r>
            </a:p>
            <a:p>
              <a:r>
                <a:rPr lang="pt-BR" sz="2000" b="1" dirty="0"/>
                <a:t>4th </a:t>
              </a:r>
              <a:r>
                <a:rPr lang="pt-BR" sz="2000" dirty="0"/>
                <a:t>= four</a:t>
              </a:r>
              <a:r>
                <a:rPr lang="pt-BR" sz="2000" b="1" dirty="0"/>
                <a:t>th</a:t>
              </a:r>
            </a:p>
          </p:txBody>
        </p:sp>
        <p:sp>
          <p:nvSpPr>
            <p:cNvPr id="14" name="Pentágono 13">
              <a:extLst>
                <a:ext uri="{FF2B5EF4-FFF2-40B4-BE49-F238E27FC236}">
                  <a16:creationId xmlns:a16="http://schemas.microsoft.com/office/drawing/2014/main" id="{B4685358-A1C2-03B3-4553-9FF910AAAB83}"/>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Tree>
    <p:extLst>
      <p:ext uri="{BB962C8B-B14F-4D97-AF65-F5344CB8AC3E}">
        <p14:creationId xmlns:p14="http://schemas.microsoft.com/office/powerpoint/2010/main" val="308521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grpSp>
        <p:nvGrpSpPr>
          <p:cNvPr id="16" name="Agrupar 15">
            <a:extLst>
              <a:ext uri="{FF2B5EF4-FFF2-40B4-BE49-F238E27FC236}">
                <a16:creationId xmlns:a16="http://schemas.microsoft.com/office/drawing/2014/main" id="{4799D950-6F2C-EAE3-750C-9597AC5085FC}"/>
              </a:ext>
            </a:extLst>
          </p:cNvPr>
          <p:cNvGrpSpPr/>
          <p:nvPr/>
        </p:nvGrpSpPr>
        <p:grpSpPr>
          <a:xfrm>
            <a:off x="447202" y="3156568"/>
            <a:ext cx="3756504" cy="2582719"/>
            <a:chOff x="440929" y="3096814"/>
            <a:chExt cx="3756504" cy="2582719"/>
          </a:xfrm>
        </p:grpSpPr>
        <p:sp>
          <p:nvSpPr>
            <p:cNvPr id="14" name="CaixaDeTexto 13">
              <a:extLst>
                <a:ext uri="{FF2B5EF4-FFF2-40B4-BE49-F238E27FC236}">
                  <a16:creationId xmlns:a16="http://schemas.microsoft.com/office/drawing/2014/main" id="{E315C2EA-F6BC-2A53-2A5C-57F8C1BC24D6}"/>
                </a:ext>
              </a:extLst>
            </p:cNvPr>
            <p:cNvSpPr txBox="1"/>
            <p:nvPr/>
          </p:nvSpPr>
          <p:spPr>
            <a:xfrm>
              <a:off x="643467" y="3740541"/>
              <a:ext cx="3553966" cy="1938992"/>
            </a:xfrm>
            <a:custGeom>
              <a:avLst/>
              <a:gdLst>
                <a:gd name="connsiteX0" fmla="*/ 0 w 3553966"/>
                <a:gd name="connsiteY0" fmla="*/ 0 h 1938992"/>
                <a:gd name="connsiteX1" fmla="*/ 3553966 w 3553966"/>
                <a:gd name="connsiteY1" fmla="*/ 0 h 1938992"/>
                <a:gd name="connsiteX2" fmla="*/ 3553966 w 3553966"/>
                <a:gd name="connsiteY2" fmla="*/ 1938992 h 1938992"/>
                <a:gd name="connsiteX3" fmla="*/ 0 w 3553966"/>
                <a:gd name="connsiteY3" fmla="*/ 1938992 h 1938992"/>
                <a:gd name="connsiteX4" fmla="*/ 0 w 3553966"/>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938992" fill="none" extrusionOk="0">
                  <a:moveTo>
                    <a:pt x="0" y="0"/>
                  </a:moveTo>
                  <a:cubicBezTo>
                    <a:pt x="733476" y="-49533"/>
                    <a:pt x="3161604" y="-14809"/>
                    <a:pt x="3553966" y="0"/>
                  </a:cubicBezTo>
                  <a:cubicBezTo>
                    <a:pt x="3641605" y="752559"/>
                    <a:pt x="3481287" y="1500896"/>
                    <a:pt x="3553966" y="1938992"/>
                  </a:cubicBezTo>
                  <a:cubicBezTo>
                    <a:pt x="2046689" y="1890761"/>
                    <a:pt x="1094129" y="2023447"/>
                    <a:pt x="0" y="1938992"/>
                  </a:cubicBezTo>
                  <a:cubicBezTo>
                    <a:pt x="-38581" y="1336146"/>
                    <a:pt x="63341" y="257688"/>
                    <a:pt x="0" y="0"/>
                  </a:cubicBezTo>
                  <a:close/>
                </a:path>
                <a:path w="3553966" h="1938992" stroke="0" extrusionOk="0">
                  <a:moveTo>
                    <a:pt x="0" y="0"/>
                  </a:moveTo>
                  <a:cubicBezTo>
                    <a:pt x="703843" y="118645"/>
                    <a:pt x="2195274" y="116012"/>
                    <a:pt x="3553966" y="0"/>
                  </a:cubicBezTo>
                  <a:cubicBezTo>
                    <a:pt x="3421084" y="562170"/>
                    <a:pt x="3638917" y="1716516"/>
                    <a:pt x="3553966" y="1938992"/>
                  </a:cubicBezTo>
                  <a:cubicBezTo>
                    <a:pt x="1887872" y="2073592"/>
                    <a:pt x="1567273"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que o pronome </a:t>
              </a:r>
              <a:r>
                <a:rPr lang="pt-BR" sz="2000" b="1" i="1" dirty="0"/>
                <a:t>our</a:t>
              </a:r>
            </a:p>
            <a:p>
              <a:r>
                <a:rPr lang="pt-BR" sz="2000" dirty="0"/>
                <a:t>está no plural e se refere a quem fala. Converse com um(a) colega e escolha qual/quais das três frases se referiria/refeririam a vocês dois.</a:t>
              </a:r>
            </a:p>
          </p:txBody>
        </p:sp>
        <p:sp>
          <p:nvSpPr>
            <p:cNvPr id="15" name="Pentágono 14">
              <a:extLst>
                <a:ext uri="{FF2B5EF4-FFF2-40B4-BE49-F238E27FC236}">
                  <a16:creationId xmlns:a16="http://schemas.microsoft.com/office/drawing/2014/main" id="{9861CF7E-98E6-BF65-43BA-B8DA26592B64}"/>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
        <p:nvSpPr>
          <p:cNvPr id="3" name="Balão Retangular Arredondado 2">
            <a:extLst>
              <a:ext uri="{FF2B5EF4-FFF2-40B4-BE49-F238E27FC236}">
                <a16:creationId xmlns:a16="http://schemas.microsoft.com/office/drawing/2014/main" id="{36A35DCB-C574-1BAB-86F4-CF555752D5F9}"/>
              </a:ext>
            </a:extLst>
          </p:cNvPr>
          <p:cNvSpPr/>
          <p:nvPr/>
        </p:nvSpPr>
        <p:spPr>
          <a:xfrm>
            <a:off x="6699325" y="827335"/>
            <a:ext cx="3296127" cy="1268640"/>
          </a:xfrm>
          <a:prstGeom prst="wedgeRoundRectCallout">
            <a:avLst>
              <a:gd name="adj1" fmla="val -12977"/>
              <a:gd name="adj2" fmla="val 71834"/>
              <a:gd name="adj3" fmla="val 16667"/>
            </a:avLst>
          </a:prstGeom>
          <a:solidFill>
            <a:srgbClr val="9FC2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tx1"/>
                </a:solidFill>
                <a:effectLst/>
                <a:latin typeface="+mj-lt"/>
                <a:ea typeface="Times New Roman" panose="02020603050405020304" pitchFamily="18" charset="0"/>
              </a:rPr>
              <a:t>Our</a:t>
            </a:r>
            <a:r>
              <a:rPr lang="en-US" sz="2800">
                <a:solidFill>
                  <a:schemeClr val="tx1"/>
                </a:solidFill>
                <a:effectLst/>
                <a:latin typeface="+mj-lt"/>
                <a:ea typeface="Times New Roman" panose="02020603050405020304" pitchFamily="18" charset="0"/>
              </a:rPr>
              <a:t> favorite singer is Beyoncé.</a:t>
            </a:r>
            <a:endParaRPr lang="pt-BR" sz="2800">
              <a:solidFill>
                <a:schemeClr val="tx1"/>
              </a:solidFill>
              <a:effectLst/>
              <a:latin typeface="+mj-lt"/>
              <a:ea typeface="Times New Roman" panose="02020603050405020304" pitchFamily="18" charset="0"/>
            </a:endParaRPr>
          </a:p>
        </p:txBody>
      </p:sp>
      <p:sp>
        <p:nvSpPr>
          <p:cNvPr id="4" name="Balão Retangular Arredondado 3">
            <a:extLst>
              <a:ext uri="{FF2B5EF4-FFF2-40B4-BE49-F238E27FC236}">
                <a16:creationId xmlns:a16="http://schemas.microsoft.com/office/drawing/2014/main" id="{0A9C447C-4598-F83D-C5F9-0BB69A7C4B69}"/>
              </a:ext>
            </a:extLst>
          </p:cNvPr>
          <p:cNvSpPr/>
          <p:nvPr/>
        </p:nvSpPr>
        <p:spPr>
          <a:xfrm>
            <a:off x="6699324" y="2624863"/>
            <a:ext cx="3296127" cy="1268640"/>
          </a:xfrm>
          <a:prstGeom prst="wedgeRoundRectCallout">
            <a:avLst>
              <a:gd name="adj1" fmla="val -25166"/>
              <a:gd name="adj2" fmla="val 71029"/>
              <a:gd name="adj3" fmla="val 16667"/>
            </a:avLst>
          </a:prstGeom>
          <a:solidFill>
            <a:srgbClr val="9FC2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pt-BR" sz="2800" b="1" dirty="0">
                <a:solidFill>
                  <a:schemeClr val="tx1"/>
                </a:solidFill>
                <a:effectLst/>
                <a:latin typeface="+mj-lt"/>
                <a:ea typeface="Times New Roman" panose="02020603050405020304" pitchFamily="18" charset="0"/>
              </a:rPr>
              <a:t>Our</a:t>
            </a:r>
            <a:r>
              <a:rPr lang="pt-BR" sz="2800" dirty="0">
                <a:solidFill>
                  <a:schemeClr val="tx1"/>
                </a:solidFill>
                <a:effectLst/>
                <a:latin typeface="+mj-lt"/>
                <a:ea typeface="Times New Roman" panose="02020603050405020304" pitchFamily="18" charset="0"/>
              </a:rPr>
              <a:t> native language is English.</a:t>
            </a:r>
          </a:p>
        </p:txBody>
      </p:sp>
      <p:sp>
        <p:nvSpPr>
          <p:cNvPr id="6" name="Balão Retangular Arredondado 5">
            <a:extLst>
              <a:ext uri="{FF2B5EF4-FFF2-40B4-BE49-F238E27FC236}">
                <a16:creationId xmlns:a16="http://schemas.microsoft.com/office/drawing/2014/main" id="{2B94C19F-677C-15BB-1A8C-E6070ECEA837}"/>
              </a:ext>
            </a:extLst>
          </p:cNvPr>
          <p:cNvSpPr/>
          <p:nvPr/>
        </p:nvSpPr>
        <p:spPr>
          <a:xfrm>
            <a:off x="6699325" y="4422392"/>
            <a:ext cx="3447646" cy="1436774"/>
          </a:xfrm>
          <a:prstGeom prst="wedgeRoundRectCallout">
            <a:avLst>
              <a:gd name="adj1" fmla="val -27059"/>
              <a:gd name="adj2" fmla="val 73259"/>
              <a:gd name="adj3" fmla="val 16667"/>
            </a:avLst>
          </a:prstGeom>
          <a:solidFill>
            <a:srgbClr val="9FC2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effectLst/>
                <a:latin typeface="+mj-lt"/>
                <a:ea typeface="Times New Roman" panose="02020603050405020304" pitchFamily="18" charset="0"/>
              </a:rPr>
              <a:t>Our</a:t>
            </a:r>
            <a:r>
              <a:rPr lang="en-US" sz="2800" dirty="0">
                <a:solidFill>
                  <a:schemeClr val="tx1"/>
                </a:solidFill>
                <a:effectLst/>
                <a:latin typeface="+mj-lt"/>
                <a:ea typeface="Times New Roman" panose="02020603050405020304" pitchFamily="18" charset="0"/>
              </a:rPr>
              <a:t> favorite musical is </a:t>
            </a:r>
            <a:r>
              <a:rPr lang="en-US" sz="2800" i="1" dirty="0">
                <a:solidFill>
                  <a:schemeClr val="tx1"/>
                </a:solidFill>
                <a:effectLst/>
                <a:latin typeface="+mj-lt"/>
                <a:ea typeface="Times New Roman" panose="02020603050405020304" pitchFamily="18" charset="0"/>
              </a:rPr>
              <a:t>Hamilton</a:t>
            </a:r>
            <a:r>
              <a:rPr lang="en-US" sz="2800" dirty="0">
                <a:solidFill>
                  <a:schemeClr val="tx1"/>
                </a:solidFill>
                <a:effectLst/>
                <a:latin typeface="+mj-lt"/>
                <a:ea typeface="Times New Roman" panose="02020603050405020304" pitchFamily="18" charset="0"/>
              </a:rPr>
              <a:t>.</a:t>
            </a:r>
            <a:endParaRPr lang="pt-BR" sz="2800" dirty="0">
              <a:solidFill>
                <a:schemeClr val="tx1"/>
              </a:solidFill>
              <a:effectLst/>
              <a:latin typeface="+mj-lt"/>
              <a:ea typeface="Times New Roman" panose="02020603050405020304" pitchFamily="18" charset="0"/>
            </a:endParaRPr>
          </a:p>
        </p:txBody>
      </p:sp>
    </p:spTree>
    <p:extLst>
      <p:ext uri="{BB962C8B-B14F-4D97-AF65-F5344CB8AC3E}">
        <p14:creationId xmlns:p14="http://schemas.microsoft.com/office/powerpoint/2010/main" val="308665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9" name="CaixaDeTexto 8">
            <a:extLst>
              <a:ext uri="{FF2B5EF4-FFF2-40B4-BE49-F238E27FC236}">
                <a16:creationId xmlns:a16="http://schemas.microsoft.com/office/drawing/2014/main" id="{229FFAE9-932A-94A2-6E1A-30E1DB7BCF14}"/>
              </a:ext>
            </a:extLst>
          </p:cNvPr>
          <p:cNvSpPr txBox="1"/>
          <p:nvPr/>
        </p:nvSpPr>
        <p:spPr>
          <a:xfrm>
            <a:off x="6748670" y="3428999"/>
            <a:ext cx="487018" cy="369332"/>
          </a:xfrm>
          <a:prstGeom prst="rect">
            <a:avLst/>
          </a:prstGeom>
          <a:solidFill>
            <a:schemeClr val="bg1"/>
          </a:solidFill>
        </p:spPr>
        <p:txBody>
          <a:bodyPr wrap="square" rtlCol="0">
            <a:spAutoFit/>
          </a:bodyPr>
          <a:lstStyle/>
          <a:p>
            <a:pPr algn="ctr"/>
            <a:r>
              <a:rPr lang="pt-BR" dirty="0"/>
              <a:t>my</a:t>
            </a:r>
          </a:p>
        </p:txBody>
      </p:sp>
      <p:pic>
        <p:nvPicPr>
          <p:cNvPr id="24" name="Imagem 23" descr="Tabela&#10;&#10;Descrição gerada automaticamente">
            <a:extLst>
              <a:ext uri="{FF2B5EF4-FFF2-40B4-BE49-F238E27FC236}">
                <a16:creationId xmlns:a16="http://schemas.microsoft.com/office/drawing/2014/main" id="{EFA30493-A862-94A6-EE63-6F9B003DE67C}"/>
              </a:ext>
            </a:extLst>
          </p:cNvPr>
          <p:cNvPicPr>
            <a:picLocks noChangeAspect="1"/>
          </p:cNvPicPr>
          <p:nvPr/>
        </p:nvPicPr>
        <p:blipFill>
          <a:blip r:embed="rId2"/>
          <a:stretch>
            <a:fillRect/>
          </a:stretch>
        </p:blipFill>
        <p:spPr>
          <a:xfrm>
            <a:off x="4783801" y="2901259"/>
            <a:ext cx="7278693" cy="1055479"/>
          </a:xfrm>
          <a:prstGeom prst="rect">
            <a:avLst/>
          </a:prstGeom>
        </p:spPr>
      </p:pic>
      <p:sp>
        <p:nvSpPr>
          <p:cNvPr id="25" name="Título 1">
            <a:extLst>
              <a:ext uri="{FF2B5EF4-FFF2-40B4-BE49-F238E27FC236}">
                <a16:creationId xmlns:a16="http://schemas.microsoft.com/office/drawing/2014/main" id="{00CD555E-2B31-7964-5897-E453C037586F}"/>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Possessive adjectives</a:t>
            </a:r>
          </a:p>
        </p:txBody>
      </p:sp>
      <p:grpSp>
        <p:nvGrpSpPr>
          <p:cNvPr id="26" name="Agrupar 25">
            <a:extLst>
              <a:ext uri="{FF2B5EF4-FFF2-40B4-BE49-F238E27FC236}">
                <a16:creationId xmlns:a16="http://schemas.microsoft.com/office/drawing/2014/main" id="{D1E047A2-34BE-4518-E20C-89A91183322E}"/>
              </a:ext>
            </a:extLst>
          </p:cNvPr>
          <p:cNvGrpSpPr/>
          <p:nvPr/>
        </p:nvGrpSpPr>
        <p:grpSpPr>
          <a:xfrm>
            <a:off x="503374" y="4595174"/>
            <a:ext cx="3729204" cy="1473631"/>
            <a:chOff x="474502" y="2893601"/>
            <a:chExt cx="3729204" cy="1473631"/>
          </a:xfrm>
        </p:grpSpPr>
        <p:sp>
          <p:nvSpPr>
            <p:cNvPr id="27" name="CaixaDeTexto 26">
              <a:extLst>
                <a:ext uri="{FF2B5EF4-FFF2-40B4-BE49-F238E27FC236}">
                  <a16:creationId xmlns:a16="http://schemas.microsoft.com/office/drawing/2014/main" id="{C4F12C82-E628-BB14-D3D4-57BE86360AC0}"/>
                </a:ext>
              </a:extLst>
            </p:cNvPr>
            <p:cNvSpPr txBox="1"/>
            <p:nvPr/>
          </p:nvSpPr>
          <p:spPr>
            <a:xfrm>
              <a:off x="649740" y="3351569"/>
              <a:ext cx="3553966" cy="1015663"/>
            </a:xfrm>
            <a:custGeom>
              <a:avLst/>
              <a:gdLst>
                <a:gd name="connsiteX0" fmla="*/ 0 w 3553966"/>
                <a:gd name="connsiteY0" fmla="*/ 0 h 1015663"/>
                <a:gd name="connsiteX1" fmla="*/ 3553966 w 3553966"/>
                <a:gd name="connsiteY1" fmla="*/ 0 h 1015663"/>
                <a:gd name="connsiteX2" fmla="*/ 3553966 w 3553966"/>
                <a:gd name="connsiteY2" fmla="*/ 1015663 h 1015663"/>
                <a:gd name="connsiteX3" fmla="*/ 0 w 3553966"/>
                <a:gd name="connsiteY3" fmla="*/ 1015663 h 1015663"/>
                <a:gd name="connsiteX4" fmla="*/ 0 w 355396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015663" fill="none" extrusionOk="0">
                  <a:moveTo>
                    <a:pt x="0" y="0"/>
                  </a:moveTo>
                  <a:cubicBezTo>
                    <a:pt x="733476" y="-49533"/>
                    <a:pt x="3161604" y="-14809"/>
                    <a:pt x="3553966" y="0"/>
                  </a:cubicBezTo>
                  <a:cubicBezTo>
                    <a:pt x="3468718" y="249582"/>
                    <a:pt x="3634773" y="889491"/>
                    <a:pt x="3553966" y="1015663"/>
                  </a:cubicBezTo>
                  <a:cubicBezTo>
                    <a:pt x="2046689" y="967432"/>
                    <a:pt x="1094129" y="1100118"/>
                    <a:pt x="0" y="1015663"/>
                  </a:cubicBezTo>
                  <a:cubicBezTo>
                    <a:pt x="46534" y="691205"/>
                    <a:pt x="35510" y="501986"/>
                    <a:pt x="0" y="0"/>
                  </a:cubicBezTo>
                  <a:close/>
                </a:path>
                <a:path w="3553966" h="1015663" stroke="0" extrusionOk="0">
                  <a:moveTo>
                    <a:pt x="0" y="0"/>
                  </a:moveTo>
                  <a:cubicBezTo>
                    <a:pt x="703843" y="118645"/>
                    <a:pt x="2195274" y="116012"/>
                    <a:pt x="3553966" y="0"/>
                  </a:cubicBezTo>
                  <a:cubicBezTo>
                    <a:pt x="3522852" y="243736"/>
                    <a:pt x="3493736" y="806251"/>
                    <a:pt x="3553966" y="1015663"/>
                  </a:cubicBezTo>
                  <a:cubicBezTo>
                    <a:pt x="1887872" y="1150263"/>
                    <a:pt x="1567273"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Os pronomes possessivos (</a:t>
              </a:r>
              <a:r>
                <a:rPr lang="pt-BR" sz="2000" b="1" i="1" dirty="0"/>
                <a:t>my</a:t>
              </a:r>
              <a:r>
                <a:rPr lang="pt-BR" sz="2000" i="1" dirty="0"/>
                <a:t>,</a:t>
              </a:r>
              <a:r>
                <a:rPr lang="pt-BR" sz="2000" b="1" i="1" dirty="0"/>
                <a:t> your</a:t>
              </a:r>
              <a:r>
                <a:rPr lang="pt-BR" sz="2000" i="1" dirty="0"/>
                <a:t>,</a:t>
              </a:r>
              <a:r>
                <a:rPr lang="pt-BR" sz="2000" b="1" i="1" dirty="0"/>
                <a:t> his</a:t>
              </a:r>
              <a:r>
                <a:rPr lang="pt-BR" sz="2000" i="1" dirty="0"/>
                <a:t>,</a:t>
              </a:r>
              <a:r>
                <a:rPr lang="pt-BR" sz="2000" b="1" i="1" dirty="0"/>
                <a:t> her</a:t>
              </a:r>
              <a:r>
                <a:rPr lang="pt-BR" sz="2000" dirty="0"/>
                <a:t> etc.) se referem a alguém ou algo que possui algo.</a:t>
              </a:r>
            </a:p>
          </p:txBody>
        </p:sp>
        <p:sp>
          <p:nvSpPr>
            <p:cNvPr id="28" name="Pentágono 27">
              <a:extLst>
                <a:ext uri="{FF2B5EF4-FFF2-40B4-BE49-F238E27FC236}">
                  <a16:creationId xmlns:a16="http://schemas.microsoft.com/office/drawing/2014/main" id="{13F5F03C-B057-0DC2-8DBB-3FA6BCD8F370}"/>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212732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2</a:t>
            </a:r>
          </a:p>
        </p:txBody>
      </p:sp>
      <p:sp>
        <p:nvSpPr>
          <p:cNvPr id="25" name="Título 1">
            <a:extLst>
              <a:ext uri="{FF2B5EF4-FFF2-40B4-BE49-F238E27FC236}">
                <a16:creationId xmlns:a16="http://schemas.microsoft.com/office/drawing/2014/main" id="{00CD555E-2B31-7964-5897-E453C037586F}"/>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The alphabet</a:t>
            </a:r>
          </a:p>
        </p:txBody>
      </p:sp>
      <p:grpSp>
        <p:nvGrpSpPr>
          <p:cNvPr id="26" name="Agrupar 25">
            <a:extLst>
              <a:ext uri="{FF2B5EF4-FFF2-40B4-BE49-F238E27FC236}">
                <a16:creationId xmlns:a16="http://schemas.microsoft.com/office/drawing/2014/main" id="{D1E047A2-34BE-4518-E20C-89A91183322E}"/>
              </a:ext>
            </a:extLst>
          </p:cNvPr>
          <p:cNvGrpSpPr/>
          <p:nvPr/>
        </p:nvGrpSpPr>
        <p:grpSpPr>
          <a:xfrm>
            <a:off x="503374" y="4595174"/>
            <a:ext cx="3729204" cy="1473631"/>
            <a:chOff x="474502" y="2893601"/>
            <a:chExt cx="3729204" cy="1473631"/>
          </a:xfrm>
        </p:grpSpPr>
        <p:sp>
          <p:nvSpPr>
            <p:cNvPr id="27" name="CaixaDeTexto 26">
              <a:extLst>
                <a:ext uri="{FF2B5EF4-FFF2-40B4-BE49-F238E27FC236}">
                  <a16:creationId xmlns:a16="http://schemas.microsoft.com/office/drawing/2014/main" id="{C4F12C82-E628-BB14-D3D4-57BE86360AC0}"/>
                </a:ext>
              </a:extLst>
            </p:cNvPr>
            <p:cNvSpPr txBox="1"/>
            <p:nvPr/>
          </p:nvSpPr>
          <p:spPr>
            <a:xfrm>
              <a:off x="649740" y="3351569"/>
              <a:ext cx="3553966" cy="1015663"/>
            </a:xfrm>
            <a:custGeom>
              <a:avLst/>
              <a:gdLst>
                <a:gd name="connsiteX0" fmla="*/ 0 w 3553966"/>
                <a:gd name="connsiteY0" fmla="*/ 0 h 1015663"/>
                <a:gd name="connsiteX1" fmla="*/ 3553966 w 3553966"/>
                <a:gd name="connsiteY1" fmla="*/ 0 h 1015663"/>
                <a:gd name="connsiteX2" fmla="*/ 3553966 w 3553966"/>
                <a:gd name="connsiteY2" fmla="*/ 1015663 h 1015663"/>
                <a:gd name="connsiteX3" fmla="*/ 0 w 3553966"/>
                <a:gd name="connsiteY3" fmla="*/ 1015663 h 1015663"/>
                <a:gd name="connsiteX4" fmla="*/ 0 w 355396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015663" fill="none" extrusionOk="0">
                  <a:moveTo>
                    <a:pt x="0" y="0"/>
                  </a:moveTo>
                  <a:cubicBezTo>
                    <a:pt x="733476" y="-49533"/>
                    <a:pt x="3161604" y="-14809"/>
                    <a:pt x="3553966" y="0"/>
                  </a:cubicBezTo>
                  <a:cubicBezTo>
                    <a:pt x="3468718" y="249582"/>
                    <a:pt x="3634773" y="889491"/>
                    <a:pt x="3553966" y="1015663"/>
                  </a:cubicBezTo>
                  <a:cubicBezTo>
                    <a:pt x="2046689" y="967432"/>
                    <a:pt x="1094129" y="1100118"/>
                    <a:pt x="0" y="1015663"/>
                  </a:cubicBezTo>
                  <a:cubicBezTo>
                    <a:pt x="46534" y="691205"/>
                    <a:pt x="35510" y="501986"/>
                    <a:pt x="0" y="0"/>
                  </a:cubicBezTo>
                  <a:close/>
                </a:path>
                <a:path w="3553966" h="1015663" stroke="0" extrusionOk="0">
                  <a:moveTo>
                    <a:pt x="0" y="0"/>
                  </a:moveTo>
                  <a:cubicBezTo>
                    <a:pt x="703843" y="118645"/>
                    <a:pt x="2195274" y="116012"/>
                    <a:pt x="3553966" y="0"/>
                  </a:cubicBezTo>
                  <a:cubicBezTo>
                    <a:pt x="3522852" y="243736"/>
                    <a:pt x="3493736" y="806251"/>
                    <a:pt x="3553966" y="1015663"/>
                  </a:cubicBezTo>
                  <a:cubicBezTo>
                    <a:pt x="1887872" y="1150263"/>
                    <a:pt x="1567273"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Aprender o alfabeto em inglês fica mais fácil quando agrupamos as letras pelo som.</a:t>
              </a:r>
            </a:p>
          </p:txBody>
        </p:sp>
        <p:sp>
          <p:nvSpPr>
            <p:cNvPr id="28" name="Pentágono 27">
              <a:extLst>
                <a:ext uri="{FF2B5EF4-FFF2-40B4-BE49-F238E27FC236}">
                  <a16:creationId xmlns:a16="http://schemas.microsoft.com/office/drawing/2014/main" id="{13F5F03C-B057-0DC2-8DBB-3FA6BCD8F370}"/>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5" name="Imagem 4" descr="Tabela&#10;&#10;Descrição gerada automaticamente">
            <a:extLst>
              <a:ext uri="{FF2B5EF4-FFF2-40B4-BE49-F238E27FC236}">
                <a16:creationId xmlns:a16="http://schemas.microsoft.com/office/drawing/2014/main" id="{A1E00D7F-72A0-3EE8-3808-BDB7480B9D05}"/>
              </a:ext>
            </a:extLst>
          </p:cNvPr>
          <p:cNvPicPr>
            <a:picLocks noChangeAspect="1"/>
          </p:cNvPicPr>
          <p:nvPr/>
        </p:nvPicPr>
        <p:blipFill>
          <a:blip r:embed="rId2"/>
          <a:stretch>
            <a:fillRect/>
          </a:stretch>
        </p:blipFill>
        <p:spPr>
          <a:xfrm>
            <a:off x="4756365" y="1245513"/>
            <a:ext cx="7333565" cy="1946563"/>
          </a:xfrm>
          <a:prstGeom prst="rect">
            <a:avLst/>
          </a:prstGeom>
        </p:spPr>
      </p:pic>
      <p:sp>
        <p:nvSpPr>
          <p:cNvPr id="8" name="CaixaDeTexto 7">
            <a:extLst>
              <a:ext uri="{FF2B5EF4-FFF2-40B4-BE49-F238E27FC236}">
                <a16:creationId xmlns:a16="http://schemas.microsoft.com/office/drawing/2014/main" id="{5F27E056-903C-F00D-D676-22E9B61FF4A4}"/>
              </a:ext>
            </a:extLst>
          </p:cNvPr>
          <p:cNvSpPr txBox="1"/>
          <p:nvPr/>
        </p:nvSpPr>
        <p:spPr>
          <a:xfrm>
            <a:off x="4745206" y="4437589"/>
            <a:ext cx="7333565" cy="1631216"/>
          </a:xfrm>
          <a:custGeom>
            <a:avLst/>
            <a:gdLst>
              <a:gd name="connsiteX0" fmla="*/ 0 w 7333565"/>
              <a:gd name="connsiteY0" fmla="*/ 0 h 1631216"/>
              <a:gd name="connsiteX1" fmla="*/ 7333565 w 7333565"/>
              <a:gd name="connsiteY1" fmla="*/ 0 h 1631216"/>
              <a:gd name="connsiteX2" fmla="*/ 7333565 w 7333565"/>
              <a:gd name="connsiteY2" fmla="*/ 1631216 h 1631216"/>
              <a:gd name="connsiteX3" fmla="*/ 0 w 7333565"/>
              <a:gd name="connsiteY3" fmla="*/ 1631216 h 1631216"/>
              <a:gd name="connsiteX4" fmla="*/ 0 w 7333565"/>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565" h="1631216" fill="none" extrusionOk="0">
                <a:moveTo>
                  <a:pt x="0" y="0"/>
                </a:moveTo>
                <a:cubicBezTo>
                  <a:pt x="2065769" y="-49533"/>
                  <a:pt x="5601215" y="-14809"/>
                  <a:pt x="7333565" y="0"/>
                </a:cubicBezTo>
                <a:cubicBezTo>
                  <a:pt x="7303392" y="683410"/>
                  <a:pt x="7463628" y="853905"/>
                  <a:pt x="7333565" y="1631216"/>
                </a:cubicBezTo>
                <a:cubicBezTo>
                  <a:pt x="5915122" y="1582985"/>
                  <a:pt x="1334176" y="1715671"/>
                  <a:pt x="0" y="1631216"/>
                </a:cubicBezTo>
                <a:cubicBezTo>
                  <a:pt x="52306" y="936493"/>
                  <a:pt x="-35816" y="351411"/>
                  <a:pt x="0" y="0"/>
                </a:cubicBezTo>
                <a:close/>
              </a:path>
              <a:path w="7333565" h="1631216" stroke="0" extrusionOk="0">
                <a:moveTo>
                  <a:pt x="0" y="0"/>
                </a:moveTo>
                <a:cubicBezTo>
                  <a:pt x="3429744" y="118645"/>
                  <a:pt x="4088762" y="116012"/>
                  <a:pt x="7333565" y="0"/>
                </a:cubicBezTo>
                <a:cubicBezTo>
                  <a:pt x="7301923" y="320625"/>
                  <a:pt x="7361381" y="1228454"/>
                  <a:pt x="7333565" y="1631216"/>
                </a:cubicBezTo>
                <a:cubicBezTo>
                  <a:pt x="4968327" y="1765816"/>
                  <a:pt x="2681401"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In pairs, ask a classmate the following questions and answer them. Take turns: </a:t>
            </a:r>
          </a:p>
          <a:p>
            <a:pPr marL="342900" indent="-342900">
              <a:buFont typeface="Arial" panose="020B0604020202020204" pitchFamily="34" charset="0"/>
              <a:buChar char="•"/>
            </a:pPr>
            <a:r>
              <a:rPr lang="en-US" sz="2000" dirty="0"/>
              <a:t>Can you spell your first name? </a:t>
            </a:r>
          </a:p>
          <a:p>
            <a:pPr marL="342900" indent="-342900">
              <a:buFont typeface="Arial" panose="020B0604020202020204" pitchFamily="34" charset="0"/>
              <a:buChar char="•"/>
            </a:pPr>
            <a:r>
              <a:rPr lang="en-US" sz="2000" dirty="0"/>
              <a:t>Can you spell your last name? </a:t>
            </a:r>
          </a:p>
          <a:p>
            <a:pPr marL="342900" indent="-342900">
              <a:buFont typeface="Arial" panose="020B0604020202020204" pitchFamily="34" charset="0"/>
              <a:buChar char="•"/>
            </a:pPr>
            <a:r>
              <a:rPr lang="en-US" sz="2000" dirty="0"/>
              <a:t>Can you spell your English teacher’s name?</a:t>
            </a:r>
          </a:p>
        </p:txBody>
      </p:sp>
    </p:spTree>
    <p:extLst>
      <p:ext uri="{BB962C8B-B14F-4D97-AF65-F5344CB8AC3E}">
        <p14:creationId xmlns:p14="http://schemas.microsoft.com/office/powerpoint/2010/main" val="464621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4878874" y="3996787"/>
            <a:ext cx="3454712"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FEDERATION INTERNATIONALE DE GYMNASTIQUE. </a:t>
            </a:r>
            <a:r>
              <a:rPr lang="pt-BR" sz="1200" b="1" dirty="0">
                <a:solidFill>
                  <a:srgbClr val="2F2F2E"/>
                </a:solidFill>
                <a:latin typeface="Helvetica" pitchFamily="2" charset="0"/>
              </a:rPr>
              <a:t>Rebeca Andrade. </a:t>
            </a:r>
            <a:r>
              <a:rPr lang="pt-BR" sz="1200" dirty="0">
                <a:solidFill>
                  <a:srgbClr val="2F2F2E"/>
                </a:solidFill>
                <a:latin typeface="Helvetica" pitchFamily="2" charset="0"/>
              </a:rPr>
              <a:t>2021. Disponível em: </a:t>
            </a:r>
            <a:r>
              <a:rPr lang="pt-BR" sz="1200" dirty="0" err="1">
                <a:solidFill>
                  <a:srgbClr val="2F2F2E"/>
                </a:solidFill>
                <a:latin typeface="Helvetica" pitchFamily="2" charset="0"/>
              </a:rPr>
              <a:t>www.gymnastics.sport</a:t>
            </a:r>
            <a:r>
              <a:rPr lang="pt-BR" sz="1200" dirty="0">
                <a:solidFill>
                  <a:srgbClr val="2F2F2E"/>
                </a:solidFill>
                <a:latin typeface="Helvetica" pitchFamily="2" charset="0"/>
              </a:rPr>
              <a:t>/site/</a:t>
            </a:r>
            <a:r>
              <a:rPr lang="pt-BR" sz="1200" dirty="0" err="1">
                <a:solidFill>
                  <a:srgbClr val="2F2F2E"/>
                </a:solidFill>
                <a:latin typeface="Helvetica" pitchFamily="2" charset="0"/>
              </a:rPr>
              <a:t>athletes</a:t>
            </a:r>
            <a:r>
              <a:rPr lang="pt-BR" sz="1200" dirty="0">
                <a:solidFill>
                  <a:srgbClr val="2F2F2E"/>
                </a:solidFill>
                <a:latin typeface="Helvetica" pitchFamily="2" charset="0"/>
              </a:rPr>
              <a:t>/</a:t>
            </a:r>
            <a:r>
              <a:rPr lang="pt-BR" sz="1200" dirty="0" err="1">
                <a:solidFill>
                  <a:srgbClr val="2F2F2E"/>
                </a:solidFill>
                <a:latin typeface="Helvetica" pitchFamily="2" charset="0"/>
              </a:rPr>
              <a:t>bio_detail.php?id</a:t>
            </a:r>
            <a:r>
              <a:rPr lang="pt-BR" sz="1200" dirty="0">
                <a:solidFill>
                  <a:srgbClr val="2F2F2E"/>
                </a:solidFill>
                <a:latin typeface="Helvetica" pitchFamily="2" charset="0"/>
              </a:rPr>
              <a:t>=37359. Acesso em: 27 maio 2022.</a:t>
            </a:r>
          </a:p>
        </p:txBody>
      </p:sp>
      <p:grpSp>
        <p:nvGrpSpPr>
          <p:cNvPr id="9" name="Agrupar 8">
            <a:extLst>
              <a:ext uri="{FF2B5EF4-FFF2-40B4-BE49-F238E27FC236}">
                <a16:creationId xmlns:a16="http://schemas.microsoft.com/office/drawing/2014/main" id="{86D652DE-B4B2-DCD4-0AC0-98BD5AA51C86}"/>
              </a:ext>
            </a:extLst>
          </p:cNvPr>
          <p:cNvGrpSpPr/>
          <p:nvPr/>
        </p:nvGrpSpPr>
        <p:grpSpPr>
          <a:xfrm>
            <a:off x="8558164" y="5415975"/>
            <a:ext cx="3134219" cy="890105"/>
            <a:chOff x="666816" y="3597911"/>
            <a:chExt cx="3134219" cy="890105"/>
          </a:xfrm>
        </p:grpSpPr>
        <p:sp>
          <p:nvSpPr>
            <p:cNvPr id="11" name="CaixaDeTexto 10">
              <a:extLst>
                <a:ext uri="{FF2B5EF4-FFF2-40B4-BE49-F238E27FC236}">
                  <a16:creationId xmlns:a16="http://schemas.microsoft.com/office/drawing/2014/main" id="{9CD0837E-B136-2071-EAC9-262FDAEB3BE6}"/>
                </a:ext>
              </a:extLst>
            </p:cNvPr>
            <p:cNvSpPr txBox="1"/>
            <p:nvPr/>
          </p:nvSpPr>
          <p:spPr>
            <a:xfrm>
              <a:off x="839244" y="4087906"/>
              <a:ext cx="2961791" cy="400110"/>
            </a:xfrm>
            <a:custGeom>
              <a:avLst/>
              <a:gdLst>
                <a:gd name="connsiteX0" fmla="*/ 0 w 2961791"/>
                <a:gd name="connsiteY0" fmla="*/ 0 h 400110"/>
                <a:gd name="connsiteX1" fmla="*/ 2961791 w 2961791"/>
                <a:gd name="connsiteY1" fmla="*/ 0 h 400110"/>
                <a:gd name="connsiteX2" fmla="*/ 2961791 w 2961791"/>
                <a:gd name="connsiteY2" fmla="*/ 400110 h 400110"/>
                <a:gd name="connsiteX3" fmla="*/ 0 w 2961791"/>
                <a:gd name="connsiteY3" fmla="*/ 400110 h 400110"/>
                <a:gd name="connsiteX4" fmla="*/ 0 w 2961791"/>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400110" fill="none" extrusionOk="0">
                  <a:moveTo>
                    <a:pt x="0" y="0"/>
                  </a:moveTo>
                  <a:cubicBezTo>
                    <a:pt x="300348" y="-49533"/>
                    <a:pt x="2220568" y="-14809"/>
                    <a:pt x="2961791" y="0"/>
                  </a:cubicBezTo>
                  <a:cubicBezTo>
                    <a:pt x="2944347" y="188354"/>
                    <a:pt x="2995199" y="268442"/>
                    <a:pt x="2961791" y="400110"/>
                  </a:cubicBezTo>
                  <a:cubicBezTo>
                    <a:pt x="2134064" y="351879"/>
                    <a:pt x="613343" y="484565"/>
                    <a:pt x="0" y="400110"/>
                  </a:cubicBezTo>
                  <a:cubicBezTo>
                    <a:pt x="6807" y="313366"/>
                    <a:pt x="-28259" y="156545"/>
                    <a:pt x="0" y="0"/>
                  </a:cubicBezTo>
                  <a:close/>
                </a:path>
                <a:path w="2961791" h="400110" stroke="0" extrusionOk="0">
                  <a:moveTo>
                    <a:pt x="0" y="0"/>
                  </a:moveTo>
                  <a:cubicBezTo>
                    <a:pt x="1330620" y="118645"/>
                    <a:pt x="1822767" y="116012"/>
                    <a:pt x="2961791" y="0"/>
                  </a:cubicBezTo>
                  <a:cubicBezTo>
                    <a:pt x="2932828" y="83683"/>
                    <a:pt x="2931682" y="323643"/>
                    <a:pt x="2961791" y="400110"/>
                  </a:cubicBezTo>
                  <a:cubicBezTo>
                    <a:pt x="1938139" y="534710"/>
                    <a:pt x="735825" y="242914"/>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y.o. </a:t>
              </a:r>
              <a:r>
                <a:rPr lang="pt-BR" sz="2000" dirty="0"/>
                <a:t>= years old</a:t>
              </a:r>
            </a:p>
          </p:txBody>
        </p:sp>
        <p:sp>
          <p:nvSpPr>
            <p:cNvPr id="13" name="Pentágono 12">
              <a:extLst>
                <a:ext uri="{FF2B5EF4-FFF2-40B4-BE49-F238E27FC236}">
                  <a16:creationId xmlns:a16="http://schemas.microsoft.com/office/drawing/2014/main" id="{6F939BD6-89EB-C408-1C0A-33D640146E11}"/>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5" name="Imagem 4" descr="Interface gráfica do usuário, Texto, Aplicativo&#10;&#10;Descrição gerada automaticamente">
            <a:extLst>
              <a:ext uri="{FF2B5EF4-FFF2-40B4-BE49-F238E27FC236}">
                <a16:creationId xmlns:a16="http://schemas.microsoft.com/office/drawing/2014/main" id="{7BA506F0-1052-317A-8C2D-AC795734A8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8480" y="736470"/>
            <a:ext cx="3454712" cy="3260317"/>
          </a:xfrm>
          <a:prstGeom prst="rect">
            <a:avLst/>
          </a:prstGeom>
        </p:spPr>
      </p:pic>
      <p:grpSp>
        <p:nvGrpSpPr>
          <p:cNvPr id="6" name="Agrupar 5">
            <a:extLst>
              <a:ext uri="{FF2B5EF4-FFF2-40B4-BE49-F238E27FC236}">
                <a16:creationId xmlns:a16="http://schemas.microsoft.com/office/drawing/2014/main" id="{4B4FDFA6-49FC-FCC9-6D0F-40518DA2E019}"/>
              </a:ext>
            </a:extLst>
          </p:cNvPr>
          <p:cNvGrpSpPr/>
          <p:nvPr/>
        </p:nvGrpSpPr>
        <p:grpSpPr>
          <a:xfrm>
            <a:off x="643467" y="3598160"/>
            <a:ext cx="3133135" cy="2092725"/>
            <a:chOff x="667900" y="3626397"/>
            <a:chExt cx="3133135" cy="2092725"/>
          </a:xfrm>
        </p:grpSpPr>
        <p:sp>
          <p:nvSpPr>
            <p:cNvPr id="7" name="CaixaDeTexto 6">
              <a:extLst>
                <a:ext uri="{FF2B5EF4-FFF2-40B4-BE49-F238E27FC236}">
                  <a16:creationId xmlns:a16="http://schemas.microsoft.com/office/drawing/2014/main" id="{1B6050ED-CB3F-661F-1FF5-5CEC8E892A44}"/>
                </a:ext>
              </a:extLst>
            </p:cNvPr>
            <p:cNvSpPr txBox="1"/>
            <p:nvPr/>
          </p:nvSpPr>
          <p:spPr>
            <a:xfrm>
              <a:off x="839244" y="4087906"/>
              <a:ext cx="2961791" cy="1631216"/>
            </a:xfrm>
            <a:custGeom>
              <a:avLst/>
              <a:gdLst>
                <a:gd name="connsiteX0" fmla="*/ 0 w 2961791"/>
                <a:gd name="connsiteY0" fmla="*/ 0 h 1631216"/>
                <a:gd name="connsiteX1" fmla="*/ 2961791 w 2961791"/>
                <a:gd name="connsiteY1" fmla="*/ 0 h 1631216"/>
                <a:gd name="connsiteX2" fmla="*/ 2961791 w 2961791"/>
                <a:gd name="connsiteY2" fmla="*/ 1631216 h 1631216"/>
                <a:gd name="connsiteX3" fmla="*/ 0 w 2961791"/>
                <a:gd name="connsiteY3" fmla="*/ 1631216 h 1631216"/>
                <a:gd name="connsiteX4" fmla="*/ 0 w 296179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631216" fill="none" extrusionOk="0">
                  <a:moveTo>
                    <a:pt x="0" y="0"/>
                  </a:moveTo>
                  <a:cubicBezTo>
                    <a:pt x="300348" y="-49533"/>
                    <a:pt x="2220568" y="-14809"/>
                    <a:pt x="2961791" y="0"/>
                  </a:cubicBezTo>
                  <a:cubicBezTo>
                    <a:pt x="2931618" y="683410"/>
                    <a:pt x="3091854" y="853905"/>
                    <a:pt x="2961791" y="1631216"/>
                  </a:cubicBezTo>
                  <a:cubicBezTo>
                    <a:pt x="2134064" y="1582985"/>
                    <a:pt x="613343" y="1715671"/>
                    <a:pt x="0" y="1631216"/>
                  </a:cubicBezTo>
                  <a:cubicBezTo>
                    <a:pt x="52306" y="936493"/>
                    <a:pt x="-35816" y="351411"/>
                    <a:pt x="0" y="0"/>
                  </a:cubicBezTo>
                  <a:close/>
                </a:path>
                <a:path w="2961791" h="1631216" stroke="0" extrusionOk="0">
                  <a:moveTo>
                    <a:pt x="0" y="0"/>
                  </a:moveTo>
                  <a:cubicBezTo>
                    <a:pt x="1330620" y="118645"/>
                    <a:pt x="1822767" y="116012"/>
                    <a:pt x="2961791" y="0"/>
                  </a:cubicBezTo>
                  <a:cubicBezTo>
                    <a:pt x="2930149" y="320625"/>
                    <a:pt x="2989607" y="1228454"/>
                    <a:pt x="2961791" y="1631216"/>
                  </a:cubicBezTo>
                  <a:cubicBezTo>
                    <a:pt x="1938139" y="1765816"/>
                    <a:pt x="735825"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a estrutura do</a:t>
              </a:r>
            </a:p>
            <a:p>
              <a:r>
                <a:rPr lang="pt-BR" sz="2000" dirty="0"/>
                <a:t>texto, a fonte e as pistas</a:t>
              </a:r>
            </a:p>
            <a:p>
              <a:r>
                <a:rPr lang="pt-BR" sz="2000" dirty="0"/>
                <a:t>gráficas para formular</a:t>
              </a:r>
            </a:p>
            <a:p>
              <a:r>
                <a:rPr lang="pt-BR" sz="2000" dirty="0"/>
                <a:t>hipóteses sobre a finalidade dele.</a:t>
              </a:r>
            </a:p>
          </p:txBody>
        </p:sp>
        <p:sp>
          <p:nvSpPr>
            <p:cNvPr id="17" name="Pentágono 16">
              <a:extLst>
                <a:ext uri="{FF2B5EF4-FFF2-40B4-BE49-F238E27FC236}">
                  <a16:creationId xmlns:a16="http://schemas.microsoft.com/office/drawing/2014/main" id="{4D0F2DC5-C98A-05F2-2C18-8173F7062461}"/>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18" name="Espaço Reservado para Conteúdo 2">
            <a:extLst>
              <a:ext uri="{FF2B5EF4-FFF2-40B4-BE49-F238E27FC236}">
                <a16:creationId xmlns:a16="http://schemas.microsoft.com/office/drawing/2014/main" id="{DE8B4EFE-7E66-CA73-F8BC-F964DA67C62F}"/>
              </a:ext>
            </a:extLst>
          </p:cNvPr>
          <p:cNvSpPr txBox="1">
            <a:spLocks/>
          </p:cNvSpPr>
          <p:nvPr/>
        </p:nvSpPr>
        <p:spPr>
          <a:xfrm>
            <a:off x="8535436" y="4000906"/>
            <a:ext cx="3454712"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FEDERATION INTERNATIONALE DE GYMNASTIQUE. </a:t>
            </a:r>
            <a:r>
              <a:rPr lang="pt-BR" sz="1200" b="1" dirty="0">
                <a:solidFill>
                  <a:srgbClr val="2F2F2E"/>
                </a:solidFill>
                <a:latin typeface="Helvetica" pitchFamily="2" charset="0"/>
              </a:rPr>
              <a:t>Simone Biles. </a:t>
            </a:r>
            <a:r>
              <a:rPr lang="pt-BR" sz="1200" dirty="0">
                <a:solidFill>
                  <a:srgbClr val="2F2F2E"/>
                </a:solidFill>
                <a:latin typeface="Helvetica" pitchFamily="2" charset="0"/>
              </a:rPr>
              <a:t>2021. Disponível em: https://</a:t>
            </a:r>
            <a:r>
              <a:rPr lang="pt-BR" sz="1200" dirty="0" err="1">
                <a:solidFill>
                  <a:srgbClr val="2F2F2E"/>
                </a:solidFill>
                <a:latin typeface="Helvetica" pitchFamily="2" charset="0"/>
              </a:rPr>
              <a:t>www.gymnastics.sport</a:t>
            </a:r>
            <a:r>
              <a:rPr lang="pt-BR" sz="1200" dirty="0">
                <a:solidFill>
                  <a:srgbClr val="2F2F2E"/>
                </a:solidFill>
                <a:latin typeface="Helvetica" pitchFamily="2" charset="0"/>
              </a:rPr>
              <a:t>/site/</a:t>
            </a:r>
            <a:r>
              <a:rPr lang="pt-BR" sz="1200" dirty="0" err="1">
                <a:solidFill>
                  <a:srgbClr val="2F2F2E"/>
                </a:solidFill>
                <a:latin typeface="Helvetica" pitchFamily="2" charset="0"/>
              </a:rPr>
              <a:t>athletes</a:t>
            </a:r>
            <a:r>
              <a:rPr lang="pt-BR" sz="1200" dirty="0">
                <a:solidFill>
                  <a:srgbClr val="2F2F2E"/>
                </a:solidFill>
                <a:latin typeface="Helvetica" pitchFamily="2" charset="0"/>
              </a:rPr>
              <a:t>/</a:t>
            </a:r>
            <a:r>
              <a:rPr lang="pt-BR" sz="1200" dirty="0" err="1">
                <a:solidFill>
                  <a:srgbClr val="2F2F2E"/>
                </a:solidFill>
                <a:latin typeface="Helvetica" pitchFamily="2" charset="0"/>
              </a:rPr>
              <a:t>bio_detail.php?id</a:t>
            </a:r>
            <a:r>
              <a:rPr lang="pt-BR" sz="1200" dirty="0">
                <a:solidFill>
                  <a:srgbClr val="2F2F2E"/>
                </a:solidFill>
                <a:latin typeface="Helvetica" pitchFamily="2" charset="0"/>
              </a:rPr>
              <a:t>=38172. Acesso em: 27 maio 2022.</a:t>
            </a:r>
          </a:p>
          <a:p>
            <a:pPr marL="0" indent="0">
              <a:buFont typeface="Arial" panose="020B0604020202020204" pitchFamily="34" charset="0"/>
              <a:buNone/>
            </a:pPr>
            <a:endParaRPr lang="pt-BR" sz="1200" dirty="0"/>
          </a:p>
        </p:txBody>
      </p:sp>
      <p:pic>
        <p:nvPicPr>
          <p:cNvPr id="19" name="Imagem 18" descr="Interface gráfica do usuário, Texto, Aplicativo&#10;&#10;Descrição gerada automaticamente">
            <a:extLst>
              <a:ext uri="{FF2B5EF4-FFF2-40B4-BE49-F238E27FC236}">
                <a16:creationId xmlns:a16="http://schemas.microsoft.com/office/drawing/2014/main" id="{0B25DC4C-B6B6-68E4-E4E2-0CE255999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7164" y="736469"/>
            <a:ext cx="3454713" cy="3260317"/>
          </a:xfrm>
          <a:prstGeom prst="rect">
            <a:avLst/>
          </a:prstGeom>
        </p:spPr>
      </p:pic>
    </p:spTree>
    <p:extLst>
      <p:ext uri="{BB962C8B-B14F-4D97-AF65-F5344CB8AC3E}">
        <p14:creationId xmlns:p14="http://schemas.microsoft.com/office/powerpoint/2010/main" val="4186284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257463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occupations</a:t>
            </a:r>
          </a:p>
        </p:txBody>
      </p:sp>
      <p:sp>
        <p:nvSpPr>
          <p:cNvPr id="11" name="CaixaDeTexto 10">
            <a:extLst>
              <a:ext uri="{FF2B5EF4-FFF2-40B4-BE49-F238E27FC236}">
                <a16:creationId xmlns:a16="http://schemas.microsoft.com/office/drawing/2014/main" id="{637F3FC9-503D-3825-683A-96723FACED52}"/>
              </a:ext>
            </a:extLst>
          </p:cNvPr>
          <p:cNvSpPr txBox="1"/>
          <p:nvPr/>
        </p:nvSpPr>
        <p:spPr>
          <a:xfrm>
            <a:off x="4958393" y="18539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actor/actress</a:t>
            </a:r>
          </a:p>
        </p:txBody>
      </p:sp>
      <p:sp>
        <p:nvSpPr>
          <p:cNvPr id="13" name="CaixaDeTexto 12">
            <a:extLst>
              <a:ext uri="{FF2B5EF4-FFF2-40B4-BE49-F238E27FC236}">
                <a16:creationId xmlns:a16="http://schemas.microsoft.com/office/drawing/2014/main" id="{BD2D5D61-472D-4D82-7053-F1E628A6B745}"/>
              </a:ext>
            </a:extLst>
          </p:cNvPr>
          <p:cNvSpPr txBox="1"/>
          <p:nvPr/>
        </p:nvSpPr>
        <p:spPr>
          <a:xfrm>
            <a:off x="4958393" y="39293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solidFill>
                  <a:schemeClr val="tx2"/>
                </a:solidFill>
              </a:rPr>
              <a:t>ch</a:t>
            </a:r>
            <a:r>
              <a:rPr lang="pt-BR" sz="2400" b="1" dirty="0"/>
              <a:t>ef</a:t>
            </a:r>
          </a:p>
        </p:txBody>
      </p:sp>
      <p:sp>
        <p:nvSpPr>
          <p:cNvPr id="15" name="CaixaDeTexto 14">
            <a:extLst>
              <a:ext uri="{FF2B5EF4-FFF2-40B4-BE49-F238E27FC236}">
                <a16:creationId xmlns:a16="http://schemas.microsoft.com/office/drawing/2014/main" id="{020F3D25-9D5D-6F8C-D4F8-9338920C1939}"/>
              </a:ext>
            </a:extLst>
          </p:cNvPr>
          <p:cNvSpPr txBox="1"/>
          <p:nvPr/>
        </p:nvSpPr>
        <p:spPr>
          <a:xfrm>
            <a:off x="4958393" y="60047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doctor</a:t>
            </a:r>
          </a:p>
        </p:txBody>
      </p:sp>
      <p:pic>
        <p:nvPicPr>
          <p:cNvPr id="4" name="Imagem 3">
            <a:extLst>
              <a:ext uri="{FF2B5EF4-FFF2-40B4-BE49-F238E27FC236}">
                <a16:creationId xmlns:a16="http://schemas.microsoft.com/office/drawing/2014/main" id="{126241F3-F98D-98B8-C5AA-9121D2944C22}"/>
              </a:ext>
            </a:extLst>
          </p:cNvPr>
          <p:cNvPicPr>
            <a:picLocks noChangeAspect="1"/>
          </p:cNvPicPr>
          <p:nvPr/>
        </p:nvPicPr>
        <p:blipFill>
          <a:blip r:embed="rId2"/>
          <a:stretch>
            <a:fillRect/>
          </a:stretch>
        </p:blipFill>
        <p:spPr>
          <a:xfrm>
            <a:off x="5194619" y="481347"/>
            <a:ext cx="1646584" cy="1306529"/>
          </a:xfrm>
          <a:prstGeom prst="rect">
            <a:avLst/>
          </a:prstGeom>
        </p:spPr>
      </p:pic>
      <p:pic>
        <p:nvPicPr>
          <p:cNvPr id="5" name="Imagem 4">
            <a:extLst>
              <a:ext uri="{FF2B5EF4-FFF2-40B4-BE49-F238E27FC236}">
                <a16:creationId xmlns:a16="http://schemas.microsoft.com/office/drawing/2014/main" id="{A15BD0C2-E825-ACD7-CFFC-0F0F75BF0530}"/>
              </a:ext>
            </a:extLst>
          </p:cNvPr>
          <p:cNvPicPr>
            <a:picLocks noChangeAspect="1"/>
          </p:cNvPicPr>
          <p:nvPr/>
        </p:nvPicPr>
        <p:blipFill>
          <a:blip r:embed="rId3"/>
          <a:stretch>
            <a:fillRect/>
          </a:stretch>
        </p:blipFill>
        <p:spPr>
          <a:xfrm>
            <a:off x="5194619" y="2563255"/>
            <a:ext cx="1610789" cy="1288631"/>
          </a:xfrm>
          <a:prstGeom prst="rect">
            <a:avLst/>
          </a:prstGeom>
        </p:spPr>
      </p:pic>
      <p:pic>
        <p:nvPicPr>
          <p:cNvPr id="6" name="Imagem 5">
            <a:extLst>
              <a:ext uri="{FF2B5EF4-FFF2-40B4-BE49-F238E27FC236}">
                <a16:creationId xmlns:a16="http://schemas.microsoft.com/office/drawing/2014/main" id="{F6B2E284-2303-0C75-EFE3-07DD1CFAA81A}"/>
              </a:ext>
            </a:extLst>
          </p:cNvPr>
          <p:cNvPicPr>
            <a:picLocks noChangeAspect="1"/>
          </p:cNvPicPr>
          <p:nvPr/>
        </p:nvPicPr>
        <p:blipFill>
          <a:blip r:embed="rId4"/>
          <a:stretch>
            <a:fillRect/>
          </a:stretch>
        </p:blipFill>
        <p:spPr>
          <a:xfrm>
            <a:off x="5212516" y="4642255"/>
            <a:ext cx="1610789" cy="1288631"/>
          </a:xfrm>
          <a:prstGeom prst="rect">
            <a:avLst/>
          </a:prstGeom>
        </p:spPr>
      </p:pic>
      <p:sp>
        <p:nvSpPr>
          <p:cNvPr id="7" name="CaixaDeTexto 6">
            <a:extLst>
              <a:ext uri="{FF2B5EF4-FFF2-40B4-BE49-F238E27FC236}">
                <a16:creationId xmlns:a16="http://schemas.microsoft.com/office/drawing/2014/main" id="{107A9ADD-59F6-4626-F89C-3847278164B1}"/>
              </a:ext>
            </a:extLst>
          </p:cNvPr>
          <p:cNvSpPr txBox="1"/>
          <p:nvPr/>
        </p:nvSpPr>
        <p:spPr>
          <a:xfrm>
            <a:off x="7387033" y="18539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me</a:t>
            </a:r>
            <a:r>
              <a:rPr lang="pt-BR" sz="2400" b="1" dirty="0">
                <a:solidFill>
                  <a:schemeClr val="tx2"/>
                </a:solidFill>
              </a:rPr>
              <a:t>ch</a:t>
            </a:r>
            <a:r>
              <a:rPr lang="pt-BR" sz="2400" b="1" dirty="0"/>
              <a:t>anic</a:t>
            </a:r>
          </a:p>
        </p:txBody>
      </p:sp>
      <p:sp>
        <p:nvSpPr>
          <p:cNvPr id="8" name="CaixaDeTexto 7">
            <a:extLst>
              <a:ext uri="{FF2B5EF4-FFF2-40B4-BE49-F238E27FC236}">
                <a16:creationId xmlns:a16="http://schemas.microsoft.com/office/drawing/2014/main" id="{3693C928-74F5-3880-EF12-6D09308779DA}"/>
              </a:ext>
            </a:extLst>
          </p:cNvPr>
          <p:cNvSpPr txBox="1"/>
          <p:nvPr/>
        </p:nvSpPr>
        <p:spPr>
          <a:xfrm>
            <a:off x="7387033" y="39293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police officer</a:t>
            </a:r>
          </a:p>
        </p:txBody>
      </p:sp>
      <p:sp>
        <p:nvSpPr>
          <p:cNvPr id="9" name="CaixaDeTexto 8">
            <a:extLst>
              <a:ext uri="{FF2B5EF4-FFF2-40B4-BE49-F238E27FC236}">
                <a16:creationId xmlns:a16="http://schemas.microsoft.com/office/drawing/2014/main" id="{3425113A-0E2B-8679-7D87-994C4F6DE6A6}"/>
              </a:ext>
            </a:extLst>
          </p:cNvPr>
          <p:cNvSpPr txBox="1"/>
          <p:nvPr/>
        </p:nvSpPr>
        <p:spPr>
          <a:xfrm>
            <a:off x="7387033" y="60047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student</a:t>
            </a:r>
          </a:p>
        </p:txBody>
      </p:sp>
      <p:sp>
        <p:nvSpPr>
          <p:cNvPr id="25" name="CaixaDeTexto 24">
            <a:extLst>
              <a:ext uri="{FF2B5EF4-FFF2-40B4-BE49-F238E27FC236}">
                <a16:creationId xmlns:a16="http://schemas.microsoft.com/office/drawing/2014/main" id="{2387422C-32B6-4F43-A265-A29B075676E4}"/>
              </a:ext>
            </a:extLst>
          </p:cNvPr>
          <p:cNvSpPr txBox="1"/>
          <p:nvPr/>
        </p:nvSpPr>
        <p:spPr>
          <a:xfrm>
            <a:off x="9768865" y="18539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tea</a:t>
            </a:r>
            <a:r>
              <a:rPr lang="pt-BR" sz="2400" b="1" dirty="0">
                <a:solidFill>
                  <a:schemeClr val="tx2"/>
                </a:solidFill>
              </a:rPr>
              <a:t>ch</a:t>
            </a:r>
            <a:r>
              <a:rPr lang="pt-BR" sz="2400" b="1" dirty="0"/>
              <a:t>er</a:t>
            </a:r>
          </a:p>
        </p:txBody>
      </p:sp>
      <p:sp>
        <p:nvSpPr>
          <p:cNvPr id="26" name="CaixaDeTexto 25">
            <a:extLst>
              <a:ext uri="{FF2B5EF4-FFF2-40B4-BE49-F238E27FC236}">
                <a16:creationId xmlns:a16="http://schemas.microsoft.com/office/drawing/2014/main" id="{8B7136D6-22BF-FE28-8167-A3F11CAB545E}"/>
              </a:ext>
            </a:extLst>
          </p:cNvPr>
          <p:cNvSpPr txBox="1"/>
          <p:nvPr/>
        </p:nvSpPr>
        <p:spPr>
          <a:xfrm>
            <a:off x="9768865" y="3929319"/>
            <a:ext cx="2119036" cy="461665"/>
          </a:xfrm>
          <a:custGeom>
            <a:avLst/>
            <a:gdLst>
              <a:gd name="connsiteX0" fmla="*/ 0 w 2119036"/>
              <a:gd name="connsiteY0" fmla="*/ 0 h 461665"/>
              <a:gd name="connsiteX1" fmla="*/ 2119036 w 2119036"/>
              <a:gd name="connsiteY1" fmla="*/ 0 h 461665"/>
              <a:gd name="connsiteX2" fmla="*/ 2119036 w 2119036"/>
              <a:gd name="connsiteY2" fmla="*/ 461665 h 461665"/>
              <a:gd name="connsiteX3" fmla="*/ 0 w 2119036"/>
              <a:gd name="connsiteY3" fmla="*/ 461665 h 461665"/>
              <a:gd name="connsiteX4" fmla="*/ 0 w 211903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36" h="461665" fill="none" extrusionOk="0">
                <a:moveTo>
                  <a:pt x="0" y="0"/>
                </a:moveTo>
                <a:cubicBezTo>
                  <a:pt x="783156" y="-49533"/>
                  <a:pt x="1113854" y="-14809"/>
                  <a:pt x="2119036" y="0"/>
                </a:cubicBezTo>
                <a:cubicBezTo>
                  <a:pt x="2116888" y="186521"/>
                  <a:pt x="2116743" y="313513"/>
                  <a:pt x="2119036" y="461665"/>
                </a:cubicBezTo>
                <a:cubicBezTo>
                  <a:pt x="1109846" y="413434"/>
                  <a:pt x="833195" y="546120"/>
                  <a:pt x="0" y="461665"/>
                </a:cubicBezTo>
                <a:cubicBezTo>
                  <a:pt x="-3326" y="342772"/>
                  <a:pt x="-14350" y="47724"/>
                  <a:pt x="0" y="0"/>
                </a:cubicBezTo>
                <a:close/>
              </a:path>
              <a:path w="2119036" h="461665" stroke="0" extrusionOk="0">
                <a:moveTo>
                  <a:pt x="0" y="0"/>
                </a:moveTo>
                <a:cubicBezTo>
                  <a:pt x="458960" y="118645"/>
                  <a:pt x="1687447" y="116012"/>
                  <a:pt x="2119036" y="0"/>
                </a:cubicBezTo>
                <a:cubicBezTo>
                  <a:pt x="2137782" y="143527"/>
                  <a:pt x="2092046" y="261265"/>
                  <a:pt x="2119036" y="461665"/>
                </a:cubicBezTo>
                <a:cubicBezTo>
                  <a:pt x="1770037" y="596265"/>
                  <a:pt x="79877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vet</a:t>
            </a:r>
          </a:p>
        </p:txBody>
      </p:sp>
      <p:pic>
        <p:nvPicPr>
          <p:cNvPr id="32" name="Imagem 31">
            <a:extLst>
              <a:ext uri="{FF2B5EF4-FFF2-40B4-BE49-F238E27FC236}">
                <a16:creationId xmlns:a16="http://schemas.microsoft.com/office/drawing/2014/main" id="{1E8E5B78-0908-9403-4BA0-9D74FE7B5A55}"/>
              </a:ext>
            </a:extLst>
          </p:cNvPr>
          <p:cNvPicPr>
            <a:picLocks noChangeAspect="1"/>
          </p:cNvPicPr>
          <p:nvPr/>
        </p:nvPicPr>
        <p:blipFill>
          <a:blip r:embed="rId5"/>
          <a:stretch>
            <a:fillRect/>
          </a:stretch>
        </p:blipFill>
        <p:spPr>
          <a:xfrm>
            <a:off x="7749366" y="2796457"/>
            <a:ext cx="1347563" cy="1064741"/>
          </a:xfrm>
          <a:prstGeom prst="rect">
            <a:avLst/>
          </a:prstGeom>
        </p:spPr>
      </p:pic>
      <p:pic>
        <p:nvPicPr>
          <p:cNvPr id="34" name="Imagem 33">
            <a:extLst>
              <a:ext uri="{FF2B5EF4-FFF2-40B4-BE49-F238E27FC236}">
                <a16:creationId xmlns:a16="http://schemas.microsoft.com/office/drawing/2014/main" id="{CB821E0E-2626-23C1-D0AC-611B0CBC230A}"/>
              </a:ext>
            </a:extLst>
          </p:cNvPr>
          <p:cNvPicPr>
            <a:picLocks noChangeAspect="1"/>
          </p:cNvPicPr>
          <p:nvPr/>
        </p:nvPicPr>
        <p:blipFill>
          <a:blip r:embed="rId6"/>
          <a:stretch>
            <a:fillRect/>
          </a:stretch>
        </p:blipFill>
        <p:spPr>
          <a:xfrm>
            <a:off x="10040887" y="535694"/>
            <a:ext cx="1497292" cy="1197834"/>
          </a:xfrm>
          <a:prstGeom prst="rect">
            <a:avLst/>
          </a:prstGeom>
        </p:spPr>
      </p:pic>
      <p:pic>
        <p:nvPicPr>
          <p:cNvPr id="35" name="Imagem 34">
            <a:extLst>
              <a:ext uri="{FF2B5EF4-FFF2-40B4-BE49-F238E27FC236}">
                <a16:creationId xmlns:a16="http://schemas.microsoft.com/office/drawing/2014/main" id="{F6CDC8CB-01FE-720F-0DED-93F0A502F717}"/>
              </a:ext>
            </a:extLst>
          </p:cNvPr>
          <p:cNvPicPr>
            <a:picLocks noChangeAspect="1"/>
          </p:cNvPicPr>
          <p:nvPr/>
        </p:nvPicPr>
        <p:blipFill>
          <a:blip r:embed="rId7"/>
          <a:stretch>
            <a:fillRect/>
          </a:stretch>
        </p:blipFill>
        <p:spPr>
          <a:xfrm>
            <a:off x="10040887" y="2653270"/>
            <a:ext cx="1497292" cy="1197834"/>
          </a:xfrm>
          <a:prstGeom prst="rect">
            <a:avLst/>
          </a:prstGeom>
        </p:spPr>
      </p:pic>
      <p:pic>
        <p:nvPicPr>
          <p:cNvPr id="36" name="Imagem 35">
            <a:extLst>
              <a:ext uri="{FF2B5EF4-FFF2-40B4-BE49-F238E27FC236}">
                <a16:creationId xmlns:a16="http://schemas.microsoft.com/office/drawing/2014/main" id="{D103150A-3FEB-7485-F90A-9EF323F5A2ED}"/>
              </a:ext>
            </a:extLst>
          </p:cNvPr>
          <p:cNvPicPr>
            <a:picLocks noChangeAspect="1"/>
          </p:cNvPicPr>
          <p:nvPr/>
        </p:nvPicPr>
        <p:blipFill>
          <a:blip r:embed="rId8"/>
          <a:stretch>
            <a:fillRect/>
          </a:stretch>
        </p:blipFill>
        <p:spPr>
          <a:xfrm>
            <a:off x="7537706" y="423676"/>
            <a:ext cx="1713568" cy="1364200"/>
          </a:xfrm>
          <a:prstGeom prst="rect">
            <a:avLst/>
          </a:prstGeom>
        </p:spPr>
      </p:pic>
      <p:pic>
        <p:nvPicPr>
          <p:cNvPr id="37" name="Imagem 36">
            <a:extLst>
              <a:ext uri="{FF2B5EF4-FFF2-40B4-BE49-F238E27FC236}">
                <a16:creationId xmlns:a16="http://schemas.microsoft.com/office/drawing/2014/main" id="{A5E475E1-8F41-AB56-3CF2-ECD51C5B13DD}"/>
              </a:ext>
            </a:extLst>
          </p:cNvPr>
          <p:cNvPicPr>
            <a:picLocks noChangeAspect="1"/>
          </p:cNvPicPr>
          <p:nvPr/>
        </p:nvPicPr>
        <p:blipFill>
          <a:blip r:embed="rId9"/>
          <a:stretch>
            <a:fillRect/>
          </a:stretch>
        </p:blipFill>
        <p:spPr>
          <a:xfrm>
            <a:off x="7645844" y="4733052"/>
            <a:ext cx="1497292" cy="1197834"/>
          </a:xfrm>
          <a:prstGeom prst="rect">
            <a:avLst/>
          </a:prstGeom>
        </p:spPr>
      </p:pic>
      <p:grpSp>
        <p:nvGrpSpPr>
          <p:cNvPr id="38" name="Agrupar 37">
            <a:extLst>
              <a:ext uri="{FF2B5EF4-FFF2-40B4-BE49-F238E27FC236}">
                <a16:creationId xmlns:a16="http://schemas.microsoft.com/office/drawing/2014/main" id="{2699A93A-0993-FB24-F78D-BB692B1760C8}"/>
              </a:ext>
            </a:extLst>
          </p:cNvPr>
          <p:cNvGrpSpPr/>
          <p:nvPr/>
        </p:nvGrpSpPr>
        <p:grpSpPr>
          <a:xfrm>
            <a:off x="154446" y="3494102"/>
            <a:ext cx="4381772" cy="3213818"/>
            <a:chOff x="411401" y="3597911"/>
            <a:chExt cx="3094729" cy="3213818"/>
          </a:xfrm>
        </p:grpSpPr>
        <p:sp>
          <p:nvSpPr>
            <p:cNvPr id="39" name="CaixaDeTexto 38">
              <a:extLst>
                <a:ext uri="{FF2B5EF4-FFF2-40B4-BE49-F238E27FC236}">
                  <a16:creationId xmlns:a16="http://schemas.microsoft.com/office/drawing/2014/main" id="{91705001-E083-F802-D69E-484ABCBED9CE}"/>
                </a:ext>
              </a:extLst>
            </p:cNvPr>
            <p:cNvSpPr txBox="1"/>
            <p:nvPr/>
          </p:nvSpPr>
          <p:spPr>
            <a:xfrm>
              <a:off x="411401" y="4087906"/>
              <a:ext cx="3094729" cy="2723823"/>
            </a:xfrm>
            <a:custGeom>
              <a:avLst/>
              <a:gdLst>
                <a:gd name="connsiteX0" fmla="*/ 0 w 3094729"/>
                <a:gd name="connsiteY0" fmla="*/ 0 h 2723823"/>
                <a:gd name="connsiteX1" fmla="*/ 3094729 w 3094729"/>
                <a:gd name="connsiteY1" fmla="*/ 0 h 2723823"/>
                <a:gd name="connsiteX2" fmla="*/ 3094729 w 3094729"/>
                <a:gd name="connsiteY2" fmla="*/ 2723823 h 2723823"/>
                <a:gd name="connsiteX3" fmla="*/ 0 w 3094729"/>
                <a:gd name="connsiteY3" fmla="*/ 2723823 h 2723823"/>
                <a:gd name="connsiteX4" fmla="*/ 0 w 3094729"/>
                <a:gd name="connsiteY4" fmla="*/ 0 h 2723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29" h="2723823" fill="none" extrusionOk="0">
                  <a:moveTo>
                    <a:pt x="0" y="0"/>
                  </a:moveTo>
                  <a:cubicBezTo>
                    <a:pt x="1436302" y="-49533"/>
                    <a:pt x="2262640" y="-14809"/>
                    <a:pt x="3094729" y="0"/>
                  </a:cubicBezTo>
                  <a:cubicBezTo>
                    <a:pt x="3182368" y="1348209"/>
                    <a:pt x="3022050" y="2207290"/>
                    <a:pt x="3094729" y="2723823"/>
                  </a:cubicBezTo>
                  <a:cubicBezTo>
                    <a:pt x="1945849" y="2675592"/>
                    <a:pt x="1474124" y="2808278"/>
                    <a:pt x="0" y="2723823"/>
                  </a:cubicBezTo>
                  <a:cubicBezTo>
                    <a:pt x="-38581" y="1728529"/>
                    <a:pt x="63341" y="613071"/>
                    <a:pt x="0" y="0"/>
                  </a:cubicBezTo>
                  <a:close/>
                </a:path>
                <a:path w="3094729" h="2723823" stroke="0" extrusionOk="0">
                  <a:moveTo>
                    <a:pt x="0" y="0"/>
                  </a:moveTo>
                  <a:cubicBezTo>
                    <a:pt x="852132" y="118645"/>
                    <a:pt x="2372787" y="116012"/>
                    <a:pt x="3094729" y="0"/>
                  </a:cubicBezTo>
                  <a:cubicBezTo>
                    <a:pt x="2961847" y="1065490"/>
                    <a:pt x="3179680" y="2275257"/>
                    <a:pt x="3094729" y="2723823"/>
                  </a:cubicBezTo>
                  <a:cubicBezTo>
                    <a:pt x="1710961" y="2858423"/>
                    <a:pt x="888453" y="2566627"/>
                    <a:pt x="0" y="2723823"/>
                  </a:cubicBezTo>
                  <a:cubicBezTo>
                    <a:pt x="-20187" y="1679713"/>
                    <a:pt x="-152480" y="7779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Observe que, em inglês, o </a:t>
              </a:r>
              <a:r>
                <a:rPr lang="pt-BR" sz="1900" b="1" i="1" dirty="0"/>
                <a:t>ch</a:t>
              </a:r>
              <a:r>
                <a:rPr lang="pt-BR" sz="1900" dirty="0"/>
                <a:t> pode ser pronunciado de diferentes maneiras.  Aqui, encontramos três palavras com </a:t>
              </a:r>
              <a:r>
                <a:rPr lang="pt-BR" sz="1900" b="1" i="1" dirty="0"/>
                <a:t>ch</a:t>
              </a:r>
              <a:r>
                <a:rPr lang="pt-BR" sz="1900" dirty="0"/>
                <a:t> (</a:t>
              </a:r>
              <a:r>
                <a:rPr lang="pt-BR" sz="1900" i="1" dirty="0"/>
                <a:t>chef, mechanic, teache</a:t>
              </a:r>
              <a:r>
                <a:rPr lang="pt-BR" sz="1900" dirty="0"/>
                <a:t>r) e, em cada uma, o </a:t>
              </a:r>
              <a:r>
                <a:rPr lang="pt-BR" sz="1900" b="1" i="1" dirty="0"/>
                <a:t>ch</a:t>
              </a:r>
              <a:r>
                <a:rPr lang="pt-BR" sz="1900" dirty="0"/>
                <a:t> representa um som diferente. Em </a:t>
              </a:r>
              <a:r>
                <a:rPr lang="pt-BR" sz="1900" i="1" dirty="0"/>
                <a:t>chef</a:t>
              </a:r>
              <a:r>
                <a:rPr lang="pt-BR" sz="1900" dirty="0"/>
                <a:t>, o </a:t>
              </a:r>
              <a:r>
                <a:rPr lang="pt-BR" sz="1900" b="1" i="1" dirty="0"/>
                <a:t>ch</a:t>
              </a:r>
              <a:r>
                <a:rPr lang="pt-BR" sz="1900" dirty="0"/>
                <a:t> representa o som de /ʃ/; em </a:t>
              </a:r>
              <a:r>
                <a:rPr lang="pt-BR" sz="1900" i="1" dirty="0"/>
                <a:t>mechanic</a:t>
              </a:r>
              <a:r>
                <a:rPr lang="pt-BR" sz="1900" dirty="0"/>
                <a:t>, o som de /k/; e, em </a:t>
              </a:r>
              <a:r>
                <a:rPr lang="pt-BR" sz="1900" i="1" dirty="0"/>
                <a:t>teacher</a:t>
              </a:r>
              <a:r>
                <a:rPr lang="pt-BR" sz="1900" dirty="0"/>
                <a:t>, o som de /</a:t>
              </a:r>
              <a:r>
                <a:rPr lang="pt-BR" sz="1900" dirty="0" err="1"/>
                <a:t>tʃ</a:t>
              </a:r>
              <a:r>
                <a:rPr lang="pt-BR" sz="1900" dirty="0"/>
                <a:t>/. Em português, o </a:t>
              </a:r>
              <a:r>
                <a:rPr lang="pt-BR" sz="1900" b="1" i="1" dirty="0"/>
                <a:t>ch </a:t>
              </a:r>
              <a:r>
                <a:rPr lang="pt-BR" sz="1900" dirty="0"/>
                <a:t>representa apenas um som, /ʃ/ como em “chefe”.</a:t>
              </a:r>
            </a:p>
          </p:txBody>
        </p:sp>
        <p:sp>
          <p:nvSpPr>
            <p:cNvPr id="40" name="Pentágono 39">
              <a:extLst>
                <a:ext uri="{FF2B5EF4-FFF2-40B4-BE49-F238E27FC236}">
                  <a16:creationId xmlns:a16="http://schemas.microsoft.com/office/drawing/2014/main" id="{F00A8C29-0D92-BEF8-A43C-35BE3D5B5599}"/>
                </a:ext>
              </a:extLst>
            </p:cNvPr>
            <p:cNvSpPr/>
            <p:nvPr/>
          </p:nvSpPr>
          <p:spPr>
            <a:xfrm rot="21406225">
              <a:off x="666816" y="3597911"/>
              <a:ext cx="2549350" cy="467713"/>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PRONUNCIATION NOTE</a:t>
              </a:r>
            </a:p>
          </p:txBody>
        </p:sp>
      </p:grpSp>
      <p:sp>
        <p:nvSpPr>
          <p:cNvPr id="14" name="CaixaDeTexto 13">
            <a:extLst>
              <a:ext uri="{FF2B5EF4-FFF2-40B4-BE49-F238E27FC236}">
                <a16:creationId xmlns:a16="http://schemas.microsoft.com/office/drawing/2014/main" id="{44E2C34A-CC29-66ED-AD2E-5F3E30BE0FBF}"/>
              </a:ext>
            </a:extLst>
          </p:cNvPr>
          <p:cNvSpPr txBox="1"/>
          <p:nvPr/>
        </p:nvSpPr>
        <p:spPr>
          <a:xfrm rot="16200000">
            <a:off x="10523667" y="5070469"/>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3881765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 and nationalities</a:t>
            </a:r>
          </a:p>
        </p:txBody>
      </p:sp>
      <p:pic>
        <p:nvPicPr>
          <p:cNvPr id="5" name="Imagem 4">
            <a:extLst>
              <a:ext uri="{FF2B5EF4-FFF2-40B4-BE49-F238E27FC236}">
                <a16:creationId xmlns:a16="http://schemas.microsoft.com/office/drawing/2014/main" id="{03967C6C-C3F6-7DD6-1D93-8D2BCFB0B163}"/>
              </a:ext>
            </a:extLst>
          </p:cNvPr>
          <p:cNvPicPr>
            <a:picLocks noChangeAspect="1"/>
          </p:cNvPicPr>
          <p:nvPr/>
        </p:nvPicPr>
        <p:blipFill>
          <a:blip r:embed="rId2"/>
          <a:stretch>
            <a:fillRect/>
          </a:stretch>
        </p:blipFill>
        <p:spPr>
          <a:xfrm>
            <a:off x="5061541" y="1304742"/>
            <a:ext cx="1948098" cy="1211622"/>
          </a:xfrm>
          <a:prstGeom prst="rect">
            <a:avLst/>
          </a:prstGeom>
        </p:spPr>
      </p:pic>
      <p:pic>
        <p:nvPicPr>
          <p:cNvPr id="6" name="Imagem 5">
            <a:extLst>
              <a:ext uri="{FF2B5EF4-FFF2-40B4-BE49-F238E27FC236}">
                <a16:creationId xmlns:a16="http://schemas.microsoft.com/office/drawing/2014/main" id="{DF087B18-A8AA-4473-C702-D24ADD8AC37D}"/>
              </a:ext>
            </a:extLst>
          </p:cNvPr>
          <p:cNvPicPr>
            <a:picLocks noChangeAspect="1"/>
          </p:cNvPicPr>
          <p:nvPr/>
        </p:nvPicPr>
        <p:blipFill>
          <a:blip r:embed="rId3"/>
          <a:stretch>
            <a:fillRect/>
          </a:stretch>
        </p:blipFill>
        <p:spPr>
          <a:xfrm>
            <a:off x="5061541" y="2692814"/>
            <a:ext cx="1948099" cy="1235380"/>
          </a:xfrm>
          <a:prstGeom prst="rect">
            <a:avLst/>
          </a:prstGeom>
        </p:spPr>
      </p:pic>
      <p:pic>
        <p:nvPicPr>
          <p:cNvPr id="7" name="Imagem 6">
            <a:extLst>
              <a:ext uri="{FF2B5EF4-FFF2-40B4-BE49-F238E27FC236}">
                <a16:creationId xmlns:a16="http://schemas.microsoft.com/office/drawing/2014/main" id="{64608555-1990-4BA8-AE65-F6F9A9F6F918}"/>
              </a:ext>
            </a:extLst>
          </p:cNvPr>
          <p:cNvPicPr>
            <a:picLocks noChangeAspect="1"/>
          </p:cNvPicPr>
          <p:nvPr/>
        </p:nvPicPr>
        <p:blipFill>
          <a:blip r:embed="rId4"/>
          <a:stretch>
            <a:fillRect/>
          </a:stretch>
        </p:blipFill>
        <p:spPr>
          <a:xfrm>
            <a:off x="5061541" y="4104644"/>
            <a:ext cx="1995613" cy="1187865"/>
          </a:xfrm>
          <a:prstGeom prst="rect">
            <a:avLst/>
          </a:prstGeom>
        </p:spPr>
      </p:pic>
      <p:sp>
        <p:nvSpPr>
          <p:cNvPr id="11" name="CaixaDeTexto 10">
            <a:extLst>
              <a:ext uri="{FF2B5EF4-FFF2-40B4-BE49-F238E27FC236}">
                <a16:creationId xmlns:a16="http://schemas.microsoft.com/office/drawing/2014/main" id="{4E91D3DB-C3B9-E1C4-30AF-E748A8579DAB}"/>
              </a:ext>
            </a:extLst>
          </p:cNvPr>
          <p:cNvSpPr txBox="1"/>
          <p:nvPr/>
        </p:nvSpPr>
        <p:spPr>
          <a:xfrm>
            <a:off x="7134918" y="130863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Australia</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130863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Australian</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269281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Brazil</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269281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Brazilian</a:t>
            </a:r>
          </a:p>
        </p:txBody>
      </p:sp>
      <p:sp>
        <p:nvSpPr>
          <p:cNvPr id="16" name="CaixaDeTexto 15">
            <a:extLst>
              <a:ext uri="{FF2B5EF4-FFF2-40B4-BE49-F238E27FC236}">
                <a16:creationId xmlns:a16="http://schemas.microsoft.com/office/drawing/2014/main" id="{EC4771F5-181E-3F2B-9FCA-675DAADEC993}"/>
              </a:ext>
            </a:extLst>
          </p:cNvPr>
          <p:cNvSpPr txBox="1"/>
          <p:nvPr/>
        </p:nvSpPr>
        <p:spPr>
          <a:xfrm>
            <a:off x="7134918" y="410464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Canada</a:t>
            </a:r>
          </a:p>
        </p:txBody>
      </p:sp>
      <p:sp>
        <p:nvSpPr>
          <p:cNvPr id="17" name="CaixaDeTexto 16">
            <a:extLst>
              <a:ext uri="{FF2B5EF4-FFF2-40B4-BE49-F238E27FC236}">
                <a16:creationId xmlns:a16="http://schemas.microsoft.com/office/drawing/2014/main" id="{765ABEB2-0C4E-0C7F-7E80-0340856984D0}"/>
              </a:ext>
            </a:extLst>
          </p:cNvPr>
          <p:cNvSpPr txBox="1"/>
          <p:nvPr/>
        </p:nvSpPr>
        <p:spPr>
          <a:xfrm>
            <a:off x="9522475" y="410464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Canadian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8"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grpSp>
        <p:nvGrpSpPr>
          <p:cNvPr id="20" name="Agrupar 19">
            <a:extLst>
              <a:ext uri="{FF2B5EF4-FFF2-40B4-BE49-F238E27FC236}">
                <a16:creationId xmlns:a16="http://schemas.microsoft.com/office/drawing/2014/main" id="{6BB80150-D92F-C7F3-FAF0-33377E53109F}"/>
              </a:ext>
            </a:extLst>
          </p:cNvPr>
          <p:cNvGrpSpPr/>
          <p:nvPr/>
        </p:nvGrpSpPr>
        <p:grpSpPr>
          <a:xfrm>
            <a:off x="503374" y="4595174"/>
            <a:ext cx="3729204" cy="1473631"/>
            <a:chOff x="474502" y="2893601"/>
            <a:chExt cx="3729204" cy="1473631"/>
          </a:xfrm>
        </p:grpSpPr>
        <p:sp>
          <p:nvSpPr>
            <p:cNvPr id="21" name="CaixaDeTexto 20">
              <a:extLst>
                <a:ext uri="{FF2B5EF4-FFF2-40B4-BE49-F238E27FC236}">
                  <a16:creationId xmlns:a16="http://schemas.microsoft.com/office/drawing/2014/main" id="{C4D08CAA-DE2D-6B9D-71EA-CDD7247358B4}"/>
                </a:ext>
              </a:extLst>
            </p:cNvPr>
            <p:cNvSpPr txBox="1"/>
            <p:nvPr/>
          </p:nvSpPr>
          <p:spPr>
            <a:xfrm>
              <a:off x="649740" y="3351569"/>
              <a:ext cx="3553966" cy="1015663"/>
            </a:xfrm>
            <a:custGeom>
              <a:avLst/>
              <a:gdLst>
                <a:gd name="connsiteX0" fmla="*/ 0 w 3553966"/>
                <a:gd name="connsiteY0" fmla="*/ 0 h 1015663"/>
                <a:gd name="connsiteX1" fmla="*/ 3553966 w 3553966"/>
                <a:gd name="connsiteY1" fmla="*/ 0 h 1015663"/>
                <a:gd name="connsiteX2" fmla="*/ 3553966 w 3553966"/>
                <a:gd name="connsiteY2" fmla="*/ 1015663 h 1015663"/>
                <a:gd name="connsiteX3" fmla="*/ 0 w 3553966"/>
                <a:gd name="connsiteY3" fmla="*/ 1015663 h 1015663"/>
                <a:gd name="connsiteX4" fmla="*/ 0 w 355396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015663" fill="none" extrusionOk="0">
                  <a:moveTo>
                    <a:pt x="0" y="0"/>
                  </a:moveTo>
                  <a:cubicBezTo>
                    <a:pt x="733476" y="-49533"/>
                    <a:pt x="3161604" y="-14809"/>
                    <a:pt x="3553966" y="0"/>
                  </a:cubicBezTo>
                  <a:cubicBezTo>
                    <a:pt x="3468718" y="249582"/>
                    <a:pt x="3634773" y="889491"/>
                    <a:pt x="3553966" y="1015663"/>
                  </a:cubicBezTo>
                  <a:cubicBezTo>
                    <a:pt x="2046689" y="967432"/>
                    <a:pt x="1094129" y="1100118"/>
                    <a:pt x="0" y="1015663"/>
                  </a:cubicBezTo>
                  <a:cubicBezTo>
                    <a:pt x="46534" y="691205"/>
                    <a:pt x="35510" y="501986"/>
                    <a:pt x="0" y="0"/>
                  </a:cubicBezTo>
                  <a:close/>
                </a:path>
                <a:path w="3553966" h="1015663" stroke="0" extrusionOk="0">
                  <a:moveTo>
                    <a:pt x="0" y="0"/>
                  </a:moveTo>
                  <a:cubicBezTo>
                    <a:pt x="703843" y="118645"/>
                    <a:pt x="2195274" y="116012"/>
                    <a:pt x="3553966" y="0"/>
                  </a:cubicBezTo>
                  <a:cubicBezTo>
                    <a:pt x="3522852" y="243736"/>
                    <a:pt x="3493736" y="806251"/>
                    <a:pt x="3553966" y="1015663"/>
                  </a:cubicBezTo>
                  <a:cubicBezTo>
                    <a:pt x="1887872" y="1150263"/>
                    <a:pt x="1567273"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Busque agrupar as palavras</a:t>
              </a:r>
            </a:p>
            <a:p>
              <a:r>
                <a:rPr lang="pt-BR" sz="2000" dirty="0"/>
                <a:t>pela terminação, como</a:t>
              </a:r>
            </a:p>
            <a:p>
              <a:r>
                <a:rPr lang="pt-BR" sz="2000" i="1" dirty="0"/>
                <a:t>Japan</a:t>
              </a:r>
              <a:r>
                <a:rPr lang="pt-BR" sz="2000" b="1" i="1" dirty="0"/>
                <a:t>ese</a:t>
              </a:r>
              <a:r>
                <a:rPr lang="pt-BR" sz="2000" i="1" dirty="0"/>
                <a:t>, Portugu</a:t>
              </a:r>
              <a:r>
                <a:rPr lang="pt-BR" sz="2000" b="1" i="1" dirty="0"/>
                <a:t>ese</a:t>
              </a:r>
              <a:r>
                <a:rPr lang="pt-BR" sz="2000" dirty="0"/>
                <a:t>.</a:t>
              </a:r>
            </a:p>
          </p:txBody>
        </p:sp>
        <p:sp>
          <p:nvSpPr>
            <p:cNvPr id="22" name="Pentágono 21">
              <a:extLst>
                <a:ext uri="{FF2B5EF4-FFF2-40B4-BE49-F238E27FC236}">
                  <a16:creationId xmlns:a16="http://schemas.microsoft.com/office/drawing/2014/main" id="{F612E6B1-22A8-ABF7-BCF7-E79D038686E8}"/>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23" name="CaixaDeTexto 22">
            <a:extLst>
              <a:ext uri="{FF2B5EF4-FFF2-40B4-BE49-F238E27FC236}">
                <a16:creationId xmlns:a16="http://schemas.microsoft.com/office/drawing/2014/main" id="{105F7EC5-96DA-9D0E-4B52-79582563DC54}"/>
              </a:ext>
            </a:extLst>
          </p:cNvPr>
          <p:cNvSpPr txBox="1"/>
          <p:nvPr/>
        </p:nvSpPr>
        <p:spPr>
          <a:xfrm>
            <a:off x="7101032" y="5491320"/>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France</a:t>
            </a:r>
          </a:p>
        </p:txBody>
      </p:sp>
      <p:sp>
        <p:nvSpPr>
          <p:cNvPr id="24" name="CaixaDeTexto 23">
            <a:extLst>
              <a:ext uri="{FF2B5EF4-FFF2-40B4-BE49-F238E27FC236}">
                <a16:creationId xmlns:a16="http://schemas.microsoft.com/office/drawing/2014/main" id="{6C2012D3-88B5-E4B5-A675-ED71F5F46C94}"/>
              </a:ext>
            </a:extLst>
          </p:cNvPr>
          <p:cNvSpPr txBox="1"/>
          <p:nvPr/>
        </p:nvSpPr>
        <p:spPr>
          <a:xfrm>
            <a:off x="9488589" y="5491320"/>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French</a:t>
            </a:r>
          </a:p>
        </p:txBody>
      </p:sp>
      <p:pic>
        <p:nvPicPr>
          <p:cNvPr id="25" name="Imagem 24">
            <a:extLst>
              <a:ext uri="{FF2B5EF4-FFF2-40B4-BE49-F238E27FC236}">
                <a16:creationId xmlns:a16="http://schemas.microsoft.com/office/drawing/2014/main" id="{B3854DDB-75C1-8739-8A14-CD23593761FA}"/>
              </a:ext>
            </a:extLst>
          </p:cNvPr>
          <p:cNvPicPr>
            <a:picLocks noChangeAspect="1"/>
          </p:cNvPicPr>
          <p:nvPr/>
        </p:nvPicPr>
        <p:blipFill>
          <a:blip r:embed="rId5"/>
          <a:stretch>
            <a:fillRect/>
          </a:stretch>
        </p:blipFill>
        <p:spPr>
          <a:xfrm>
            <a:off x="5095429" y="5474479"/>
            <a:ext cx="1874411" cy="1188651"/>
          </a:xfrm>
          <a:prstGeom prst="rect">
            <a:avLst/>
          </a:prstGeom>
        </p:spPr>
      </p:pic>
      <p:pic>
        <p:nvPicPr>
          <p:cNvPr id="8" name="Imagem 7">
            <a:extLst>
              <a:ext uri="{FF2B5EF4-FFF2-40B4-BE49-F238E27FC236}">
                <a16:creationId xmlns:a16="http://schemas.microsoft.com/office/drawing/2014/main" id="{B5567F07-AF79-978B-4783-4BF9948918CD}"/>
              </a:ext>
            </a:extLst>
          </p:cNvPr>
          <p:cNvPicPr>
            <a:picLocks noChangeAspect="1"/>
          </p:cNvPicPr>
          <p:nvPr/>
        </p:nvPicPr>
        <p:blipFill>
          <a:blip r:embed="rId6"/>
          <a:stretch>
            <a:fillRect/>
          </a:stretch>
        </p:blipFill>
        <p:spPr>
          <a:xfrm>
            <a:off x="4690559" y="1355698"/>
            <a:ext cx="368606" cy="1151894"/>
          </a:xfrm>
          <a:prstGeom prst="rect">
            <a:avLst/>
          </a:prstGeom>
        </p:spPr>
      </p:pic>
      <p:pic>
        <p:nvPicPr>
          <p:cNvPr id="26" name="Imagem 25">
            <a:extLst>
              <a:ext uri="{FF2B5EF4-FFF2-40B4-BE49-F238E27FC236}">
                <a16:creationId xmlns:a16="http://schemas.microsoft.com/office/drawing/2014/main" id="{EDB607BC-313D-7F15-118F-A4FC34E3E72D}"/>
              </a:ext>
            </a:extLst>
          </p:cNvPr>
          <p:cNvPicPr>
            <a:picLocks noChangeAspect="1"/>
          </p:cNvPicPr>
          <p:nvPr/>
        </p:nvPicPr>
        <p:blipFill>
          <a:blip r:embed="rId7"/>
          <a:stretch>
            <a:fillRect/>
          </a:stretch>
        </p:blipFill>
        <p:spPr>
          <a:xfrm>
            <a:off x="4715422" y="2859025"/>
            <a:ext cx="318880" cy="1070526"/>
          </a:xfrm>
          <a:prstGeom prst="rect">
            <a:avLst/>
          </a:prstGeom>
        </p:spPr>
      </p:pic>
      <p:pic>
        <p:nvPicPr>
          <p:cNvPr id="28" name="Imagem 27">
            <a:extLst>
              <a:ext uri="{FF2B5EF4-FFF2-40B4-BE49-F238E27FC236}">
                <a16:creationId xmlns:a16="http://schemas.microsoft.com/office/drawing/2014/main" id="{A695E557-D26A-22C5-6F01-F5F83D20E201}"/>
              </a:ext>
            </a:extLst>
          </p:cNvPr>
          <p:cNvPicPr>
            <a:picLocks noChangeAspect="1"/>
          </p:cNvPicPr>
          <p:nvPr/>
        </p:nvPicPr>
        <p:blipFill>
          <a:blip r:embed="rId8"/>
          <a:stretch>
            <a:fillRect/>
          </a:stretch>
        </p:blipFill>
        <p:spPr>
          <a:xfrm>
            <a:off x="4703779" y="4221983"/>
            <a:ext cx="318880" cy="1070526"/>
          </a:xfrm>
          <a:prstGeom prst="rect">
            <a:avLst/>
          </a:prstGeom>
        </p:spPr>
      </p:pic>
      <p:pic>
        <p:nvPicPr>
          <p:cNvPr id="30" name="Imagem 29">
            <a:extLst>
              <a:ext uri="{FF2B5EF4-FFF2-40B4-BE49-F238E27FC236}">
                <a16:creationId xmlns:a16="http://schemas.microsoft.com/office/drawing/2014/main" id="{E388FC33-6CC4-3CA6-4825-AFF5D1076FF4}"/>
              </a:ext>
            </a:extLst>
          </p:cNvPr>
          <p:cNvPicPr>
            <a:picLocks noChangeAspect="1"/>
          </p:cNvPicPr>
          <p:nvPr/>
        </p:nvPicPr>
        <p:blipFill>
          <a:blip r:embed="rId9"/>
          <a:stretch>
            <a:fillRect/>
          </a:stretch>
        </p:blipFill>
        <p:spPr>
          <a:xfrm>
            <a:off x="4745047" y="5519121"/>
            <a:ext cx="318880" cy="1121985"/>
          </a:xfrm>
          <a:prstGeom prst="rect">
            <a:avLst/>
          </a:prstGeom>
        </p:spPr>
      </p:pic>
    </p:spTree>
    <p:extLst>
      <p:ext uri="{BB962C8B-B14F-4D97-AF65-F5344CB8AC3E}">
        <p14:creationId xmlns:p14="http://schemas.microsoft.com/office/powerpoint/2010/main" val="425687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 and nationalities</a:t>
            </a:r>
          </a:p>
        </p:txBody>
      </p:sp>
      <p:sp>
        <p:nvSpPr>
          <p:cNvPr id="16" name="CaixaDeTexto 15">
            <a:extLst>
              <a:ext uri="{FF2B5EF4-FFF2-40B4-BE49-F238E27FC236}">
                <a16:creationId xmlns:a16="http://schemas.microsoft.com/office/drawing/2014/main" id="{EC4771F5-181E-3F2B-9FCA-675DAADEC993}"/>
              </a:ext>
            </a:extLst>
          </p:cNvPr>
          <p:cNvSpPr txBox="1"/>
          <p:nvPr/>
        </p:nvSpPr>
        <p:spPr>
          <a:xfrm>
            <a:off x="7293413" y="1244196"/>
            <a:ext cx="2103782" cy="461665"/>
          </a:xfrm>
          <a:custGeom>
            <a:avLst/>
            <a:gdLst>
              <a:gd name="connsiteX0" fmla="*/ 0 w 2103782"/>
              <a:gd name="connsiteY0" fmla="*/ 0 h 461665"/>
              <a:gd name="connsiteX1" fmla="*/ 2103782 w 2103782"/>
              <a:gd name="connsiteY1" fmla="*/ 0 h 461665"/>
              <a:gd name="connsiteX2" fmla="*/ 2103782 w 2103782"/>
              <a:gd name="connsiteY2" fmla="*/ 461665 h 461665"/>
              <a:gd name="connsiteX3" fmla="*/ 0 w 2103782"/>
              <a:gd name="connsiteY3" fmla="*/ 461665 h 461665"/>
              <a:gd name="connsiteX4" fmla="*/ 0 w 21037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782" h="461665" fill="none" extrusionOk="0">
                <a:moveTo>
                  <a:pt x="0" y="0"/>
                </a:moveTo>
                <a:cubicBezTo>
                  <a:pt x="500415" y="-49533"/>
                  <a:pt x="1376690" y="-14809"/>
                  <a:pt x="2103782" y="0"/>
                </a:cubicBezTo>
                <a:cubicBezTo>
                  <a:pt x="2101634" y="186521"/>
                  <a:pt x="2101489" y="313513"/>
                  <a:pt x="2103782" y="461665"/>
                </a:cubicBezTo>
                <a:cubicBezTo>
                  <a:pt x="1736313" y="413434"/>
                  <a:pt x="278470" y="546120"/>
                  <a:pt x="0" y="461665"/>
                </a:cubicBezTo>
                <a:cubicBezTo>
                  <a:pt x="-3326" y="342772"/>
                  <a:pt x="-14350" y="47724"/>
                  <a:pt x="0" y="0"/>
                </a:cubicBezTo>
                <a:close/>
              </a:path>
              <a:path w="2103782" h="461665" stroke="0" extrusionOk="0">
                <a:moveTo>
                  <a:pt x="0" y="0"/>
                </a:moveTo>
                <a:cubicBezTo>
                  <a:pt x="550986" y="118645"/>
                  <a:pt x="1381331" y="116012"/>
                  <a:pt x="2103782" y="0"/>
                </a:cubicBezTo>
                <a:cubicBezTo>
                  <a:pt x="2122528" y="143527"/>
                  <a:pt x="2076792" y="261265"/>
                  <a:pt x="2103782" y="461665"/>
                </a:cubicBezTo>
                <a:cubicBezTo>
                  <a:pt x="1667862" y="596265"/>
                  <a:pt x="75813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Germany</a:t>
            </a:r>
          </a:p>
        </p:txBody>
      </p:sp>
      <p:sp>
        <p:nvSpPr>
          <p:cNvPr id="17" name="CaixaDeTexto 16">
            <a:extLst>
              <a:ext uri="{FF2B5EF4-FFF2-40B4-BE49-F238E27FC236}">
                <a16:creationId xmlns:a16="http://schemas.microsoft.com/office/drawing/2014/main" id="{765ABEB2-0C4E-0C7F-7E80-0340856984D0}"/>
              </a:ext>
            </a:extLst>
          </p:cNvPr>
          <p:cNvSpPr txBox="1"/>
          <p:nvPr/>
        </p:nvSpPr>
        <p:spPr>
          <a:xfrm>
            <a:off x="9680970" y="1244196"/>
            <a:ext cx="2103782" cy="461665"/>
          </a:xfrm>
          <a:custGeom>
            <a:avLst/>
            <a:gdLst>
              <a:gd name="connsiteX0" fmla="*/ 0 w 2103782"/>
              <a:gd name="connsiteY0" fmla="*/ 0 h 461665"/>
              <a:gd name="connsiteX1" fmla="*/ 2103782 w 2103782"/>
              <a:gd name="connsiteY1" fmla="*/ 0 h 461665"/>
              <a:gd name="connsiteX2" fmla="*/ 2103782 w 2103782"/>
              <a:gd name="connsiteY2" fmla="*/ 461665 h 461665"/>
              <a:gd name="connsiteX3" fmla="*/ 0 w 2103782"/>
              <a:gd name="connsiteY3" fmla="*/ 461665 h 461665"/>
              <a:gd name="connsiteX4" fmla="*/ 0 w 21037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782" h="461665" fill="none" extrusionOk="0">
                <a:moveTo>
                  <a:pt x="0" y="0"/>
                </a:moveTo>
                <a:cubicBezTo>
                  <a:pt x="500415" y="-49533"/>
                  <a:pt x="1376690" y="-14809"/>
                  <a:pt x="2103782" y="0"/>
                </a:cubicBezTo>
                <a:cubicBezTo>
                  <a:pt x="2101634" y="186521"/>
                  <a:pt x="2101489" y="313513"/>
                  <a:pt x="2103782" y="461665"/>
                </a:cubicBezTo>
                <a:cubicBezTo>
                  <a:pt x="1736313" y="413434"/>
                  <a:pt x="278470" y="546120"/>
                  <a:pt x="0" y="461665"/>
                </a:cubicBezTo>
                <a:cubicBezTo>
                  <a:pt x="-3326" y="342772"/>
                  <a:pt x="-14350" y="47724"/>
                  <a:pt x="0" y="0"/>
                </a:cubicBezTo>
                <a:close/>
              </a:path>
              <a:path w="2103782" h="461665" stroke="0" extrusionOk="0">
                <a:moveTo>
                  <a:pt x="0" y="0"/>
                </a:moveTo>
                <a:cubicBezTo>
                  <a:pt x="550986" y="118645"/>
                  <a:pt x="1381331" y="116012"/>
                  <a:pt x="2103782" y="0"/>
                </a:cubicBezTo>
                <a:cubicBezTo>
                  <a:pt x="2122528" y="143527"/>
                  <a:pt x="2076792" y="261265"/>
                  <a:pt x="2103782" y="461665"/>
                </a:cubicBezTo>
                <a:cubicBezTo>
                  <a:pt x="1667862" y="596265"/>
                  <a:pt x="75813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German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293413" y="367274"/>
            <a:ext cx="2103783"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680969" y="367274"/>
            <a:ext cx="2103783"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62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23" name="Imagem 22">
            <a:extLst>
              <a:ext uri="{FF2B5EF4-FFF2-40B4-BE49-F238E27FC236}">
                <a16:creationId xmlns:a16="http://schemas.microsoft.com/office/drawing/2014/main" id="{F16CCAA5-1B6F-ADDF-7E9F-5C3E15F8573B}"/>
              </a:ext>
            </a:extLst>
          </p:cNvPr>
          <p:cNvPicPr>
            <a:picLocks noChangeAspect="1"/>
          </p:cNvPicPr>
          <p:nvPr/>
        </p:nvPicPr>
        <p:blipFill>
          <a:blip r:embed="rId2"/>
          <a:stretch>
            <a:fillRect/>
          </a:stretch>
        </p:blipFill>
        <p:spPr>
          <a:xfrm>
            <a:off x="5106455" y="1228577"/>
            <a:ext cx="1920129" cy="1142934"/>
          </a:xfrm>
          <a:prstGeom prst="rect">
            <a:avLst/>
          </a:prstGeom>
        </p:spPr>
      </p:pic>
      <p:sp>
        <p:nvSpPr>
          <p:cNvPr id="4" name="CaixaDeTexto 3">
            <a:extLst>
              <a:ext uri="{FF2B5EF4-FFF2-40B4-BE49-F238E27FC236}">
                <a16:creationId xmlns:a16="http://schemas.microsoft.com/office/drawing/2014/main" id="{9F378E0A-F828-62AA-A2BD-29FC247ADFB6}"/>
              </a:ext>
            </a:extLst>
          </p:cNvPr>
          <p:cNvSpPr txBox="1"/>
          <p:nvPr/>
        </p:nvSpPr>
        <p:spPr>
          <a:xfrm>
            <a:off x="7293413" y="2579050"/>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India</a:t>
            </a:r>
          </a:p>
        </p:txBody>
      </p:sp>
      <p:sp>
        <p:nvSpPr>
          <p:cNvPr id="5" name="CaixaDeTexto 4">
            <a:extLst>
              <a:ext uri="{FF2B5EF4-FFF2-40B4-BE49-F238E27FC236}">
                <a16:creationId xmlns:a16="http://schemas.microsoft.com/office/drawing/2014/main" id="{9990A4BA-CEB8-9EF9-6E49-D1D9FC5104FE}"/>
              </a:ext>
            </a:extLst>
          </p:cNvPr>
          <p:cNvSpPr txBox="1"/>
          <p:nvPr/>
        </p:nvSpPr>
        <p:spPr>
          <a:xfrm>
            <a:off x="9680971" y="2579050"/>
            <a:ext cx="2103782" cy="461665"/>
          </a:xfrm>
          <a:custGeom>
            <a:avLst/>
            <a:gdLst>
              <a:gd name="connsiteX0" fmla="*/ 0 w 2103782"/>
              <a:gd name="connsiteY0" fmla="*/ 0 h 461665"/>
              <a:gd name="connsiteX1" fmla="*/ 2103782 w 2103782"/>
              <a:gd name="connsiteY1" fmla="*/ 0 h 461665"/>
              <a:gd name="connsiteX2" fmla="*/ 2103782 w 2103782"/>
              <a:gd name="connsiteY2" fmla="*/ 461665 h 461665"/>
              <a:gd name="connsiteX3" fmla="*/ 0 w 2103782"/>
              <a:gd name="connsiteY3" fmla="*/ 461665 h 461665"/>
              <a:gd name="connsiteX4" fmla="*/ 0 w 21037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782" h="461665" fill="none" extrusionOk="0">
                <a:moveTo>
                  <a:pt x="0" y="0"/>
                </a:moveTo>
                <a:cubicBezTo>
                  <a:pt x="500415" y="-49533"/>
                  <a:pt x="1376690" y="-14809"/>
                  <a:pt x="2103782" y="0"/>
                </a:cubicBezTo>
                <a:cubicBezTo>
                  <a:pt x="2101634" y="186521"/>
                  <a:pt x="2101489" y="313513"/>
                  <a:pt x="2103782" y="461665"/>
                </a:cubicBezTo>
                <a:cubicBezTo>
                  <a:pt x="1736313" y="413434"/>
                  <a:pt x="278470" y="546120"/>
                  <a:pt x="0" y="461665"/>
                </a:cubicBezTo>
                <a:cubicBezTo>
                  <a:pt x="-3326" y="342772"/>
                  <a:pt x="-14350" y="47724"/>
                  <a:pt x="0" y="0"/>
                </a:cubicBezTo>
                <a:close/>
              </a:path>
              <a:path w="2103782" h="461665" stroke="0" extrusionOk="0">
                <a:moveTo>
                  <a:pt x="0" y="0"/>
                </a:moveTo>
                <a:cubicBezTo>
                  <a:pt x="550986" y="118645"/>
                  <a:pt x="1381331" y="116012"/>
                  <a:pt x="2103782" y="0"/>
                </a:cubicBezTo>
                <a:cubicBezTo>
                  <a:pt x="2122528" y="143527"/>
                  <a:pt x="2076792" y="261265"/>
                  <a:pt x="2103782" y="461665"/>
                </a:cubicBezTo>
                <a:cubicBezTo>
                  <a:pt x="1667862" y="596265"/>
                  <a:pt x="75813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Indian</a:t>
            </a:r>
          </a:p>
        </p:txBody>
      </p:sp>
      <p:sp>
        <p:nvSpPr>
          <p:cNvPr id="6" name="CaixaDeTexto 5">
            <a:extLst>
              <a:ext uri="{FF2B5EF4-FFF2-40B4-BE49-F238E27FC236}">
                <a16:creationId xmlns:a16="http://schemas.microsoft.com/office/drawing/2014/main" id="{639CB69B-0E8B-CCDC-5482-E86BB52EC875}"/>
              </a:ext>
            </a:extLst>
          </p:cNvPr>
          <p:cNvSpPr txBox="1"/>
          <p:nvPr/>
        </p:nvSpPr>
        <p:spPr>
          <a:xfrm>
            <a:off x="7293413" y="410607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Jamaica</a:t>
            </a:r>
          </a:p>
        </p:txBody>
      </p:sp>
      <p:sp>
        <p:nvSpPr>
          <p:cNvPr id="7" name="CaixaDeTexto 6">
            <a:extLst>
              <a:ext uri="{FF2B5EF4-FFF2-40B4-BE49-F238E27FC236}">
                <a16:creationId xmlns:a16="http://schemas.microsoft.com/office/drawing/2014/main" id="{7B4EF079-0078-03D6-EC03-EDB3DB03BFD1}"/>
              </a:ext>
            </a:extLst>
          </p:cNvPr>
          <p:cNvSpPr txBox="1"/>
          <p:nvPr/>
        </p:nvSpPr>
        <p:spPr>
          <a:xfrm>
            <a:off x="9680971" y="4106078"/>
            <a:ext cx="2103782" cy="461665"/>
          </a:xfrm>
          <a:custGeom>
            <a:avLst/>
            <a:gdLst>
              <a:gd name="connsiteX0" fmla="*/ 0 w 2103782"/>
              <a:gd name="connsiteY0" fmla="*/ 0 h 461665"/>
              <a:gd name="connsiteX1" fmla="*/ 2103782 w 2103782"/>
              <a:gd name="connsiteY1" fmla="*/ 0 h 461665"/>
              <a:gd name="connsiteX2" fmla="*/ 2103782 w 2103782"/>
              <a:gd name="connsiteY2" fmla="*/ 461665 h 461665"/>
              <a:gd name="connsiteX3" fmla="*/ 0 w 2103782"/>
              <a:gd name="connsiteY3" fmla="*/ 461665 h 461665"/>
              <a:gd name="connsiteX4" fmla="*/ 0 w 21037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782" h="461665" fill="none" extrusionOk="0">
                <a:moveTo>
                  <a:pt x="0" y="0"/>
                </a:moveTo>
                <a:cubicBezTo>
                  <a:pt x="500415" y="-49533"/>
                  <a:pt x="1376690" y="-14809"/>
                  <a:pt x="2103782" y="0"/>
                </a:cubicBezTo>
                <a:cubicBezTo>
                  <a:pt x="2101634" y="186521"/>
                  <a:pt x="2101489" y="313513"/>
                  <a:pt x="2103782" y="461665"/>
                </a:cubicBezTo>
                <a:cubicBezTo>
                  <a:pt x="1736313" y="413434"/>
                  <a:pt x="278470" y="546120"/>
                  <a:pt x="0" y="461665"/>
                </a:cubicBezTo>
                <a:cubicBezTo>
                  <a:pt x="-3326" y="342772"/>
                  <a:pt x="-14350" y="47724"/>
                  <a:pt x="0" y="0"/>
                </a:cubicBezTo>
                <a:close/>
              </a:path>
              <a:path w="2103782" h="461665" stroke="0" extrusionOk="0">
                <a:moveTo>
                  <a:pt x="0" y="0"/>
                </a:moveTo>
                <a:cubicBezTo>
                  <a:pt x="550986" y="118645"/>
                  <a:pt x="1381331" y="116012"/>
                  <a:pt x="2103782" y="0"/>
                </a:cubicBezTo>
                <a:cubicBezTo>
                  <a:pt x="2122528" y="143527"/>
                  <a:pt x="2076792" y="261265"/>
                  <a:pt x="2103782" y="461665"/>
                </a:cubicBezTo>
                <a:cubicBezTo>
                  <a:pt x="1667862" y="596265"/>
                  <a:pt x="75813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Jamaican</a:t>
            </a:r>
          </a:p>
        </p:txBody>
      </p:sp>
      <p:sp>
        <p:nvSpPr>
          <p:cNvPr id="24" name="CaixaDeTexto 23">
            <a:extLst>
              <a:ext uri="{FF2B5EF4-FFF2-40B4-BE49-F238E27FC236}">
                <a16:creationId xmlns:a16="http://schemas.microsoft.com/office/drawing/2014/main" id="{F88A4163-DAFB-3F15-ECCE-6B03E945ED39}"/>
              </a:ext>
            </a:extLst>
          </p:cNvPr>
          <p:cNvSpPr txBox="1"/>
          <p:nvPr/>
        </p:nvSpPr>
        <p:spPr>
          <a:xfrm>
            <a:off x="7293413" y="551790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Japan</a:t>
            </a:r>
          </a:p>
        </p:txBody>
      </p:sp>
      <p:sp>
        <p:nvSpPr>
          <p:cNvPr id="25" name="CaixaDeTexto 24">
            <a:extLst>
              <a:ext uri="{FF2B5EF4-FFF2-40B4-BE49-F238E27FC236}">
                <a16:creationId xmlns:a16="http://schemas.microsoft.com/office/drawing/2014/main" id="{A4631022-3973-9196-0507-FF77B9EC6ADE}"/>
              </a:ext>
            </a:extLst>
          </p:cNvPr>
          <p:cNvSpPr txBox="1"/>
          <p:nvPr/>
        </p:nvSpPr>
        <p:spPr>
          <a:xfrm>
            <a:off x="9680971" y="5517908"/>
            <a:ext cx="2103782" cy="461665"/>
          </a:xfrm>
          <a:custGeom>
            <a:avLst/>
            <a:gdLst>
              <a:gd name="connsiteX0" fmla="*/ 0 w 2103782"/>
              <a:gd name="connsiteY0" fmla="*/ 0 h 461665"/>
              <a:gd name="connsiteX1" fmla="*/ 2103782 w 2103782"/>
              <a:gd name="connsiteY1" fmla="*/ 0 h 461665"/>
              <a:gd name="connsiteX2" fmla="*/ 2103782 w 2103782"/>
              <a:gd name="connsiteY2" fmla="*/ 461665 h 461665"/>
              <a:gd name="connsiteX3" fmla="*/ 0 w 2103782"/>
              <a:gd name="connsiteY3" fmla="*/ 461665 h 461665"/>
              <a:gd name="connsiteX4" fmla="*/ 0 w 210378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782" h="461665" fill="none" extrusionOk="0">
                <a:moveTo>
                  <a:pt x="0" y="0"/>
                </a:moveTo>
                <a:cubicBezTo>
                  <a:pt x="500415" y="-49533"/>
                  <a:pt x="1376690" y="-14809"/>
                  <a:pt x="2103782" y="0"/>
                </a:cubicBezTo>
                <a:cubicBezTo>
                  <a:pt x="2101634" y="186521"/>
                  <a:pt x="2101489" y="313513"/>
                  <a:pt x="2103782" y="461665"/>
                </a:cubicBezTo>
                <a:cubicBezTo>
                  <a:pt x="1736313" y="413434"/>
                  <a:pt x="278470" y="546120"/>
                  <a:pt x="0" y="461665"/>
                </a:cubicBezTo>
                <a:cubicBezTo>
                  <a:pt x="-3326" y="342772"/>
                  <a:pt x="-14350" y="47724"/>
                  <a:pt x="0" y="0"/>
                </a:cubicBezTo>
                <a:close/>
              </a:path>
              <a:path w="2103782" h="461665" stroke="0" extrusionOk="0">
                <a:moveTo>
                  <a:pt x="0" y="0"/>
                </a:moveTo>
                <a:cubicBezTo>
                  <a:pt x="550986" y="118645"/>
                  <a:pt x="1381331" y="116012"/>
                  <a:pt x="2103782" y="0"/>
                </a:cubicBezTo>
                <a:cubicBezTo>
                  <a:pt x="2122528" y="143527"/>
                  <a:pt x="2076792" y="261265"/>
                  <a:pt x="2103782" y="461665"/>
                </a:cubicBezTo>
                <a:cubicBezTo>
                  <a:pt x="1667862" y="596265"/>
                  <a:pt x="75813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Japanese</a:t>
            </a:r>
          </a:p>
        </p:txBody>
      </p:sp>
      <p:pic>
        <p:nvPicPr>
          <p:cNvPr id="26" name="Imagem 25">
            <a:extLst>
              <a:ext uri="{FF2B5EF4-FFF2-40B4-BE49-F238E27FC236}">
                <a16:creationId xmlns:a16="http://schemas.microsoft.com/office/drawing/2014/main" id="{3CBD9A61-70C5-B7AE-3324-15EB365A5C26}"/>
              </a:ext>
            </a:extLst>
          </p:cNvPr>
          <p:cNvPicPr>
            <a:picLocks noChangeAspect="1"/>
          </p:cNvPicPr>
          <p:nvPr/>
        </p:nvPicPr>
        <p:blipFill>
          <a:blip r:embed="rId3"/>
          <a:stretch>
            <a:fillRect/>
          </a:stretch>
        </p:blipFill>
        <p:spPr>
          <a:xfrm>
            <a:off x="5079619" y="2579050"/>
            <a:ext cx="1946965" cy="1234661"/>
          </a:xfrm>
          <a:prstGeom prst="rect">
            <a:avLst/>
          </a:prstGeom>
        </p:spPr>
      </p:pic>
      <p:pic>
        <p:nvPicPr>
          <p:cNvPr id="27" name="Imagem 26">
            <a:extLst>
              <a:ext uri="{FF2B5EF4-FFF2-40B4-BE49-F238E27FC236}">
                <a16:creationId xmlns:a16="http://schemas.microsoft.com/office/drawing/2014/main" id="{7FB7D75F-A039-EE9E-3D6B-2735C6E29C97}"/>
              </a:ext>
            </a:extLst>
          </p:cNvPr>
          <p:cNvPicPr>
            <a:picLocks noChangeAspect="1"/>
          </p:cNvPicPr>
          <p:nvPr/>
        </p:nvPicPr>
        <p:blipFill>
          <a:blip r:embed="rId4"/>
          <a:stretch>
            <a:fillRect/>
          </a:stretch>
        </p:blipFill>
        <p:spPr>
          <a:xfrm>
            <a:off x="5079619" y="4106078"/>
            <a:ext cx="1994452" cy="1187174"/>
          </a:xfrm>
          <a:prstGeom prst="rect">
            <a:avLst/>
          </a:prstGeom>
        </p:spPr>
      </p:pic>
      <p:pic>
        <p:nvPicPr>
          <p:cNvPr id="28" name="Imagem 27">
            <a:extLst>
              <a:ext uri="{FF2B5EF4-FFF2-40B4-BE49-F238E27FC236}">
                <a16:creationId xmlns:a16="http://schemas.microsoft.com/office/drawing/2014/main" id="{F2C956B5-CA92-620B-7A46-AC87233AF620}"/>
              </a:ext>
            </a:extLst>
          </p:cNvPr>
          <p:cNvPicPr>
            <a:picLocks noChangeAspect="1"/>
          </p:cNvPicPr>
          <p:nvPr/>
        </p:nvPicPr>
        <p:blipFill>
          <a:blip r:embed="rId5"/>
          <a:stretch>
            <a:fillRect/>
          </a:stretch>
        </p:blipFill>
        <p:spPr>
          <a:xfrm>
            <a:off x="5127106" y="5491965"/>
            <a:ext cx="1946965" cy="1234661"/>
          </a:xfrm>
          <a:prstGeom prst="rect">
            <a:avLst/>
          </a:prstGeom>
        </p:spPr>
      </p:pic>
      <p:pic>
        <p:nvPicPr>
          <p:cNvPr id="9" name="Imagem 8">
            <a:extLst>
              <a:ext uri="{FF2B5EF4-FFF2-40B4-BE49-F238E27FC236}">
                <a16:creationId xmlns:a16="http://schemas.microsoft.com/office/drawing/2014/main" id="{3D329652-23B0-B0A9-20D8-3B47B8D10220}"/>
              </a:ext>
            </a:extLst>
          </p:cNvPr>
          <p:cNvPicPr>
            <a:picLocks noChangeAspect="1"/>
          </p:cNvPicPr>
          <p:nvPr/>
        </p:nvPicPr>
        <p:blipFill>
          <a:blip r:embed="rId6"/>
          <a:stretch>
            <a:fillRect/>
          </a:stretch>
        </p:blipFill>
        <p:spPr>
          <a:xfrm>
            <a:off x="4737044" y="1266307"/>
            <a:ext cx="368162" cy="1178118"/>
          </a:xfrm>
          <a:prstGeom prst="rect">
            <a:avLst/>
          </a:prstGeom>
        </p:spPr>
      </p:pic>
      <p:pic>
        <p:nvPicPr>
          <p:cNvPr id="13" name="Imagem 12">
            <a:extLst>
              <a:ext uri="{FF2B5EF4-FFF2-40B4-BE49-F238E27FC236}">
                <a16:creationId xmlns:a16="http://schemas.microsoft.com/office/drawing/2014/main" id="{5828A72B-98C9-DD57-671F-64AC7F2EFAB8}"/>
              </a:ext>
            </a:extLst>
          </p:cNvPr>
          <p:cNvPicPr>
            <a:picLocks noChangeAspect="1"/>
          </p:cNvPicPr>
          <p:nvPr/>
        </p:nvPicPr>
        <p:blipFill>
          <a:blip r:embed="rId7"/>
          <a:stretch>
            <a:fillRect/>
          </a:stretch>
        </p:blipFill>
        <p:spPr>
          <a:xfrm>
            <a:off x="4685257" y="2595454"/>
            <a:ext cx="363400" cy="1202979"/>
          </a:xfrm>
          <a:prstGeom prst="rect">
            <a:avLst/>
          </a:prstGeom>
        </p:spPr>
      </p:pic>
      <p:pic>
        <p:nvPicPr>
          <p:cNvPr id="15" name="Imagem 14">
            <a:extLst>
              <a:ext uri="{FF2B5EF4-FFF2-40B4-BE49-F238E27FC236}">
                <a16:creationId xmlns:a16="http://schemas.microsoft.com/office/drawing/2014/main" id="{B04213A2-629F-3733-91A3-AC5D69EC1820}"/>
              </a:ext>
            </a:extLst>
          </p:cNvPr>
          <p:cNvPicPr>
            <a:picLocks noChangeAspect="1"/>
          </p:cNvPicPr>
          <p:nvPr/>
        </p:nvPicPr>
        <p:blipFill>
          <a:blip r:embed="rId8"/>
          <a:stretch>
            <a:fillRect/>
          </a:stretch>
        </p:blipFill>
        <p:spPr>
          <a:xfrm>
            <a:off x="4660045" y="4162530"/>
            <a:ext cx="400464" cy="1130722"/>
          </a:xfrm>
          <a:prstGeom prst="rect">
            <a:avLst/>
          </a:prstGeom>
        </p:spPr>
      </p:pic>
      <p:pic>
        <p:nvPicPr>
          <p:cNvPr id="21" name="Imagem 20">
            <a:extLst>
              <a:ext uri="{FF2B5EF4-FFF2-40B4-BE49-F238E27FC236}">
                <a16:creationId xmlns:a16="http://schemas.microsoft.com/office/drawing/2014/main" id="{E828875D-6C39-22D4-3978-AA3723EFBDBA}"/>
              </a:ext>
            </a:extLst>
          </p:cNvPr>
          <p:cNvPicPr>
            <a:picLocks noChangeAspect="1"/>
          </p:cNvPicPr>
          <p:nvPr/>
        </p:nvPicPr>
        <p:blipFill>
          <a:blip r:embed="rId9"/>
          <a:stretch>
            <a:fillRect/>
          </a:stretch>
        </p:blipFill>
        <p:spPr>
          <a:xfrm>
            <a:off x="4748432" y="5548278"/>
            <a:ext cx="345385" cy="1184177"/>
          </a:xfrm>
          <a:prstGeom prst="rect">
            <a:avLst/>
          </a:prstGeom>
        </p:spPr>
      </p:pic>
    </p:spTree>
    <p:extLst>
      <p:ext uri="{BB962C8B-B14F-4D97-AF65-F5344CB8AC3E}">
        <p14:creationId xmlns:p14="http://schemas.microsoft.com/office/powerpoint/2010/main" val="328733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 and nationalities</a:t>
            </a:r>
          </a:p>
        </p:txBody>
      </p:sp>
      <p:sp>
        <p:nvSpPr>
          <p:cNvPr id="8" name="CaixaDeTexto 7">
            <a:extLst>
              <a:ext uri="{FF2B5EF4-FFF2-40B4-BE49-F238E27FC236}">
                <a16:creationId xmlns:a16="http://schemas.microsoft.com/office/drawing/2014/main" id="{C52FFBF2-E8AD-5598-1E62-8AC5536A1761}"/>
              </a:ext>
            </a:extLst>
          </p:cNvPr>
          <p:cNvSpPr txBox="1"/>
          <p:nvPr/>
        </p:nvSpPr>
        <p:spPr>
          <a:xfrm>
            <a:off x="7171604" y="2542630"/>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South Africa</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59161" y="2542630"/>
            <a:ext cx="2225591" cy="461665"/>
          </a:xfrm>
          <a:custGeom>
            <a:avLst/>
            <a:gdLst>
              <a:gd name="connsiteX0" fmla="*/ 0 w 2225591"/>
              <a:gd name="connsiteY0" fmla="*/ 0 h 461665"/>
              <a:gd name="connsiteX1" fmla="*/ 2225591 w 2225591"/>
              <a:gd name="connsiteY1" fmla="*/ 0 h 461665"/>
              <a:gd name="connsiteX2" fmla="*/ 2225591 w 2225591"/>
              <a:gd name="connsiteY2" fmla="*/ 461665 h 461665"/>
              <a:gd name="connsiteX3" fmla="*/ 0 w 2225591"/>
              <a:gd name="connsiteY3" fmla="*/ 461665 h 461665"/>
              <a:gd name="connsiteX4" fmla="*/ 0 w 2225591"/>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591" h="461665" fill="none" extrusionOk="0">
                <a:moveTo>
                  <a:pt x="0" y="0"/>
                </a:moveTo>
                <a:cubicBezTo>
                  <a:pt x="1093050" y="-49533"/>
                  <a:pt x="1159993" y="-14809"/>
                  <a:pt x="2225591" y="0"/>
                </a:cubicBezTo>
                <a:cubicBezTo>
                  <a:pt x="2223443" y="186521"/>
                  <a:pt x="2223298" y="313513"/>
                  <a:pt x="2225591" y="461665"/>
                </a:cubicBezTo>
                <a:cubicBezTo>
                  <a:pt x="1253107" y="413434"/>
                  <a:pt x="990987" y="546120"/>
                  <a:pt x="0" y="461665"/>
                </a:cubicBezTo>
                <a:cubicBezTo>
                  <a:pt x="-3326" y="342772"/>
                  <a:pt x="-14350" y="47724"/>
                  <a:pt x="0" y="0"/>
                </a:cubicBezTo>
                <a:close/>
              </a:path>
              <a:path w="2225591" h="461665" stroke="0" extrusionOk="0">
                <a:moveTo>
                  <a:pt x="0" y="0"/>
                </a:moveTo>
                <a:cubicBezTo>
                  <a:pt x="339351" y="118645"/>
                  <a:pt x="1297661" y="116012"/>
                  <a:pt x="2225591" y="0"/>
                </a:cubicBezTo>
                <a:cubicBezTo>
                  <a:pt x="2244337" y="143527"/>
                  <a:pt x="2198601" y="261265"/>
                  <a:pt x="2225591" y="461665"/>
                </a:cubicBezTo>
                <a:cubicBezTo>
                  <a:pt x="1464583" y="596265"/>
                  <a:pt x="62758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South African</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71604" y="3977753"/>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Spain</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59161" y="3977753"/>
            <a:ext cx="2225591" cy="461665"/>
          </a:xfrm>
          <a:custGeom>
            <a:avLst/>
            <a:gdLst>
              <a:gd name="connsiteX0" fmla="*/ 0 w 2225591"/>
              <a:gd name="connsiteY0" fmla="*/ 0 h 461665"/>
              <a:gd name="connsiteX1" fmla="*/ 2225591 w 2225591"/>
              <a:gd name="connsiteY1" fmla="*/ 0 h 461665"/>
              <a:gd name="connsiteX2" fmla="*/ 2225591 w 2225591"/>
              <a:gd name="connsiteY2" fmla="*/ 461665 h 461665"/>
              <a:gd name="connsiteX3" fmla="*/ 0 w 2225591"/>
              <a:gd name="connsiteY3" fmla="*/ 461665 h 461665"/>
              <a:gd name="connsiteX4" fmla="*/ 0 w 2225591"/>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591" h="461665" fill="none" extrusionOk="0">
                <a:moveTo>
                  <a:pt x="0" y="0"/>
                </a:moveTo>
                <a:cubicBezTo>
                  <a:pt x="1093050" y="-49533"/>
                  <a:pt x="1159993" y="-14809"/>
                  <a:pt x="2225591" y="0"/>
                </a:cubicBezTo>
                <a:cubicBezTo>
                  <a:pt x="2223443" y="186521"/>
                  <a:pt x="2223298" y="313513"/>
                  <a:pt x="2225591" y="461665"/>
                </a:cubicBezTo>
                <a:cubicBezTo>
                  <a:pt x="1253107" y="413434"/>
                  <a:pt x="990987" y="546120"/>
                  <a:pt x="0" y="461665"/>
                </a:cubicBezTo>
                <a:cubicBezTo>
                  <a:pt x="-3326" y="342772"/>
                  <a:pt x="-14350" y="47724"/>
                  <a:pt x="0" y="0"/>
                </a:cubicBezTo>
                <a:close/>
              </a:path>
              <a:path w="2225591" h="461665" stroke="0" extrusionOk="0">
                <a:moveTo>
                  <a:pt x="0" y="0"/>
                </a:moveTo>
                <a:cubicBezTo>
                  <a:pt x="339351" y="118645"/>
                  <a:pt x="1297661" y="116012"/>
                  <a:pt x="2225591" y="0"/>
                </a:cubicBezTo>
                <a:cubicBezTo>
                  <a:pt x="2244337" y="143527"/>
                  <a:pt x="2198601" y="261265"/>
                  <a:pt x="2225591" y="461665"/>
                </a:cubicBezTo>
                <a:cubicBezTo>
                  <a:pt x="1464583" y="596265"/>
                  <a:pt x="62758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Spanish</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48635" y="5342229"/>
            <a:ext cx="2262277" cy="830997"/>
          </a:xfrm>
          <a:custGeom>
            <a:avLst/>
            <a:gdLst>
              <a:gd name="connsiteX0" fmla="*/ 0 w 2262277"/>
              <a:gd name="connsiteY0" fmla="*/ 0 h 830997"/>
              <a:gd name="connsiteX1" fmla="*/ 2262277 w 2262277"/>
              <a:gd name="connsiteY1" fmla="*/ 0 h 830997"/>
              <a:gd name="connsiteX2" fmla="*/ 2262277 w 2262277"/>
              <a:gd name="connsiteY2" fmla="*/ 830997 h 830997"/>
              <a:gd name="connsiteX3" fmla="*/ 0 w 2262277"/>
              <a:gd name="connsiteY3" fmla="*/ 830997 h 830997"/>
              <a:gd name="connsiteX4" fmla="*/ 0 w 2262277"/>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830997" fill="none" extrusionOk="0">
                <a:moveTo>
                  <a:pt x="0" y="0"/>
                </a:moveTo>
                <a:cubicBezTo>
                  <a:pt x="861470" y="-49533"/>
                  <a:pt x="1803862" y="-14809"/>
                  <a:pt x="2262277" y="0"/>
                </a:cubicBezTo>
                <a:cubicBezTo>
                  <a:pt x="2226889" y="192764"/>
                  <a:pt x="2259984" y="611841"/>
                  <a:pt x="2262277" y="830997"/>
                </a:cubicBezTo>
                <a:cubicBezTo>
                  <a:pt x="1844238" y="782766"/>
                  <a:pt x="486124" y="915452"/>
                  <a:pt x="0" y="830997"/>
                </a:cubicBezTo>
                <a:cubicBezTo>
                  <a:pt x="63154" y="451589"/>
                  <a:pt x="-14350" y="374090"/>
                  <a:pt x="0" y="0"/>
                </a:cubicBezTo>
                <a:close/>
              </a:path>
              <a:path w="2262277" h="830997" stroke="0" extrusionOk="0">
                <a:moveTo>
                  <a:pt x="0" y="0"/>
                </a:moveTo>
                <a:cubicBezTo>
                  <a:pt x="563050" y="118645"/>
                  <a:pt x="1374444" y="116012"/>
                  <a:pt x="2262277" y="0"/>
                </a:cubicBezTo>
                <a:cubicBezTo>
                  <a:pt x="2264403" y="113011"/>
                  <a:pt x="2301767" y="601367"/>
                  <a:pt x="2262277" y="830997"/>
                </a:cubicBezTo>
                <a:cubicBezTo>
                  <a:pt x="1992001" y="965597"/>
                  <a:pt x="494879"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The United States</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36193" y="5342229"/>
            <a:ext cx="2248560" cy="461665"/>
          </a:xfrm>
          <a:custGeom>
            <a:avLst/>
            <a:gdLst>
              <a:gd name="connsiteX0" fmla="*/ 0 w 2248560"/>
              <a:gd name="connsiteY0" fmla="*/ 0 h 461665"/>
              <a:gd name="connsiteX1" fmla="*/ 2248560 w 2248560"/>
              <a:gd name="connsiteY1" fmla="*/ 0 h 461665"/>
              <a:gd name="connsiteX2" fmla="*/ 2248560 w 2248560"/>
              <a:gd name="connsiteY2" fmla="*/ 461665 h 461665"/>
              <a:gd name="connsiteX3" fmla="*/ 0 w 2248560"/>
              <a:gd name="connsiteY3" fmla="*/ 461665 h 461665"/>
              <a:gd name="connsiteX4" fmla="*/ 0 w 224856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560" h="461665" fill="none" extrusionOk="0">
                <a:moveTo>
                  <a:pt x="0" y="0"/>
                </a:moveTo>
                <a:cubicBezTo>
                  <a:pt x="735799" y="-49533"/>
                  <a:pt x="1180943" y="-14809"/>
                  <a:pt x="2248560" y="0"/>
                </a:cubicBezTo>
                <a:cubicBezTo>
                  <a:pt x="2246412" y="186521"/>
                  <a:pt x="2246267" y="313513"/>
                  <a:pt x="2248560" y="461665"/>
                </a:cubicBezTo>
                <a:cubicBezTo>
                  <a:pt x="1736310" y="413434"/>
                  <a:pt x="646485" y="546120"/>
                  <a:pt x="0" y="461665"/>
                </a:cubicBezTo>
                <a:cubicBezTo>
                  <a:pt x="-3326" y="342772"/>
                  <a:pt x="-14350" y="47724"/>
                  <a:pt x="0" y="0"/>
                </a:cubicBezTo>
                <a:close/>
              </a:path>
              <a:path w="2248560" h="461665" stroke="0" extrusionOk="0">
                <a:moveTo>
                  <a:pt x="0" y="0"/>
                </a:moveTo>
                <a:cubicBezTo>
                  <a:pt x="776894" y="118645"/>
                  <a:pt x="1338767" y="116012"/>
                  <a:pt x="2248560" y="0"/>
                </a:cubicBezTo>
                <a:cubicBezTo>
                  <a:pt x="2267306" y="143527"/>
                  <a:pt x="2221570" y="261265"/>
                  <a:pt x="2248560" y="461665"/>
                </a:cubicBezTo>
                <a:cubicBezTo>
                  <a:pt x="1737980" y="596265"/>
                  <a:pt x="59380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American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71604" y="367274"/>
            <a:ext cx="2225592"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607615" y="367274"/>
            <a:ext cx="217713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62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4" name="Imagem 3">
            <a:extLst>
              <a:ext uri="{FF2B5EF4-FFF2-40B4-BE49-F238E27FC236}">
                <a16:creationId xmlns:a16="http://schemas.microsoft.com/office/drawing/2014/main" id="{FA3979F1-8F0C-F86F-6357-DEAF6BFA430E}"/>
              </a:ext>
            </a:extLst>
          </p:cNvPr>
          <p:cNvPicPr>
            <a:picLocks noChangeAspect="1"/>
          </p:cNvPicPr>
          <p:nvPr/>
        </p:nvPicPr>
        <p:blipFill>
          <a:blip r:embed="rId2"/>
          <a:stretch>
            <a:fillRect/>
          </a:stretch>
        </p:blipFill>
        <p:spPr>
          <a:xfrm>
            <a:off x="5047826" y="5342229"/>
            <a:ext cx="1929475" cy="1148497"/>
          </a:xfrm>
          <a:prstGeom prst="rect">
            <a:avLst/>
          </a:prstGeom>
        </p:spPr>
      </p:pic>
      <p:pic>
        <p:nvPicPr>
          <p:cNvPr id="5" name="Imagem 4">
            <a:extLst>
              <a:ext uri="{FF2B5EF4-FFF2-40B4-BE49-F238E27FC236}">
                <a16:creationId xmlns:a16="http://schemas.microsoft.com/office/drawing/2014/main" id="{8FE79C66-9FDD-900C-243E-2277C953957F}"/>
              </a:ext>
            </a:extLst>
          </p:cNvPr>
          <p:cNvPicPr>
            <a:picLocks noChangeAspect="1"/>
          </p:cNvPicPr>
          <p:nvPr/>
        </p:nvPicPr>
        <p:blipFill>
          <a:blip r:embed="rId3"/>
          <a:stretch>
            <a:fillRect/>
          </a:stretch>
        </p:blipFill>
        <p:spPr>
          <a:xfrm>
            <a:off x="5093766" y="3963430"/>
            <a:ext cx="1883535" cy="1194437"/>
          </a:xfrm>
          <a:prstGeom prst="rect">
            <a:avLst/>
          </a:prstGeom>
        </p:spPr>
      </p:pic>
      <p:pic>
        <p:nvPicPr>
          <p:cNvPr id="6" name="Imagem 5">
            <a:extLst>
              <a:ext uri="{FF2B5EF4-FFF2-40B4-BE49-F238E27FC236}">
                <a16:creationId xmlns:a16="http://schemas.microsoft.com/office/drawing/2014/main" id="{362EC27E-B48C-EF07-567F-D82B7CED7FC8}"/>
              </a:ext>
            </a:extLst>
          </p:cNvPr>
          <p:cNvPicPr>
            <a:picLocks noChangeAspect="1"/>
          </p:cNvPicPr>
          <p:nvPr/>
        </p:nvPicPr>
        <p:blipFill>
          <a:blip r:embed="rId4"/>
          <a:stretch>
            <a:fillRect/>
          </a:stretch>
        </p:blipFill>
        <p:spPr>
          <a:xfrm>
            <a:off x="5093767" y="2542630"/>
            <a:ext cx="1883535" cy="1194437"/>
          </a:xfrm>
          <a:prstGeom prst="rect">
            <a:avLst/>
          </a:prstGeom>
        </p:spPr>
      </p:pic>
      <p:sp>
        <p:nvSpPr>
          <p:cNvPr id="7" name="CaixaDeTexto 6">
            <a:extLst>
              <a:ext uri="{FF2B5EF4-FFF2-40B4-BE49-F238E27FC236}">
                <a16:creationId xmlns:a16="http://schemas.microsoft.com/office/drawing/2014/main" id="{D3F86B61-0BD6-5C94-8763-BB642E4564BB}"/>
              </a:ext>
            </a:extLst>
          </p:cNvPr>
          <p:cNvSpPr txBox="1"/>
          <p:nvPr/>
        </p:nvSpPr>
        <p:spPr>
          <a:xfrm>
            <a:off x="7171604" y="1172196"/>
            <a:ext cx="2310731" cy="461665"/>
          </a:xfrm>
          <a:custGeom>
            <a:avLst/>
            <a:gdLst>
              <a:gd name="connsiteX0" fmla="*/ 0 w 2310731"/>
              <a:gd name="connsiteY0" fmla="*/ 0 h 461665"/>
              <a:gd name="connsiteX1" fmla="*/ 2310731 w 2310731"/>
              <a:gd name="connsiteY1" fmla="*/ 0 h 461665"/>
              <a:gd name="connsiteX2" fmla="*/ 2310731 w 2310731"/>
              <a:gd name="connsiteY2" fmla="*/ 461665 h 461665"/>
              <a:gd name="connsiteX3" fmla="*/ 0 w 2310731"/>
              <a:gd name="connsiteY3" fmla="*/ 461665 h 461665"/>
              <a:gd name="connsiteX4" fmla="*/ 0 w 2310731"/>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31" h="461665" fill="none" extrusionOk="0">
                <a:moveTo>
                  <a:pt x="0" y="0"/>
                </a:moveTo>
                <a:cubicBezTo>
                  <a:pt x="498888" y="-49533"/>
                  <a:pt x="1176495" y="-14809"/>
                  <a:pt x="2310731" y="0"/>
                </a:cubicBezTo>
                <a:cubicBezTo>
                  <a:pt x="2308583" y="186521"/>
                  <a:pt x="2308438" y="313513"/>
                  <a:pt x="2310731" y="461665"/>
                </a:cubicBezTo>
                <a:cubicBezTo>
                  <a:pt x="1587653" y="413434"/>
                  <a:pt x="900850" y="546120"/>
                  <a:pt x="0" y="461665"/>
                </a:cubicBezTo>
                <a:cubicBezTo>
                  <a:pt x="-3326" y="342772"/>
                  <a:pt x="-14350" y="47724"/>
                  <a:pt x="0" y="0"/>
                </a:cubicBezTo>
                <a:close/>
              </a:path>
              <a:path w="2310731" h="461665" stroke="0" extrusionOk="0">
                <a:moveTo>
                  <a:pt x="0" y="0"/>
                </a:moveTo>
                <a:cubicBezTo>
                  <a:pt x="443493" y="118645"/>
                  <a:pt x="2079406" y="116012"/>
                  <a:pt x="2310731" y="0"/>
                </a:cubicBezTo>
                <a:cubicBezTo>
                  <a:pt x="2329477" y="143527"/>
                  <a:pt x="2283741" y="261265"/>
                  <a:pt x="2310731" y="461665"/>
                </a:cubicBezTo>
                <a:cubicBezTo>
                  <a:pt x="2078795" y="596265"/>
                  <a:pt x="1124603"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Portugal</a:t>
            </a:r>
          </a:p>
        </p:txBody>
      </p:sp>
      <p:sp>
        <p:nvSpPr>
          <p:cNvPr id="16" name="CaixaDeTexto 15">
            <a:extLst>
              <a:ext uri="{FF2B5EF4-FFF2-40B4-BE49-F238E27FC236}">
                <a16:creationId xmlns:a16="http://schemas.microsoft.com/office/drawing/2014/main" id="{FD981BE3-C634-D041-82C3-F4B19F55F327}"/>
              </a:ext>
            </a:extLst>
          </p:cNvPr>
          <p:cNvSpPr txBox="1"/>
          <p:nvPr/>
        </p:nvSpPr>
        <p:spPr>
          <a:xfrm>
            <a:off x="9607615" y="1172196"/>
            <a:ext cx="2177137" cy="461665"/>
          </a:xfrm>
          <a:custGeom>
            <a:avLst/>
            <a:gdLst>
              <a:gd name="connsiteX0" fmla="*/ 0 w 2177137"/>
              <a:gd name="connsiteY0" fmla="*/ 0 h 461665"/>
              <a:gd name="connsiteX1" fmla="*/ 2177137 w 2177137"/>
              <a:gd name="connsiteY1" fmla="*/ 0 h 461665"/>
              <a:gd name="connsiteX2" fmla="*/ 2177137 w 2177137"/>
              <a:gd name="connsiteY2" fmla="*/ 461665 h 461665"/>
              <a:gd name="connsiteX3" fmla="*/ 0 w 2177137"/>
              <a:gd name="connsiteY3" fmla="*/ 461665 h 461665"/>
              <a:gd name="connsiteX4" fmla="*/ 0 w 217713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137" h="461665" fill="none" extrusionOk="0">
                <a:moveTo>
                  <a:pt x="0" y="0"/>
                </a:moveTo>
                <a:cubicBezTo>
                  <a:pt x="420507" y="-49533"/>
                  <a:pt x="1805761" y="-14809"/>
                  <a:pt x="2177137" y="0"/>
                </a:cubicBezTo>
                <a:cubicBezTo>
                  <a:pt x="2174989" y="186521"/>
                  <a:pt x="2174844" y="313513"/>
                  <a:pt x="2177137" y="461665"/>
                </a:cubicBezTo>
                <a:cubicBezTo>
                  <a:pt x="1348628" y="413434"/>
                  <a:pt x="720657" y="546120"/>
                  <a:pt x="0" y="461665"/>
                </a:cubicBezTo>
                <a:cubicBezTo>
                  <a:pt x="-3326" y="342772"/>
                  <a:pt x="-14350" y="47724"/>
                  <a:pt x="0" y="0"/>
                </a:cubicBezTo>
                <a:close/>
              </a:path>
              <a:path w="2177137" h="461665" stroke="0" extrusionOk="0">
                <a:moveTo>
                  <a:pt x="0" y="0"/>
                </a:moveTo>
                <a:cubicBezTo>
                  <a:pt x="350300" y="118645"/>
                  <a:pt x="1244607" y="116012"/>
                  <a:pt x="2177137" y="0"/>
                </a:cubicBezTo>
                <a:cubicBezTo>
                  <a:pt x="2195883" y="143527"/>
                  <a:pt x="2150147" y="261265"/>
                  <a:pt x="2177137" y="461665"/>
                </a:cubicBezTo>
                <a:cubicBezTo>
                  <a:pt x="1506268" y="596265"/>
                  <a:pt x="724056"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Portuguese</a:t>
            </a:r>
          </a:p>
        </p:txBody>
      </p:sp>
      <p:pic>
        <p:nvPicPr>
          <p:cNvPr id="17" name="Imagem 16">
            <a:extLst>
              <a:ext uri="{FF2B5EF4-FFF2-40B4-BE49-F238E27FC236}">
                <a16:creationId xmlns:a16="http://schemas.microsoft.com/office/drawing/2014/main" id="{C925002D-E312-4CF3-BF67-8243E8D9BEDD}"/>
              </a:ext>
            </a:extLst>
          </p:cNvPr>
          <p:cNvPicPr>
            <a:picLocks noChangeAspect="1"/>
          </p:cNvPicPr>
          <p:nvPr/>
        </p:nvPicPr>
        <p:blipFill>
          <a:blip r:embed="rId5"/>
          <a:stretch>
            <a:fillRect/>
          </a:stretch>
        </p:blipFill>
        <p:spPr>
          <a:xfrm>
            <a:off x="5074974" y="1172196"/>
            <a:ext cx="1902327" cy="1206354"/>
          </a:xfrm>
          <a:prstGeom prst="rect">
            <a:avLst/>
          </a:prstGeom>
        </p:spPr>
      </p:pic>
      <p:pic>
        <p:nvPicPr>
          <p:cNvPr id="21" name="Imagem 20">
            <a:extLst>
              <a:ext uri="{FF2B5EF4-FFF2-40B4-BE49-F238E27FC236}">
                <a16:creationId xmlns:a16="http://schemas.microsoft.com/office/drawing/2014/main" id="{891F29F3-9FAC-6B87-20D0-75FF35C0A900}"/>
              </a:ext>
            </a:extLst>
          </p:cNvPr>
          <p:cNvPicPr>
            <a:picLocks noChangeAspect="1"/>
          </p:cNvPicPr>
          <p:nvPr/>
        </p:nvPicPr>
        <p:blipFill>
          <a:blip r:embed="rId6"/>
          <a:stretch>
            <a:fillRect/>
          </a:stretch>
        </p:blipFill>
        <p:spPr>
          <a:xfrm>
            <a:off x="4694234" y="1170982"/>
            <a:ext cx="327371" cy="1163986"/>
          </a:xfrm>
          <a:prstGeom prst="rect">
            <a:avLst/>
          </a:prstGeom>
        </p:spPr>
      </p:pic>
      <p:pic>
        <p:nvPicPr>
          <p:cNvPr id="27" name="Imagem 26">
            <a:extLst>
              <a:ext uri="{FF2B5EF4-FFF2-40B4-BE49-F238E27FC236}">
                <a16:creationId xmlns:a16="http://schemas.microsoft.com/office/drawing/2014/main" id="{FB475CD2-5819-3F75-28E7-F7987BA05385}"/>
              </a:ext>
            </a:extLst>
          </p:cNvPr>
          <p:cNvPicPr>
            <a:picLocks noChangeAspect="1"/>
          </p:cNvPicPr>
          <p:nvPr/>
        </p:nvPicPr>
        <p:blipFill>
          <a:blip r:embed="rId7"/>
          <a:stretch>
            <a:fillRect/>
          </a:stretch>
        </p:blipFill>
        <p:spPr>
          <a:xfrm>
            <a:off x="4710345" y="2585206"/>
            <a:ext cx="327371" cy="1151861"/>
          </a:xfrm>
          <a:prstGeom prst="rect">
            <a:avLst/>
          </a:prstGeom>
        </p:spPr>
      </p:pic>
      <p:pic>
        <p:nvPicPr>
          <p:cNvPr id="29" name="Imagem 28">
            <a:extLst>
              <a:ext uri="{FF2B5EF4-FFF2-40B4-BE49-F238E27FC236}">
                <a16:creationId xmlns:a16="http://schemas.microsoft.com/office/drawing/2014/main" id="{91A4BFB3-2A69-7C83-3DDE-046E4C6CCF68}"/>
              </a:ext>
            </a:extLst>
          </p:cNvPr>
          <p:cNvPicPr>
            <a:picLocks noChangeAspect="1"/>
          </p:cNvPicPr>
          <p:nvPr/>
        </p:nvPicPr>
        <p:blipFill>
          <a:blip r:embed="rId8"/>
          <a:stretch>
            <a:fillRect/>
          </a:stretch>
        </p:blipFill>
        <p:spPr>
          <a:xfrm>
            <a:off x="4697678" y="3992465"/>
            <a:ext cx="351400" cy="1139021"/>
          </a:xfrm>
          <a:prstGeom prst="rect">
            <a:avLst/>
          </a:prstGeom>
        </p:spPr>
      </p:pic>
      <p:pic>
        <p:nvPicPr>
          <p:cNvPr id="31" name="Imagem 30">
            <a:extLst>
              <a:ext uri="{FF2B5EF4-FFF2-40B4-BE49-F238E27FC236}">
                <a16:creationId xmlns:a16="http://schemas.microsoft.com/office/drawing/2014/main" id="{892EB761-62FC-338E-5EDE-233DB36CE4EF}"/>
              </a:ext>
            </a:extLst>
          </p:cNvPr>
          <p:cNvPicPr>
            <a:picLocks noChangeAspect="1"/>
          </p:cNvPicPr>
          <p:nvPr/>
        </p:nvPicPr>
        <p:blipFill>
          <a:blip r:embed="rId9"/>
          <a:stretch>
            <a:fillRect/>
          </a:stretch>
        </p:blipFill>
        <p:spPr>
          <a:xfrm>
            <a:off x="4712251" y="5394564"/>
            <a:ext cx="327370" cy="1145795"/>
          </a:xfrm>
          <a:prstGeom prst="rect">
            <a:avLst/>
          </a:prstGeom>
        </p:spPr>
      </p:pic>
    </p:spTree>
    <p:extLst>
      <p:ext uri="{BB962C8B-B14F-4D97-AF65-F5344CB8AC3E}">
        <p14:creationId xmlns:p14="http://schemas.microsoft.com/office/powerpoint/2010/main" val="418048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6460204" y="5818255"/>
            <a:ext cx="4139353"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POINTE. jun./jul. 2017. Disponível em: https://</a:t>
            </a:r>
            <a:r>
              <a:rPr lang="pt-BR" sz="1200" dirty="0" err="1">
                <a:solidFill>
                  <a:srgbClr val="2F2F2E"/>
                </a:solidFill>
                <a:latin typeface="Helvetica" pitchFamily="2" charset="0"/>
              </a:rPr>
              <a:t>berksballettheatre.com</a:t>
            </a:r>
            <a:r>
              <a:rPr lang="pt-BR" sz="1200" dirty="0">
                <a:solidFill>
                  <a:srgbClr val="2F2F2E"/>
                </a:solidFill>
                <a:latin typeface="Helvetica" pitchFamily="2" charset="0"/>
              </a:rPr>
              <a:t>/</a:t>
            </a:r>
            <a:r>
              <a:rPr lang="pt-BR" sz="1200" dirty="0" err="1">
                <a:solidFill>
                  <a:srgbClr val="2F2F2E"/>
                </a:solidFill>
                <a:latin typeface="Helvetica" pitchFamily="2" charset="0"/>
              </a:rPr>
              <a:t>wp-content</a:t>
            </a:r>
            <a:r>
              <a:rPr lang="pt-BR" sz="1200" dirty="0">
                <a:solidFill>
                  <a:srgbClr val="2F2F2E"/>
                </a:solidFill>
                <a:latin typeface="Helvetica" pitchFamily="2" charset="0"/>
              </a:rPr>
              <a:t>/uploads/2017/12/ingridjune-cover-753x1024.jpg. Acesso em: 27 maio 2022.</a:t>
            </a:r>
          </a:p>
        </p:txBody>
      </p:sp>
      <p:pic>
        <p:nvPicPr>
          <p:cNvPr id="3" name="Imagem 2">
            <a:extLst>
              <a:ext uri="{FF2B5EF4-FFF2-40B4-BE49-F238E27FC236}">
                <a16:creationId xmlns:a16="http://schemas.microsoft.com/office/drawing/2014/main" id="{E4B5793C-A8E9-E184-376F-28F270D918C6}"/>
              </a:ext>
            </a:extLst>
          </p:cNvPr>
          <p:cNvPicPr>
            <a:picLocks noChangeAspect="1"/>
          </p:cNvPicPr>
          <p:nvPr/>
        </p:nvPicPr>
        <p:blipFill>
          <a:blip r:embed="rId2"/>
          <a:stretch>
            <a:fillRect/>
          </a:stretch>
        </p:blipFill>
        <p:spPr>
          <a:xfrm>
            <a:off x="6536979" y="295962"/>
            <a:ext cx="4062578" cy="5522293"/>
          </a:xfrm>
          <a:prstGeom prst="rect">
            <a:avLst/>
          </a:prstGeom>
        </p:spPr>
      </p:pic>
      <p:grpSp>
        <p:nvGrpSpPr>
          <p:cNvPr id="4" name="Agrupar 3">
            <a:extLst>
              <a:ext uri="{FF2B5EF4-FFF2-40B4-BE49-F238E27FC236}">
                <a16:creationId xmlns:a16="http://schemas.microsoft.com/office/drawing/2014/main" id="{B4ADB268-A2D4-6531-3535-3C3BD8D7B4B9}"/>
              </a:ext>
            </a:extLst>
          </p:cNvPr>
          <p:cNvGrpSpPr/>
          <p:nvPr/>
        </p:nvGrpSpPr>
        <p:grpSpPr>
          <a:xfrm>
            <a:off x="447202" y="2707842"/>
            <a:ext cx="3756504" cy="3813826"/>
            <a:chOff x="440929" y="3096814"/>
            <a:chExt cx="3756504" cy="3813826"/>
          </a:xfrm>
        </p:grpSpPr>
        <p:sp>
          <p:nvSpPr>
            <p:cNvPr id="14" name="CaixaDeTexto 13">
              <a:extLst>
                <a:ext uri="{FF2B5EF4-FFF2-40B4-BE49-F238E27FC236}">
                  <a16:creationId xmlns:a16="http://schemas.microsoft.com/office/drawing/2014/main" id="{96FB9754-9FE7-30A0-3BDB-70AA65350A24}"/>
                </a:ext>
              </a:extLst>
            </p:cNvPr>
            <p:cNvSpPr txBox="1"/>
            <p:nvPr/>
          </p:nvSpPr>
          <p:spPr>
            <a:xfrm>
              <a:off x="643467" y="3740541"/>
              <a:ext cx="3553966" cy="3170099"/>
            </a:xfrm>
            <a:custGeom>
              <a:avLst/>
              <a:gdLst>
                <a:gd name="connsiteX0" fmla="*/ 0 w 3553966"/>
                <a:gd name="connsiteY0" fmla="*/ 0 h 3170099"/>
                <a:gd name="connsiteX1" fmla="*/ 3553966 w 3553966"/>
                <a:gd name="connsiteY1" fmla="*/ 0 h 3170099"/>
                <a:gd name="connsiteX2" fmla="*/ 3553966 w 3553966"/>
                <a:gd name="connsiteY2" fmla="*/ 3170099 h 3170099"/>
                <a:gd name="connsiteX3" fmla="*/ 0 w 3553966"/>
                <a:gd name="connsiteY3" fmla="*/ 3170099 h 3170099"/>
                <a:gd name="connsiteX4" fmla="*/ 0 w 3553966"/>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3170099" fill="none" extrusionOk="0">
                  <a:moveTo>
                    <a:pt x="0" y="0"/>
                  </a:moveTo>
                  <a:cubicBezTo>
                    <a:pt x="733476" y="-49533"/>
                    <a:pt x="3161604" y="-14809"/>
                    <a:pt x="3553966" y="0"/>
                  </a:cubicBezTo>
                  <a:cubicBezTo>
                    <a:pt x="3641605" y="1331686"/>
                    <a:pt x="3481287" y="1685794"/>
                    <a:pt x="3553966" y="3170099"/>
                  </a:cubicBezTo>
                  <a:cubicBezTo>
                    <a:pt x="2046689" y="3121868"/>
                    <a:pt x="1094129" y="3254554"/>
                    <a:pt x="0" y="3170099"/>
                  </a:cubicBezTo>
                  <a:cubicBezTo>
                    <a:pt x="-38581" y="2493226"/>
                    <a:pt x="63341" y="564975"/>
                    <a:pt x="0" y="0"/>
                  </a:cubicBezTo>
                  <a:close/>
                </a:path>
                <a:path w="3553966" h="3170099" stroke="0" extrusionOk="0">
                  <a:moveTo>
                    <a:pt x="0" y="0"/>
                  </a:moveTo>
                  <a:cubicBezTo>
                    <a:pt x="703843" y="118645"/>
                    <a:pt x="2195274" y="116012"/>
                    <a:pt x="3553966" y="0"/>
                  </a:cubicBezTo>
                  <a:cubicBezTo>
                    <a:pt x="3421084" y="501135"/>
                    <a:pt x="3638917" y="1914118"/>
                    <a:pt x="3553966" y="3170099"/>
                  </a:cubicBezTo>
                  <a:cubicBezTo>
                    <a:pt x="1887872" y="3304699"/>
                    <a:pt x="1567273" y="3012903"/>
                    <a:pt x="0" y="3170099"/>
                  </a:cubicBezTo>
                  <a:cubicBezTo>
                    <a:pt x="-20187" y="2592047"/>
                    <a:pt x="-152480" y="7792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Pointe é uma publicação internacional sobre balé. Na sua opinião, o que significa para Ingrid Silva estampar a capa dessa revista? Para você, como a trajetória profissional de Ingrid pode impactar a vida de jovens brasileiras/brasileiros que desejam se tornar bailarinas/ bailarinos?</a:t>
              </a:r>
            </a:p>
          </p:txBody>
        </p:sp>
        <p:sp>
          <p:nvSpPr>
            <p:cNvPr id="15" name="Pentágono 14">
              <a:extLst>
                <a:ext uri="{FF2B5EF4-FFF2-40B4-BE49-F238E27FC236}">
                  <a16:creationId xmlns:a16="http://schemas.microsoft.com/office/drawing/2014/main" id="{D5BB0019-A988-8EB5-85F4-4A8E99083005}"/>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
        <p:nvSpPr>
          <p:cNvPr id="5" name="CaixaDeTexto 4">
            <a:extLst>
              <a:ext uri="{FF2B5EF4-FFF2-40B4-BE49-F238E27FC236}">
                <a16:creationId xmlns:a16="http://schemas.microsoft.com/office/drawing/2014/main" id="{F2028B11-BC52-334E-9DCA-4DA72A11777B}"/>
              </a:ext>
            </a:extLst>
          </p:cNvPr>
          <p:cNvSpPr txBox="1"/>
          <p:nvPr/>
        </p:nvSpPr>
        <p:spPr>
          <a:xfrm rot="16200000">
            <a:off x="9719343" y="4648223"/>
            <a:ext cx="2093843"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POINTE MAGAZINE</a:t>
            </a:r>
            <a:endParaRPr lang="pt-BR" sz="1000" dirty="0"/>
          </a:p>
        </p:txBody>
      </p:sp>
    </p:spTree>
    <p:extLst>
      <p:ext uri="{BB962C8B-B14F-4D97-AF65-F5344CB8AC3E}">
        <p14:creationId xmlns:p14="http://schemas.microsoft.com/office/powerpoint/2010/main" val="158620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A346CDA-E9C1-765C-1881-8A43E9EBD69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CLASSROOM LANGUAGE</a:t>
            </a:r>
          </a:p>
        </p:txBody>
      </p:sp>
      <p:pic>
        <p:nvPicPr>
          <p:cNvPr id="3" name="Imagem 2">
            <a:extLst>
              <a:ext uri="{FF2B5EF4-FFF2-40B4-BE49-F238E27FC236}">
                <a16:creationId xmlns:a16="http://schemas.microsoft.com/office/drawing/2014/main" id="{EADF3312-C9B3-D5A5-05D6-C288EE632D9B}"/>
              </a:ext>
            </a:extLst>
          </p:cNvPr>
          <p:cNvPicPr>
            <a:picLocks noChangeAspect="1"/>
          </p:cNvPicPr>
          <p:nvPr/>
        </p:nvPicPr>
        <p:blipFill>
          <a:blip r:embed="rId2"/>
          <a:stretch>
            <a:fillRect/>
          </a:stretch>
        </p:blipFill>
        <p:spPr>
          <a:xfrm>
            <a:off x="5244011" y="638248"/>
            <a:ext cx="2985719" cy="2484118"/>
          </a:xfrm>
          <a:prstGeom prst="rect">
            <a:avLst/>
          </a:prstGeom>
        </p:spPr>
      </p:pic>
      <p:pic>
        <p:nvPicPr>
          <p:cNvPr id="12" name="Imagem 11">
            <a:extLst>
              <a:ext uri="{FF2B5EF4-FFF2-40B4-BE49-F238E27FC236}">
                <a16:creationId xmlns:a16="http://schemas.microsoft.com/office/drawing/2014/main" id="{05601030-3AD6-F997-990C-A360E1DB0860}"/>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316930" y="4795399"/>
            <a:ext cx="2012925" cy="1991511"/>
          </a:xfrm>
          <a:prstGeom prst="rect">
            <a:avLst/>
          </a:prstGeom>
        </p:spPr>
      </p:pic>
      <p:pic>
        <p:nvPicPr>
          <p:cNvPr id="13" name="Imagem 12">
            <a:extLst>
              <a:ext uri="{FF2B5EF4-FFF2-40B4-BE49-F238E27FC236}">
                <a16:creationId xmlns:a16="http://schemas.microsoft.com/office/drawing/2014/main" id="{053E48C8-D2EE-EB7D-F1A7-FBFA1B6EEC55}"/>
              </a:ext>
            </a:extLst>
          </p:cNvPr>
          <p:cNvPicPr>
            <a:picLocks noChangeAspect="1"/>
          </p:cNvPicPr>
          <p:nvPr/>
        </p:nvPicPr>
        <p:blipFill>
          <a:blip r:embed="rId5"/>
          <a:stretch>
            <a:fillRect/>
          </a:stretch>
        </p:blipFill>
        <p:spPr>
          <a:xfrm>
            <a:off x="5143839" y="4169497"/>
            <a:ext cx="3105147" cy="2627432"/>
          </a:xfrm>
          <a:prstGeom prst="rect">
            <a:avLst/>
          </a:prstGeom>
        </p:spPr>
      </p:pic>
      <p:pic>
        <p:nvPicPr>
          <p:cNvPr id="14" name="Imagem 13">
            <a:extLst>
              <a:ext uri="{FF2B5EF4-FFF2-40B4-BE49-F238E27FC236}">
                <a16:creationId xmlns:a16="http://schemas.microsoft.com/office/drawing/2014/main" id="{48A66B4F-DFA1-DA04-8507-08B49B6F80A9}"/>
              </a:ext>
            </a:extLst>
          </p:cNvPr>
          <p:cNvPicPr>
            <a:picLocks noChangeAspect="1"/>
          </p:cNvPicPr>
          <p:nvPr/>
        </p:nvPicPr>
        <p:blipFill>
          <a:blip r:embed="rId6"/>
          <a:stretch>
            <a:fillRect/>
          </a:stretch>
        </p:blipFill>
        <p:spPr>
          <a:xfrm>
            <a:off x="8849842" y="697962"/>
            <a:ext cx="2746861" cy="2364689"/>
          </a:xfrm>
          <a:prstGeom prst="rect">
            <a:avLst/>
          </a:prstGeom>
        </p:spPr>
      </p:pic>
      <p:sp>
        <p:nvSpPr>
          <p:cNvPr id="15" name="CaixaDeTexto 14">
            <a:extLst>
              <a:ext uri="{FF2B5EF4-FFF2-40B4-BE49-F238E27FC236}">
                <a16:creationId xmlns:a16="http://schemas.microsoft.com/office/drawing/2014/main" id="{11FB1345-104E-1440-752B-48C437C72BD3}"/>
              </a:ext>
            </a:extLst>
          </p:cNvPr>
          <p:cNvSpPr txBox="1"/>
          <p:nvPr/>
        </p:nvSpPr>
        <p:spPr>
          <a:xfrm>
            <a:off x="830534" y="4333734"/>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Excuse me.</a:t>
            </a:r>
          </a:p>
        </p:txBody>
      </p:sp>
      <p:sp>
        <p:nvSpPr>
          <p:cNvPr id="16" name="CaixaDeTexto 15">
            <a:extLst>
              <a:ext uri="{FF2B5EF4-FFF2-40B4-BE49-F238E27FC236}">
                <a16:creationId xmlns:a16="http://schemas.microsoft.com/office/drawing/2014/main" id="{CE21E6E5-4C40-EE88-C0F2-B3CFC60ECD57}"/>
              </a:ext>
            </a:extLst>
          </p:cNvPr>
          <p:cNvSpPr txBox="1"/>
          <p:nvPr/>
        </p:nvSpPr>
        <p:spPr>
          <a:xfrm>
            <a:off x="5104346" y="467129"/>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May I go to the toilet?</a:t>
            </a:r>
          </a:p>
        </p:txBody>
      </p:sp>
      <p:sp>
        <p:nvSpPr>
          <p:cNvPr id="17" name="CaixaDeTexto 16">
            <a:extLst>
              <a:ext uri="{FF2B5EF4-FFF2-40B4-BE49-F238E27FC236}">
                <a16:creationId xmlns:a16="http://schemas.microsoft.com/office/drawing/2014/main" id="{5A5940EA-37BD-C374-7B40-A45431D9FA3B}"/>
              </a:ext>
            </a:extLst>
          </p:cNvPr>
          <p:cNvSpPr txBox="1"/>
          <p:nvPr/>
        </p:nvSpPr>
        <p:spPr>
          <a:xfrm>
            <a:off x="5104346" y="3678421"/>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I’m sorry.</a:t>
            </a:r>
          </a:p>
        </p:txBody>
      </p:sp>
      <p:sp>
        <p:nvSpPr>
          <p:cNvPr id="18" name="CaixaDeTexto 17">
            <a:extLst>
              <a:ext uri="{FF2B5EF4-FFF2-40B4-BE49-F238E27FC236}">
                <a16:creationId xmlns:a16="http://schemas.microsoft.com/office/drawing/2014/main" id="{EBBBC5AE-2CB5-2C6D-4FFC-BD4050796292}"/>
              </a:ext>
            </a:extLst>
          </p:cNvPr>
          <p:cNvSpPr txBox="1"/>
          <p:nvPr/>
        </p:nvSpPr>
        <p:spPr>
          <a:xfrm>
            <a:off x="8718005" y="467129"/>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I don’t understand.</a:t>
            </a:r>
          </a:p>
        </p:txBody>
      </p:sp>
      <p:sp>
        <p:nvSpPr>
          <p:cNvPr id="20" name="CaixaDeTexto 19">
            <a:extLst>
              <a:ext uri="{FF2B5EF4-FFF2-40B4-BE49-F238E27FC236}">
                <a16:creationId xmlns:a16="http://schemas.microsoft.com/office/drawing/2014/main" id="{C420FAB8-751E-8151-B1E6-6DFD008628E7}"/>
              </a:ext>
            </a:extLst>
          </p:cNvPr>
          <p:cNvSpPr txBox="1"/>
          <p:nvPr/>
        </p:nvSpPr>
        <p:spPr>
          <a:xfrm>
            <a:off x="8718005" y="3678421"/>
            <a:ext cx="2985718" cy="830997"/>
          </a:xfrm>
          <a:custGeom>
            <a:avLst/>
            <a:gdLst>
              <a:gd name="connsiteX0" fmla="*/ 0 w 2985718"/>
              <a:gd name="connsiteY0" fmla="*/ 0 h 830997"/>
              <a:gd name="connsiteX1" fmla="*/ 2985718 w 2985718"/>
              <a:gd name="connsiteY1" fmla="*/ 0 h 830997"/>
              <a:gd name="connsiteX2" fmla="*/ 2985718 w 2985718"/>
              <a:gd name="connsiteY2" fmla="*/ 830997 h 830997"/>
              <a:gd name="connsiteX3" fmla="*/ 0 w 2985718"/>
              <a:gd name="connsiteY3" fmla="*/ 830997 h 830997"/>
              <a:gd name="connsiteX4" fmla="*/ 0 w 298571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830997" fill="none" extrusionOk="0">
                <a:moveTo>
                  <a:pt x="0" y="0"/>
                </a:moveTo>
                <a:cubicBezTo>
                  <a:pt x="390049" y="-49533"/>
                  <a:pt x="1766057" y="-14809"/>
                  <a:pt x="2985718" y="0"/>
                </a:cubicBezTo>
                <a:cubicBezTo>
                  <a:pt x="2950330" y="192764"/>
                  <a:pt x="2983425" y="611841"/>
                  <a:pt x="2985718" y="830997"/>
                </a:cubicBezTo>
                <a:cubicBezTo>
                  <a:pt x="2357476" y="782766"/>
                  <a:pt x="429181" y="915452"/>
                  <a:pt x="0" y="830997"/>
                </a:cubicBezTo>
                <a:cubicBezTo>
                  <a:pt x="63154" y="451589"/>
                  <a:pt x="-14350" y="374090"/>
                  <a:pt x="0" y="0"/>
                </a:cubicBezTo>
                <a:close/>
              </a:path>
              <a:path w="2985718" h="830997" stroke="0" extrusionOk="0">
                <a:moveTo>
                  <a:pt x="0" y="0"/>
                </a:moveTo>
                <a:cubicBezTo>
                  <a:pt x="1039703" y="118645"/>
                  <a:pt x="1833254" y="116012"/>
                  <a:pt x="2985718" y="0"/>
                </a:cubicBezTo>
                <a:cubicBezTo>
                  <a:pt x="2987844" y="113011"/>
                  <a:pt x="3025208" y="601367"/>
                  <a:pt x="2985718" y="830997"/>
                </a:cubicBezTo>
                <a:cubicBezTo>
                  <a:pt x="2333088" y="965597"/>
                  <a:pt x="699502"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How do you say “</a:t>
            </a:r>
            <a:r>
              <a:rPr lang="en-US" sz="2400" dirty="0" err="1"/>
              <a:t>caneta</a:t>
            </a:r>
            <a:r>
              <a:rPr lang="en-US" sz="2400" dirty="0"/>
              <a:t>” in English?</a:t>
            </a:r>
          </a:p>
        </p:txBody>
      </p:sp>
      <p:pic>
        <p:nvPicPr>
          <p:cNvPr id="21" name="Imagem 20">
            <a:extLst>
              <a:ext uri="{FF2B5EF4-FFF2-40B4-BE49-F238E27FC236}">
                <a16:creationId xmlns:a16="http://schemas.microsoft.com/office/drawing/2014/main" id="{CF50A825-0BA3-3427-F5C7-AC48644DA382}"/>
              </a:ext>
            </a:extLst>
          </p:cNvPr>
          <p:cNvPicPr>
            <a:picLocks noChangeAspect="1"/>
          </p:cNvPicPr>
          <p:nvPr/>
        </p:nvPicPr>
        <p:blipFill>
          <a:blip r:embed="rId7"/>
          <a:stretch>
            <a:fillRect/>
          </a:stretch>
        </p:blipFill>
        <p:spPr>
          <a:xfrm>
            <a:off x="8738529" y="4362942"/>
            <a:ext cx="3110400" cy="2240542"/>
          </a:xfrm>
          <a:prstGeom prst="rect">
            <a:avLst/>
          </a:prstGeom>
        </p:spPr>
      </p:pic>
      <p:sp>
        <p:nvSpPr>
          <p:cNvPr id="4" name="CaixaDeTexto 3">
            <a:extLst>
              <a:ext uri="{FF2B5EF4-FFF2-40B4-BE49-F238E27FC236}">
                <a16:creationId xmlns:a16="http://schemas.microsoft.com/office/drawing/2014/main" id="{1D458D5D-139B-915F-4566-5B82A834F572}"/>
              </a:ext>
            </a:extLst>
          </p:cNvPr>
          <p:cNvSpPr txBox="1"/>
          <p:nvPr/>
        </p:nvSpPr>
        <p:spPr>
          <a:xfrm rot="16200000">
            <a:off x="10476598" y="5115399"/>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1379502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3</a:t>
            </a:r>
          </a:p>
        </p:txBody>
      </p:sp>
      <p:grpSp>
        <p:nvGrpSpPr>
          <p:cNvPr id="6" name="Agrupar 5">
            <a:extLst>
              <a:ext uri="{FF2B5EF4-FFF2-40B4-BE49-F238E27FC236}">
                <a16:creationId xmlns:a16="http://schemas.microsoft.com/office/drawing/2014/main" id="{4B4FDFA6-49FC-FCC9-6D0F-40518DA2E019}"/>
              </a:ext>
            </a:extLst>
          </p:cNvPr>
          <p:cNvGrpSpPr/>
          <p:nvPr/>
        </p:nvGrpSpPr>
        <p:grpSpPr>
          <a:xfrm>
            <a:off x="297568" y="4239665"/>
            <a:ext cx="3899280" cy="2092725"/>
            <a:chOff x="667900" y="3626397"/>
            <a:chExt cx="3899280" cy="2092725"/>
          </a:xfrm>
        </p:grpSpPr>
        <p:sp>
          <p:nvSpPr>
            <p:cNvPr id="7" name="CaixaDeTexto 6">
              <a:extLst>
                <a:ext uri="{FF2B5EF4-FFF2-40B4-BE49-F238E27FC236}">
                  <a16:creationId xmlns:a16="http://schemas.microsoft.com/office/drawing/2014/main" id="{1B6050ED-CB3F-661F-1FF5-5CEC8E892A44}"/>
                </a:ext>
              </a:extLst>
            </p:cNvPr>
            <p:cNvSpPr txBox="1"/>
            <p:nvPr/>
          </p:nvSpPr>
          <p:spPr>
            <a:xfrm>
              <a:off x="839244" y="4087906"/>
              <a:ext cx="3727936" cy="1631216"/>
            </a:xfrm>
            <a:custGeom>
              <a:avLst/>
              <a:gdLst>
                <a:gd name="connsiteX0" fmla="*/ 0 w 3727936"/>
                <a:gd name="connsiteY0" fmla="*/ 0 h 1631216"/>
                <a:gd name="connsiteX1" fmla="*/ 3727936 w 3727936"/>
                <a:gd name="connsiteY1" fmla="*/ 0 h 1631216"/>
                <a:gd name="connsiteX2" fmla="*/ 3727936 w 3727936"/>
                <a:gd name="connsiteY2" fmla="*/ 1631216 h 1631216"/>
                <a:gd name="connsiteX3" fmla="*/ 0 w 3727936"/>
                <a:gd name="connsiteY3" fmla="*/ 1631216 h 1631216"/>
                <a:gd name="connsiteX4" fmla="*/ 0 w 372793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36" h="1631216" fill="none" extrusionOk="0">
                  <a:moveTo>
                    <a:pt x="0" y="0"/>
                  </a:moveTo>
                  <a:cubicBezTo>
                    <a:pt x="771101" y="-49533"/>
                    <a:pt x="2294668" y="-14809"/>
                    <a:pt x="3727936" y="0"/>
                  </a:cubicBezTo>
                  <a:cubicBezTo>
                    <a:pt x="3697763" y="683410"/>
                    <a:pt x="3857999" y="853905"/>
                    <a:pt x="3727936" y="1631216"/>
                  </a:cubicBezTo>
                  <a:cubicBezTo>
                    <a:pt x="2212833" y="1582985"/>
                    <a:pt x="1449394" y="1715671"/>
                    <a:pt x="0" y="1631216"/>
                  </a:cubicBezTo>
                  <a:cubicBezTo>
                    <a:pt x="52306" y="936493"/>
                    <a:pt x="-35816" y="351411"/>
                    <a:pt x="0" y="0"/>
                  </a:cubicBezTo>
                  <a:close/>
                </a:path>
                <a:path w="3727936" h="1631216" stroke="0" extrusionOk="0">
                  <a:moveTo>
                    <a:pt x="0" y="0"/>
                  </a:moveTo>
                  <a:cubicBezTo>
                    <a:pt x="1059303" y="118645"/>
                    <a:pt x="2978334" y="116012"/>
                    <a:pt x="3727936" y="0"/>
                  </a:cubicBezTo>
                  <a:cubicBezTo>
                    <a:pt x="3696294" y="320625"/>
                    <a:pt x="3755752" y="1228454"/>
                    <a:pt x="3727936" y="1631216"/>
                  </a:cubicBezTo>
                  <a:cubicBezTo>
                    <a:pt x="2700286" y="1765816"/>
                    <a:pt x="818757"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As formas verbais contraídas, tais como </a:t>
              </a:r>
              <a:r>
                <a:rPr lang="pt-BR" sz="2000" b="1" i="1" dirty="0"/>
                <a:t>isn’t </a:t>
              </a:r>
              <a:r>
                <a:rPr lang="pt-BR" sz="2000" dirty="0"/>
                <a:t>e </a:t>
              </a:r>
              <a:r>
                <a:rPr lang="pt-BR" sz="2000" b="1" i="1" dirty="0"/>
                <a:t>aren’t</a:t>
              </a:r>
              <a:r>
                <a:rPr lang="pt-BR" sz="2000" dirty="0"/>
                <a:t>, são usadas na linguagem coloquial, como em conversas entre amigos, tirinhas etc.</a:t>
              </a:r>
            </a:p>
          </p:txBody>
        </p:sp>
        <p:sp>
          <p:nvSpPr>
            <p:cNvPr id="17" name="Pentágono 16">
              <a:extLst>
                <a:ext uri="{FF2B5EF4-FFF2-40B4-BE49-F238E27FC236}">
                  <a16:creationId xmlns:a16="http://schemas.microsoft.com/office/drawing/2014/main" id="{4D0F2DC5-C98A-05F2-2C18-8173F7062461}"/>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aphicFrame>
        <p:nvGraphicFramePr>
          <p:cNvPr id="3" name="Diagrama 2">
            <a:extLst>
              <a:ext uri="{FF2B5EF4-FFF2-40B4-BE49-F238E27FC236}">
                <a16:creationId xmlns:a16="http://schemas.microsoft.com/office/drawing/2014/main" id="{6A895AE1-3E91-D9B4-1B3E-72F24E0AD01F}"/>
              </a:ext>
            </a:extLst>
          </p:cNvPr>
          <p:cNvGraphicFramePr/>
          <p:nvPr>
            <p:extLst>
              <p:ext uri="{D42A27DB-BD31-4B8C-83A1-F6EECF244321}">
                <p14:modId xmlns:p14="http://schemas.microsoft.com/office/powerpoint/2010/main" val="3366882423"/>
              </p:ext>
            </p:extLst>
          </p:nvPr>
        </p:nvGraphicFramePr>
        <p:xfrm>
          <a:off x="5218043" y="536713"/>
          <a:ext cx="4037506" cy="5784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0A34C05A-801A-BAB3-69BD-8F3E9489CD18}"/>
              </a:ext>
            </a:extLst>
          </p:cNvPr>
          <p:cNvGraphicFramePr/>
          <p:nvPr>
            <p:extLst>
              <p:ext uri="{D42A27DB-BD31-4B8C-83A1-F6EECF244321}">
                <p14:modId xmlns:p14="http://schemas.microsoft.com/office/powerpoint/2010/main" val="2613410575"/>
              </p:ext>
            </p:extLst>
          </p:nvPr>
        </p:nvGraphicFramePr>
        <p:xfrm>
          <a:off x="7265505" y="536713"/>
          <a:ext cx="4926494"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ítulo 1">
            <a:extLst>
              <a:ext uri="{FF2B5EF4-FFF2-40B4-BE49-F238E27FC236}">
                <a16:creationId xmlns:a16="http://schemas.microsoft.com/office/drawing/2014/main" id="{26CE7094-4244-C96F-90D8-1D9C24B49241}"/>
              </a:ext>
            </a:extLst>
          </p:cNvPr>
          <p:cNvSpPr txBox="1">
            <a:spLocks/>
          </p:cNvSpPr>
          <p:nvPr/>
        </p:nvSpPr>
        <p:spPr bwMode="black">
          <a:xfrm>
            <a:off x="643467" y="283512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VERB TO BE: NEGATIVE FORM</a:t>
            </a:r>
          </a:p>
        </p:txBody>
      </p:sp>
    </p:spTree>
    <p:extLst>
      <p:ext uri="{BB962C8B-B14F-4D97-AF65-F5344CB8AC3E}">
        <p14:creationId xmlns:p14="http://schemas.microsoft.com/office/powerpoint/2010/main" val="1896769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264845" y="5939626"/>
            <a:ext cx="4750904" cy="15317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HOBERMAN, Mary Ann. </a:t>
            </a:r>
            <a:r>
              <a:rPr lang="pt-BR" sz="1200" b="1" dirty="0" err="1">
                <a:solidFill>
                  <a:srgbClr val="2F2F2E"/>
                </a:solidFill>
                <a:latin typeface="Helvetica" pitchFamily="2" charset="0"/>
              </a:rPr>
              <a:t>Fathers</a:t>
            </a:r>
            <a:r>
              <a:rPr lang="pt-BR" sz="1200" b="1" dirty="0">
                <a:solidFill>
                  <a:srgbClr val="2F2F2E"/>
                </a:solidFill>
                <a:latin typeface="Helvetica" pitchFamily="2" charset="0"/>
              </a:rPr>
              <a:t>, </a:t>
            </a:r>
            <a:r>
              <a:rPr lang="pt-BR" sz="1200" b="1" dirty="0" err="1">
                <a:solidFill>
                  <a:srgbClr val="2F2F2E"/>
                </a:solidFill>
                <a:latin typeface="Helvetica" pitchFamily="2" charset="0"/>
              </a:rPr>
              <a:t>mothers</a:t>
            </a:r>
            <a:r>
              <a:rPr lang="pt-BR" sz="1200" b="1" dirty="0">
                <a:solidFill>
                  <a:srgbClr val="2F2F2E"/>
                </a:solidFill>
                <a:latin typeface="Helvetica" pitchFamily="2" charset="0"/>
              </a:rPr>
              <a:t>, </a:t>
            </a:r>
            <a:r>
              <a:rPr lang="pt-BR" sz="1200" b="1" dirty="0" err="1">
                <a:solidFill>
                  <a:srgbClr val="2F2F2E"/>
                </a:solidFill>
                <a:latin typeface="Helvetica" pitchFamily="2" charset="0"/>
              </a:rPr>
              <a:t>sisters</a:t>
            </a:r>
            <a:r>
              <a:rPr lang="pt-BR" sz="1200" b="1" dirty="0">
                <a:solidFill>
                  <a:srgbClr val="2F2F2E"/>
                </a:solidFill>
                <a:latin typeface="Helvetica" pitchFamily="2" charset="0"/>
              </a:rPr>
              <a:t>, brothers: </a:t>
            </a:r>
            <a:r>
              <a:rPr lang="pt-BR" sz="1200" dirty="0">
                <a:solidFill>
                  <a:srgbClr val="2F2F2E"/>
                </a:solidFill>
                <a:latin typeface="Helvetica" pitchFamily="2" charset="0"/>
              </a:rPr>
              <a:t>a </a:t>
            </a:r>
            <a:r>
              <a:rPr lang="pt-BR" sz="1200" dirty="0" err="1">
                <a:solidFill>
                  <a:srgbClr val="2F2F2E"/>
                </a:solidFill>
                <a:latin typeface="Helvetica" pitchFamily="2" charset="0"/>
              </a:rPr>
              <a:t>collection</a:t>
            </a:r>
            <a:r>
              <a:rPr lang="pt-BR" sz="1200" dirty="0">
                <a:solidFill>
                  <a:srgbClr val="2F2F2E"/>
                </a:solidFill>
                <a:latin typeface="Helvetica" pitchFamily="2" charset="0"/>
              </a:rPr>
              <a:t> of </a:t>
            </a:r>
            <a:r>
              <a:rPr lang="pt-BR" sz="1200" dirty="0" err="1">
                <a:solidFill>
                  <a:srgbClr val="2F2F2E"/>
                </a:solidFill>
                <a:latin typeface="Helvetica" pitchFamily="2" charset="0"/>
              </a:rPr>
              <a:t>family</a:t>
            </a:r>
            <a:r>
              <a:rPr lang="pt-BR" sz="1200" dirty="0">
                <a:solidFill>
                  <a:srgbClr val="2F2F2E"/>
                </a:solidFill>
                <a:latin typeface="Helvetica" pitchFamily="2" charset="0"/>
              </a:rPr>
              <a:t> </a:t>
            </a:r>
            <a:r>
              <a:rPr lang="pt-BR" sz="1200" dirty="0" err="1">
                <a:solidFill>
                  <a:srgbClr val="2F2F2E"/>
                </a:solidFill>
                <a:latin typeface="Helvetica" pitchFamily="2" charset="0"/>
              </a:rPr>
              <a:t>poems</a:t>
            </a:r>
            <a:r>
              <a:rPr lang="pt-BR" sz="1200" dirty="0">
                <a:solidFill>
                  <a:srgbClr val="2F2F2E"/>
                </a:solidFill>
                <a:latin typeface="Helvetica" pitchFamily="2" charset="0"/>
              </a:rPr>
              <a:t>. Nova York: Hachette Book </a:t>
            </a:r>
            <a:r>
              <a:rPr lang="pt-BR" sz="1200" dirty="0" err="1">
                <a:solidFill>
                  <a:srgbClr val="2F2F2E"/>
                </a:solidFill>
                <a:latin typeface="Helvetica" pitchFamily="2" charset="0"/>
              </a:rPr>
              <a:t>Group</a:t>
            </a:r>
            <a:r>
              <a:rPr lang="pt-BR" sz="1200" dirty="0">
                <a:solidFill>
                  <a:srgbClr val="2F2F2E"/>
                </a:solidFill>
                <a:latin typeface="Helvetica" pitchFamily="2" charset="0"/>
              </a:rPr>
              <a:t> Inc., 2001. p. 3.</a:t>
            </a:r>
          </a:p>
        </p:txBody>
      </p:sp>
      <p:sp>
        <p:nvSpPr>
          <p:cNvPr id="5" name="CaixaDeTexto 4">
            <a:extLst>
              <a:ext uri="{FF2B5EF4-FFF2-40B4-BE49-F238E27FC236}">
                <a16:creationId xmlns:a16="http://schemas.microsoft.com/office/drawing/2014/main" id="{C750170A-CF8B-63F6-EF7C-55836A3A784C}"/>
              </a:ext>
            </a:extLst>
          </p:cNvPr>
          <p:cNvSpPr txBox="1"/>
          <p:nvPr/>
        </p:nvSpPr>
        <p:spPr>
          <a:xfrm>
            <a:off x="5304232" y="307315"/>
            <a:ext cx="4750904" cy="5632311"/>
          </a:xfrm>
          <a:prstGeom prst="rect">
            <a:avLst/>
          </a:prstGeom>
          <a:solidFill>
            <a:schemeClr val="bg2"/>
          </a:solidFill>
          <a:ln>
            <a:solidFill>
              <a:schemeClr val="accent4"/>
            </a:solidFill>
          </a:ln>
        </p:spPr>
        <p:txBody>
          <a:bodyPr wrap="square" rtlCol="0">
            <a:spAutoFit/>
          </a:bodyPr>
          <a:lstStyle/>
          <a:p>
            <a:r>
              <a:rPr lang="en-US" sz="1500" b="1" dirty="0">
                <a:solidFill>
                  <a:srgbClr val="2F2F2E"/>
                </a:solidFill>
                <a:effectLst/>
                <a:latin typeface="Helvetica" pitchFamily="2" charset="0"/>
              </a:rPr>
              <a:t>What is a family?</a:t>
            </a:r>
          </a:p>
          <a:p>
            <a:r>
              <a:rPr lang="en-US" sz="1500" b="1" dirty="0">
                <a:solidFill>
                  <a:srgbClr val="2F2F2E"/>
                </a:solidFill>
                <a:effectLst/>
                <a:latin typeface="Helvetica" pitchFamily="2" charset="0"/>
              </a:rPr>
              <a:t>Who is a family?</a:t>
            </a:r>
          </a:p>
          <a:p>
            <a:r>
              <a:rPr lang="en-US" sz="1500" b="1" dirty="0">
                <a:solidFill>
                  <a:srgbClr val="2F2F2E"/>
                </a:solidFill>
                <a:effectLst/>
                <a:latin typeface="Helvetica" pitchFamily="2" charset="0"/>
              </a:rPr>
              <a:t>One and another makes two is a family!</a:t>
            </a:r>
          </a:p>
          <a:p>
            <a:r>
              <a:rPr lang="en-US" sz="1500" b="1" dirty="0">
                <a:solidFill>
                  <a:srgbClr val="2F2F2E"/>
                </a:solidFill>
                <a:effectLst/>
                <a:latin typeface="Helvetica" pitchFamily="2" charset="0"/>
              </a:rPr>
              <a:t>Baby and father and mother: a family!</a:t>
            </a:r>
          </a:p>
          <a:p>
            <a:r>
              <a:rPr lang="en-US" sz="1500" b="1" dirty="0">
                <a:solidFill>
                  <a:srgbClr val="2F2F2E"/>
                </a:solidFill>
                <a:effectLst/>
                <a:latin typeface="Helvetica" pitchFamily="2" charset="0"/>
              </a:rPr>
              <a:t>Parents and sister and brother: a family!</a:t>
            </a:r>
          </a:p>
          <a:p>
            <a:endParaRPr lang="en-US" sz="1500" b="1" i="1" dirty="0">
              <a:solidFill>
                <a:srgbClr val="2F2F2E"/>
              </a:solidFill>
              <a:effectLst/>
              <a:latin typeface="Helvetica" pitchFamily="2" charset="0"/>
            </a:endParaRPr>
          </a:p>
          <a:p>
            <a:r>
              <a:rPr lang="en-US" sz="1500" b="1" i="1" dirty="0">
                <a:solidFill>
                  <a:srgbClr val="2F2F2E"/>
                </a:solidFill>
                <a:effectLst/>
                <a:latin typeface="Helvetica" pitchFamily="2" charset="0"/>
              </a:rPr>
              <a:t>All kinds of people can make up a family</a:t>
            </a:r>
          </a:p>
          <a:p>
            <a:r>
              <a:rPr lang="en-US" sz="1500" b="1" i="1" dirty="0">
                <a:solidFill>
                  <a:srgbClr val="2F2F2E"/>
                </a:solidFill>
                <a:effectLst/>
                <a:latin typeface="Helvetica" pitchFamily="2" charset="0"/>
              </a:rPr>
              <a:t>All kinds of mixtures can make up a family</a:t>
            </a:r>
          </a:p>
          <a:p>
            <a:endParaRPr lang="en-US" sz="1500" b="1" dirty="0">
              <a:solidFill>
                <a:srgbClr val="2F2F2E"/>
              </a:solidFill>
              <a:effectLst/>
              <a:latin typeface="Helvetica" pitchFamily="2" charset="0"/>
            </a:endParaRPr>
          </a:p>
          <a:p>
            <a:r>
              <a:rPr lang="en-US" sz="1500" b="1" dirty="0">
                <a:solidFill>
                  <a:srgbClr val="2F2F2E"/>
                </a:solidFill>
                <a:effectLst/>
                <a:latin typeface="Helvetica" pitchFamily="2" charset="0"/>
              </a:rPr>
              <a:t>What is a family?</a:t>
            </a:r>
          </a:p>
          <a:p>
            <a:r>
              <a:rPr lang="en-US" sz="1500" b="1" dirty="0">
                <a:solidFill>
                  <a:srgbClr val="2F2F2E"/>
                </a:solidFill>
                <a:effectLst/>
                <a:latin typeface="Helvetica" pitchFamily="2" charset="0"/>
              </a:rPr>
              <a:t>Who is a family?</a:t>
            </a:r>
          </a:p>
          <a:p>
            <a:r>
              <a:rPr lang="en-US" sz="1500" b="1" dirty="0">
                <a:solidFill>
                  <a:srgbClr val="2F2F2E"/>
                </a:solidFill>
                <a:effectLst/>
                <a:latin typeface="Helvetica" pitchFamily="2" charset="0"/>
              </a:rPr>
              <a:t>The children that lived in a shoe is a family!</a:t>
            </a:r>
          </a:p>
          <a:p>
            <a:r>
              <a:rPr lang="en-US" sz="1500" b="1" dirty="0">
                <a:solidFill>
                  <a:srgbClr val="2F2F2E"/>
                </a:solidFill>
                <a:effectLst/>
                <a:latin typeface="Helvetica" pitchFamily="2" charset="0"/>
              </a:rPr>
              <a:t>A pair like a kanga and </a:t>
            </a:r>
            <a:r>
              <a:rPr lang="en-US" sz="1500" b="1" dirty="0" err="1">
                <a:solidFill>
                  <a:srgbClr val="2F2F2E"/>
                </a:solidFill>
                <a:effectLst/>
                <a:latin typeface="Helvetica" pitchFamily="2" charset="0"/>
              </a:rPr>
              <a:t>roo</a:t>
            </a:r>
            <a:r>
              <a:rPr lang="en-US" sz="1500" b="1" dirty="0">
                <a:solidFill>
                  <a:srgbClr val="2F2F2E"/>
                </a:solidFill>
                <a:effectLst/>
                <a:latin typeface="Helvetica" pitchFamily="2" charset="0"/>
              </a:rPr>
              <a:t> is a family!</a:t>
            </a:r>
          </a:p>
          <a:p>
            <a:r>
              <a:rPr lang="en-US" sz="1500" b="1" dirty="0">
                <a:solidFill>
                  <a:srgbClr val="2F2F2E"/>
                </a:solidFill>
                <a:effectLst/>
                <a:latin typeface="Helvetica" pitchFamily="2" charset="0"/>
              </a:rPr>
              <a:t>A calf and a cow that go moo is a family!</a:t>
            </a:r>
          </a:p>
          <a:p>
            <a:endParaRPr lang="en-US" sz="1500" b="1" dirty="0">
              <a:solidFill>
                <a:srgbClr val="2F2F2E"/>
              </a:solidFill>
              <a:effectLst/>
              <a:latin typeface="Helvetica" pitchFamily="2" charset="0"/>
            </a:endParaRPr>
          </a:p>
          <a:p>
            <a:r>
              <a:rPr lang="en-US" sz="1500" b="1" i="1" dirty="0">
                <a:solidFill>
                  <a:srgbClr val="2F2F2E"/>
                </a:solidFill>
                <a:effectLst/>
                <a:latin typeface="Helvetica" pitchFamily="2" charset="0"/>
              </a:rPr>
              <a:t>All kinds of creatures can make up a family</a:t>
            </a:r>
          </a:p>
          <a:p>
            <a:r>
              <a:rPr lang="en-US" sz="1500" b="1" i="1" dirty="0">
                <a:solidFill>
                  <a:srgbClr val="2F2F2E"/>
                </a:solidFill>
                <a:effectLst/>
                <a:latin typeface="Helvetica" pitchFamily="2" charset="0"/>
              </a:rPr>
              <a:t>All kinds of numbers can make up a Family</a:t>
            </a:r>
          </a:p>
          <a:p>
            <a:endParaRPr lang="en-US" sz="1500" b="1" i="1" dirty="0">
              <a:solidFill>
                <a:srgbClr val="2F2F2E"/>
              </a:solidFill>
              <a:effectLst/>
              <a:latin typeface="Helvetica" pitchFamily="2" charset="0"/>
            </a:endParaRPr>
          </a:p>
          <a:p>
            <a:r>
              <a:rPr lang="en-US" sz="1500" b="1" dirty="0">
                <a:solidFill>
                  <a:srgbClr val="2F2F2E"/>
                </a:solidFill>
                <a:effectLst/>
                <a:latin typeface="Helvetica" pitchFamily="2" charset="0"/>
              </a:rPr>
              <a:t>What is a family?</a:t>
            </a:r>
          </a:p>
          <a:p>
            <a:r>
              <a:rPr lang="en-US" sz="1500" b="1" dirty="0">
                <a:solidFill>
                  <a:srgbClr val="2F2F2E"/>
                </a:solidFill>
                <a:effectLst/>
                <a:latin typeface="Helvetica" pitchFamily="2" charset="0"/>
              </a:rPr>
              <a:t>Who is a family?</a:t>
            </a:r>
          </a:p>
          <a:p>
            <a:r>
              <a:rPr lang="en-US" sz="1500" b="1" dirty="0">
                <a:solidFill>
                  <a:srgbClr val="2F2F2E"/>
                </a:solidFill>
                <a:effectLst/>
                <a:latin typeface="Helvetica" pitchFamily="2" charset="0"/>
              </a:rPr>
              <a:t>Either a lot or a few is a family;</a:t>
            </a:r>
          </a:p>
          <a:p>
            <a:r>
              <a:rPr lang="en-US" sz="1500" b="1" dirty="0">
                <a:solidFill>
                  <a:srgbClr val="2F2F2E"/>
                </a:solidFill>
                <a:effectLst/>
                <a:latin typeface="Helvetica" pitchFamily="2" charset="0"/>
              </a:rPr>
              <a:t>But whether there’s ten or there’s</a:t>
            </a:r>
          </a:p>
          <a:p>
            <a:r>
              <a:rPr lang="en-US" sz="1500" b="1" dirty="0">
                <a:solidFill>
                  <a:srgbClr val="2F2F2E"/>
                </a:solidFill>
                <a:effectLst/>
                <a:latin typeface="Helvetica" pitchFamily="2" charset="0"/>
              </a:rPr>
              <a:t>two in your family,</a:t>
            </a:r>
          </a:p>
          <a:p>
            <a:r>
              <a:rPr lang="en-US" sz="1500" b="1" dirty="0">
                <a:solidFill>
                  <a:srgbClr val="2F2F2E"/>
                </a:solidFill>
                <a:effectLst/>
                <a:latin typeface="Helvetica" pitchFamily="2" charset="0"/>
              </a:rPr>
              <a:t>All of your family plus you is a family!</a:t>
            </a:r>
            <a:endParaRPr lang="en-US" sz="1500" b="1" dirty="0"/>
          </a:p>
        </p:txBody>
      </p:sp>
      <p:grpSp>
        <p:nvGrpSpPr>
          <p:cNvPr id="6" name="Agrupar 5">
            <a:extLst>
              <a:ext uri="{FF2B5EF4-FFF2-40B4-BE49-F238E27FC236}">
                <a16:creationId xmlns:a16="http://schemas.microsoft.com/office/drawing/2014/main" id="{D03F0B74-7F0C-D165-0471-82FF2623CC2D}"/>
              </a:ext>
            </a:extLst>
          </p:cNvPr>
          <p:cNvGrpSpPr/>
          <p:nvPr/>
        </p:nvGrpSpPr>
        <p:grpSpPr>
          <a:xfrm>
            <a:off x="643467" y="3598160"/>
            <a:ext cx="3133135" cy="1477172"/>
            <a:chOff x="667900" y="3626397"/>
            <a:chExt cx="3133135" cy="1477172"/>
          </a:xfrm>
        </p:grpSpPr>
        <p:sp>
          <p:nvSpPr>
            <p:cNvPr id="7" name="CaixaDeTexto 6">
              <a:extLst>
                <a:ext uri="{FF2B5EF4-FFF2-40B4-BE49-F238E27FC236}">
                  <a16:creationId xmlns:a16="http://schemas.microsoft.com/office/drawing/2014/main" id="{B087C244-E289-D070-C94D-2DA234FBD3A1}"/>
                </a:ext>
              </a:extLst>
            </p:cNvPr>
            <p:cNvSpPr txBox="1"/>
            <p:nvPr/>
          </p:nvSpPr>
          <p:spPr>
            <a:xfrm>
              <a:off x="839244" y="4087906"/>
              <a:ext cx="2961791" cy="1015663"/>
            </a:xfrm>
            <a:custGeom>
              <a:avLst/>
              <a:gdLst>
                <a:gd name="connsiteX0" fmla="*/ 0 w 2961791"/>
                <a:gd name="connsiteY0" fmla="*/ 0 h 1015663"/>
                <a:gd name="connsiteX1" fmla="*/ 2961791 w 2961791"/>
                <a:gd name="connsiteY1" fmla="*/ 0 h 1015663"/>
                <a:gd name="connsiteX2" fmla="*/ 2961791 w 2961791"/>
                <a:gd name="connsiteY2" fmla="*/ 1015663 h 1015663"/>
                <a:gd name="connsiteX3" fmla="*/ 0 w 2961791"/>
                <a:gd name="connsiteY3" fmla="*/ 1015663 h 1015663"/>
                <a:gd name="connsiteX4" fmla="*/ 0 w 296179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015663" fill="none" extrusionOk="0">
                  <a:moveTo>
                    <a:pt x="0" y="0"/>
                  </a:moveTo>
                  <a:cubicBezTo>
                    <a:pt x="300348" y="-49533"/>
                    <a:pt x="2220568" y="-14809"/>
                    <a:pt x="2961791" y="0"/>
                  </a:cubicBezTo>
                  <a:cubicBezTo>
                    <a:pt x="2876543" y="249582"/>
                    <a:pt x="3042598" y="889491"/>
                    <a:pt x="2961791" y="1015663"/>
                  </a:cubicBezTo>
                  <a:cubicBezTo>
                    <a:pt x="2134064" y="967432"/>
                    <a:pt x="613343" y="1100118"/>
                    <a:pt x="0" y="1015663"/>
                  </a:cubicBezTo>
                  <a:cubicBezTo>
                    <a:pt x="46534" y="691205"/>
                    <a:pt x="35510" y="501986"/>
                    <a:pt x="0" y="0"/>
                  </a:cubicBezTo>
                  <a:close/>
                </a:path>
                <a:path w="2961791" h="1015663" stroke="0" extrusionOk="0">
                  <a:moveTo>
                    <a:pt x="0" y="0"/>
                  </a:moveTo>
                  <a:cubicBezTo>
                    <a:pt x="1330620" y="118645"/>
                    <a:pt x="1822767" y="116012"/>
                    <a:pt x="2961791" y="0"/>
                  </a:cubicBezTo>
                  <a:cubicBezTo>
                    <a:pt x="2930677" y="243736"/>
                    <a:pt x="2901561" y="806251"/>
                    <a:pt x="2961791" y="1015663"/>
                  </a:cubicBezTo>
                  <a:cubicBezTo>
                    <a:pt x="1938139" y="1150263"/>
                    <a:pt x="735825"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Note que, em poemas,</a:t>
              </a:r>
            </a:p>
            <a:p>
              <a:r>
                <a:rPr lang="pt-BR" sz="2000" dirty="0"/>
                <a:t>a linguagem é usada de</a:t>
              </a:r>
            </a:p>
            <a:p>
              <a:r>
                <a:rPr lang="pt-BR" sz="2000" dirty="0"/>
                <a:t>forma criativa.</a:t>
              </a:r>
            </a:p>
          </p:txBody>
        </p:sp>
        <p:sp>
          <p:nvSpPr>
            <p:cNvPr id="9" name="Pentágono 8">
              <a:extLst>
                <a:ext uri="{FF2B5EF4-FFF2-40B4-BE49-F238E27FC236}">
                  <a16:creationId xmlns:a16="http://schemas.microsoft.com/office/drawing/2014/main" id="{C432DD3F-CC0A-0911-7B4C-CDF3F81F869D}"/>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4" name="Imagem 3">
            <a:extLst>
              <a:ext uri="{FF2B5EF4-FFF2-40B4-BE49-F238E27FC236}">
                <a16:creationId xmlns:a16="http://schemas.microsoft.com/office/drawing/2014/main" id="{71190319-99E5-8B5A-39D8-22C3AAAC772C}"/>
              </a:ext>
            </a:extLst>
          </p:cNvPr>
          <p:cNvPicPr>
            <a:picLocks noChangeAspect="1"/>
          </p:cNvPicPr>
          <p:nvPr/>
        </p:nvPicPr>
        <p:blipFill>
          <a:blip r:embed="rId2"/>
          <a:stretch>
            <a:fillRect/>
          </a:stretch>
        </p:blipFill>
        <p:spPr>
          <a:xfrm>
            <a:off x="8754860" y="4260422"/>
            <a:ext cx="3331122" cy="1629819"/>
          </a:xfrm>
          <a:prstGeom prst="rect">
            <a:avLst/>
          </a:prstGeom>
        </p:spPr>
      </p:pic>
      <p:sp>
        <p:nvSpPr>
          <p:cNvPr id="3" name="CaixaDeTexto 2">
            <a:extLst>
              <a:ext uri="{FF2B5EF4-FFF2-40B4-BE49-F238E27FC236}">
                <a16:creationId xmlns:a16="http://schemas.microsoft.com/office/drawing/2014/main" id="{40BD66DB-60E3-4440-A14E-E9A98C23F328}"/>
              </a:ext>
            </a:extLst>
          </p:cNvPr>
          <p:cNvSpPr txBox="1"/>
          <p:nvPr/>
        </p:nvSpPr>
        <p:spPr>
          <a:xfrm rot="16200000">
            <a:off x="10527796" y="3426667"/>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4207755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297763" y="5824640"/>
            <a:ext cx="6223000" cy="19373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CREEK, Jeremy. </a:t>
            </a:r>
            <a:r>
              <a:rPr lang="pt-BR" sz="1200" b="1" dirty="0">
                <a:solidFill>
                  <a:srgbClr val="2F2F2E"/>
                </a:solidFill>
                <a:latin typeface="Helvetica" pitchFamily="2" charset="0"/>
              </a:rPr>
              <a:t>Cosma-</a:t>
            </a:r>
            <a:r>
              <a:rPr lang="pt-BR" sz="1200" b="1" dirty="0" err="1">
                <a:solidFill>
                  <a:srgbClr val="2F2F2E"/>
                </a:solidFill>
                <a:latin typeface="Helvetica" pitchFamily="2" charset="0"/>
              </a:rPr>
              <a:t>Fairywinkle</a:t>
            </a:r>
            <a:r>
              <a:rPr lang="pt-BR" sz="1200" b="1" dirty="0">
                <a:solidFill>
                  <a:srgbClr val="2F2F2E"/>
                </a:solidFill>
                <a:latin typeface="Helvetica" pitchFamily="2" charset="0"/>
              </a:rPr>
              <a:t> </a:t>
            </a:r>
            <a:r>
              <a:rPr lang="pt-BR" sz="1200" b="1" dirty="0" err="1">
                <a:solidFill>
                  <a:srgbClr val="2F2F2E"/>
                </a:solidFill>
                <a:latin typeface="Helvetica" pitchFamily="2" charset="0"/>
              </a:rPr>
              <a:t>family</a:t>
            </a:r>
            <a:r>
              <a:rPr lang="pt-BR" sz="1200" b="1" dirty="0">
                <a:solidFill>
                  <a:srgbClr val="2F2F2E"/>
                </a:solidFill>
                <a:latin typeface="Helvetica" pitchFamily="2" charset="0"/>
              </a:rPr>
              <a:t>. </a:t>
            </a:r>
            <a:r>
              <a:rPr lang="pt-BR" sz="1200" dirty="0" err="1">
                <a:solidFill>
                  <a:srgbClr val="2F2F2E"/>
                </a:solidFill>
                <a:latin typeface="Helvetica" pitchFamily="2" charset="0"/>
              </a:rPr>
              <a:t>Fairly</a:t>
            </a:r>
            <a:r>
              <a:rPr lang="pt-BR" sz="1200" dirty="0">
                <a:solidFill>
                  <a:srgbClr val="2F2F2E"/>
                </a:solidFill>
                <a:latin typeface="Helvetica" pitchFamily="2" charset="0"/>
              </a:rPr>
              <a:t> Odd Parents Wiki. 2022. Disponível em: https://</a:t>
            </a:r>
            <a:r>
              <a:rPr lang="pt-BR" sz="1200" dirty="0" err="1">
                <a:solidFill>
                  <a:srgbClr val="2F2F2E"/>
                </a:solidFill>
                <a:latin typeface="Helvetica" pitchFamily="2" charset="0"/>
              </a:rPr>
              <a:t>fairlyoddparents.fandom.com</a:t>
            </a:r>
            <a:r>
              <a:rPr lang="pt-BR" sz="1200" dirty="0">
                <a:solidFill>
                  <a:srgbClr val="2F2F2E"/>
                </a:solidFill>
                <a:latin typeface="Helvetica" pitchFamily="2" charset="0"/>
              </a:rPr>
              <a:t>/wiki/Cosma-</a:t>
            </a:r>
            <a:r>
              <a:rPr lang="pt-BR" sz="1200" dirty="0" err="1">
                <a:solidFill>
                  <a:srgbClr val="2F2F2E"/>
                </a:solidFill>
                <a:latin typeface="Helvetica" pitchFamily="2" charset="0"/>
              </a:rPr>
              <a:t>Fairywinkle_family</a:t>
            </a:r>
            <a:r>
              <a:rPr lang="pt-BR" sz="1200" dirty="0">
                <a:solidFill>
                  <a:srgbClr val="2F2F2E"/>
                </a:solidFill>
                <a:latin typeface="Helvetica" pitchFamily="2" charset="0"/>
              </a:rPr>
              <a:t>. Acesso em: 30 maio 2022.</a:t>
            </a:r>
          </a:p>
        </p:txBody>
      </p:sp>
      <p:pic>
        <p:nvPicPr>
          <p:cNvPr id="6" name="Imagem 5" descr="Interface gráfica do usuário, Site&#10;&#10;Descrição gerada automaticamente">
            <a:extLst>
              <a:ext uri="{FF2B5EF4-FFF2-40B4-BE49-F238E27FC236}">
                <a16:creationId xmlns:a16="http://schemas.microsoft.com/office/drawing/2014/main" id="{C0C11993-ECFB-36F2-9450-C1EEE4D32483}"/>
              </a:ext>
            </a:extLst>
          </p:cNvPr>
          <p:cNvPicPr>
            <a:picLocks noChangeAspect="1"/>
          </p:cNvPicPr>
          <p:nvPr/>
        </p:nvPicPr>
        <p:blipFill>
          <a:blip r:embed="rId2"/>
          <a:stretch>
            <a:fillRect/>
          </a:stretch>
        </p:blipFill>
        <p:spPr>
          <a:xfrm>
            <a:off x="5297763" y="414440"/>
            <a:ext cx="6223000" cy="5410200"/>
          </a:xfrm>
          <a:prstGeom prst="rect">
            <a:avLst/>
          </a:prstGeom>
        </p:spPr>
      </p:pic>
      <p:grpSp>
        <p:nvGrpSpPr>
          <p:cNvPr id="7" name="Agrupar 6">
            <a:extLst>
              <a:ext uri="{FF2B5EF4-FFF2-40B4-BE49-F238E27FC236}">
                <a16:creationId xmlns:a16="http://schemas.microsoft.com/office/drawing/2014/main" id="{2698F10A-C09F-DA71-DC7E-B6F253A9E8A2}"/>
              </a:ext>
            </a:extLst>
          </p:cNvPr>
          <p:cNvGrpSpPr/>
          <p:nvPr/>
        </p:nvGrpSpPr>
        <p:grpSpPr>
          <a:xfrm>
            <a:off x="106612" y="3119540"/>
            <a:ext cx="4437684" cy="2736764"/>
            <a:chOff x="666816" y="3597911"/>
            <a:chExt cx="3134219" cy="2736764"/>
          </a:xfrm>
        </p:grpSpPr>
        <p:sp>
          <p:nvSpPr>
            <p:cNvPr id="9" name="CaixaDeTexto 8">
              <a:extLst>
                <a:ext uri="{FF2B5EF4-FFF2-40B4-BE49-F238E27FC236}">
                  <a16:creationId xmlns:a16="http://schemas.microsoft.com/office/drawing/2014/main" id="{32262ADF-CC1E-653B-D90C-5482771AC4AE}"/>
                </a:ext>
              </a:extLst>
            </p:cNvPr>
            <p:cNvSpPr txBox="1"/>
            <p:nvPr/>
          </p:nvSpPr>
          <p:spPr>
            <a:xfrm>
              <a:off x="839244" y="4087906"/>
              <a:ext cx="2961791" cy="2246769"/>
            </a:xfrm>
            <a:custGeom>
              <a:avLst/>
              <a:gdLst>
                <a:gd name="connsiteX0" fmla="*/ 0 w 2961791"/>
                <a:gd name="connsiteY0" fmla="*/ 0 h 2246769"/>
                <a:gd name="connsiteX1" fmla="*/ 2961791 w 2961791"/>
                <a:gd name="connsiteY1" fmla="*/ 0 h 2246769"/>
                <a:gd name="connsiteX2" fmla="*/ 2961791 w 2961791"/>
                <a:gd name="connsiteY2" fmla="*/ 2246769 h 2246769"/>
                <a:gd name="connsiteX3" fmla="*/ 0 w 2961791"/>
                <a:gd name="connsiteY3" fmla="*/ 2246769 h 2246769"/>
                <a:gd name="connsiteX4" fmla="*/ 0 w 296179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246769" fill="none" extrusionOk="0">
                  <a:moveTo>
                    <a:pt x="0" y="0"/>
                  </a:moveTo>
                  <a:cubicBezTo>
                    <a:pt x="300348" y="-49533"/>
                    <a:pt x="2220568" y="-14809"/>
                    <a:pt x="2961791" y="0"/>
                  </a:cubicBezTo>
                  <a:cubicBezTo>
                    <a:pt x="3049430" y="709360"/>
                    <a:pt x="2889112" y="1654734"/>
                    <a:pt x="2961791" y="2246769"/>
                  </a:cubicBezTo>
                  <a:cubicBezTo>
                    <a:pt x="2134064" y="2198538"/>
                    <a:pt x="613343" y="2331224"/>
                    <a:pt x="0" y="2246769"/>
                  </a:cubicBezTo>
                  <a:cubicBezTo>
                    <a:pt x="-38581" y="1920957"/>
                    <a:pt x="63341" y="953370"/>
                    <a:pt x="0" y="0"/>
                  </a:cubicBezTo>
                  <a:close/>
                </a:path>
                <a:path w="2961791" h="2246769" stroke="0" extrusionOk="0">
                  <a:moveTo>
                    <a:pt x="0" y="0"/>
                  </a:moveTo>
                  <a:cubicBezTo>
                    <a:pt x="1330620" y="118645"/>
                    <a:pt x="1822767" y="116012"/>
                    <a:pt x="2961791" y="0"/>
                  </a:cubicBezTo>
                  <a:cubicBezTo>
                    <a:pt x="2828909" y="629768"/>
                    <a:pt x="3046742" y="1685603"/>
                    <a:pt x="2961791" y="2246769"/>
                  </a:cubicBezTo>
                  <a:cubicBezTo>
                    <a:pt x="1938139" y="2381369"/>
                    <a:pt x="735825"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dad (informal) </a:t>
              </a:r>
              <a:r>
                <a:rPr lang="pt-BR" sz="2000" dirty="0"/>
                <a:t>=</a:t>
              </a:r>
              <a:r>
                <a:rPr lang="pt-BR" sz="2000" b="1" dirty="0"/>
                <a:t> </a:t>
              </a:r>
              <a:r>
                <a:rPr lang="pt-BR" sz="2000" dirty="0"/>
                <a:t>father</a:t>
              </a:r>
            </a:p>
            <a:p>
              <a:endParaRPr lang="pt-BR" sz="2000" dirty="0"/>
            </a:p>
            <a:p>
              <a:r>
                <a:rPr lang="pt-BR" sz="2000" b="1" dirty="0"/>
                <a:t>mom (informal) </a:t>
              </a:r>
              <a:r>
                <a:rPr lang="pt-BR" sz="2000" dirty="0"/>
                <a:t>=</a:t>
              </a:r>
              <a:r>
                <a:rPr lang="pt-BR" sz="2000" b="1" dirty="0"/>
                <a:t> </a:t>
              </a:r>
              <a:r>
                <a:rPr lang="pt-BR" sz="2000" dirty="0"/>
                <a:t>mother</a:t>
              </a:r>
            </a:p>
            <a:p>
              <a:endParaRPr lang="pt-BR" sz="2000" b="1" dirty="0"/>
            </a:p>
            <a:p>
              <a:r>
                <a:rPr lang="pt-BR" sz="2000" b="1" dirty="0"/>
                <a:t>grandpa (informal) </a:t>
              </a:r>
              <a:r>
                <a:rPr lang="pt-BR" sz="2000" dirty="0"/>
                <a:t>= grandfather</a:t>
              </a:r>
            </a:p>
            <a:p>
              <a:endParaRPr lang="pt-BR" sz="2000" b="1" dirty="0"/>
            </a:p>
            <a:p>
              <a:r>
                <a:rPr lang="pt-BR" sz="2000" b="1" dirty="0"/>
                <a:t>grandma (informal) </a:t>
              </a:r>
              <a:r>
                <a:rPr lang="pt-BR" sz="2000" dirty="0"/>
                <a:t>=</a:t>
              </a:r>
              <a:r>
                <a:rPr lang="pt-BR" sz="2000" b="1" dirty="0"/>
                <a:t> </a:t>
              </a:r>
              <a:r>
                <a:rPr lang="pt-BR" sz="2000" dirty="0"/>
                <a:t>grandmother</a:t>
              </a:r>
            </a:p>
          </p:txBody>
        </p:sp>
        <p:sp>
          <p:nvSpPr>
            <p:cNvPr id="11" name="Pentágono 10">
              <a:extLst>
                <a:ext uri="{FF2B5EF4-FFF2-40B4-BE49-F238E27FC236}">
                  <a16:creationId xmlns:a16="http://schemas.microsoft.com/office/drawing/2014/main" id="{DD07968D-83C4-8D5E-68F3-D7ED29858C01}"/>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Tree>
    <p:extLst>
      <p:ext uri="{BB962C8B-B14F-4D97-AF65-F5344CB8AC3E}">
        <p14:creationId xmlns:p14="http://schemas.microsoft.com/office/powerpoint/2010/main" val="166660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grpSp>
        <p:nvGrpSpPr>
          <p:cNvPr id="3" name="Agrupar 2">
            <a:extLst>
              <a:ext uri="{FF2B5EF4-FFF2-40B4-BE49-F238E27FC236}">
                <a16:creationId xmlns:a16="http://schemas.microsoft.com/office/drawing/2014/main" id="{04C73430-B7DC-CA19-5268-06D466667590}"/>
              </a:ext>
            </a:extLst>
          </p:cNvPr>
          <p:cNvGrpSpPr/>
          <p:nvPr/>
        </p:nvGrpSpPr>
        <p:grpSpPr>
          <a:xfrm>
            <a:off x="642315" y="4474756"/>
            <a:ext cx="3133135" cy="1784948"/>
            <a:chOff x="667900" y="3626397"/>
            <a:chExt cx="3133135" cy="1784948"/>
          </a:xfrm>
        </p:grpSpPr>
        <p:sp>
          <p:nvSpPr>
            <p:cNvPr id="4" name="CaixaDeTexto 3">
              <a:extLst>
                <a:ext uri="{FF2B5EF4-FFF2-40B4-BE49-F238E27FC236}">
                  <a16:creationId xmlns:a16="http://schemas.microsoft.com/office/drawing/2014/main" id="{3396C279-82F5-0B99-3BE3-D2370432B1CB}"/>
                </a:ext>
              </a:extLst>
            </p:cNvPr>
            <p:cNvSpPr txBox="1"/>
            <p:nvPr/>
          </p:nvSpPr>
          <p:spPr>
            <a:xfrm>
              <a:off x="839244" y="4087906"/>
              <a:ext cx="2961791" cy="1323439"/>
            </a:xfrm>
            <a:custGeom>
              <a:avLst/>
              <a:gdLst>
                <a:gd name="connsiteX0" fmla="*/ 0 w 2961791"/>
                <a:gd name="connsiteY0" fmla="*/ 0 h 1323439"/>
                <a:gd name="connsiteX1" fmla="*/ 2961791 w 2961791"/>
                <a:gd name="connsiteY1" fmla="*/ 0 h 1323439"/>
                <a:gd name="connsiteX2" fmla="*/ 2961791 w 2961791"/>
                <a:gd name="connsiteY2" fmla="*/ 1323439 h 1323439"/>
                <a:gd name="connsiteX3" fmla="*/ 0 w 2961791"/>
                <a:gd name="connsiteY3" fmla="*/ 1323439 h 1323439"/>
                <a:gd name="connsiteX4" fmla="*/ 0 w 296179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323439" fill="none" extrusionOk="0">
                  <a:moveTo>
                    <a:pt x="0" y="0"/>
                  </a:moveTo>
                  <a:cubicBezTo>
                    <a:pt x="300348" y="-49533"/>
                    <a:pt x="2220568" y="-14809"/>
                    <a:pt x="2961791" y="0"/>
                  </a:cubicBezTo>
                  <a:cubicBezTo>
                    <a:pt x="2997622" y="344707"/>
                    <a:pt x="2935850" y="675326"/>
                    <a:pt x="2961791" y="1323439"/>
                  </a:cubicBezTo>
                  <a:cubicBezTo>
                    <a:pt x="2134064" y="1275208"/>
                    <a:pt x="613343" y="1407894"/>
                    <a:pt x="0" y="1323439"/>
                  </a:cubicBezTo>
                  <a:cubicBezTo>
                    <a:pt x="-47073" y="1053495"/>
                    <a:pt x="-117899" y="591620"/>
                    <a:pt x="0" y="0"/>
                  </a:cubicBezTo>
                  <a:close/>
                </a:path>
                <a:path w="2961791" h="1323439" stroke="0" extrusionOk="0">
                  <a:moveTo>
                    <a:pt x="0" y="0"/>
                  </a:moveTo>
                  <a:cubicBezTo>
                    <a:pt x="1330620" y="118645"/>
                    <a:pt x="1822767" y="116012"/>
                    <a:pt x="2961791" y="0"/>
                  </a:cubicBezTo>
                  <a:cubicBezTo>
                    <a:pt x="2873976" y="535917"/>
                    <a:pt x="3049676" y="914339"/>
                    <a:pt x="2961791" y="1323439"/>
                  </a:cubicBezTo>
                  <a:cubicBezTo>
                    <a:pt x="1938139" y="1458039"/>
                    <a:pt x="735825"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 uso de cores é uma</a:t>
              </a:r>
            </a:p>
            <a:p>
              <a:r>
                <a:rPr lang="pt-BR" sz="2000" dirty="0"/>
                <a:t>estratégia que pode ajudar</a:t>
              </a:r>
            </a:p>
            <a:p>
              <a:r>
                <a:rPr lang="pt-BR" sz="2000" dirty="0"/>
                <a:t>você a organizar e fixar o</a:t>
              </a:r>
            </a:p>
            <a:p>
              <a:r>
                <a:rPr lang="pt-BR" sz="2000" dirty="0"/>
                <a:t>vocabulário.</a:t>
              </a:r>
            </a:p>
          </p:txBody>
        </p:sp>
        <p:sp>
          <p:nvSpPr>
            <p:cNvPr id="5" name="Pentágono 4">
              <a:extLst>
                <a:ext uri="{FF2B5EF4-FFF2-40B4-BE49-F238E27FC236}">
                  <a16:creationId xmlns:a16="http://schemas.microsoft.com/office/drawing/2014/main" id="{70EBCFD3-886E-DCE0-78CD-B1A6DA51B9A4}"/>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aphicFrame>
        <p:nvGraphicFramePr>
          <p:cNvPr id="15" name="CaixaDeTexto 12">
            <a:extLst>
              <a:ext uri="{FF2B5EF4-FFF2-40B4-BE49-F238E27FC236}">
                <a16:creationId xmlns:a16="http://schemas.microsoft.com/office/drawing/2014/main" id="{76EF54E6-C80D-CD0C-D38D-F961C7961846}"/>
              </a:ext>
            </a:extLst>
          </p:cNvPr>
          <p:cNvGraphicFramePr/>
          <p:nvPr>
            <p:extLst>
              <p:ext uri="{D42A27DB-BD31-4B8C-83A1-F6EECF244321}">
                <p14:modId xmlns:p14="http://schemas.microsoft.com/office/powerpoint/2010/main" val="471896563"/>
              </p:ext>
            </p:extLst>
          </p:nvPr>
        </p:nvGraphicFramePr>
        <p:xfrm>
          <a:off x="3332097" y="1342510"/>
          <a:ext cx="5406887" cy="4172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CaixaDeTexto 12">
            <a:extLst>
              <a:ext uri="{FF2B5EF4-FFF2-40B4-BE49-F238E27FC236}">
                <a16:creationId xmlns:a16="http://schemas.microsoft.com/office/drawing/2014/main" id="{B54035AA-4DCF-367C-36F7-A35D1D1E339E}"/>
              </a:ext>
            </a:extLst>
          </p:cNvPr>
          <p:cNvGraphicFramePr/>
          <p:nvPr>
            <p:extLst>
              <p:ext uri="{D42A27DB-BD31-4B8C-83A1-F6EECF244321}">
                <p14:modId xmlns:p14="http://schemas.microsoft.com/office/powerpoint/2010/main" val="1682725981"/>
              </p:ext>
            </p:extLst>
          </p:nvPr>
        </p:nvGraphicFramePr>
        <p:xfrm>
          <a:off x="5211962" y="1342509"/>
          <a:ext cx="6166379" cy="41729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CaixaDeTexto 12">
            <a:extLst>
              <a:ext uri="{FF2B5EF4-FFF2-40B4-BE49-F238E27FC236}">
                <a16:creationId xmlns:a16="http://schemas.microsoft.com/office/drawing/2014/main" id="{D78303E3-2E93-8A67-2DDC-8645772A0653}"/>
              </a:ext>
            </a:extLst>
          </p:cNvPr>
          <p:cNvGraphicFramePr/>
          <p:nvPr>
            <p:extLst>
              <p:ext uri="{D42A27DB-BD31-4B8C-83A1-F6EECF244321}">
                <p14:modId xmlns:p14="http://schemas.microsoft.com/office/powerpoint/2010/main" val="4125890963"/>
              </p:ext>
            </p:extLst>
          </p:nvPr>
        </p:nvGraphicFramePr>
        <p:xfrm>
          <a:off x="7653886" y="1342508"/>
          <a:ext cx="5919174" cy="17620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ítulo 1">
            <a:extLst>
              <a:ext uri="{FF2B5EF4-FFF2-40B4-BE49-F238E27FC236}">
                <a16:creationId xmlns:a16="http://schemas.microsoft.com/office/drawing/2014/main" id="{1DD4E5F0-0653-0E26-3FEA-BEC6CCA9BCFD}"/>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Family members</a:t>
            </a:r>
          </a:p>
        </p:txBody>
      </p:sp>
    </p:spTree>
    <p:extLst>
      <p:ext uri="{BB962C8B-B14F-4D97-AF65-F5344CB8AC3E}">
        <p14:creationId xmlns:p14="http://schemas.microsoft.com/office/powerpoint/2010/main" val="556912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PLURALS</a:t>
            </a:r>
          </a:p>
        </p:txBody>
      </p:sp>
      <p:pic>
        <p:nvPicPr>
          <p:cNvPr id="4" name="Imagem 3" descr="Tabela&#10;&#10;Descrição gerada automaticamente">
            <a:extLst>
              <a:ext uri="{FF2B5EF4-FFF2-40B4-BE49-F238E27FC236}">
                <a16:creationId xmlns:a16="http://schemas.microsoft.com/office/drawing/2014/main" id="{8D9FCB53-F4AC-8973-9AB8-36310AF8C4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4097" y="1817204"/>
            <a:ext cx="7098101" cy="3223591"/>
          </a:xfrm>
          <a:prstGeom prst="rect">
            <a:avLst/>
          </a:prstGeom>
        </p:spPr>
      </p:pic>
    </p:spTree>
    <p:extLst>
      <p:ext uri="{BB962C8B-B14F-4D97-AF65-F5344CB8AC3E}">
        <p14:creationId xmlns:p14="http://schemas.microsoft.com/office/powerpoint/2010/main" val="391156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4</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9084365" y="2545261"/>
            <a:ext cx="2893599" cy="19373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CREEK, Jeremy. </a:t>
            </a:r>
            <a:r>
              <a:rPr lang="pt-BR" sz="1200" b="1" dirty="0">
                <a:solidFill>
                  <a:srgbClr val="2F2F2E"/>
                </a:solidFill>
                <a:latin typeface="Helvetica" pitchFamily="2" charset="0"/>
              </a:rPr>
              <a:t>Cosma-</a:t>
            </a:r>
            <a:r>
              <a:rPr lang="pt-BR" sz="1200" b="1" dirty="0" err="1">
                <a:solidFill>
                  <a:srgbClr val="2F2F2E"/>
                </a:solidFill>
                <a:latin typeface="Helvetica" pitchFamily="2" charset="0"/>
              </a:rPr>
              <a:t>Fairywinkle</a:t>
            </a:r>
            <a:r>
              <a:rPr lang="pt-BR" sz="1200" b="1" dirty="0">
                <a:solidFill>
                  <a:srgbClr val="2F2F2E"/>
                </a:solidFill>
                <a:latin typeface="Helvetica" pitchFamily="2" charset="0"/>
              </a:rPr>
              <a:t> </a:t>
            </a:r>
            <a:r>
              <a:rPr lang="pt-BR" sz="1200" b="1" dirty="0" err="1">
                <a:solidFill>
                  <a:srgbClr val="2F2F2E"/>
                </a:solidFill>
                <a:latin typeface="Helvetica" pitchFamily="2" charset="0"/>
              </a:rPr>
              <a:t>family</a:t>
            </a:r>
            <a:r>
              <a:rPr lang="pt-BR" sz="1200" b="1" dirty="0">
                <a:solidFill>
                  <a:srgbClr val="2F2F2E"/>
                </a:solidFill>
                <a:latin typeface="Helvetica" pitchFamily="2" charset="0"/>
              </a:rPr>
              <a:t>. </a:t>
            </a:r>
            <a:r>
              <a:rPr lang="pt-BR" sz="1200" dirty="0" err="1">
                <a:solidFill>
                  <a:srgbClr val="2F2F2E"/>
                </a:solidFill>
                <a:latin typeface="Helvetica" pitchFamily="2" charset="0"/>
              </a:rPr>
              <a:t>Fairly</a:t>
            </a:r>
            <a:r>
              <a:rPr lang="pt-BR" sz="1200" dirty="0">
                <a:solidFill>
                  <a:srgbClr val="2F2F2E"/>
                </a:solidFill>
                <a:latin typeface="Helvetica" pitchFamily="2" charset="0"/>
              </a:rPr>
              <a:t> Odd Parents Wiki. 2022. Disponível em: https://</a:t>
            </a:r>
            <a:r>
              <a:rPr lang="pt-BR" sz="1200" dirty="0" err="1">
                <a:solidFill>
                  <a:srgbClr val="2F2F2E"/>
                </a:solidFill>
                <a:latin typeface="Helvetica" pitchFamily="2" charset="0"/>
              </a:rPr>
              <a:t>fairlyoddparents.fandom.com</a:t>
            </a:r>
            <a:r>
              <a:rPr lang="pt-BR" sz="1200" dirty="0">
                <a:solidFill>
                  <a:srgbClr val="2F2F2E"/>
                </a:solidFill>
                <a:latin typeface="Helvetica" pitchFamily="2" charset="0"/>
              </a:rPr>
              <a:t>/wiki/Cosma-</a:t>
            </a:r>
            <a:r>
              <a:rPr lang="pt-BR" sz="1200" dirty="0" err="1">
                <a:solidFill>
                  <a:srgbClr val="2F2F2E"/>
                </a:solidFill>
                <a:latin typeface="Helvetica" pitchFamily="2" charset="0"/>
              </a:rPr>
              <a:t>Fairywinkle_family</a:t>
            </a:r>
            <a:r>
              <a:rPr lang="pt-BR" sz="1200" dirty="0">
                <a:solidFill>
                  <a:srgbClr val="2F2F2E"/>
                </a:solidFill>
                <a:latin typeface="Helvetica" pitchFamily="2" charset="0"/>
              </a:rPr>
              <a:t>. Acesso em: 30 maio 2022.</a:t>
            </a:r>
          </a:p>
        </p:txBody>
      </p:sp>
      <p:pic>
        <p:nvPicPr>
          <p:cNvPr id="6" name="Imagem 5" descr="Interface gráfica do usuário, Site&#10;&#10;Descrição gerada automaticamente">
            <a:extLst>
              <a:ext uri="{FF2B5EF4-FFF2-40B4-BE49-F238E27FC236}">
                <a16:creationId xmlns:a16="http://schemas.microsoft.com/office/drawing/2014/main" id="{C0C11993-ECFB-36F2-9450-C1EEE4D324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931" y="111928"/>
            <a:ext cx="4174434" cy="3629201"/>
          </a:xfrm>
          <a:prstGeom prst="rect">
            <a:avLst/>
          </a:prstGeom>
        </p:spPr>
      </p:pic>
      <p:sp>
        <p:nvSpPr>
          <p:cNvPr id="3" name="Título 1">
            <a:extLst>
              <a:ext uri="{FF2B5EF4-FFF2-40B4-BE49-F238E27FC236}">
                <a16:creationId xmlns:a16="http://schemas.microsoft.com/office/drawing/2014/main" id="{204A83FA-2D1B-1F10-C224-FC34B20DA600}"/>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Genitive case (</a:t>
            </a:r>
            <a:r>
              <a:rPr lang="pt-BR" sz="2400" b="1" i="1" dirty="0"/>
              <a:t>'</a:t>
            </a:r>
            <a:r>
              <a:rPr lang="en-US" sz="2400" dirty="0"/>
              <a:t>s)</a:t>
            </a:r>
          </a:p>
        </p:txBody>
      </p:sp>
      <p:sp>
        <p:nvSpPr>
          <p:cNvPr id="4" name="CaixaDeTexto 3">
            <a:extLst>
              <a:ext uri="{FF2B5EF4-FFF2-40B4-BE49-F238E27FC236}">
                <a16:creationId xmlns:a16="http://schemas.microsoft.com/office/drawing/2014/main" id="{E446578A-36C1-73D0-934B-E56486D4F9AE}"/>
              </a:ext>
            </a:extLst>
          </p:cNvPr>
          <p:cNvSpPr txBox="1"/>
          <p:nvPr/>
        </p:nvSpPr>
        <p:spPr>
          <a:xfrm>
            <a:off x="4903494" y="3956413"/>
            <a:ext cx="7068032" cy="2554545"/>
          </a:xfrm>
          <a:custGeom>
            <a:avLst/>
            <a:gdLst>
              <a:gd name="connsiteX0" fmla="*/ 0 w 7068032"/>
              <a:gd name="connsiteY0" fmla="*/ 0 h 2554545"/>
              <a:gd name="connsiteX1" fmla="*/ 7068032 w 7068032"/>
              <a:gd name="connsiteY1" fmla="*/ 0 h 2554545"/>
              <a:gd name="connsiteX2" fmla="*/ 7068032 w 7068032"/>
              <a:gd name="connsiteY2" fmla="*/ 2554545 h 2554545"/>
              <a:gd name="connsiteX3" fmla="*/ 0 w 7068032"/>
              <a:gd name="connsiteY3" fmla="*/ 2554545 h 2554545"/>
              <a:gd name="connsiteX4" fmla="*/ 0 w 706803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8032" h="2554545" fill="none" extrusionOk="0">
                <a:moveTo>
                  <a:pt x="0" y="0"/>
                </a:moveTo>
                <a:cubicBezTo>
                  <a:pt x="1824466" y="-49533"/>
                  <a:pt x="3706744" y="-14809"/>
                  <a:pt x="7068032" y="0"/>
                </a:cubicBezTo>
                <a:cubicBezTo>
                  <a:pt x="7155671" y="1036536"/>
                  <a:pt x="6995353" y="1402784"/>
                  <a:pt x="7068032" y="2554545"/>
                </a:cubicBezTo>
                <a:cubicBezTo>
                  <a:pt x="4853887" y="2506314"/>
                  <a:pt x="1417848" y="2639000"/>
                  <a:pt x="0" y="2554545"/>
                </a:cubicBezTo>
                <a:cubicBezTo>
                  <a:pt x="-38581" y="1545173"/>
                  <a:pt x="63341" y="1130980"/>
                  <a:pt x="0" y="0"/>
                </a:cubicBezTo>
                <a:close/>
              </a:path>
              <a:path w="7068032" h="2554545" stroke="0" extrusionOk="0">
                <a:moveTo>
                  <a:pt x="0" y="0"/>
                </a:moveTo>
                <a:cubicBezTo>
                  <a:pt x="925445" y="118645"/>
                  <a:pt x="3770386" y="116012"/>
                  <a:pt x="7068032" y="0"/>
                </a:cubicBezTo>
                <a:cubicBezTo>
                  <a:pt x="6935150" y="1203191"/>
                  <a:pt x="7152983" y="1803708"/>
                  <a:pt x="7068032" y="2554545"/>
                </a:cubicBezTo>
                <a:cubicBezTo>
                  <a:pt x="4484402" y="2689145"/>
                  <a:pt x="1230155"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marL="457200" indent="-457200">
              <a:buAutoNum type="alphaLcPeriod"/>
            </a:pPr>
            <a:r>
              <a:rPr lang="pt-BR" sz="2000" dirty="0"/>
              <a:t>Who’s Papa Cosmo? </a:t>
            </a:r>
          </a:p>
          <a:p>
            <a:r>
              <a:rPr lang="pt-BR" sz="2000" i="1" dirty="0"/>
              <a:t>	He is </a:t>
            </a:r>
            <a:r>
              <a:rPr lang="pt-BR" sz="2000" b="1" i="1" dirty="0"/>
              <a:t>Cosmo’s father</a:t>
            </a:r>
            <a:r>
              <a:rPr lang="pt-BR" sz="2000" i="1" dirty="0"/>
              <a:t>. (= the father of Cosmo)</a:t>
            </a:r>
          </a:p>
          <a:p>
            <a:endParaRPr lang="pt-BR" sz="2000" i="1" dirty="0"/>
          </a:p>
          <a:p>
            <a:r>
              <a:rPr lang="pt-BR" sz="2000" dirty="0"/>
              <a:t>b. 	Who’s Mama Cosma? </a:t>
            </a:r>
          </a:p>
          <a:p>
            <a:r>
              <a:rPr lang="pt-BR" sz="2000" i="1" dirty="0"/>
              <a:t>	She is </a:t>
            </a:r>
            <a:r>
              <a:rPr lang="pt-BR" sz="2000" b="1" i="1" dirty="0"/>
              <a:t>Cosmo’s mother. </a:t>
            </a:r>
            <a:r>
              <a:rPr lang="pt-BR" sz="2000" i="1" dirty="0"/>
              <a:t>(= the mother of Cosmo)</a:t>
            </a:r>
          </a:p>
          <a:p>
            <a:endParaRPr lang="pt-BR" sz="2000" i="1" u="sng" dirty="0"/>
          </a:p>
          <a:p>
            <a:r>
              <a:rPr lang="pt-BR" sz="2000" dirty="0"/>
              <a:t>c.	Who are Grandpa Gonzo and Grandma Gonzo?</a:t>
            </a:r>
          </a:p>
          <a:p>
            <a:r>
              <a:rPr lang="pt-BR" sz="2000" i="1" dirty="0"/>
              <a:t>	They are </a:t>
            </a:r>
            <a:r>
              <a:rPr lang="pt-BR" sz="2000" b="1" i="1" dirty="0"/>
              <a:t>Cosmo’s grandparents</a:t>
            </a:r>
            <a:r>
              <a:rPr lang="pt-BR" sz="2000" i="1" dirty="0"/>
              <a:t>. (= the grandparents of Cosmo)</a:t>
            </a:r>
          </a:p>
        </p:txBody>
      </p:sp>
      <p:grpSp>
        <p:nvGrpSpPr>
          <p:cNvPr id="5" name="Agrupar 4">
            <a:extLst>
              <a:ext uri="{FF2B5EF4-FFF2-40B4-BE49-F238E27FC236}">
                <a16:creationId xmlns:a16="http://schemas.microsoft.com/office/drawing/2014/main" id="{D9C4A07B-155D-218F-7C49-797E4E1567FC}"/>
              </a:ext>
            </a:extLst>
          </p:cNvPr>
          <p:cNvGrpSpPr/>
          <p:nvPr/>
        </p:nvGrpSpPr>
        <p:grpSpPr>
          <a:xfrm>
            <a:off x="593772" y="4110457"/>
            <a:ext cx="3535318" cy="2400501"/>
            <a:chOff x="667900" y="3626397"/>
            <a:chExt cx="3535318" cy="2400501"/>
          </a:xfrm>
        </p:grpSpPr>
        <p:sp>
          <p:nvSpPr>
            <p:cNvPr id="13" name="CaixaDeTexto 12">
              <a:extLst>
                <a:ext uri="{FF2B5EF4-FFF2-40B4-BE49-F238E27FC236}">
                  <a16:creationId xmlns:a16="http://schemas.microsoft.com/office/drawing/2014/main" id="{8B70346B-B286-C298-822B-48F4BE6F2390}"/>
                </a:ext>
              </a:extLst>
            </p:cNvPr>
            <p:cNvSpPr txBox="1"/>
            <p:nvPr/>
          </p:nvSpPr>
          <p:spPr>
            <a:xfrm>
              <a:off x="839244" y="4087906"/>
              <a:ext cx="3363974" cy="1938992"/>
            </a:xfrm>
            <a:custGeom>
              <a:avLst/>
              <a:gdLst>
                <a:gd name="connsiteX0" fmla="*/ 0 w 3363974"/>
                <a:gd name="connsiteY0" fmla="*/ 0 h 1938992"/>
                <a:gd name="connsiteX1" fmla="*/ 3363974 w 3363974"/>
                <a:gd name="connsiteY1" fmla="*/ 0 h 1938992"/>
                <a:gd name="connsiteX2" fmla="*/ 3363974 w 3363974"/>
                <a:gd name="connsiteY2" fmla="*/ 1938992 h 1938992"/>
                <a:gd name="connsiteX3" fmla="*/ 0 w 3363974"/>
                <a:gd name="connsiteY3" fmla="*/ 1938992 h 1938992"/>
                <a:gd name="connsiteX4" fmla="*/ 0 w 33639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4" h="1938992" fill="none" extrusionOk="0">
                  <a:moveTo>
                    <a:pt x="0" y="0"/>
                  </a:moveTo>
                  <a:cubicBezTo>
                    <a:pt x="1085499" y="-49533"/>
                    <a:pt x="2369199" y="-14809"/>
                    <a:pt x="3363974" y="0"/>
                  </a:cubicBezTo>
                  <a:cubicBezTo>
                    <a:pt x="3451613" y="752559"/>
                    <a:pt x="3291295" y="1500896"/>
                    <a:pt x="3363974" y="1938992"/>
                  </a:cubicBezTo>
                  <a:cubicBezTo>
                    <a:pt x="2465811" y="1890761"/>
                    <a:pt x="789033" y="2023447"/>
                    <a:pt x="0" y="1938992"/>
                  </a:cubicBezTo>
                  <a:cubicBezTo>
                    <a:pt x="-38581" y="1336146"/>
                    <a:pt x="63341" y="257688"/>
                    <a:pt x="0" y="0"/>
                  </a:cubicBezTo>
                  <a:close/>
                </a:path>
                <a:path w="3363974" h="1938992" stroke="0" extrusionOk="0">
                  <a:moveTo>
                    <a:pt x="0" y="0"/>
                  </a:moveTo>
                  <a:cubicBezTo>
                    <a:pt x="805541" y="118645"/>
                    <a:pt x="1747105" y="116012"/>
                    <a:pt x="3363974" y="0"/>
                  </a:cubicBezTo>
                  <a:cubicBezTo>
                    <a:pt x="3231092" y="562170"/>
                    <a:pt x="3448925" y="1716516"/>
                    <a:pt x="3363974" y="1938992"/>
                  </a:cubicBezTo>
                  <a:cubicBezTo>
                    <a:pt x="3008841" y="2073592"/>
                    <a:pt x="1646650"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Usamos o </a:t>
              </a:r>
              <a:r>
                <a:rPr lang="pt-BR" sz="2000" b="1" i="1" dirty="0" err="1"/>
                <a:t>genitive</a:t>
              </a:r>
              <a:r>
                <a:rPr lang="pt-BR" sz="2000" b="1" i="1" dirty="0"/>
                <a:t> case ('</a:t>
              </a:r>
              <a:r>
                <a:rPr lang="pt-BR" sz="2000" b="1" i="1" dirty="0" err="1"/>
                <a:t>s</a:t>
              </a:r>
              <a:r>
                <a:rPr lang="pt-BR" sz="2000" b="1" i="1" dirty="0"/>
                <a:t>) </a:t>
              </a:r>
              <a:r>
                <a:rPr lang="pt-BR" sz="2000" dirty="0"/>
                <a:t>para indicar posse. O termo usado antes de </a:t>
              </a:r>
              <a:r>
                <a:rPr lang="pt-BR" sz="2000" b="1" i="1" dirty="0"/>
                <a:t>'</a:t>
              </a:r>
              <a:r>
                <a:rPr lang="pt-BR" sz="2000" b="1" i="1" dirty="0" err="1"/>
                <a:t>s</a:t>
              </a:r>
              <a:r>
                <a:rPr lang="pt-BR" sz="2000" dirty="0"/>
                <a:t> se refere a que ou quem possui e o termo usado após </a:t>
              </a:r>
              <a:r>
                <a:rPr lang="pt-BR" sz="2000" b="1" i="1" dirty="0"/>
                <a:t>'</a:t>
              </a:r>
              <a:r>
                <a:rPr lang="pt-BR" sz="2000" b="1" i="1" dirty="0" err="1"/>
                <a:t>s</a:t>
              </a:r>
              <a:r>
                <a:rPr lang="pt-BR" sz="2000" dirty="0"/>
                <a:t> se refere ao elemento possuído.</a:t>
              </a:r>
            </a:p>
          </p:txBody>
        </p:sp>
        <p:sp>
          <p:nvSpPr>
            <p:cNvPr id="14" name="Pentágono 13">
              <a:extLst>
                <a:ext uri="{FF2B5EF4-FFF2-40B4-BE49-F238E27FC236}">
                  <a16:creationId xmlns:a16="http://schemas.microsoft.com/office/drawing/2014/main" id="{51751B4E-3994-BA37-4AE6-2680CCC2CA99}"/>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692910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6" name="Espaço Reservado para Conteúdo 2">
            <a:extLst>
              <a:ext uri="{FF2B5EF4-FFF2-40B4-BE49-F238E27FC236}">
                <a16:creationId xmlns:a16="http://schemas.microsoft.com/office/drawing/2014/main" id="{9E62F096-4B2C-53EA-27B5-7DCC274472C1}"/>
              </a:ext>
            </a:extLst>
          </p:cNvPr>
          <p:cNvSpPr txBox="1">
            <a:spLocks/>
          </p:cNvSpPr>
          <p:nvPr/>
        </p:nvSpPr>
        <p:spPr>
          <a:xfrm>
            <a:off x="5177815" y="6092117"/>
            <a:ext cx="6490193" cy="15317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Adaptado de: KOMATSU, </a:t>
            </a:r>
            <a:r>
              <a:rPr lang="pt-BR" sz="1200" dirty="0" err="1">
                <a:solidFill>
                  <a:srgbClr val="2F2F2E"/>
                </a:solidFill>
                <a:latin typeface="Helvetica" pitchFamily="2" charset="0"/>
              </a:rPr>
              <a:t>Yoshio</a:t>
            </a:r>
            <a:r>
              <a:rPr lang="pt-BR" sz="1200" dirty="0">
                <a:solidFill>
                  <a:srgbClr val="2F2F2E"/>
                </a:solidFill>
                <a:latin typeface="Helvetica" pitchFamily="2" charset="0"/>
              </a:rPr>
              <a:t>. </a:t>
            </a:r>
            <a:r>
              <a:rPr lang="pt-BR" sz="1200" b="1" dirty="0" err="1">
                <a:solidFill>
                  <a:srgbClr val="2F2F2E"/>
                </a:solidFill>
                <a:latin typeface="Helvetica" pitchFamily="2" charset="0"/>
              </a:rPr>
              <a:t>Wonderful</a:t>
            </a:r>
            <a:r>
              <a:rPr lang="pt-BR" sz="1200" b="1" dirty="0">
                <a:solidFill>
                  <a:srgbClr val="2F2F2E"/>
                </a:solidFill>
                <a:latin typeface="Helvetica" pitchFamily="2" charset="0"/>
              </a:rPr>
              <a:t> </a:t>
            </a:r>
            <a:r>
              <a:rPr lang="pt-BR" sz="1200" b="1" dirty="0" err="1">
                <a:solidFill>
                  <a:srgbClr val="2F2F2E"/>
                </a:solidFill>
                <a:latin typeface="Helvetica" pitchFamily="2" charset="0"/>
              </a:rPr>
              <a:t>houses</a:t>
            </a:r>
            <a:r>
              <a:rPr lang="pt-BR" sz="1200" b="1" dirty="0">
                <a:solidFill>
                  <a:srgbClr val="2F2F2E"/>
                </a:solidFill>
                <a:latin typeface="Helvetica" pitchFamily="2" charset="0"/>
              </a:rPr>
              <a:t> around the world. </a:t>
            </a:r>
            <a:r>
              <a:rPr lang="pt-BR" sz="1200" dirty="0">
                <a:solidFill>
                  <a:srgbClr val="2F2F2E"/>
                </a:solidFill>
                <a:latin typeface="Helvetica" pitchFamily="2" charset="0"/>
              </a:rPr>
              <a:t>California: </a:t>
            </a:r>
            <a:r>
              <a:rPr lang="pt-BR" sz="1200" dirty="0" err="1">
                <a:solidFill>
                  <a:srgbClr val="2F2F2E"/>
                </a:solidFill>
                <a:latin typeface="Helvetica" pitchFamily="2" charset="0"/>
              </a:rPr>
              <a:t>Shelter</a:t>
            </a:r>
            <a:r>
              <a:rPr lang="pt-BR" sz="1200" dirty="0">
                <a:solidFill>
                  <a:srgbClr val="2F2F2E"/>
                </a:solidFill>
                <a:latin typeface="Helvetica" pitchFamily="2" charset="0"/>
              </a:rPr>
              <a:t> </a:t>
            </a:r>
            <a:r>
              <a:rPr lang="pt-BR" sz="1200" dirty="0" err="1">
                <a:solidFill>
                  <a:srgbClr val="2F2F2E"/>
                </a:solidFill>
                <a:latin typeface="Helvetica" pitchFamily="2" charset="0"/>
              </a:rPr>
              <a:t>Publications</a:t>
            </a:r>
            <a:r>
              <a:rPr lang="pt-BR" sz="1200" dirty="0">
                <a:solidFill>
                  <a:srgbClr val="2F2F2E"/>
                </a:solidFill>
                <a:latin typeface="Helvetica" pitchFamily="2" charset="0"/>
              </a:rPr>
              <a:t>, 2004. p. 6, 8.</a:t>
            </a:r>
          </a:p>
        </p:txBody>
      </p:sp>
      <p:sp>
        <p:nvSpPr>
          <p:cNvPr id="7" name="CaixaDeTexto 6">
            <a:extLst>
              <a:ext uri="{FF2B5EF4-FFF2-40B4-BE49-F238E27FC236}">
                <a16:creationId xmlns:a16="http://schemas.microsoft.com/office/drawing/2014/main" id="{D8EB3BEB-FE03-70F3-3124-7ABDAE710795}"/>
              </a:ext>
            </a:extLst>
          </p:cNvPr>
          <p:cNvSpPr txBox="1"/>
          <p:nvPr/>
        </p:nvSpPr>
        <p:spPr>
          <a:xfrm>
            <a:off x="5178051" y="1642714"/>
            <a:ext cx="6490193" cy="4431983"/>
          </a:xfrm>
          <a:prstGeom prst="rect">
            <a:avLst/>
          </a:prstGeom>
          <a:solidFill>
            <a:schemeClr val="bg2"/>
          </a:solidFill>
          <a:ln>
            <a:solidFill>
              <a:schemeClr val="accent4"/>
            </a:solidFill>
          </a:ln>
        </p:spPr>
        <p:txBody>
          <a:bodyPr wrap="square" rtlCol="0">
            <a:spAutoFit/>
          </a:bodyPr>
          <a:lstStyle/>
          <a:p>
            <a:r>
              <a:rPr lang="pt-BR" sz="2800" b="1" dirty="0">
                <a:solidFill>
                  <a:srgbClr val="2F2F2E"/>
                </a:solidFill>
                <a:effectLst/>
                <a:latin typeface="Helvetica" pitchFamily="2" charset="0"/>
              </a:rPr>
              <a:t>China</a:t>
            </a:r>
          </a:p>
          <a:p>
            <a:r>
              <a:rPr lang="en-US" sz="2000" i="1" dirty="0">
                <a:solidFill>
                  <a:srgbClr val="2F2F2E"/>
                </a:solidFill>
                <a:effectLst/>
                <a:latin typeface="Helvetica" pitchFamily="2" charset="0"/>
              </a:rPr>
              <a:t>Living Together in a Circle</a:t>
            </a:r>
          </a:p>
          <a:p>
            <a:endParaRPr lang="en-US" dirty="0">
              <a:solidFill>
                <a:srgbClr val="2F2F2E"/>
              </a:solidFill>
              <a:effectLst/>
              <a:latin typeface="Helvetica" pitchFamily="2" charset="0"/>
            </a:endParaRPr>
          </a:p>
          <a:p>
            <a:r>
              <a:rPr lang="en-US" dirty="0">
                <a:solidFill>
                  <a:srgbClr val="2F2F2E"/>
                </a:solidFill>
                <a:effectLst/>
                <a:latin typeface="Helvetica" pitchFamily="2" charset="0"/>
              </a:rPr>
              <a:t>Deep in the mountains, there is a round building called a </a:t>
            </a:r>
            <a:r>
              <a:rPr lang="en-US" i="1" dirty="0">
                <a:solidFill>
                  <a:srgbClr val="2F2F2E"/>
                </a:solidFill>
                <a:effectLst/>
                <a:latin typeface="Helvetica" pitchFamily="2" charset="0"/>
              </a:rPr>
              <a:t>tulou</a:t>
            </a:r>
            <a:r>
              <a:rPr lang="en-US" dirty="0">
                <a:solidFill>
                  <a:srgbClr val="2F2F2E"/>
                </a:solidFill>
                <a:effectLst/>
                <a:latin typeface="Helvetica" pitchFamily="2" charset="0"/>
              </a:rPr>
              <a:t>. It is surrounded</a:t>
            </a:r>
            <a:r>
              <a:rPr lang="en-US" dirty="0">
                <a:solidFill>
                  <a:srgbClr val="2F2F2E"/>
                </a:solidFill>
                <a:latin typeface="Helvetica" pitchFamily="2" charset="0"/>
              </a:rPr>
              <a:t> </a:t>
            </a:r>
            <a:r>
              <a:rPr lang="en-US" dirty="0">
                <a:solidFill>
                  <a:srgbClr val="2F2F2E"/>
                </a:solidFill>
                <a:effectLst/>
                <a:latin typeface="Helvetica" pitchFamily="2" charset="0"/>
              </a:rPr>
              <a:t>by a thick dirt wall. It is in the Fujian province of China. There are about three</a:t>
            </a:r>
            <a:r>
              <a:rPr lang="en-US" dirty="0">
                <a:solidFill>
                  <a:srgbClr val="2F2F2E"/>
                </a:solidFill>
                <a:latin typeface="Helvetica" pitchFamily="2" charset="0"/>
              </a:rPr>
              <a:t> </a:t>
            </a:r>
            <a:r>
              <a:rPr lang="en-US" dirty="0">
                <a:solidFill>
                  <a:srgbClr val="2F2F2E"/>
                </a:solidFill>
                <a:effectLst/>
                <a:latin typeface="Helvetica" pitchFamily="2" charset="0"/>
              </a:rPr>
              <a:t>hundred people living in this </a:t>
            </a:r>
            <a:r>
              <a:rPr lang="en-US" i="1" dirty="0">
                <a:solidFill>
                  <a:srgbClr val="2F2F2E"/>
                </a:solidFill>
                <a:effectLst/>
                <a:latin typeface="Helvetica" pitchFamily="2" charset="0"/>
              </a:rPr>
              <a:t>tulou</a:t>
            </a:r>
            <a:r>
              <a:rPr lang="en-US" dirty="0">
                <a:solidFill>
                  <a:srgbClr val="2F2F2E"/>
                </a:solidFill>
                <a:effectLst/>
                <a:latin typeface="Helvetica" pitchFamily="2" charset="0"/>
              </a:rPr>
              <a:t>. It is </a:t>
            </a:r>
            <a:r>
              <a:rPr lang="en-US" dirty="0">
                <a:solidFill>
                  <a:srgbClr val="2F2F2E"/>
                </a:solidFill>
                <a:latin typeface="Helvetica" pitchFamily="2" charset="0"/>
              </a:rPr>
              <a:t> </a:t>
            </a:r>
            <a:r>
              <a:rPr lang="en-US" dirty="0">
                <a:solidFill>
                  <a:srgbClr val="2F2F2E"/>
                </a:solidFill>
                <a:effectLst/>
                <a:latin typeface="Helvetica" pitchFamily="2" charset="0"/>
              </a:rPr>
              <a:t>very lively inside.</a:t>
            </a:r>
          </a:p>
          <a:p>
            <a:endParaRPr lang="en-US" dirty="0">
              <a:solidFill>
                <a:srgbClr val="2F2F2E"/>
              </a:solidFill>
              <a:effectLst/>
              <a:latin typeface="Helvetica" pitchFamily="2" charset="0"/>
            </a:endParaRPr>
          </a:p>
          <a:p>
            <a:r>
              <a:rPr lang="en-US" dirty="0">
                <a:solidFill>
                  <a:srgbClr val="2F2F2E"/>
                </a:solidFill>
                <a:effectLst/>
                <a:latin typeface="Helvetica" pitchFamily="2" charset="0"/>
              </a:rPr>
              <a:t>The </a:t>
            </a:r>
            <a:r>
              <a:rPr lang="en-US" i="1" dirty="0">
                <a:solidFill>
                  <a:srgbClr val="2F2F2E"/>
                </a:solidFill>
                <a:effectLst/>
                <a:latin typeface="Helvetica" pitchFamily="2" charset="0"/>
              </a:rPr>
              <a:t>tulou</a:t>
            </a:r>
            <a:r>
              <a:rPr lang="en-US" dirty="0">
                <a:solidFill>
                  <a:srgbClr val="2F2F2E"/>
                </a:solidFill>
                <a:effectLst/>
                <a:latin typeface="Helvetica" pitchFamily="2" charset="0"/>
              </a:rPr>
              <a:t> has four floors. There are four communal staircases, and more than</a:t>
            </a:r>
            <a:r>
              <a:rPr lang="en-US" dirty="0">
                <a:solidFill>
                  <a:srgbClr val="2F2F2E"/>
                </a:solidFill>
                <a:latin typeface="Helvetica" pitchFamily="2" charset="0"/>
              </a:rPr>
              <a:t> </a:t>
            </a:r>
            <a:r>
              <a:rPr lang="en-US" dirty="0">
                <a:solidFill>
                  <a:srgbClr val="2F2F2E"/>
                </a:solidFill>
                <a:effectLst/>
                <a:latin typeface="Helvetica" pitchFamily="2" charset="0"/>
              </a:rPr>
              <a:t>200 rooms of about the same size. On</a:t>
            </a:r>
            <a:r>
              <a:rPr lang="en-US" dirty="0">
                <a:solidFill>
                  <a:srgbClr val="2F2F2E"/>
                </a:solidFill>
                <a:latin typeface="Helvetica" pitchFamily="2" charset="0"/>
              </a:rPr>
              <a:t> </a:t>
            </a:r>
            <a:r>
              <a:rPr lang="en-US" dirty="0">
                <a:solidFill>
                  <a:srgbClr val="2F2F2E"/>
                </a:solidFill>
                <a:effectLst/>
                <a:latin typeface="Helvetica" pitchFamily="2" charset="0"/>
              </a:rPr>
              <a:t>the first floor, there are kitchens all in a row. The second floor has warehouses, where</a:t>
            </a:r>
            <a:r>
              <a:rPr lang="en-US" dirty="0">
                <a:solidFill>
                  <a:srgbClr val="2F2F2E"/>
                </a:solidFill>
                <a:latin typeface="Helvetica" pitchFamily="2" charset="0"/>
              </a:rPr>
              <a:t> </a:t>
            </a:r>
            <a:r>
              <a:rPr lang="en-US" dirty="0">
                <a:solidFill>
                  <a:srgbClr val="2F2F2E"/>
                </a:solidFill>
                <a:effectLst/>
                <a:latin typeface="Helvetica" pitchFamily="2" charset="0"/>
              </a:rPr>
              <a:t>the harvest and the farm tools are kept. The long hall is where the children play. The third and fourth floors have bedrooms that are also used for study. Parents and children</a:t>
            </a:r>
            <a:r>
              <a:rPr lang="en-US" dirty="0">
                <a:solidFill>
                  <a:srgbClr val="2F2F2E"/>
                </a:solidFill>
                <a:latin typeface="Helvetica" pitchFamily="2" charset="0"/>
              </a:rPr>
              <a:t> </a:t>
            </a:r>
            <a:r>
              <a:rPr lang="en-US" dirty="0">
                <a:solidFill>
                  <a:srgbClr val="2F2F2E"/>
                </a:solidFill>
                <a:effectLst/>
                <a:latin typeface="Helvetica" pitchFamily="2" charset="0"/>
              </a:rPr>
              <a:t>share one room.</a:t>
            </a:r>
            <a:endParaRPr lang="en-US" dirty="0"/>
          </a:p>
        </p:txBody>
      </p:sp>
      <p:grpSp>
        <p:nvGrpSpPr>
          <p:cNvPr id="9" name="Agrupar 8">
            <a:extLst>
              <a:ext uri="{FF2B5EF4-FFF2-40B4-BE49-F238E27FC236}">
                <a16:creationId xmlns:a16="http://schemas.microsoft.com/office/drawing/2014/main" id="{40513CFA-172E-AF13-1E37-A0FBF50C5BC1}"/>
              </a:ext>
            </a:extLst>
          </p:cNvPr>
          <p:cNvGrpSpPr/>
          <p:nvPr/>
        </p:nvGrpSpPr>
        <p:grpSpPr>
          <a:xfrm>
            <a:off x="643467" y="3598160"/>
            <a:ext cx="3133135" cy="2400501"/>
            <a:chOff x="667900" y="3626397"/>
            <a:chExt cx="3133135" cy="2400501"/>
          </a:xfrm>
        </p:grpSpPr>
        <p:sp>
          <p:nvSpPr>
            <p:cNvPr id="11" name="CaixaDeTexto 10">
              <a:extLst>
                <a:ext uri="{FF2B5EF4-FFF2-40B4-BE49-F238E27FC236}">
                  <a16:creationId xmlns:a16="http://schemas.microsoft.com/office/drawing/2014/main" id="{ADF68C4A-282A-E8EA-1E6D-63EDCE033A20}"/>
                </a:ext>
              </a:extLst>
            </p:cNvPr>
            <p:cNvSpPr txBox="1"/>
            <p:nvPr/>
          </p:nvSpPr>
          <p:spPr>
            <a:xfrm>
              <a:off x="839244" y="4087906"/>
              <a:ext cx="2961791" cy="1938992"/>
            </a:xfrm>
            <a:custGeom>
              <a:avLst/>
              <a:gdLst>
                <a:gd name="connsiteX0" fmla="*/ 0 w 2961791"/>
                <a:gd name="connsiteY0" fmla="*/ 0 h 1938992"/>
                <a:gd name="connsiteX1" fmla="*/ 2961791 w 2961791"/>
                <a:gd name="connsiteY1" fmla="*/ 0 h 1938992"/>
                <a:gd name="connsiteX2" fmla="*/ 2961791 w 2961791"/>
                <a:gd name="connsiteY2" fmla="*/ 1938992 h 1938992"/>
                <a:gd name="connsiteX3" fmla="*/ 0 w 2961791"/>
                <a:gd name="connsiteY3" fmla="*/ 1938992 h 1938992"/>
                <a:gd name="connsiteX4" fmla="*/ 0 w 296179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938992" fill="none" extrusionOk="0">
                  <a:moveTo>
                    <a:pt x="0" y="0"/>
                  </a:moveTo>
                  <a:cubicBezTo>
                    <a:pt x="300348" y="-49533"/>
                    <a:pt x="2220568" y="-14809"/>
                    <a:pt x="2961791" y="0"/>
                  </a:cubicBezTo>
                  <a:cubicBezTo>
                    <a:pt x="3049430" y="752559"/>
                    <a:pt x="2889112" y="1500896"/>
                    <a:pt x="2961791" y="1938992"/>
                  </a:cubicBezTo>
                  <a:cubicBezTo>
                    <a:pt x="2134064" y="1890761"/>
                    <a:pt x="613343" y="2023447"/>
                    <a:pt x="0" y="1938992"/>
                  </a:cubicBezTo>
                  <a:cubicBezTo>
                    <a:pt x="-38581" y="1336146"/>
                    <a:pt x="63341" y="257688"/>
                    <a:pt x="0" y="0"/>
                  </a:cubicBezTo>
                  <a:close/>
                </a:path>
                <a:path w="2961791" h="1938992" stroke="0" extrusionOk="0">
                  <a:moveTo>
                    <a:pt x="0" y="0"/>
                  </a:moveTo>
                  <a:cubicBezTo>
                    <a:pt x="1330620" y="118645"/>
                    <a:pt x="1822767" y="116012"/>
                    <a:pt x="2961791" y="0"/>
                  </a:cubicBezTo>
                  <a:cubicBezTo>
                    <a:pt x="2828909" y="562170"/>
                    <a:pt x="3046742" y="1716516"/>
                    <a:pt x="2961791" y="1938992"/>
                  </a:cubicBezTo>
                  <a:cubicBezTo>
                    <a:pt x="1938139" y="2073592"/>
                    <a:pt x="735825"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Não se preocupe em compreender todas as palavras de um texto. Nem sempre isso é necessário para você atingir seus</a:t>
              </a:r>
            </a:p>
            <a:p>
              <a:r>
                <a:rPr lang="pt-BR" sz="2000" dirty="0"/>
                <a:t>objetivos de leitura.</a:t>
              </a:r>
            </a:p>
          </p:txBody>
        </p:sp>
        <p:sp>
          <p:nvSpPr>
            <p:cNvPr id="13" name="Pentágono 12">
              <a:extLst>
                <a:ext uri="{FF2B5EF4-FFF2-40B4-BE49-F238E27FC236}">
                  <a16:creationId xmlns:a16="http://schemas.microsoft.com/office/drawing/2014/main" id="{42ED94E9-F868-2037-3CBD-6888DBC8571F}"/>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16" name="Imagem 15">
            <a:extLst>
              <a:ext uri="{FF2B5EF4-FFF2-40B4-BE49-F238E27FC236}">
                <a16:creationId xmlns:a16="http://schemas.microsoft.com/office/drawing/2014/main" id="{15BA88F0-BAE5-CB14-A75C-EB15F346D079}"/>
              </a:ext>
            </a:extLst>
          </p:cNvPr>
          <p:cNvPicPr>
            <a:picLocks noChangeAspect="1"/>
          </p:cNvPicPr>
          <p:nvPr/>
        </p:nvPicPr>
        <p:blipFill>
          <a:blip r:embed="rId2"/>
          <a:stretch>
            <a:fillRect/>
          </a:stretch>
        </p:blipFill>
        <p:spPr>
          <a:xfrm>
            <a:off x="8301286" y="326572"/>
            <a:ext cx="3366958" cy="2149442"/>
          </a:xfrm>
          <a:prstGeom prst="rect">
            <a:avLst/>
          </a:prstGeom>
        </p:spPr>
      </p:pic>
      <p:sp>
        <p:nvSpPr>
          <p:cNvPr id="3" name="CaixaDeTexto 2">
            <a:extLst>
              <a:ext uri="{FF2B5EF4-FFF2-40B4-BE49-F238E27FC236}">
                <a16:creationId xmlns:a16="http://schemas.microsoft.com/office/drawing/2014/main" id="{32FC9917-57D4-333C-F66C-1141AC6AFD6D}"/>
              </a:ext>
            </a:extLst>
          </p:cNvPr>
          <p:cNvSpPr txBox="1"/>
          <p:nvPr/>
        </p:nvSpPr>
        <p:spPr>
          <a:xfrm rot="16200000">
            <a:off x="10320128" y="881913"/>
            <a:ext cx="2941982"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COZYTA/SHUTTERSTOCK.COM</a:t>
            </a:r>
            <a:endParaRPr lang="pt-BR" sz="1000" dirty="0"/>
          </a:p>
        </p:txBody>
      </p:sp>
    </p:spTree>
    <p:extLst>
      <p:ext uri="{BB962C8B-B14F-4D97-AF65-F5344CB8AC3E}">
        <p14:creationId xmlns:p14="http://schemas.microsoft.com/office/powerpoint/2010/main" val="4279154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PARTS OF THE HOUSE</a:t>
            </a:r>
          </a:p>
        </p:txBody>
      </p:sp>
      <p:pic>
        <p:nvPicPr>
          <p:cNvPr id="8" name="Imagem 7">
            <a:extLst>
              <a:ext uri="{FF2B5EF4-FFF2-40B4-BE49-F238E27FC236}">
                <a16:creationId xmlns:a16="http://schemas.microsoft.com/office/drawing/2014/main" id="{1444FE39-877B-2451-D5E5-8750FF6F4FA1}"/>
              </a:ext>
            </a:extLst>
          </p:cNvPr>
          <p:cNvPicPr>
            <a:picLocks noChangeAspect="1"/>
          </p:cNvPicPr>
          <p:nvPr/>
        </p:nvPicPr>
        <p:blipFill>
          <a:blip r:embed="rId2"/>
          <a:stretch>
            <a:fillRect/>
          </a:stretch>
        </p:blipFill>
        <p:spPr>
          <a:xfrm>
            <a:off x="5218184" y="1385568"/>
            <a:ext cx="6589670" cy="4086863"/>
          </a:xfrm>
          <a:prstGeom prst="rect">
            <a:avLst/>
          </a:prstGeom>
        </p:spPr>
      </p:pic>
      <p:sp>
        <p:nvSpPr>
          <p:cNvPr id="4" name="CaixaDeTexto 3">
            <a:extLst>
              <a:ext uri="{FF2B5EF4-FFF2-40B4-BE49-F238E27FC236}">
                <a16:creationId xmlns:a16="http://schemas.microsoft.com/office/drawing/2014/main" id="{DD35FBF3-943B-F61D-6532-FDE29C79E4B1}"/>
              </a:ext>
            </a:extLst>
          </p:cNvPr>
          <p:cNvSpPr txBox="1"/>
          <p:nvPr/>
        </p:nvSpPr>
        <p:spPr>
          <a:xfrm rot="20370379">
            <a:off x="7458156" y="1633104"/>
            <a:ext cx="1664367" cy="461665"/>
          </a:xfrm>
          <a:custGeom>
            <a:avLst/>
            <a:gdLst>
              <a:gd name="connsiteX0" fmla="*/ 0 w 1664367"/>
              <a:gd name="connsiteY0" fmla="*/ 0 h 461665"/>
              <a:gd name="connsiteX1" fmla="*/ 1664367 w 1664367"/>
              <a:gd name="connsiteY1" fmla="*/ 0 h 461665"/>
              <a:gd name="connsiteX2" fmla="*/ 1664367 w 1664367"/>
              <a:gd name="connsiteY2" fmla="*/ 461665 h 461665"/>
              <a:gd name="connsiteX3" fmla="*/ 0 w 1664367"/>
              <a:gd name="connsiteY3" fmla="*/ 461665 h 461665"/>
              <a:gd name="connsiteX4" fmla="*/ 0 w 166436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367" h="461665" fill="none" extrusionOk="0">
                <a:moveTo>
                  <a:pt x="0" y="0"/>
                </a:moveTo>
                <a:cubicBezTo>
                  <a:pt x="707186" y="-14306"/>
                  <a:pt x="908462" y="-149580"/>
                  <a:pt x="1664367" y="0"/>
                </a:cubicBezTo>
                <a:cubicBezTo>
                  <a:pt x="1662219" y="186521"/>
                  <a:pt x="1662074" y="313513"/>
                  <a:pt x="1664367" y="461665"/>
                </a:cubicBezTo>
                <a:cubicBezTo>
                  <a:pt x="1210746" y="481898"/>
                  <a:pt x="671597" y="548302"/>
                  <a:pt x="0" y="461665"/>
                </a:cubicBezTo>
                <a:cubicBezTo>
                  <a:pt x="-3326" y="342772"/>
                  <a:pt x="-14350" y="47724"/>
                  <a:pt x="0" y="0"/>
                </a:cubicBezTo>
                <a:close/>
              </a:path>
              <a:path w="1664367" h="461665" stroke="0" extrusionOk="0">
                <a:moveTo>
                  <a:pt x="0" y="0"/>
                </a:moveTo>
                <a:cubicBezTo>
                  <a:pt x="341513" y="122498"/>
                  <a:pt x="1075507" y="131909"/>
                  <a:pt x="1664367" y="0"/>
                </a:cubicBezTo>
                <a:cubicBezTo>
                  <a:pt x="1683113" y="143527"/>
                  <a:pt x="1637377" y="261265"/>
                  <a:pt x="1664367" y="461665"/>
                </a:cubicBezTo>
                <a:cubicBezTo>
                  <a:pt x="1277438" y="481239"/>
                  <a:pt x="519795" y="55494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bedroom</a:t>
            </a:r>
          </a:p>
        </p:txBody>
      </p:sp>
      <p:sp>
        <p:nvSpPr>
          <p:cNvPr id="15" name="CaixaDeTexto 14">
            <a:extLst>
              <a:ext uri="{FF2B5EF4-FFF2-40B4-BE49-F238E27FC236}">
                <a16:creationId xmlns:a16="http://schemas.microsoft.com/office/drawing/2014/main" id="{5099C679-593F-2720-AEEF-AD4DD41E8E3A}"/>
              </a:ext>
            </a:extLst>
          </p:cNvPr>
          <p:cNvSpPr txBox="1"/>
          <p:nvPr/>
        </p:nvSpPr>
        <p:spPr>
          <a:xfrm rot="20370379">
            <a:off x="9369781" y="1517148"/>
            <a:ext cx="1664367" cy="461665"/>
          </a:xfrm>
          <a:custGeom>
            <a:avLst/>
            <a:gdLst>
              <a:gd name="connsiteX0" fmla="*/ 0 w 1664367"/>
              <a:gd name="connsiteY0" fmla="*/ 0 h 461665"/>
              <a:gd name="connsiteX1" fmla="*/ 1664367 w 1664367"/>
              <a:gd name="connsiteY1" fmla="*/ 0 h 461665"/>
              <a:gd name="connsiteX2" fmla="*/ 1664367 w 1664367"/>
              <a:gd name="connsiteY2" fmla="*/ 461665 h 461665"/>
              <a:gd name="connsiteX3" fmla="*/ 0 w 1664367"/>
              <a:gd name="connsiteY3" fmla="*/ 461665 h 461665"/>
              <a:gd name="connsiteX4" fmla="*/ 0 w 166436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367" h="461665" fill="none" extrusionOk="0">
                <a:moveTo>
                  <a:pt x="0" y="0"/>
                </a:moveTo>
                <a:cubicBezTo>
                  <a:pt x="707186" y="-14306"/>
                  <a:pt x="908462" y="-149580"/>
                  <a:pt x="1664367" y="0"/>
                </a:cubicBezTo>
                <a:cubicBezTo>
                  <a:pt x="1662219" y="186521"/>
                  <a:pt x="1662074" y="313513"/>
                  <a:pt x="1664367" y="461665"/>
                </a:cubicBezTo>
                <a:cubicBezTo>
                  <a:pt x="1210746" y="481898"/>
                  <a:pt x="671597" y="548302"/>
                  <a:pt x="0" y="461665"/>
                </a:cubicBezTo>
                <a:cubicBezTo>
                  <a:pt x="-3326" y="342772"/>
                  <a:pt x="-14350" y="47724"/>
                  <a:pt x="0" y="0"/>
                </a:cubicBezTo>
                <a:close/>
              </a:path>
              <a:path w="1664367" h="461665" stroke="0" extrusionOk="0">
                <a:moveTo>
                  <a:pt x="0" y="0"/>
                </a:moveTo>
                <a:cubicBezTo>
                  <a:pt x="341513" y="122498"/>
                  <a:pt x="1075507" y="131909"/>
                  <a:pt x="1664367" y="0"/>
                </a:cubicBezTo>
                <a:cubicBezTo>
                  <a:pt x="1683113" y="143527"/>
                  <a:pt x="1637377" y="261265"/>
                  <a:pt x="1664367" y="461665"/>
                </a:cubicBezTo>
                <a:cubicBezTo>
                  <a:pt x="1277438" y="481239"/>
                  <a:pt x="519795" y="55494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bathroom</a:t>
            </a:r>
          </a:p>
        </p:txBody>
      </p:sp>
      <p:sp>
        <p:nvSpPr>
          <p:cNvPr id="17" name="CaixaDeTexto 16">
            <a:extLst>
              <a:ext uri="{FF2B5EF4-FFF2-40B4-BE49-F238E27FC236}">
                <a16:creationId xmlns:a16="http://schemas.microsoft.com/office/drawing/2014/main" id="{EBEFD470-BF1F-7484-B7E7-CFC4D45218B2}"/>
              </a:ext>
            </a:extLst>
          </p:cNvPr>
          <p:cNvSpPr txBox="1"/>
          <p:nvPr/>
        </p:nvSpPr>
        <p:spPr>
          <a:xfrm>
            <a:off x="4772825" y="1240406"/>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garden</a:t>
            </a:r>
          </a:p>
        </p:txBody>
      </p:sp>
      <p:sp>
        <p:nvSpPr>
          <p:cNvPr id="18" name="CaixaDeTexto 17">
            <a:extLst>
              <a:ext uri="{FF2B5EF4-FFF2-40B4-BE49-F238E27FC236}">
                <a16:creationId xmlns:a16="http://schemas.microsoft.com/office/drawing/2014/main" id="{25E58603-D91C-610B-1351-1C5E4AC68A9A}"/>
              </a:ext>
            </a:extLst>
          </p:cNvPr>
          <p:cNvSpPr txBox="1"/>
          <p:nvPr/>
        </p:nvSpPr>
        <p:spPr>
          <a:xfrm>
            <a:off x="4868321" y="3728304"/>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garage</a:t>
            </a:r>
          </a:p>
        </p:txBody>
      </p:sp>
      <p:sp>
        <p:nvSpPr>
          <p:cNvPr id="19" name="CaixaDeTexto 18">
            <a:extLst>
              <a:ext uri="{FF2B5EF4-FFF2-40B4-BE49-F238E27FC236}">
                <a16:creationId xmlns:a16="http://schemas.microsoft.com/office/drawing/2014/main" id="{19EB6360-6B85-5B25-87ED-FDB9B9D9482B}"/>
              </a:ext>
            </a:extLst>
          </p:cNvPr>
          <p:cNvSpPr txBox="1"/>
          <p:nvPr/>
        </p:nvSpPr>
        <p:spPr>
          <a:xfrm>
            <a:off x="7171468" y="4374545"/>
            <a:ext cx="710262" cy="461665"/>
          </a:xfrm>
          <a:custGeom>
            <a:avLst/>
            <a:gdLst>
              <a:gd name="connsiteX0" fmla="*/ 0 w 710262"/>
              <a:gd name="connsiteY0" fmla="*/ 0 h 461665"/>
              <a:gd name="connsiteX1" fmla="*/ 710262 w 710262"/>
              <a:gd name="connsiteY1" fmla="*/ 0 h 461665"/>
              <a:gd name="connsiteX2" fmla="*/ 710262 w 710262"/>
              <a:gd name="connsiteY2" fmla="*/ 461665 h 461665"/>
              <a:gd name="connsiteX3" fmla="*/ 0 w 710262"/>
              <a:gd name="connsiteY3" fmla="*/ 461665 h 461665"/>
              <a:gd name="connsiteX4" fmla="*/ 0 w 7102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62" h="461665" fill="none" extrusionOk="0">
                <a:moveTo>
                  <a:pt x="0" y="0"/>
                </a:moveTo>
                <a:cubicBezTo>
                  <a:pt x="149117" y="11452"/>
                  <a:pt x="510332" y="46998"/>
                  <a:pt x="710262" y="0"/>
                </a:cubicBezTo>
                <a:cubicBezTo>
                  <a:pt x="708114" y="186521"/>
                  <a:pt x="707969" y="313513"/>
                  <a:pt x="710262" y="461665"/>
                </a:cubicBezTo>
                <a:cubicBezTo>
                  <a:pt x="503128" y="450881"/>
                  <a:pt x="340284" y="399473"/>
                  <a:pt x="0" y="461665"/>
                </a:cubicBezTo>
                <a:cubicBezTo>
                  <a:pt x="-3326" y="342772"/>
                  <a:pt x="-14350" y="47724"/>
                  <a:pt x="0" y="0"/>
                </a:cubicBezTo>
                <a:close/>
              </a:path>
              <a:path w="710262" h="461665" stroke="0" extrusionOk="0">
                <a:moveTo>
                  <a:pt x="0" y="0"/>
                </a:moveTo>
                <a:cubicBezTo>
                  <a:pt x="209001" y="24287"/>
                  <a:pt x="453629" y="-7263"/>
                  <a:pt x="710262" y="0"/>
                </a:cubicBezTo>
                <a:cubicBezTo>
                  <a:pt x="729008" y="143527"/>
                  <a:pt x="683272" y="261265"/>
                  <a:pt x="710262" y="461665"/>
                </a:cubicBezTo>
                <a:cubicBezTo>
                  <a:pt x="594697" y="524235"/>
                  <a:pt x="174914" y="50957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hall</a:t>
            </a:r>
          </a:p>
        </p:txBody>
      </p:sp>
      <p:sp>
        <p:nvSpPr>
          <p:cNvPr id="20" name="CaixaDeTexto 19">
            <a:extLst>
              <a:ext uri="{FF2B5EF4-FFF2-40B4-BE49-F238E27FC236}">
                <a16:creationId xmlns:a16="http://schemas.microsoft.com/office/drawing/2014/main" id="{751B117C-55C7-4982-9ED3-1D750530EE39}"/>
              </a:ext>
            </a:extLst>
          </p:cNvPr>
          <p:cNvSpPr txBox="1"/>
          <p:nvPr/>
        </p:nvSpPr>
        <p:spPr>
          <a:xfrm rot="20569615">
            <a:off x="7476373" y="3399407"/>
            <a:ext cx="977514" cy="461665"/>
          </a:xfrm>
          <a:custGeom>
            <a:avLst/>
            <a:gdLst>
              <a:gd name="connsiteX0" fmla="*/ 0 w 977514"/>
              <a:gd name="connsiteY0" fmla="*/ 0 h 461665"/>
              <a:gd name="connsiteX1" fmla="*/ 977514 w 977514"/>
              <a:gd name="connsiteY1" fmla="*/ 0 h 461665"/>
              <a:gd name="connsiteX2" fmla="*/ 977514 w 977514"/>
              <a:gd name="connsiteY2" fmla="*/ 461665 h 461665"/>
              <a:gd name="connsiteX3" fmla="*/ 0 w 977514"/>
              <a:gd name="connsiteY3" fmla="*/ 461665 h 461665"/>
              <a:gd name="connsiteX4" fmla="*/ 0 w 9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514" h="461665" fill="none" extrusionOk="0">
                <a:moveTo>
                  <a:pt x="0" y="0"/>
                </a:moveTo>
                <a:cubicBezTo>
                  <a:pt x="463016" y="-3614"/>
                  <a:pt x="675963" y="-30813"/>
                  <a:pt x="977514" y="0"/>
                </a:cubicBezTo>
                <a:cubicBezTo>
                  <a:pt x="975366" y="186521"/>
                  <a:pt x="975221" y="313513"/>
                  <a:pt x="977514" y="461665"/>
                </a:cubicBezTo>
                <a:cubicBezTo>
                  <a:pt x="520030" y="397392"/>
                  <a:pt x="200330" y="425136"/>
                  <a:pt x="0" y="461665"/>
                </a:cubicBezTo>
                <a:cubicBezTo>
                  <a:pt x="-3326" y="342772"/>
                  <a:pt x="-14350" y="47724"/>
                  <a:pt x="0" y="0"/>
                </a:cubicBezTo>
                <a:close/>
              </a:path>
              <a:path w="977514" h="461665" stroke="0" extrusionOk="0">
                <a:moveTo>
                  <a:pt x="0" y="0"/>
                </a:moveTo>
                <a:cubicBezTo>
                  <a:pt x="395628" y="-18651"/>
                  <a:pt x="570983" y="22709"/>
                  <a:pt x="977514" y="0"/>
                </a:cubicBezTo>
                <a:cubicBezTo>
                  <a:pt x="996260" y="143527"/>
                  <a:pt x="950524" y="261265"/>
                  <a:pt x="977514" y="461665"/>
                </a:cubicBezTo>
                <a:cubicBezTo>
                  <a:pt x="765739" y="445213"/>
                  <a:pt x="247637" y="42703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stairs</a:t>
            </a:r>
          </a:p>
        </p:txBody>
      </p:sp>
      <p:sp>
        <p:nvSpPr>
          <p:cNvPr id="21" name="CaixaDeTexto 20">
            <a:extLst>
              <a:ext uri="{FF2B5EF4-FFF2-40B4-BE49-F238E27FC236}">
                <a16:creationId xmlns:a16="http://schemas.microsoft.com/office/drawing/2014/main" id="{B1265246-34E6-58B0-6540-D2336038ED87}"/>
              </a:ext>
            </a:extLst>
          </p:cNvPr>
          <p:cNvSpPr txBox="1"/>
          <p:nvPr/>
        </p:nvSpPr>
        <p:spPr>
          <a:xfrm>
            <a:off x="8290338" y="5086138"/>
            <a:ext cx="1151835" cy="830997"/>
          </a:xfrm>
          <a:custGeom>
            <a:avLst/>
            <a:gdLst>
              <a:gd name="connsiteX0" fmla="*/ 0 w 1151835"/>
              <a:gd name="connsiteY0" fmla="*/ 0 h 830997"/>
              <a:gd name="connsiteX1" fmla="*/ 1151835 w 1151835"/>
              <a:gd name="connsiteY1" fmla="*/ 0 h 830997"/>
              <a:gd name="connsiteX2" fmla="*/ 1151835 w 1151835"/>
              <a:gd name="connsiteY2" fmla="*/ 830997 h 830997"/>
              <a:gd name="connsiteX3" fmla="*/ 0 w 1151835"/>
              <a:gd name="connsiteY3" fmla="*/ 830997 h 830997"/>
              <a:gd name="connsiteX4" fmla="*/ 0 w 1151835"/>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35" h="830997" fill="none" extrusionOk="0">
                <a:moveTo>
                  <a:pt x="0" y="0"/>
                </a:moveTo>
                <a:cubicBezTo>
                  <a:pt x="184457" y="-53155"/>
                  <a:pt x="1035031" y="-52310"/>
                  <a:pt x="1151835" y="0"/>
                </a:cubicBezTo>
                <a:cubicBezTo>
                  <a:pt x="1116447" y="192764"/>
                  <a:pt x="1149542" y="611841"/>
                  <a:pt x="1151835" y="830997"/>
                </a:cubicBezTo>
                <a:cubicBezTo>
                  <a:pt x="642068" y="768555"/>
                  <a:pt x="457748" y="899871"/>
                  <a:pt x="0" y="830997"/>
                </a:cubicBezTo>
                <a:cubicBezTo>
                  <a:pt x="63154" y="451589"/>
                  <a:pt x="-14350" y="374090"/>
                  <a:pt x="0" y="0"/>
                </a:cubicBezTo>
                <a:close/>
              </a:path>
              <a:path w="1151835" h="830997" stroke="0" extrusionOk="0">
                <a:moveTo>
                  <a:pt x="0" y="0"/>
                </a:moveTo>
                <a:cubicBezTo>
                  <a:pt x="413567" y="-68766"/>
                  <a:pt x="946490" y="29355"/>
                  <a:pt x="1151835" y="0"/>
                </a:cubicBezTo>
                <a:cubicBezTo>
                  <a:pt x="1153961" y="113011"/>
                  <a:pt x="1191325" y="601367"/>
                  <a:pt x="1151835" y="830997"/>
                </a:cubicBezTo>
                <a:cubicBezTo>
                  <a:pt x="1020493" y="731537"/>
                  <a:pt x="310977" y="886300"/>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living room</a:t>
            </a:r>
          </a:p>
        </p:txBody>
      </p:sp>
      <p:sp>
        <p:nvSpPr>
          <p:cNvPr id="22" name="CaixaDeTexto 21">
            <a:extLst>
              <a:ext uri="{FF2B5EF4-FFF2-40B4-BE49-F238E27FC236}">
                <a16:creationId xmlns:a16="http://schemas.microsoft.com/office/drawing/2014/main" id="{81EC93DD-97B6-D06C-E196-476A26857FA4}"/>
              </a:ext>
            </a:extLst>
          </p:cNvPr>
          <p:cNvSpPr txBox="1"/>
          <p:nvPr/>
        </p:nvSpPr>
        <p:spPr>
          <a:xfrm>
            <a:off x="9473178" y="5112682"/>
            <a:ext cx="1151835" cy="830997"/>
          </a:xfrm>
          <a:custGeom>
            <a:avLst/>
            <a:gdLst>
              <a:gd name="connsiteX0" fmla="*/ 0 w 1151835"/>
              <a:gd name="connsiteY0" fmla="*/ 0 h 830997"/>
              <a:gd name="connsiteX1" fmla="*/ 1151835 w 1151835"/>
              <a:gd name="connsiteY1" fmla="*/ 0 h 830997"/>
              <a:gd name="connsiteX2" fmla="*/ 1151835 w 1151835"/>
              <a:gd name="connsiteY2" fmla="*/ 830997 h 830997"/>
              <a:gd name="connsiteX3" fmla="*/ 0 w 1151835"/>
              <a:gd name="connsiteY3" fmla="*/ 830997 h 830997"/>
              <a:gd name="connsiteX4" fmla="*/ 0 w 1151835"/>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35" h="830997" fill="none" extrusionOk="0">
                <a:moveTo>
                  <a:pt x="0" y="0"/>
                </a:moveTo>
                <a:cubicBezTo>
                  <a:pt x="184457" y="-53155"/>
                  <a:pt x="1035031" y="-52310"/>
                  <a:pt x="1151835" y="0"/>
                </a:cubicBezTo>
                <a:cubicBezTo>
                  <a:pt x="1116447" y="192764"/>
                  <a:pt x="1149542" y="611841"/>
                  <a:pt x="1151835" y="830997"/>
                </a:cubicBezTo>
                <a:cubicBezTo>
                  <a:pt x="642068" y="768555"/>
                  <a:pt x="457748" y="899871"/>
                  <a:pt x="0" y="830997"/>
                </a:cubicBezTo>
                <a:cubicBezTo>
                  <a:pt x="63154" y="451589"/>
                  <a:pt x="-14350" y="374090"/>
                  <a:pt x="0" y="0"/>
                </a:cubicBezTo>
                <a:close/>
              </a:path>
              <a:path w="1151835" h="830997" stroke="0" extrusionOk="0">
                <a:moveTo>
                  <a:pt x="0" y="0"/>
                </a:moveTo>
                <a:cubicBezTo>
                  <a:pt x="413567" y="-68766"/>
                  <a:pt x="946490" y="29355"/>
                  <a:pt x="1151835" y="0"/>
                </a:cubicBezTo>
                <a:cubicBezTo>
                  <a:pt x="1153961" y="113011"/>
                  <a:pt x="1191325" y="601367"/>
                  <a:pt x="1151835" y="830997"/>
                </a:cubicBezTo>
                <a:cubicBezTo>
                  <a:pt x="1020493" y="731537"/>
                  <a:pt x="310977" y="886300"/>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dining room</a:t>
            </a:r>
          </a:p>
        </p:txBody>
      </p:sp>
      <p:sp>
        <p:nvSpPr>
          <p:cNvPr id="23" name="CaixaDeTexto 22">
            <a:extLst>
              <a:ext uri="{FF2B5EF4-FFF2-40B4-BE49-F238E27FC236}">
                <a16:creationId xmlns:a16="http://schemas.microsoft.com/office/drawing/2014/main" id="{0009F07F-380F-2C46-1A69-C65A0C54AC07}"/>
              </a:ext>
            </a:extLst>
          </p:cNvPr>
          <p:cNvSpPr txBox="1"/>
          <p:nvPr/>
        </p:nvSpPr>
        <p:spPr>
          <a:xfrm>
            <a:off x="10657392" y="5095301"/>
            <a:ext cx="1289303" cy="461665"/>
          </a:xfrm>
          <a:custGeom>
            <a:avLst/>
            <a:gdLst>
              <a:gd name="connsiteX0" fmla="*/ 0 w 1289303"/>
              <a:gd name="connsiteY0" fmla="*/ 0 h 461665"/>
              <a:gd name="connsiteX1" fmla="*/ 1289303 w 1289303"/>
              <a:gd name="connsiteY1" fmla="*/ 0 h 461665"/>
              <a:gd name="connsiteX2" fmla="*/ 1289303 w 1289303"/>
              <a:gd name="connsiteY2" fmla="*/ 461665 h 461665"/>
              <a:gd name="connsiteX3" fmla="*/ 0 w 1289303"/>
              <a:gd name="connsiteY3" fmla="*/ 461665 h 461665"/>
              <a:gd name="connsiteX4" fmla="*/ 0 w 12893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303" h="461665" fill="none" extrusionOk="0">
                <a:moveTo>
                  <a:pt x="0" y="0"/>
                </a:moveTo>
                <a:cubicBezTo>
                  <a:pt x="565260" y="-47772"/>
                  <a:pt x="1063938" y="50906"/>
                  <a:pt x="1289303" y="0"/>
                </a:cubicBezTo>
                <a:cubicBezTo>
                  <a:pt x="1287155" y="186521"/>
                  <a:pt x="1287010" y="313513"/>
                  <a:pt x="1289303" y="461665"/>
                </a:cubicBezTo>
                <a:cubicBezTo>
                  <a:pt x="678293" y="431398"/>
                  <a:pt x="544391" y="430650"/>
                  <a:pt x="0" y="461665"/>
                </a:cubicBezTo>
                <a:cubicBezTo>
                  <a:pt x="-3326" y="342772"/>
                  <a:pt x="-14350" y="47724"/>
                  <a:pt x="0" y="0"/>
                </a:cubicBezTo>
                <a:close/>
              </a:path>
              <a:path w="1289303" h="461665" stroke="0" extrusionOk="0">
                <a:moveTo>
                  <a:pt x="0" y="0"/>
                </a:moveTo>
                <a:cubicBezTo>
                  <a:pt x="320828" y="-119"/>
                  <a:pt x="938291" y="-25793"/>
                  <a:pt x="1289303" y="0"/>
                </a:cubicBezTo>
                <a:cubicBezTo>
                  <a:pt x="1308049" y="143527"/>
                  <a:pt x="1262313" y="261265"/>
                  <a:pt x="1289303" y="461665"/>
                </a:cubicBezTo>
                <a:cubicBezTo>
                  <a:pt x="1051533" y="393894"/>
                  <a:pt x="167751" y="448792"/>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kitchen</a:t>
            </a:r>
          </a:p>
        </p:txBody>
      </p:sp>
      <p:sp>
        <p:nvSpPr>
          <p:cNvPr id="5" name="CaixaDeTexto 4">
            <a:extLst>
              <a:ext uri="{FF2B5EF4-FFF2-40B4-BE49-F238E27FC236}">
                <a16:creationId xmlns:a16="http://schemas.microsoft.com/office/drawing/2014/main" id="{FAD77940-B9C3-B54E-C185-1270B031C26F}"/>
              </a:ext>
            </a:extLst>
          </p:cNvPr>
          <p:cNvSpPr txBox="1"/>
          <p:nvPr/>
        </p:nvSpPr>
        <p:spPr>
          <a:xfrm rot="16200000">
            <a:off x="10476409" y="3162512"/>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1464893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5</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furniture</a:t>
            </a:r>
          </a:p>
        </p:txBody>
      </p:sp>
      <p:pic>
        <p:nvPicPr>
          <p:cNvPr id="6" name="Imagem 5" descr="Tela de celular com publicação numa rede social&#10;&#10;Descrição gerada automaticamente com confiança média">
            <a:extLst>
              <a:ext uri="{FF2B5EF4-FFF2-40B4-BE49-F238E27FC236}">
                <a16:creationId xmlns:a16="http://schemas.microsoft.com/office/drawing/2014/main" id="{0682CFC4-E18C-14B6-8AB9-C4FF8707A5CD}"/>
              </a:ext>
            </a:extLst>
          </p:cNvPr>
          <p:cNvPicPr>
            <a:picLocks noChangeAspect="1"/>
          </p:cNvPicPr>
          <p:nvPr/>
        </p:nvPicPr>
        <p:blipFill>
          <a:blip r:embed="rId2"/>
          <a:stretch>
            <a:fillRect/>
          </a:stretch>
        </p:blipFill>
        <p:spPr>
          <a:xfrm>
            <a:off x="4772825" y="1468873"/>
            <a:ext cx="7346693" cy="4148721"/>
          </a:xfrm>
          <a:prstGeom prst="rect">
            <a:avLst/>
          </a:prstGeom>
        </p:spPr>
      </p:pic>
      <p:sp>
        <p:nvSpPr>
          <p:cNvPr id="17" name="CaixaDeTexto 16">
            <a:extLst>
              <a:ext uri="{FF2B5EF4-FFF2-40B4-BE49-F238E27FC236}">
                <a16:creationId xmlns:a16="http://schemas.microsoft.com/office/drawing/2014/main" id="{EBEFD470-BF1F-7484-B7E7-CFC4D45218B2}"/>
              </a:ext>
            </a:extLst>
          </p:cNvPr>
          <p:cNvSpPr txBox="1"/>
          <p:nvPr/>
        </p:nvSpPr>
        <p:spPr>
          <a:xfrm>
            <a:off x="4868321" y="1276656"/>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bed</a:t>
            </a:r>
          </a:p>
        </p:txBody>
      </p:sp>
      <p:sp>
        <p:nvSpPr>
          <p:cNvPr id="7" name="CaixaDeTexto 6">
            <a:extLst>
              <a:ext uri="{FF2B5EF4-FFF2-40B4-BE49-F238E27FC236}">
                <a16:creationId xmlns:a16="http://schemas.microsoft.com/office/drawing/2014/main" id="{8F0CE080-163F-B5B7-97AE-C6895E519C00}"/>
              </a:ext>
            </a:extLst>
          </p:cNvPr>
          <p:cNvSpPr txBox="1"/>
          <p:nvPr/>
        </p:nvSpPr>
        <p:spPr>
          <a:xfrm>
            <a:off x="6789886" y="1276656"/>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desk</a:t>
            </a:r>
          </a:p>
        </p:txBody>
      </p:sp>
      <p:sp>
        <p:nvSpPr>
          <p:cNvPr id="9" name="CaixaDeTexto 8">
            <a:extLst>
              <a:ext uri="{FF2B5EF4-FFF2-40B4-BE49-F238E27FC236}">
                <a16:creationId xmlns:a16="http://schemas.microsoft.com/office/drawing/2014/main" id="{8FD1C76B-1FE3-19A5-7886-A7212C44D843}"/>
              </a:ext>
            </a:extLst>
          </p:cNvPr>
          <p:cNvSpPr txBox="1"/>
          <p:nvPr/>
        </p:nvSpPr>
        <p:spPr>
          <a:xfrm>
            <a:off x="8529234" y="1338637"/>
            <a:ext cx="1350262" cy="461665"/>
          </a:xfrm>
          <a:custGeom>
            <a:avLst/>
            <a:gdLst>
              <a:gd name="connsiteX0" fmla="*/ 0 w 1350262"/>
              <a:gd name="connsiteY0" fmla="*/ 0 h 461665"/>
              <a:gd name="connsiteX1" fmla="*/ 1350262 w 1350262"/>
              <a:gd name="connsiteY1" fmla="*/ 0 h 461665"/>
              <a:gd name="connsiteX2" fmla="*/ 1350262 w 1350262"/>
              <a:gd name="connsiteY2" fmla="*/ 461665 h 461665"/>
              <a:gd name="connsiteX3" fmla="*/ 0 w 1350262"/>
              <a:gd name="connsiteY3" fmla="*/ 461665 h 461665"/>
              <a:gd name="connsiteX4" fmla="*/ 0 w 13502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262" h="461665" fill="none" extrusionOk="0">
                <a:moveTo>
                  <a:pt x="0" y="0"/>
                </a:moveTo>
                <a:cubicBezTo>
                  <a:pt x="592964" y="113205"/>
                  <a:pt x="1206771" y="-69375"/>
                  <a:pt x="1350262" y="0"/>
                </a:cubicBezTo>
                <a:cubicBezTo>
                  <a:pt x="1348114" y="186521"/>
                  <a:pt x="1347969" y="313513"/>
                  <a:pt x="1350262" y="461665"/>
                </a:cubicBezTo>
                <a:cubicBezTo>
                  <a:pt x="774799" y="491173"/>
                  <a:pt x="321694" y="408874"/>
                  <a:pt x="0" y="461665"/>
                </a:cubicBezTo>
                <a:cubicBezTo>
                  <a:pt x="-3326" y="342772"/>
                  <a:pt x="-14350" y="47724"/>
                  <a:pt x="0" y="0"/>
                </a:cubicBezTo>
                <a:close/>
              </a:path>
              <a:path w="1350262" h="461665" stroke="0" extrusionOk="0">
                <a:moveTo>
                  <a:pt x="0" y="0"/>
                </a:moveTo>
                <a:cubicBezTo>
                  <a:pt x="285852" y="66049"/>
                  <a:pt x="734638" y="16497"/>
                  <a:pt x="1350262" y="0"/>
                </a:cubicBezTo>
                <a:cubicBezTo>
                  <a:pt x="1369008" y="143527"/>
                  <a:pt x="1323272" y="261265"/>
                  <a:pt x="1350262" y="461665"/>
                </a:cubicBezTo>
                <a:cubicBezTo>
                  <a:pt x="717011" y="578802"/>
                  <a:pt x="279663" y="39926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pictures</a:t>
            </a:r>
          </a:p>
        </p:txBody>
      </p:sp>
      <p:sp>
        <p:nvSpPr>
          <p:cNvPr id="11" name="CaixaDeTexto 10">
            <a:extLst>
              <a:ext uri="{FF2B5EF4-FFF2-40B4-BE49-F238E27FC236}">
                <a16:creationId xmlns:a16="http://schemas.microsoft.com/office/drawing/2014/main" id="{0A15F9C9-0E21-870D-8D0F-5FD3B7A8B30F}"/>
              </a:ext>
            </a:extLst>
          </p:cNvPr>
          <p:cNvSpPr txBox="1"/>
          <p:nvPr/>
        </p:nvSpPr>
        <p:spPr>
          <a:xfrm>
            <a:off x="10199008" y="1338636"/>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shelf</a:t>
            </a:r>
          </a:p>
        </p:txBody>
      </p:sp>
      <p:sp>
        <p:nvSpPr>
          <p:cNvPr id="13" name="CaixaDeTexto 12">
            <a:extLst>
              <a:ext uri="{FF2B5EF4-FFF2-40B4-BE49-F238E27FC236}">
                <a16:creationId xmlns:a16="http://schemas.microsoft.com/office/drawing/2014/main" id="{49BEAF4D-CB51-08D5-A200-BC1705E210B7}"/>
              </a:ext>
            </a:extLst>
          </p:cNvPr>
          <p:cNvSpPr txBox="1"/>
          <p:nvPr/>
        </p:nvSpPr>
        <p:spPr>
          <a:xfrm>
            <a:off x="4868321" y="2672582"/>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chair</a:t>
            </a:r>
          </a:p>
        </p:txBody>
      </p:sp>
      <p:sp>
        <p:nvSpPr>
          <p:cNvPr id="14" name="CaixaDeTexto 13">
            <a:extLst>
              <a:ext uri="{FF2B5EF4-FFF2-40B4-BE49-F238E27FC236}">
                <a16:creationId xmlns:a16="http://schemas.microsoft.com/office/drawing/2014/main" id="{AEB98E26-9DCA-1BC6-D66E-4C9A7394DE33}"/>
              </a:ext>
            </a:extLst>
          </p:cNvPr>
          <p:cNvSpPr txBox="1"/>
          <p:nvPr/>
        </p:nvSpPr>
        <p:spPr>
          <a:xfrm>
            <a:off x="6789886" y="2672582"/>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lamp</a:t>
            </a:r>
          </a:p>
        </p:txBody>
      </p:sp>
      <p:sp>
        <p:nvSpPr>
          <p:cNvPr id="16" name="CaixaDeTexto 15">
            <a:extLst>
              <a:ext uri="{FF2B5EF4-FFF2-40B4-BE49-F238E27FC236}">
                <a16:creationId xmlns:a16="http://schemas.microsoft.com/office/drawing/2014/main" id="{021E8CC8-D7E3-222D-4D05-28BDAF013784}"/>
              </a:ext>
            </a:extLst>
          </p:cNvPr>
          <p:cNvSpPr txBox="1"/>
          <p:nvPr/>
        </p:nvSpPr>
        <p:spPr>
          <a:xfrm>
            <a:off x="8529234" y="2734563"/>
            <a:ext cx="1350262" cy="461665"/>
          </a:xfrm>
          <a:custGeom>
            <a:avLst/>
            <a:gdLst>
              <a:gd name="connsiteX0" fmla="*/ 0 w 1350262"/>
              <a:gd name="connsiteY0" fmla="*/ 0 h 461665"/>
              <a:gd name="connsiteX1" fmla="*/ 1350262 w 1350262"/>
              <a:gd name="connsiteY1" fmla="*/ 0 h 461665"/>
              <a:gd name="connsiteX2" fmla="*/ 1350262 w 1350262"/>
              <a:gd name="connsiteY2" fmla="*/ 461665 h 461665"/>
              <a:gd name="connsiteX3" fmla="*/ 0 w 1350262"/>
              <a:gd name="connsiteY3" fmla="*/ 461665 h 461665"/>
              <a:gd name="connsiteX4" fmla="*/ 0 w 13502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262" h="461665" fill="none" extrusionOk="0">
                <a:moveTo>
                  <a:pt x="0" y="0"/>
                </a:moveTo>
                <a:cubicBezTo>
                  <a:pt x="592964" y="113205"/>
                  <a:pt x="1206771" y="-69375"/>
                  <a:pt x="1350262" y="0"/>
                </a:cubicBezTo>
                <a:cubicBezTo>
                  <a:pt x="1348114" y="186521"/>
                  <a:pt x="1347969" y="313513"/>
                  <a:pt x="1350262" y="461665"/>
                </a:cubicBezTo>
                <a:cubicBezTo>
                  <a:pt x="774799" y="491173"/>
                  <a:pt x="321694" y="408874"/>
                  <a:pt x="0" y="461665"/>
                </a:cubicBezTo>
                <a:cubicBezTo>
                  <a:pt x="-3326" y="342772"/>
                  <a:pt x="-14350" y="47724"/>
                  <a:pt x="0" y="0"/>
                </a:cubicBezTo>
                <a:close/>
              </a:path>
              <a:path w="1350262" h="461665" stroke="0" extrusionOk="0">
                <a:moveTo>
                  <a:pt x="0" y="0"/>
                </a:moveTo>
                <a:cubicBezTo>
                  <a:pt x="285852" y="66049"/>
                  <a:pt x="734638" y="16497"/>
                  <a:pt x="1350262" y="0"/>
                </a:cubicBezTo>
                <a:cubicBezTo>
                  <a:pt x="1369008" y="143527"/>
                  <a:pt x="1323272" y="261265"/>
                  <a:pt x="1350262" y="461665"/>
                </a:cubicBezTo>
                <a:cubicBezTo>
                  <a:pt x="717011" y="578802"/>
                  <a:pt x="279663" y="39926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pillow</a:t>
            </a:r>
          </a:p>
        </p:txBody>
      </p:sp>
      <p:sp>
        <p:nvSpPr>
          <p:cNvPr id="24" name="CaixaDeTexto 23">
            <a:extLst>
              <a:ext uri="{FF2B5EF4-FFF2-40B4-BE49-F238E27FC236}">
                <a16:creationId xmlns:a16="http://schemas.microsoft.com/office/drawing/2014/main" id="{7A314659-1120-28FE-6F4A-031F059FDA5D}"/>
              </a:ext>
            </a:extLst>
          </p:cNvPr>
          <p:cNvSpPr txBox="1"/>
          <p:nvPr/>
        </p:nvSpPr>
        <p:spPr>
          <a:xfrm>
            <a:off x="10199007" y="2734562"/>
            <a:ext cx="1727949" cy="461665"/>
          </a:xfrm>
          <a:custGeom>
            <a:avLst/>
            <a:gdLst>
              <a:gd name="connsiteX0" fmla="*/ 0 w 1727949"/>
              <a:gd name="connsiteY0" fmla="*/ 0 h 461665"/>
              <a:gd name="connsiteX1" fmla="*/ 1727949 w 1727949"/>
              <a:gd name="connsiteY1" fmla="*/ 0 h 461665"/>
              <a:gd name="connsiteX2" fmla="*/ 1727949 w 1727949"/>
              <a:gd name="connsiteY2" fmla="*/ 461665 h 461665"/>
              <a:gd name="connsiteX3" fmla="*/ 0 w 1727949"/>
              <a:gd name="connsiteY3" fmla="*/ 461665 h 461665"/>
              <a:gd name="connsiteX4" fmla="*/ 0 w 172794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949" h="461665" fill="none" extrusionOk="0">
                <a:moveTo>
                  <a:pt x="0" y="0"/>
                </a:moveTo>
                <a:cubicBezTo>
                  <a:pt x="403368" y="81311"/>
                  <a:pt x="948989" y="-22402"/>
                  <a:pt x="1727949" y="0"/>
                </a:cubicBezTo>
                <a:cubicBezTo>
                  <a:pt x="1725801" y="186521"/>
                  <a:pt x="1725656" y="313513"/>
                  <a:pt x="1727949" y="461665"/>
                </a:cubicBezTo>
                <a:cubicBezTo>
                  <a:pt x="1020045" y="351617"/>
                  <a:pt x="629697" y="420973"/>
                  <a:pt x="0" y="461665"/>
                </a:cubicBezTo>
                <a:cubicBezTo>
                  <a:pt x="-3326" y="342772"/>
                  <a:pt x="-14350" y="47724"/>
                  <a:pt x="0" y="0"/>
                </a:cubicBezTo>
                <a:close/>
              </a:path>
              <a:path w="1727949" h="461665" stroke="0" extrusionOk="0">
                <a:moveTo>
                  <a:pt x="0" y="0"/>
                </a:moveTo>
                <a:cubicBezTo>
                  <a:pt x="647266" y="48511"/>
                  <a:pt x="1297858" y="-102860"/>
                  <a:pt x="1727949" y="0"/>
                </a:cubicBezTo>
                <a:cubicBezTo>
                  <a:pt x="1746695" y="143527"/>
                  <a:pt x="1700959" y="261265"/>
                  <a:pt x="1727949" y="461665"/>
                </a:cubicBezTo>
                <a:cubicBezTo>
                  <a:pt x="1317402" y="484446"/>
                  <a:pt x="291480" y="47417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sofa/couch</a:t>
            </a:r>
          </a:p>
        </p:txBody>
      </p:sp>
      <p:sp>
        <p:nvSpPr>
          <p:cNvPr id="25" name="CaixaDeTexto 24">
            <a:extLst>
              <a:ext uri="{FF2B5EF4-FFF2-40B4-BE49-F238E27FC236}">
                <a16:creationId xmlns:a16="http://schemas.microsoft.com/office/drawing/2014/main" id="{3FDC6061-2CA6-B0FD-2CB2-237C985DF1DA}"/>
              </a:ext>
            </a:extLst>
          </p:cNvPr>
          <p:cNvSpPr txBox="1"/>
          <p:nvPr/>
        </p:nvSpPr>
        <p:spPr>
          <a:xfrm>
            <a:off x="4868320" y="4083107"/>
            <a:ext cx="1409895" cy="461665"/>
          </a:xfrm>
          <a:custGeom>
            <a:avLst/>
            <a:gdLst>
              <a:gd name="connsiteX0" fmla="*/ 0 w 1409895"/>
              <a:gd name="connsiteY0" fmla="*/ 0 h 461665"/>
              <a:gd name="connsiteX1" fmla="*/ 1409895 w 1409895"/>
              <a:gd name="connsiteY1" fmla="*/ 0 h 461665"/>
              <a:gd name="connsiteX2" fmla="*/ 1409895 w 1409895"/>
              <a:gd name="connsiteY2" fmla="*/ 461665 h 461665"/>
              <a:gd name="connsiteX3" fmla="*/ 0 w 1409895"/>
              <a:gd name="connsiteY3" fmla="*/ 461665 h 461665"/>
              <a:gd name="connsiteX4" fmla="*/ 0 w 140989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895" h="461665" fill="none" extrusionOk="0">
                <a:moveTo>
                  <a:pt x="0" y="0"/>
                </a:moveTo>
                <a:cubicBezTo>
                  <a:pt x="314642" y="-94557"/>
                  <a:pt x="1105706" y="63312"/>
                  <a:pt x="1409895" y="0"/>
                </a:cubicBezTo>
                <a:cubicBezTo>
                  <a:pt x="1407747" y="186521"/>
                  <a:pt x="1407602" y="313513"/>
                  <a:pt x="1409895" y="461665"/>
                </a:cubicBezTo>
                <a:cubicBezTo>
                  <a:pt x="787312" y="362365"/>
                  <a:pt x="451940" y="390452"/>
                  <a:pt x="0" y="461665"/>
                </a:cubicBezTo>
                <a:cubicBezTo>
                  <a:pt x="-3326" y="342772"/>
                  <a:pt x="-14350" y="47724"/>
                  <a:pt x="0" y="0"/>
                </a:cubicBezTo>
                <a:close/>
              </a:path>
              <a:path w="1409895" h="461665" stroke="0" extrusionOk="0">
                <a:moveTo>
                  <a:pt x="0" y="0"/>
                </a:moveTo>
                <a:cubicBezTo>
                  <a:pt x="492910" y="33867"/>
                  <a:pt x="873637" y="110828"/>
                  <a:pt x="1409895" y="0"/>
                </a:cubicBezTo>
                <a:cubicBezTo>
                  <a:pt x="1428641" y="143527"/>
                  <a:pt x="1382905" y="261265"/>
                  <a:pt x="1409895" y="461665"/>
                </a:cubicBezTo>
                <a:cubicBezTo>
                  <a:pt x="1174284" y="426970"/>
                  <a:pt x="213748" y="516555"/>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curtains</a:t>
            </a:r>
          </a:p>
        </p:txBody>
      </p:sp>
      <p:sp>
        <p:nvSpPr>
          <p:cNvPr id="26" name="CaixaDeTexto 25">
            <a:extLst>
              <a:ext uri="{FF2B5EF4-FFF2-40B4-BE49-F238E27FC236}">
                <a16:creationId xmlns:a16="http://schemas.microsoft.com/office/drawing/2014/main" id="{4FF807F6-700B-93B6-9178-DC470F75A292}"/>
              </a:ext>
            </a:extLst>
          </p:cNvPr>
          <p:cNvSpPr txBox="1"/>
          <p:nvPr/>
        </p:nvSpPr>
        <p:spPr>
          <a:xfrm>
            <a:off x="6789886" y="4083107"/>
            <a:ext cx="1227678" cy="461665"/>
          </a:xfrm>
          <a:custGeom>
            <a:avLst/>
            <a:gdLst>
              <a:gd name="connsiteX0" fmla="*/ 0 w 1227678"/>
              <a:gd name="connsiteY0" fmla="*/ 0 h 461665"/>
              <a:gd name="connsiteX1" fmla="*/ 1227678 w 1227678"/>
              <a:gd name="connsiteY1" fmla="*/ 0 h 461665"/>
              <a:gd name="connsiteX2" fmla="*/ 1227678 w 1227678"/>
              <a:gd name="connsiteY2" fmla="*/ 461665 h 461665"/>
              <a:gd name="connsiteX3" fmla="*/ 0 w 1227678"/>
              <a:gd name="connsiteY3" fmla="*/ 461665 h 461665"/>
              <a:gd name="connsiteX4" fmla="*/ 0 w 122767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78" h="461665" fill="none" extrusionOk="0">
                <a:moveTo>
                  <a:pt x="0" y="0"/>
                </a:moveTo>
                <a:cubicBezTo>
                  <a:pt x="514170" y="-2906"/>
                  <a:pt x="645155" y="95616"/>
                  <a:pt x="1227678" y="0"/>
                </a:cubicBezTo>
                <a:cubicBezTo>
                  <a:pt x="1225530" y="186521"/>
                  <a:pt x="1225385" y="313513"/>
                  <a:pt x="1227678" y="461665"/>
                </a:cubicBezTo>
                <a:cubicBezTo>
                  <a:pt x="707007" y="418908"/>
                  <a:pt x="300004" y="532695"/>
                  <a:pt x="0" y="461665"/>
                </a:cubicBezTo>
                <a:cubicBezTo>
                  <a:pt x="-3326" y="342772"/>
                  <a:pt x="-14350" y="47724"/>
                  <a:pt x="0" y="0"/>
                </a:cubicBezTo>
                <a:close/>
              </a:path>
              <a:path w="1227678" h="461665" stroke="0" extrusionOk="0">
                <a:moveTo>
                  <a:pt x="0" y="0"/>
                </a:moveTo>
                <a:cubicBezTo>
                  <a:pt x="208072" y="-26444"/>
                  <a:pt x="864632" y="-15958"/>
                  <a:pt x="1227678" y="0"/>
                </a:cubicBezTo>
                <a:cubicBezTo>
                  <a:pt x="1246424" y="143527"/>
                  <a:pt x="1200688" y="261265"/>
                  <a:pt x="1227678" y="461665"/>
                </a:cubicBezTo>
                <a:cubicBezTo>
                  <a:pt x="993343" y="378365"/>
                  <a:pt x="435537" y="36842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mirror</a:t>
            </a:r>
          </a:p>
        </p:txBody>
      </p:sp>
      <p:sp>
        <p:nvSpPr>
          <p:cNvPr id="27" name="CaixaDeTexto 26">
            <a:extLst>
              <a:ext uri="{FF2B5EF4-FFF2-40B4-BE49-F238E27FC236}">
                <a16:creationId xmlns:a16="http://schemas.microsoft.com/office/drawing/2014/main" id="{6D226F23-1DF5-6A9C-4788-F38806D7E86E}"/>
              </a:ext>
            </a:extLst>
          </p:cNvPr>
          <p:cNvSpPr txBox="1"/>
          <p:nvPr/>
        </p:nvSpPr>
        <p:spPr>
          <a:xfrm>
            <a:off x="8529234" y="4145088"/>
            <a:ext cx="1350262" cy="461665"/>
          </a:xfrm>
          <a:custGeom>
            <a:avLst/>
            <a:gdLst>
              <a:gd name="connsiteX0" fmla="*/ 0 w 1350262"/>
              <a:gd name="connsiteY0" fmla="*/ 0 h 461665"/>
              <a:gd name="connsiteX1" fmla="*/ 1350262 w 1350262"/>
              <a:gd name="connsiteY1" fmla="*/ 0 h 461665"/>
              <a:gd name="connsiteX2" fmla="*/ 1350262 w 1350262"/>
              <a:gd name="connsiteY2" fmla="*/ 461665 h 461665"/>
              <a:gd name="connsiteX3" fmla="*/ 0 w 1350262"/>
              <a:gd name="connsiteY3" fmla="*/ 461665 h 461665"/>
              <a:gd name="connsiteX4" fmla="*/ 0 w 13502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262" h="461665" fill="none" extrusionOk="0">
                <a:moveTo>
                  <a:pt x="0" y="0"/>
                </a:moveTo>
                <a:cubicBezTo>
                  <a:pt x="592964" y="113205"/>
                  <a:pt x="1206771" y="-69375"/>
                  <a:pt x="1350262" y="0"/>
                </a:cubicBezTo>
                <a:cubicBezTo>
                  <a:pt x="1348114" y="186521"/>
                  <a:pt x="1347969" y="313513"/>
                  <a:pt x="1350262" y="461665"/>
                </a:cubicBezTo>
                <a:cubicBezTo>
                  <a:pt x="774799" y="491173"/>
                  <a:pt x="321694" y="408874"/>
                  <a:pt x="0" y="461665"/>
                </a:cubicBezTo>
                <a:cubicBezTo>
                  <a:pt x="-3326" y="342772"/>
                  <a:pt x="-14350" y="47724"/>
                  <a:pt x="0" y="0"/>
                </a:cubicBezTo>
                <a:close/>
              </a:path>
              <a:path w="1350262" h="461665" stroke="0" extrusionOk="0">
                <a:moveTo>
                  <a:pt x="0" y="0"/>
                </a:moveTo>
                <a:cubicBezTo>
                  <a:pt x="285852" y="66049"/>
                  <a:pt x="734638" y="16497"/>
                  <a:pt x="1350262" y="0"/>
                </a:cubicBezTo>
                <a:cubicBezTo>
                  <a:pt x="1369008" y="143527"/>
                  <a:pt x="1323272" y="261265"/>
                  <a:pt x="1350262" y="461665"/>
                </a:cubicBezTo>
                <a:cubicBezTo>
                  <a:pt x="717011" y="578802"/>
                  <a:pt x="279663" y="39926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rug</a:t>
            </a:r>
          </a:p>
        </p:txBody>
      </p:sp>
      <p:sp>
        <p:nvSpPr>
          <p:cNvPr id="28" name="CaixaDeTexto 27">
            <a:extLst>
              <a:ext uri="{FF2B5EF4-FFF2-40B4-BE49-F238E27FC236}">
                <a16:creationId xmlns:a16="http://schemas.microsoft.com/office/drawing/2014/main" id="{8434D961-B769-E9C8-712F-FD0A23DC612E}"/>
              </a:ext>
            </a:extLst>
          </p:cNvPr>
          <p:cNvSpPr txBox="1"/>
          <p:nvPr/>
        </p:nvSpPr>
        <p:spPr>
          <a:xfrm>
            <a:off x="10199008" y="4145087"/>
            <a:ext cx="1727948" cy="461665"/>
          </a:xfrm>
          <a:custGeom>
            <a:avLst/>
            <a:gdLst>
              <a:gd name="connsiteX0" fmla="*/ 0 w 1727948"/>
              <a:gd name="connsiteY0" fmla="*/ 0 h 461665"/>
              <a:gd name="connsiteX1" fmla="*/ 1727948 w 1727948"/>
              <a:gd name="connsiteY1" fmla="*/ 0 h 461665"/>
              <a:gd name="connsiteX2" fmla="*/ 1727948 w 1727948"/>
              <a:gd name="connsiteY2" fmla="*/ 461665 h 461665"/>
              <a:gd name="connsiteX3" fmla="*/ 0 w 1727948"/>
              <a:gd name="connsiteY3" fmla="*/ 461665 h 461665"/>
              <a:gd name="connsiteX4" fmla="*/ 0 w 172794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948" h="461665" fill="none" extrusionOk="0">
                <a:moveTo>
                  <a:pt x="0" y="0"/>
                </a:moveTo>
                <a:cubicBezTo>
                  <a:pt x="404901" y="81946"/>
                  <a:pt x="950904" y="-20708"/>
                  <a:pt x="1727948" y="0"/>
                </a:cubicBezTo>
                <a:cubicBezTo>
                  <a:pt x="1725800" y="186521"/>
                  <a:pt x="1725655" y="313513"/>
                  <a:pt x="1727948" y="461665"/>
                </a:cubicBezTo>
                <a:cubicBezTo>
                  <a:pt x="1018404" y="351595"/>
                  <a:pt x="629112" y="420212"/>
                  <a:pt x="0" y="461665"/>
                </a:cubicBezTo>
                <a:cubicBezTo>
                  <a:pt x="-3326" y="342772"/>
                  <a:pt x="-14350" y="47724"/>
                  <a:pt x="0" y="0"/>
                </a:cubicBezTo>
                <a:close/>
              </a:path>
              <a:path w="1727948" h="461665" stroke="0" extrusionOk="0">
                <a:moveTo>
                  <a:pt x="0" y="0"/>
                </a:moveTo>
                <a:cubicBezTo>
                  <a:pt x="647544" y="49233"/>
                  <a:pt x="1298713" y="-101923"/>
                  <a:pt x="1727948" y="0"/>
                </a:cubicBezTo>
                <a:cubicBezTo>
                  <a:pt x="1746694" y="143527"/>
                  <a:pt x="1700958" y="261265"/>
                  <a:pt x="1727948" y="461665"/>
                </a:cubicBezTo>
                <a:cubicBezTo>
                  <a:pt x="1316177" y="483560"/>
                  <a:pt x="289515" y="473603"/>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wardrobe</a:t>
            </a:r>
          </a:p>
        </p:txBody>
      </p:sp>
    </p:spTree>
    <p:extLst>
      <p:ext uri="{BB962C8B-B14F-4D97-AF65-F5344CB8AC3E}">
        <p14:creationId xmlns:p14="http://schemas.microsoft.com/office/powerpoint/2010/main" val="2564821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843026" y="4264556"/>
            <a:ext cx="5101809" cy="188685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BOVENBERG, </a:t>
            </a:r>
            <a:r>
              <a:rPr lang="pt-BR" sz="1200" dirty="0" err="1">
                <a:solidFill>
                  <a:srgbClr val="2F2F2E"/>
                </a:solidFill>
                <a:latin typeface="Helvetica" pitchFamily="2" charset="0"/>
              </a:rPr>
              <a:t>Allard</a:t>
            </a:r>
            <a:r>
              <a:rPr lang="pt-BR" sz="1200" dirty="0">
                <a:solidFill>
                  <a:srgbClr val="2F2F2E"/>
                </a:solidFill>
                <a:latin typeface="Helvetica" pitchFamily="2" charset="0"/>
              </a:rPr>
              <a:t>. </a:t>
            </a:r>
            <a:r>
              <a:rPr lang="pt-BR" sz="1200" b="1" dirty="0">
                <a:solidFill>
                  <a:srgbClr val="2F2F2E"/>
                </a:solidFill>
                <a:latin typeface="Helvetica" pitchFamily="2" charset="0"/>
              </a:rPr>
              <a:t>Anne </a:t>
            </a:r>
            <a:r>
              <a:rPr lang="pt-BR" sz="1200" b="1" dirty="0" err="1">
                <a:solidFill>
                  <a:srgbClr val="2F2F2E"/>
                </a:solidFill>
                <a:latin typeface="Helvetica" pitchFamily="2" charset="0"/>
              </a:rPr>
              <a:t>Frank's</a:t>
            </a:r>
            <a:r>
              <a:rPr lang="pt-BR" sz="1200" b="1" dirty="0">
                <a:solidFill>
                  <a:srgbClr val="2F2F2E"/>
                </a:solidFill>
                <a:latin typeface="Helvetica" pitchFamily="2" charset="0"/>
              </a:rPr>
              <a:t> room in the </a:t>
            </a:r>
            <a:r>
              <a:rPr lang="pt-BR" sz="1200" b="1" dirty="0" err="1">
                <a:solidFill>
                  <a:srgbClr val="2F2F2E"/>
                </a:solidFill>
                <a:latin typeface="Helvetica" pitchFamily="2" charset="0"/>
              </a:rPr>
              <a:t>secret</a:t>
            </a:r>
            <a:r>
              <a:rPr lang="pt-BR" sz="1200" b="1" dirty="0">
                <a:solidFill>
                  <a:srgbClr val="2F2F2E"/>
                </a:solidFill>
                <a:latin typeface="Helvetica" pitchFamily="2" charset="0"/>
              </a:rPr>
              <a:t> </a:t>
            </a:r>
            <a:r>
              <a:rPr lang="pt-BR" sz="1200" b="1" dirty="0" err="1">
                <a:solidFill>
                  <a:srgbClr val="2F2F2E"/>
                </a:solidFill>
                <a:latin typeface="Helvetica" pitchFamily="2" charset="0"/>
              </a:rPr>
              <a:t>annex</a:t>
            </a:r>
            <a:r>
              <a:rPr lang="pt-BR" sz="1200" b="1" dirty="0">
                <a:solidFill>
                  <a:srgbClr val="2F2F2E"/>
                </a:solidFill>
                <a:latin typeface="Helvetica" pitchFamily="2" charset="0"/>
              </a:rPr>
              <a:t>. </a:t>
            </a:r>
            <a:r>
              <a:rPr lang="pt-BR" sz="1200" dirty="0">
                <a:solidFill>
                  <a:srgbClr val="2F2F2E"/>
                </a:solidFill>
                <a:latin typeface="Helvetica" pitchFamily="2" charset="0"/>
              </a:rPr>
              <a:t>Amsterdam, [2018]. 1 fotografia. Disponível em: https://</a:t>
            </a:r>
            <a:r>
              <a:rPr lang="pt-BR" sz="1200" dirty="0" err="1">
                <a:solidFill>
                  <a:srgbClr val="2F2F2E"/>
                </a:solidFill>
                <a:latin typeface="Helvetica" pitchFamily="2" charset="0"/>
              </a:rPr>
              <a:t>artsandculture</a:t>
            </a:r>
            <a:r>
              <a:rPr lang="pt-BR" sz="1200" dirty="0">
                <a:solidFill>
                  <a:srgbClr val="2F2F2E"/>
                </a:solidFill>
                <a:latin typeface="Helvetica" pitchFamily="2" charset="0"/>
              </a:rPr>
              <a:t>. </a:t>
            </a:r>
            <a:r>
              <a:rPr lang="pt-BR" sz="1200" dirty="0" err="1">
                <a:solidFill>
                  <a:srgbClr val="2F2F2E"/>
                </a:solidFill>
                <a:latin typeface="Helvetica" pitchFamily="2" charset="0"/>
              </a:rPr>
              <a:t>google.com</a:t>
            </a:r>
            <a:r>
              <a:rPr lang="pt-BR" sz="1200" dirty="0">
                <a:solidFill>
                  <a:srgbClr val="2F2F2E"/>
                </a:solidFill>
                <a:latin typeface="Helvetica" pitchFamily="2" charset="0"/>
              </a:rPr>
              <a:t>/</a:t>
            </a:r>
            <a:r>
              <a:rPr lang="pt-BR" sz="1200" dirty="0" err="1">
                <a:solidFill>
                  <a:srgbClr val="2F2F2E"/>
                </a:solidFill>
                <a:latin typeface="Helvetica" pitchFamily="2" charset="0"/>
              </a:rPr>
              <a:t>asset</a:t>
            </a:r>
            <a:r>
              <a:rPr lang="pt-BR" sz="1200" dirty="0">
                <a:solidFill>
                  <a:srgbClr val="2F2F2E"/>
                </a:solidFill>
                <a:latin typeface="Helvetica" pitchFamily="2" charset="0"/>
              </a:rPr>
              <a:t>/</a:t>
            </a:r>
            <a:r>
              <a:rPr lang="pt-BR" sz="1200" dirty="0" err="1">
                <a:solidFill>
                  <a:srgbClr val="2F2F2E"/>
                </a:solidFill>
                <a:latin typeface="Helvetica" pitchFamily="2" charset="0"/>
              </a:rPr>
              <a:t>annefrank</a:t>
            </a:r>
            <a:r>
              <a:rPr lang="pt-BR" sz="1200" dirty="0">
                <a:solidFill>
                  <a:srgbClr val="2F2F2E"/>
                </a:solidFill>
                <a:latin typeface="Helvetica" pitchFamily="2" charset="0"/>
              </a:rPr>
              <a:t>-</a:t>
            </a:r>
            <a:r>
              <a:rPr lang="pt-BR" sz="1200" dirty="0" err="1">
                <a:solidFill>
                  <a:srgbClr val="2F2F2E"/>
                </a:solidFill>
                <a:latin typeface="Helvetica" pitchFamily="2" charset="0"/>
              </a:rPr>
              <a:t>s</a:t>
            </a:r>
            <a:r>
              <a:rPr lang="pt-BR" sz="1200" dirty="0">
                <a:solidFill>
                  <a:srgbClr val="2F2F2E"/>
                </a:solidFill>
                <a:latin typeface="Helvetica" pitchFamily="2" charset="0"/>
              </a:rPr>
              <a:t>-</a:t>
            </a:r>
            <a:r>
              <a:rPr lang="pt-BR" sz="1200" dirty="0" err="1">
                <a:solidFill>
                  <a:srgbClr val="2F2F2E"/>
                </a:solidFill>
                <a:latin typeface="Helvetica" pitchFamily="2" charset="0"/>
              </a:rPr>
              <a:t>room</a:t>
            </a:r>
            <a:r>
              <a:rPr lang="pt-BR" sz="1200" dirty="0">
                <a:solidFill>
                  <a:srgbClr val="2F2F2E"/>
                </a:solidFill>
                <a:latin typeface="Helvetica" pitchFamily="2" charset="0"/>
              </a:rPr>
              <a:t>-in-</a:t>
            </a:r>
            <a:r>
              <a:rPr lang="pt-BR" sz="1200" dirty="0" err="1">
                <a:solidFill>
                  <a:srgbClr val="2F2F2E"/>
                </a:solidFill>
                <a:latin typeface="Helvetica" pitchFamily="2" charset="0"/>
              </a:rPr>
              <a:t>thesecretannex</a:t>
            </a:r>
            <a:r>
              <a:rPr lang="pt-BR" sz="1200" dirty="0">
                <a:solidFill>
                  <a:srgbClr val="2F2F2E"/>
                </a:solidFill>
                <a:latin typeface="Helvetica" pitchFamily="2" charset="0"/>
              </a:rPr>
              <a:t>-</a:t>
            </a:r>
            <a:r>
              <a:rPr lang="pt-BR" sz="1200" dirty="0" err="1">
                <a:solidFill>
                  <a:srgbClr val="2F2F2E"/>
                </a:solidFill>
                <a:latin typeface="Helvetica" pitchFamily="2" charset="0"/>
              </a:rPr>
              <a:t>allard-bovenberg</a:t>
            </a:r>
            <a:r>
              <a:rPr lang="pt-BR" sz="1200" dirty="0">
                <a:solidFill>
                  <a:srgbClr val="2F2F2E"/>
                </a:solidFill>
                <a:latin typeface="Helvetica" pitchFamily="2" charset="0"/>
              </a:rPr>
              <a:t>/kAHP7XqswgMtsg. Acesso em: 6 jun. 2022.</a:t>
            </a:r>
          </a:p>
        </p:txBody>
      </p:sp>
      <p:grpSp>
        <p:nvGrpSpPr>
          <p:cNvPr id="4" name="Agrupar 3">
            <a:extLst>
              <a:ext uri="{FF2B5EF4-FFF2-40B4-BE49-F238E27FC236}">
                <a16:creationId xmlns:a16="http://schemas.microsoft.com/office/drawing/2014/main" id="{B4ADB268-A2D4-6531-3535-3C3BD8D7B4B9}"/>
              </a:ext>
            </a:extLst>
          </p:cNvPr>
          <p:cNvGrpSpPr/>
          <p:nvPr/>
        </p:nvGrpSpPr>
        <p:grpSpPr>
          <a:xfrm>
            <a:off x="165083" y="2161969"/>
            <a:ext cx="4320741" cy="4429379"/>
            <a:chOff x="440929" y="3096814"/>
            <a:chExt cx="3756504" cy="4429379"/>
          </a:xfrm>
        </p:grpSpPr>
        <p:sp>
          <p:nvSpPr>
            <p:cNvPr id="14" name="CaixaDeTexto 13">
              <a:extLst>
                <a:ext uri="{FF2B5EF4-FFF2-40B4-BE49-F238E27FC236}">
                  <a16:creationId xmlns:a16="http://schemas.microsoft.com/office/drawing/2014/main" id="{96FB9754-9FE7-30A0-3BDB-70AA65350A24}"/>
                </a:ext>
              </a:extLst>
            </p:cNvPr>
            <p:cNvSpPr txBox="1"/>
            <p:nvPr/>
          </p:nvSpPr>
          <p:spPr>
            <a:xfrm>
              <a:off x="643467" y="3740541"/>
              <a:ext cx="3553966" cy="3785652"/>
            </a:xfrm>
            <a:custGeom>
              <a:avLst/>
              <a:gdLst>
                <a:gd name="connsiteX0" fmla="*/ 0 w 3553966"/>
                <a:gd name="connsiteY0" fmla="*/ 0 h 3785652"/>
                <a:gd name="connsiteX1" fmla="*/ 3553966 w 3553966"/>
                <a:gd name="connsiteY1" fmla="*/ 0 h 3785652"/>
                <a:gd name="connsiteX2" fmla="*/ 3553966 w 3553966"/>
                <a:gd name="connsiteY2" fmla="*/ 3785652 h 3785652"/>
                <a:gd name="connsiteX3" fmla="*/ 0 w 3553966"/>
                <a:gd name="connsiteY3" fmla="*/ 3785652 h 3785652"/>
                <a:gd name="connsiteX4" fmla="*/ 0 w 3553966"/>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3785652" fill="none" extrusionOk="0">
                  <a:moveTo>
                    <a:pt x="0" y="0"/>
                  </a:moveTo>
                  <a:cubicBezTo>
                    <a:pt x="733476" y="-49533"/>
                    <a:pt x="3161604" y="-14809"/>
                    <a:pt x="3553966" y="0"/>
                  </a:cubicBezTo>
                  <a:cubicBezTo>
                    <a:pt x="3641605" y="605805"/>
                    <a:pt x="3481287" y="2720140"/>
                    <a:pt x="3553966" y="3785652"/>
                  </a:cubicBezTo>
                  <a:cubicBezTo>
                    <a:pt x="2046689" y="3737421"/>
                    <a:pt x="1094129" y="3870107"/>
                    <a:pt x="0" y="3785652"/>
                  </a:cubicBezTo>
                  <a:cubicBezTo>
                    <a:pt x="-38581" y="2333031"/>
                    <a:pt x="63341" y="1327805"/>
                    <a:pt x="0" y="0"/>
                  </a:cubicBezTo>
                  <a:close/>
                </a:path>
                <a:path w="3553966" h="3785652" stroke="0" extrusionOk="0">
                  <a:moveTo>
                    <a:pt x="0" y="0"/>
                  </a:moveTo>
                  <a:cubicBezTo>
                    <a:pt x="703843" y="118645"/>
                    <a:pt x="2195274" y="116012"/>
                    <a:pt x="3553966" y="0"/>
                  </a:cubicBezTo>
                  <a:cubicBezTo>
                    <a:pt x="3421084" y="637042"/>
                    <a:pt x="3638917" y="3121186"/>
                    <a:pt x="3553966" y="3785652"/>
                  </a:cubicBezTo>
                  <a:cubicBezTo>
                    <a:pt x="1887872" y="3920252"/>
                    <a:pt x="1567273" y="3628456"/>
                    <a:pt x="0" y="3785652"/>
                  </a:cubicBezTo>
                  <a:cubicBezTo>
                    <a:pt x="-20187" y="3244272"/>
                    <a:pt x="-152480" y="6803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Na foto da página, vemos o quarto de Anne Frank, que ficava em um anexo secreto da casa. Por segurança, a porta para esse anexo foi escondida por uma estante de livros. Na sua opinião, escrever um diário ajudou Anne Frank a lidar com a difícil realidade que enfrentava? Por quê? Você tem o hábito de escrever sobre suas próprias experiências? Como Anne, você também tem um espaço para escrever e estudar?</a:t>
              </a:r>
            </a:p>
          </p:txBody>
        </p:sp>
        <p:sp>
          <p:nvSpPr>
            <p:cNvPr id="15" name="Pentágono 14">
              <a:extLst>
                <a:ext uri="{FF2B5EF4-FFF2-40B4-BE49-F238E27FC236}">
                  <a16:creationId xmlns:a16="http://schemas.microsoft.com/office/drawing/2014/main" id="{D5BB0019-A988-8EB5-85F4-4A8E99083005}"/>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pic>
        <p:nvPicPr>
          <p:cNvPr id="6" name="Imagem 5" descr="Quarto com cama de casal e quadros na parede&#10;&#10;Descrição gerada automaticamente">
            <a:extLst>
              <a:ext uri="{FF2B5EF4-FFF2-40B4-BE49-F238E27FC236}">
                <a16:creationId xmlns:a16="http://schemas.microsoft.com/office/drawing/2014/main" id="{F1E08660-45A7-AC86-BBD9-52D7A0889A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3026" y="254259"/>
            <a:ext cx="5101809" cy="4010297"/>
          </a:xfrm>
          <a:prstGeom prst="rect">
            <a:avLst/>
          </a:prstGeom>
        </p:spPr>
      </p:pic>
      <p:sp>
        <p:nvSpPr>
          <p:cNvPr id="11" name="CaixaDeTexto 10">
            <a:extLst>
              <a:ext uri="{FF2B5EF4-FFF2-40B4-BE49-F238E27FC236}">
                <a16:creationId xmlns:a16="http://schemas.microsoft.com/office/drawing/2014/main" id="{D8C406B5-45DA-4B50-EC32-4FA07418FBF6}"/>
              </a:ext>
            </a:extLst>
          </p:cNvPr>
          <p:cNvSpPr txBox="1"/>
          <p:nvPr/>
        </p:nvSpPr>
        <p:spPr>
          <a:xfrm>
            <a:off x="5901460" y="5391019"/>
            <a:ext cx="5101809" cy="1200329"/>
          </a:xfrm>
          <a:prstGeom prst="rect">
            <a:avLst/>
          </a:prstGeom>
          <a:solidFill>
            <a:schemeClr val="bg2"/>
          </a:solidFill>
          <a:ln>
            <a:solidFill>
              <a:schemeClr val="accent4"/>
            </a:solidFill>
          </a:ln>
        </p:spPr>
        <p:txBody>
          <a:bodyPr wrap="square" rtlCol="0">
            <a:spAutoFit/>
          </a:bodyPr>
          <a:lstStyle/>
          <a:p>
            <a:pPr marL="342900" indent="-342900">
              <a:buFont typeface="+mj-lt"/>
              <a:buAutoNum type="alphaLcPeriod"/>
            </a:pPr>
            <a:r>
              <a:rPr lang="pt-BR" b="1" dirty="0">
                <a:solidFill>
                  <a:srgbClr val="2F2F2E"/>
                </a:solidFill>
                <a:effectLst/>
                <a:latin typeface="Helvetica" pitchFamily="2" charset="0"/>
              </a:rPr>
              <a:t>There are </a:t>
            </a:r>
            <a:r>
              <a:rPr lang="pt-BR" dirty="0">
                <a:solidFill>
                  <a:srgbClr val="2F2F2E"/>
                </a:solidFill>
                <a:effectLst/>
                <a:latin typeface="Helvetica" pitchFamily="2" charset="0"/>
              </a:rPr>
              <a:t>two beds in the room.</a:t>
            </a:r>
          </a:p>
          <a:p>
            <a:pPr marL="342900" indent="-342900">
              <a:buFont typeface="+mj-lt"/>
              <a:buAutoNum type="alphaLcPeriod"/>
            </a:pPr>
            <a:r>
              <a:rPr lang="pt-BR" b="1" dirty="0">
                <a:solidFill>
                  <a:srgbClr val="2F2F2E"/>
                </a:solidFill>
                <a:effectLst/>
                <a:latin typeface="Helvetica" pitchFamily="2" charset="0"/>
              </a:rPr>
              <a:t>There is </a:t>
            </a:r>
            <a:r>
              <a:rPr lang="pt-BR" dirty="0">
                <a:solidFill>
                  <a:srgbClr val="2F2F2E"/>
                </a:solidFill>
                <a:effectLst/>
                <a:latin typeface="Helvetica" pitchFamily="2" charset="0"/>
              </a:rPr>
              <a:t>a teddy bear on a chair.</a:t>
            </a:r>
          </a:p>
          <a:p>
            <a:pPr marL="342900" indent="-342900">
              <a:buFont typeface="+mj-lt"/>
              <a:buAutoNum type="alphaLcPeriod"/>
            </a:pPr>
            <a:r>
              <a:rPr lang="pt-BR" b="1" dirty="0">
                <a:solidFill>
                  <a:srgbClr val="2F2F2E"/>
                </a:solidFill>
                <a:effectLst/>
                <a:latin typeface="Helvetica" pitchFamily="2" charset="0"/>
              </a:rPr>
              <a:t>There is </a:t>
            </a:r>
            <a:r>
              <a:rPr lang="pt-BR" dirty="0">
                <a:solidFill>
                  <a:srgbClr val="2F2F2E"/>
                </a:solidFill>
                <a:effectLst/>
                <a:latin typeface="Helvetica" pitchFamily="2" charset="0"/>
              </a:rPr>
              <a:t>a desk under the shelf.</a:t>
            </a:r>
          </a:p>
          <a:p>
            <a:pPr marL="342900" indent="-342900">
              <a:buFont typeface="+mj-lt"/>
              <a:buAutoNum type="alphaLcPeriod"/>
            </a:pPr>
            <a:r>
              <a:rPr lang="pt-BR" b="1" dirty="0">
                <a:solidFill>
                  <a:srgbClr val="2F2F2E"/>
                </a:solidFill>
                <a:effectLst/>
                <a:latin typeface="Helvetica" pitchFamily="2" charset="0"/>
              </a:rPr>
              <a:t>There are </a:t>
            </a:r>
            <a:r>
              <a:rPr lang="pt-BR" dirty="0">
                <a:solidFill>
                  <a:srgbClr val="2F2F2E"/>
                </a:solidFill>
                <a:effectLst/>
                <a:latin typeface="Helvetica" pitchFamily="2" charset="0"/>
              </a:rPr>
              <a:t>a lot of pictures on the wall.</a:t>
            </a:r>
          </a:p>
        </p:txBody>
      </p:sp>
      <p:sp>
        <p:nvSpPr>
          <p:cNvPr id="3" name="CaixaDeTexto 2">
            <a:extLst>
              <a:ext uri="{FF2B5EF4-FFF2-40B4-BE49-F238E27FC236}">
                <a16:creationId xmlns:a16="http://schemas.microsoft.com/office/drawing/2014/main" id="{DBB82DE1-CE3A-8664-0C3B-6A67C4ACF670}"/>
              </a:ext>
            </a:extLst>
          </p:cNvPr>
          <p:cNvSpPr txBox="1"/>
          <p:nvPr/>
        </p:nvSpPr>
        <p:spPr>
          <a:xfrm rot="16200000">
            <a:off x="9142152" y="1943666"/>
            <a:ext cx="4087781" cy="553998"/>
          </a:xfrm>
          <a:prstGeom prst="rect">
            <a:avLst/>
          </a:prstGeom>
          <a:noFill/>
        </p:spPr>
        <p:txBody>
          <a:bodyPr wrap="square" rtlCol="0">
            <a:spAutoFit/>
          </a:bodyPr>
          <a:lstStyle/>
          <a:p>
            <a:pPr algn="l"/>
            <a:r>
              <a:rPr lang="pt-BR" sz="1000" b="0" i="0" u="none" strike="noStrike" baseline="0" dirty="0">
                <a:solidFill>
                  <a:srgbClr val="2F2F2E"/>
                </a:solidFill>
                <a:latin typeface="HelveticaLTStd-Cond"/>
              </a:rPr>
              <a:t>COPYRIGHT © ANNE FRANK STICHTING/ALLARD</a:t>
            </a:r>
          </a:p>
          <a:p>
            <a:pPr algn="l"/>
            <a:r>
              <a:rPr lang="nl-NL" sz="1000" b="0" i="0" u="none" strike="noStrike" baseline="0" dirty="0">
                <a:solidFill>
                  <a:srgbClr val="2F2F2E"/>
                </a:solidFill>
                <a:latin typeface="HelveticaLTStd-Cond"/>
              </a:rPr>
              <a:t>BOVENBERG, AMSTERDAM ANNE FRANK HOUSE/</a:t>
            </a:r>
          </a:p>
          <a:p>
            <a:pPr algn="l"/>
            <a:r>
              <a:rPr lang="pt-BR" sz="1000" b="0" i="0" u="none" strike="noStrike" baseline="0" dirty="0">
                <a:solidFill>
                  <a:srgbClr val="2F2F2E"/>
                </a:solidFill>
                <a:latin typeface="HelveticaLTStd-Cond"/>
              </a:rPr>
              <a:t>ALLARD BOVENBERG</a:t>
            </a:r>
            <a:endParaRPr lang="pt-BR" sz="1000" dirty="0"/>
          </a:p>
        </p:txBody>
      </p:sp>
    </p:spTree>
    <p:extLst>
      <p:ext uri="{BB962C8B-B14F-4D97-AF65-F5344CB8AC3E}">
        <p14:creationId xmlns:p14="http://schemas.microsoft.com/office/powerpoint/2010/main" val="326242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A346CDA-E9C1-765C-1881-8A43E9EBD69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CLASSROOM LANGUAGE</a:t>
            </a:r>
          </a:p>
        </p:txBody>
      </p:sp>
      <p:pic>
        <p:nvPicPr>
          <p:cNvPr id="4" name="Imagem 3">
            <a:extLst>
              <a:ext uri="{FF2B5EF4-FFF2-40B4-BE49-F238E27FC236}">
                <a16:creationId xmlns:a16="http://schemas.microsoft.com/office/drawing/2014/main" id="{11CF070A-F3AD-E64A-373E-506E025ED2A5}"/>
              </a:ext>
            </a:extLst>
          </p:cNvPr>
          <p:cNvPicPr>
            <a:picLocks noChangeAspect="1"/>
          </p:cNvPicPr>
          <p:nvPr/>
        </p:nvPicPr>
        <p:blipFill>
          <a:blip r:embed="rId2"/>
          <a:stretch>
            <a:fillRect/>
          </a:stretch>
        </p:blipFill>
        <p:spPr>
          <a:xfrm>
            <a:off x="9081801" y="1164762"/>
            <a:ext cx="2073566" cy="2264238"/>
          </a:xfrm>
          <a:prstGeom prst="rect">
            <a:avLst/>
          </a:prstGeom>
        </p:spPr>
      </p:pic>
      <p:pic>
        <p:nvPicPr>
          <p:cNvPr id="6" name="Imagem 5">
            <a:extLst>
              <a:ext uri="{FF2B5EF4-FFF2-40B4-BE49-F238E27FC236}">
                <a16:creationId xmlns:a16="http://schemas.microsoft.com/office/drawing/2014/main" id="{A626130A-FB6A-0034-44A4-3EA0A7B79293}"/>
              </a:ext>
            </a:extLst>
          </p:cNvPr>
          <p:cNvPicPr>
            <a:picLocks noChangeAspect="1"/>
          </p:cNvPicPr>
          <p:nvPr/>
        </p:nvPicPr>
        <p:blipFill>
          <a:blip r:embed="rId3"/>
          <a:stretch>
            <a:fillRect/>
          </a:stretch>
        </p:blipFill>
        <p:spPr>
          <a:xfrm>
            <a:off x="9081801" y="4509418"/>
            <a:ext cx="2258125" cy="1823870"/>
          </a:xfrm>
          <a:prstGeom prst="rect">
            <a:avLst/>
          </a:prstGeom>
        </p:spPr>
      </p:pic>
      <p:sp>
        <p:nvSpPr>
          <p:cNvPr id="15" name="CaixaDeTexto 14">
            <a:extLst>
              <a:ext uri="{FF2B5EF4-FFF2-40B4-BE49-F238E27FC236}">
                <a16:creationId xmlns:a16="http://schemas.microsoft.com/office/drawing/2014/main" id="{44675605-886D-981E-1C14-B9CC16D78310}"/>
              </a:ext>
            </a:extLst>
          </p:cNvPr>
          <p:cNvSpPr txBox="1"/>
          <p:nvPr/>
        </p:nvSpPr>
        <p:spPr>
          <a:xfrm>
            <a:off x="5104346" y="467129"/>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What page?</a:t>
            </a:r>
          </a:p>
        </p:txBody>
      </p:sp>
      <p:sp>
        <p:nvSpPr>
          <p:cNvPr id="16" name="CaixaDeTexto 15">
            <a:extLst>
              <a:ext uri="{FF2B5EF4-FFF2-40B4-BE49-F238E27FC236}">
                <a16:creationId xmlns:a16="http://schemas.microsoft.com/office/drawing/2014/main" id="{209B5B42-000A-EA11-B158-114136BDDFFD}"/>
              </a:ext>
            </a:extLst>
          </p:cNvPr>
          <p:cNvSpPr txBox="1"/>
          <p:nvPr/>
        </p:nvSpPr>
        <p:spPr>
          <a:xfrm>
            <a:off x="5104346" y="3678421"/>
            <a:ext cx="2985718" cy="461665"/>
          </a:xfrm>
          <a:custGeom>
            <a:avLst/>
            <a:gdLst>
              <a:gd name="connsiteX0" fmla="*/ 0 w 2985718"/>
              <a:gd name="connsiteY0" fmla="*/ 0 h 461665"/>
              <a:gd name="connsiteX1" fmla="*/ 2985718 w 2985718"/>
              <a:gd name="connsiteY1" fmla="*/ 0 h 461665"/>
              <a:gd name="connsiteX2" fmla="*/ 2985718 w 2985718"/>
              <a:gd name="connsiteY2" fmla="*/ 461665 h 461665"/>
              <a:gd name="connsiteX3" fmla="*/ 0 w 2985718"/>
              <a:gd name="connsiteY3" fmla="*/ 461665 h 461665"/>
              <a:gd name="connsiteX4" fmla="*/ 0 w 298571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461665" fill="none" extrusionOk="0">
                <a:moveTo>
                  <a:pt x="0" y="0"/>
                </a:moveTo>
                <a:cubicBezTo>
                  <a:pt x="390049" y="-49533"/>
                  <a:pt x="1766057" y="-14809"/>
                  <a:pt x="2985718" y="0"/>
                </a:cubicBezTo>
                <a:cubicBezTo>
                  <a:pt x="2983570" y="186521"/>
                  <a:pt x="2983425" y="313513"/>
                  <a:pt x="2985718" y="461665"/>
                </a:cubicBezTo>
                <a:cubicBezTo>
                  <a:pt x="2357476" y="413434"/>
                  <a:pt x="429181" y="546120"/>
                  <a:pt x="0" y="461665"/>
                </a:cubicBezTo>
                <a:cubicBezTo>
                  <a:pt x="-3326" y="342772"/>
                  <a:pt x="-14350" y="47724"/>
                  <a:pt x="0" y="0"/>
                </a:cubicBezTo>
                <a:close/>
              </a:path>
              <a:path w="2985718" h="461665" stroke="0" extrusionOk="0">
                <a:moveTo>
                  <a:pt x="0" y="0"/>
                </a:moveTo>
                <a:cubicBezTo>
                  <a:pt x="1039703" y="118645"/>
                  <a:pt x="1833254" y="116012"/>
                  <a:pt x="2985718" y="0"/>
                </a:cubicBezTo>
                <a:cubicBezTo>
                  <a:pt x="3004464" y="143527"/>
                  <a:pt x="2958728" y="261265"/>
                  <a:pt x="2985718" y="461665"/>
                </a:cubicBezTo>
                <a:cubicBezTo>
                  <a:pt x="2333088" y="596265"/>
                  <a:pt x="69950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Thank you.</a:t>
            </a:r>
          </a:p>
        </p:txBody>
      </p:sp>
      <p:sp>
        <p:nvSpPr>
          <p:cNvPr id="17" name="CaixaDeTexto 16">
            <a:extLst>
              <a:ext uri="{FF2B5EF4-FFF2-40B4-BE49-F238E27FC236}">
                <a16:creationId xmlns:a16="http://schemas.microsoft.com/office/drawing/2014/main" id="{48F57653-0271-5CBE-B8C6-C5E2C474E899}"/>
              </a:ext>
            </a:extLst>
          </p:cNvPr>
          <p:cNvSpPr txBox="1"/>
          <p:nvPr/>
        </p:nvSpPr>
        <p:spPr>
          <a:xfrm>
            <a:off x="8718005" y="467129"/>
            <a:ext cx="2985718" cy="830997"/>
          </a:xfrm>
          <a:custGeom>
            <a:avLst/>
            <a:gdLst>
              <a:gd name="connsiteX0" fmla="*/ 0 w 2985718"/>
              <a:gd name="connsiteY0" fmla="*/ 0 h 830997"/>
              <a:gd name="connsiteX1" fmla="*/ 2985718 w 2985718"/>
              <a:gd name="connsiteY1" fmla="*/ 0 h 830997"/>
              <a:gd name="connsiteX2" fmla="*/ 2985718 w 2985718"/>
              <a:gd name="connsiteY2" fmla="*/ 830997 h 830997"/>
              <a:gd name="connsiteX3" fmla="*/ 0 w 2985718"/>
              <a:gd name="connsiteY3" fmla="*/ 830997 h 830997"/>
              <a:gd name="connsiteX4" fmla="*/ 0 w 298571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830997" fill="none" extrusionOk="0">
                <a:moveTo>
                  <a:pt x="0" y="0"/>
                </a:moveTo>
                <a:cubicBezTo>
                  <a:pt x="390049" y="-49533"/>
                  <a:pt x="1766057" y="-14809"/>
                  <a:pt x="2985718" y="0"/>
                </a:cubicBezTo>
                <a:cubicBezTo>
                  <a:pt x="2950330" y="192764"/>
                  <a:pt x="2983425" y="611841"/>
                  <a:pt x="2985718" y="830997"/>
                </a:cubicBezTo>
                <a:cubicBezTo>
                  <a:pt x="2357476" y="782766"/>
                  <a:pt x="429181" y="915452"/>
                  <a:pt x="0" y="830997"/>
                </a:cubicBezTo>
                <a:cubicBezTo>
                  <a:pt x="63154" y="451589"/>
                  <a:pt x="-14350" y="374090"/>
                  <a:pt x="0" y="0"/>
                </a:cubicBezTo>
                <a:close/>
              </a:path>
              <a:path w="2985718" h="830997" stroke="0" extrusionOk="0">
                <a:moveTo>
                  <a:pt x="0" y="0"/>
                </a:moveTo>
                <a:cubicBezTo>
                  <a:pt x="1039703" y="118645"/>
                  <a:pt x="1833254" y="116012"/>
                  <a:pt x="2985718" y="0"/>
                </a:cubicBezTo>
                <a:cubicBezTo>
                  <a:pt x="2987844" y="113011"/>
                  <a:pt x="3025208" y="601367"/>
                  <a:pt x="2985718" y="830997"/>
                </a:cubicBezTo>
                <a:cubicBezTo>
                  <a:pt x="2333088" y="965597"/>
                  <a:pt x="699502"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Can you help me, please?</a:t>
            </a:r>
          </a:p>
        </p:txBody>
      </p:sp>
      <p:sp>
        <p:nvSpPr>
          <p:cNvPr id="18" name="CaixaDeTexto 17">
            <a:extLst>
              <a:ext uri="{FF2B5EF4-FFF2-40B4-BE49-F238E27FC236}">
                <a16:creationId xmlns:a16="http://schemas.microsoft.com/office/drawing/2014/main" id="{A016F932-5B14-F23A-C3C7-19C90106F340}"/>
              </a:ext>
            </a:extLst>
          </p:cNvPr>
          <p:cNvSpPr txBox="1"/>
          <p:nvPr/>
        </p:nvSpPr>
        <p:spPr>
          <a:xfrm>
            <a:off x="8718005" y="3678421"/>
            <a:ext cx="2985718" cy="830997"/>
          </a:xfrm>
          <a:custGeom>
            <a:avLst/>
            <a:gdLst>
              <a:gd name="connsiteX0" fmla="*/ 0 w 2985718"/>
              <a:gd name="connsiteY0" fmla="*/ 0 h 830997"/>
              <a:gd name="connsiteX1" fmla="*/ 2985718 w 2985718"/>
              <a:gd name="connsiteY1" fmla="*/ 0 h 830997"/>
              <a:gd name="connsiteX2" fmla="*/ 2985718 w 2985718"/>
              <a:gd name="connsiteY2" fmla="*/ 830997 h 830997"/>
              <a:gd name="connsiteX3" fmla="*/ 0 w 2985718"/>
              <a:gd name="connsiteY3" fmla="*/ 830997 h 830997"/>
              <a:gd name="connsiteX4" fmla="*/ 0 w 298571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18" h="830997" fill="none" extrusionOk="0">
                <a:moveTo>
                  <a:pt x="0" y="0"/>
                </a:moveTo>
                <a:cubicBezTo>
                  <a:pt x="390049" y="-49533"/>
                  <a:pt x="1766057" y="-14809"/>
                  <a:pt x="2985718" y="0"/>
                </a:cubicBezTo>
                <a:cubicBezTo>
                  <a:pt x="2950330" y="192764"/>
                  <a:pt x="2983425" y="611841"/>
                  <a:pt x="2985718" y="830997"/>
                </a:cubicBezTo>
                <a:cubicBezTo>
                  <a:pt x="2357476" y="782766"/>
                  <a:pt x="429181" y="915452"/>
                  <a:pt x="0" y="830997"/>
                </a:cubicBezTo>
                <a:cubicBezTo>
                  <a:pt x="63154" y="451589"/>
                  <a:pt x="-14350" y="374090"/>
                  <a:pt x="0" y="0"/>
                </a:cubicBezTo>
                <a:close/>
              </a:path>
              <a:path w="2985718" h="830997" stroke="0" extrusionOk="0">
                <a:moveTo>
                  <a:pt x="0" y="0"/>
                </a:moveTo>
                <a:cubicBezTo>
                  <a:pt x="1039703" y="118645"/>
                  <a:pt x="1833254" y="116012"/>
                  <a:pt x="2985718" y="0"/>
                </a:cubicBezTo>
                <a:cubicBezTo>
                  <a:pt x="2987844" y="113011"/>
                  <a:pt x="3025208" y="601367"/>
                  <a:pt x="2985718" y="830997"/>
                </a:cubicBezTo>
                <a:cubicBezTo>
                  <a:pt x="2333088" y="965597"/>
                  <a:pt x="699502"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dirty="0"/>
              <a:t>Can you repeat that, please?</a:t>
            </a:r>
          </a:p>
        </p:txBody>
      </p:sp>
      <p:pic>
        <p:nvPicPr>
          <p:cNvPr id="20" name="Imagem 19">
            <a:extLst>
              <a:ext uri="{FF2B5EF4-FFF2-40B4-BE49-F238E27FC236}">
                <a16:creationId xmlns:a16="http://schemas.microsoft.com/office/drawing/2014/main" id="{2DD6BCAA-1E61-468B-2D60-F09B34F82473}"/>
              </a:ext>
            </a:extLst>
          </p:cNvPr>
          <p:cNvPicPr>
            <a:picLocks noChangeAspect="1"/>
          </p:cNvPicPr>
          <p:nvPr/>
        </p:nvPicPr>
        <p:blipFill>
          <a:blip r:embed="rId4"/>
          <a:stretch>
            <a:fillRect/>
          </a:stretch>
        </p:blipFill>
        <p:spPr>
          <a:xfrm>
            <a:off x="5511568" y="4284735"/>
            <a:ext cx="2171274" cy="2106136"/>
          </a:xfrm>
          <a:prstGeom prst="rect">
            <a:avLst/>
          </a:prstGeom>
        </p:spPr>
      </p:pic>
      <p:pic>
        <p:nvPicPr>
          <p:cNvPr id="21" name="Imagem 20">
            <a:extLst>
              <a:ext uri="{FF2B5EF4-FFF2-40B4-BE49-F238E27FC236}">
                <a16:creationId xmlns:a16="http://schemas.microsoft.com/office/drawing/2014/main" id="{2E5B0ABF-9F7E-4C44-485E-8A2ACBB91A7D}"/>
              </a:ext>
            </a:extLst>
          </p:cNvPr>
          <p:cNvPicPr>
            <a:picLocks noChangeAspect="1"/>
          </p:cNvPicPr>
          <p:nvPr/>
        </p:nvPicPr>
        <p:blipFill>
          <a:blip r:embed="rId5"/>
          <a:stretch>
            <a:fillRect/>
          </a:stretch>
        </p:blipFill>
        <p:spPr>
          <a:xfrm>
            <a:off x="5196733" y="803954"/>
            <a:ext cx="2800944" cy="2453540"/>
          </a:xfrm>
          <a:prstGeom prst="rect">
            <a:avLst/>
          </a:prstGeom>
        </p:spPr>
      </p:pic>
      <p:sp>
        <p:nvSpPr>
          <p:cNvPr id="3" name="CaixaDeTexto 2">
            <a:extLst>
              <a:ext uri="{FF2B5EF4-FFF2-40B4-BE49-F238E27FC236}">
                <a16:creationId xmlns:a16="http://schemas.microsoft.com/office/drawing/2014/main" id="{B0B0D9B0-1CF4-B95C-DF73-E583EFF54747}"/>
              </a:ext>
            </a:extLst>
          </p:cNvPr>
          <p:cNvSpPr txBox="1"/>
          <p:nvPr/>
        </p:nvSpPr>
        <p:spPr>
          <a:xfrm rot="16200000">
            <a:off x="10518565" y="4920284"/>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4292438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pic>
        <p:nvPicPr>
          <p:cNvPr id="13" name="Imagem 12">
            <a:extLst>
              <a:ext uri="{FF2B5EF4-FFF2-40B4-BE49-F238E27FC236}">
                <a16:creationId xmlns:a16="http://schemas.microsoft.com/office/drawing/2014/main" id="{75658845-D34E-B159-F355-09EB544B1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6690" y="904461"/>
            <a:ext cx="1147609" cy="1194412"/>
          </a:xfrm>
          <a:prstGeom prst="rect">
            <a:avLst/>
          </a:prstGeom>
        </p:spPr>
      </p:pic>
      <p:sp>
        <p:nvSpPr>
          <p:cNvPr id="18" name="CaixaDeTexto 17">
            <a:extLst>
              <a:ext uri="{FF2B5EF4-FFF2-40B4-BE49-F238E27FC236}">
                <a16:creationId xmlns:a16="http://schemas.microsoft.com/office/drawing/2014/main" id="{B814411D-3720-E689-C6D4-7B9FD85AC0D4}"/>
              </a:ext>
            </a:extLst>
          </p:cNvPr>
          <p:cNvSpPr txBox="1"/>
          <p:nvPr/>
        </p:nvSpPr>
        <p:spPr>
          <a:xfrm>
            <a:off x="5585246" y="2122043"/>
            <a:ext cx="730772" cy="461665"/>
          </a:xfrm>
          <a:custGeom>
            <a:avLst/>
            <a:gdLst>
              <a:gd name="connsiteX0" fmla="*/ 0 w 730772"/>
              <a:gd name="connsiteY0" fmla="*/ 0 h 461665"/>
              <a:gd name="connsiteX1" fmla="*/ 730772 w 730772"/>
              <a:gd name="connsiteY1" fmla="*/ 0 h 461665"/>
              <a:gd name="connsiteX2" fmla="*/ 730772 w 730772"/>
              <a:gd name="connsiteY2" fmla="*/ 461665 h 461665"/>
              <a:gd name="connsiteX3" fmla="*/ 0 w 730772"/>
              <a:gd name="connsiteY3" fmla="*/ 461665 h 461665"/>
              <a:gd name="connsiteX4" fmla="*/ 0 w 73077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772" h="461665" fill="none" extrusionOk="0">
                <a:moveTo>
                  <a:pt x="0" y="0"/>
                </a:moveTo>
                <a:cubicBezTo>
                  <a:pt x="209423" y="45927"/>
                  <a:pt x="504679" y="-41672"/>
                  <a:pt x="730772" y="0"/>
                </a:cubicBezTo>
                <a:cubicBezTo>
                  <a:pt x="728624" y="186521"/>
                  <a:pt x="728479" y="313513"/>
                  <a:pt x="730772" y="461665"/>
                </a:cubicBezTo>
                <a:cubicBezTo>
                  <a:pt x="517947" y="474729"/>
                  <a:pt x="325799" y="503028"/>
                  <a:pt x="0" y="461665"/>
                </a:cubicBezTo>
                <a:cubicBezTo>
                  <a:pt x="-3326" y="342772"/>
                  <a:pt x="-14350" y="47724"/>
                  <a:pt x="0" y="0"/>
                </a:cubicBezTo>
                <a:close/>
              </a:path>
              <a:path w="730772" h="461665" stroke="0" extrusionOk="0">
                <a:moveTo>
                  <a:pt x="0" y="0"/>
                </a:moveTo>
                <a:cubicBezTo>
                  <a:pt x="360754" y="35840"/>
                  <a:pt x="439295" y="-43582"/>
                  <a:pt x="730772" y="0"/>
                </a:cubicBezTo>
                <a:cubicBezTo>
                  <a:pt x="749518" y="143527"/>
                  <a:pt x="703782" y="261265"/>
                  <a:pt x="730772" y="461665"/>
                </a:cubicBezTo>
                <a:cubicBezTo>
                  <a:pt x="640208" y="399373"/>
                  <a:pt x="290982" y="454763"/>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on</a:t>
            </a:r>
          </a:p>
        </p:txBody>
      </p:sp>
      <p:sp>
        <p:nvSpPr>
          <p:cNvPr id="19" name="CaixaDeTexto 18">
            <a:extLst>
              <a:ext uri="{FF2B5EF4-FFF2-40B4-BE49-F238E27FC236}">
                <a16:creationId xmlns:a16="http://schemas.microsoft.com/office/drawing/2014/main" id="{7D25536A-244B-0DB1-C6DB-7C49B2FD530E}"/>
              </a:ext>
            </a:extLst>
          </p:cNvPr>
          <p:cNvSpPr txBox="1"/>
          <p:nvPr/>
        </p:nvSpPr>
        <p:spPr>
          <a:xfrm>
            <a:off x="5364487" y="3878712"/>
            <a:ext cx="1340222" cy="461665"/>
          </a:xfrm>
          <a:custGeom>
            <a:avLst/>
            <a:gdLst>
              <a:gd name="connsiteX0" fmla="*/ 0 w 1340222"/>
              <a:gd name="connsiteY0" fmla="*/ 0 h 461665"/>
              <a:gd name="connsiteX1" fmla="*/ 1340222 w 1340222"/>
              <a:gd name="connsiteY1" fmla="*/ 0 h 461665"/>
              <a:gd name="connsiteX2" fmla="*/ 1340222 w 1340222"/>
              <a:gd name="connsiteY2" fmla="*/ 461665 h 461665"/>
              <a:gd name="connsiteX3" fmla="*/ 0 w 1340222"/>
              <a:gd name="connsiteY3" fmla="*/ 461665 h 461665"/>
              <a:gd name="connsiteX4" fmla="*/ 0 w 134022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222" h="461665" fill="none" extrusionOk="0">
                <a:moveTo>
                  <a:pt x="0" y="0"/>
                </a:moveTo>
                <a:cubicBezTo>
                  <a:pt x="459134" y="64229"/>
                  <a:pt x="1155684" y="-12344"/>
                  <a:pt x="1340222" y="0"/>
                </a:cubicBezTo>
                <a:cubicBezTo>
                  <a:pt x="1338074" y="186521"/>
                  <a:pt x="1337929" y="313513"/>
                  <a:pt x="1340222" y="461665"/>
                </a:cubicBezTo>
                <a:cubicBezTo>
                  <a:pt x="1137403" y="455008"/>
                  <a:pt x="303979" y="518242"/>
                  <a:pt x="0" y="461665"/>
                </a:cubicBezTo>
                <a:cubicBezTo>
                  <a:pt x="-3326" y="342772"/>
                  <a:pt x="-14350" y="47724"/>
                  <a:pt x="0" y="0"/>
                </a:cubicBezTo>
                <a:close/>
              </a:path>
              <a:path w="1340222" h="461665" stroke="0" extrusionOk="0">
                <a:moveTo>
                  <a:pt x="0" y="0"/>
                </a:moveTo>
                <a:cubicBezTo>
                  <a:pt x="642549" y="-65048"/>
                  <a:pt x="1003630" y="-12260"/>
                  <a:pt x="1340222" y="0"/>
                </a:cubicBezTo>
                <a:cubicBezTo>
                  <a:pt x="1358968" y="143527"/>
                  <a:pt x="1313232" y="261265"/>
                  <a:pt x="1340222" y="461665"/>
                </a:cubicBezTo>
                <a:cubicBezTo>
                  <a:pt x="1055981" y="534431"/>
                  <a:pt x="230304" y="508845"/>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under</a:t>
            </a:r>
          </a:p>
        </p:txBody>
      </p:sp>
      <p:sp>
        <p:nvSpPr>
          <p:cNvPr id="20" name="CaixaDeTexto 19">
            <a:extLst>
              <a:ext uri="{FF2B5EF4-FFF2-40B4-BE49-F238E27FC236}">
                <a16:creationId xmlns:a16="http://schemas.microsoft.com/office/drawing/2014/main" id="{3105F105-EFA9-5083-4B1E-212056C896C1}"/>
              </a:ext>
            </a:extLst>
          </p:cNvPr>
          <p:cNvSpPr txBox="1"/>
          <p:nvPr/>
        </p:nvSpPr>
        <p:spPr>
          <a:xfrm>
            <a:off x="5416994" y="5631826"/>
            <a:ext cx="1260466" cy="461665"/>
          </a:xfrm>
          <a:custGeom>
            <a:avLst/>
            <a:gdLst>
              <a:gd name="connsiteX0" fmla="*/ 0 w 1260466"/>
              <a:gd name="connsiteY0" fmla="*/ 0 h 461665"/>
              <a:gd name="connsiteX1" fmla="*/ 1260466 w 1260466"/>
              <a:gd name="connsiteY1" fmla="*/ 0 h 461665"/>
              <a:gd name="connsiteX2" fmla="*/ 1260466 w 1260466"/>
              <a:gd name="connsiteY2" fmla="*/ 461665 h 461665"/>
              <a:gd name="connsiteX3" fmla="*/ 0 w 1260466"/>
              <a:gd name="connsiteY3" fmla="*/ 461665 h 461665"/>
              <a:gd name="connsiteX4" fmla="*/ 0 w 126046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66" h="461665" fill="none" extrusionOk="0">
                <a:moveTo>
                  <a:pt x="0" y="0"/>
                </a:moveTo>
                <a:cubicBezTo>
                  <a:pt x="334065" y="-22767"/>
                  <a:pt x="975853" y="-40955"/>
                  <a:pt x="1260466" y="0"/>
                </a:cubicBezTo>
                <a:cubicBezTo>
                  <a:pt x="1258318" y="186521"/>
                  <a:pt x="1258173" y="313513"/>
                  <a:pt x="1260466" y="461665"/>
                </a:cubicBezTo>
                <a:cubicBezTo>
                  <a:pt x="796226" y="505832"/>
                  <a:pt x="598662" y="502298"/>
                  <a:pt x="0" y="461665"/>
                </a:cubicBezTo>
                <a:cubicBezTo>
                  <a:pt x="-3326" y="342772"/>
                  <a:pt x="-14350" y="47724"/>
                  <a:pt x="0" y="0"/>
                </a:cubicBezTo>
                <a:close/>
              </a:path>
              <a:path w="1260466" h="461665" stroke="0" extrusionOk="0">
                <a:moveTo>
                  <a:pt x="0" y="0"/>
                </a:moveTo>
                <a:cubicBezTo>
                  <a:pt x="480442" y="747"/>
                  <a:pt x="717776" y="96738"/>
                  <a:pt x="1260466" y="0"/>
                </a:cubicBezTo>
                <a:cubicBezTo>
                  <a:pt x="1279212" y="143527"/>
                  <a:pt x="1233476" y="261265"/>
                  <a:pt x="1260466" y="461665"/>
                </a:cubicBezTo>
                <a:cubicBezTo>
                  <a:pt x="1080376" y="418361"/>
                  <a:pt x="363576" y="51669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above</a:t>
            </a:r>
          </a:p>
        </p:txBody>
      </p:sp>
      <p:sp>
        <p:nvSpPr>
          <p:cNvPr id="21" name="CaixaDeTexto 20">
            <a:extLst>
              <a:ext uri="{FF2B5EF4-FFF2-40B4-BE49-F238E27FC236}">
                <a16:creationId xmlns:a16="http://schemas.microsoft.com/office/drawing/2014/main" id="{05E4B0EC-7117-B192-3D7B-35BC418F428A}"/>
              </a:ext>
            </a:extLst>
          </p:cNvPr>
          <p:cNvSpPr txBox="1"/>
          <p:nvPr/>
        </p:nvSpPr>
        <p:spPr>
          <a:xfrm>
            <a:off x="7644295" y="2122043"/>
            <a:ext cx="730772" cy="461665"/>
          </a:xfrm>
          <a:custGeom>
            <a:avLst/>
            <a:gdLst>
              <a:gd name="connsiteX0" fmla="*/ 0 w 730772"/>
              <a:gd name="connsiteY0" fmla="*/ 0 h 461665"/>
              <a:gd name="connsiteX1" fmla="*/ 730772 w 730772"/>
              <a:gd name="connsiteY1" fmla="*/ 0 h 461665"/>
              <a:gd name="connsiteX2" fmla="*/ 730772 w 730772"/>
              <a:gd name="connsiteY2" fmla="*/ 461665 h 461665"/>
              <a:gd name="connsiteX3" fmla="*/ 0 w 730772"/>
              <a:gd name="connsiteY3" fmla="*/ 461665 h 461665"/>
              <a:gd name="connsiteX4" fmla="*/ 0 w 73077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772" h="461665" fill="none" extrusionOk="0">
                <a:moveTo>
                  <a:pt x="0" y="0"/>
                </a:moveTo>
                <a:cubicBezTo>
                  <a:pt x="209423" y="45927"/>
                  <a:pt x="504679" y="-41672"/>
                  <a:pt x="730772" y="0"/>
                </a:cubicBezTo>
                <a:cubicBezTo>
                  <a:pt x="728624" y="186521"/>
                  <a:pt x="728479" y="313513"/>
                  <a:pt x="730772" y="461665"/>
                </a:cubicBezTo>
                <a:cubicBezTo>
                  <a:pt x="517947" y="474729"/>
                  <a:pt x="325799" y="503028"/>
                  <a:pt x="0" y="461665"/>
                </a:cubicBezTo>
                <a:cubicBezTo>
                  <a:pt x="-3326" y="342772"/>
                  <a:pt x="-14350" y="47724"/>
                  <a:pt x="0" y="0"/>
                </a:cubicBezTo>
                <a:close/>
              </a:path>
              <a:path w="730772" h="461665" stroke="0" extrusionOk="0">
                <a:moveTo>
                  <a:pt x="0" y="0"/>
                </a:moveTo>
                <a:cubicBezTo>
                  <a:pt x="360754" y="35840"/>
                  <a:pt x="439295" y="-43582"/>
                  <a:pt x="730772" y="0"/>
                </a:cubicBezTo>
                <a:cubicBezTo>
                  <a:pt x="749518" y="143527"/>
                  <a:pt x="703782" y="261265"/>
                  <a:pt x="730772" y="461665"/>
                </a:cubicBezTo>
                <a:cubicBezTo>
                  <a:pt x="640208" y="399373"/>
                  <a:pt x="290982" y="454763"/>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in</a:t>
            </a:r>
          </a:p>
        </p:txBody>
      </p:sp>
      <p:sp>
        <p:nvSpPr>
          <p:cNvPr id="22" name="CaixaDeTexto 21">
            <a:extLst>
              <a:ext uri="{FF2B5EF4-FFF2-40B4-BE49-F238E27FC236}">
                <a16:creationId xmlns:a16="http://schemas.microsoft.com/office/drawing/2014/main" id="{19F1B7B0-DD5F-3515-4EC2-037233756AF3}"/>
              </a:ext>
            </a:extLst>
          </p:cNvPr>
          <p:cNvSpPr txBox="1"/>
          <p:nvPr/>
        </p:nvSpPr>
        <p:spPr>
          <a:xfrm>
            <a:off x="7393055" y="3848847"/>
            <a:ext cx="1456969" cy="461665"/>
          </a:xfrm>
          <a:custGeom>
            <a:avLst/>
            <a:gdLst>
              <a:gd name="connsiteX0" fmla="*/ 0 w 1456969"/>
              <a:gd name="connsiteY0" fmla="*/ 0 h 461665"/>
              <a:gd name="connsiteX1" fmla="*/ 1456969 w 1456969"/>
              <a:gd name="connsiteY1" fmla="*/ 0 h 461665"/>
              <a:gd name="connsiteX2" fmla="*/ 1456969 w 1456969"/>
              <a:gd name="connsiteY2" fmla="*/ 461665 h 461665"/>
              <a:gd name="connsiteX3" fmla="*/ 0 w 1456969"/>
              <a:gd name="connsiteY3" fmla="*/ 461665 h 461665"/>
              <a:gd name="connsiteX4" fmla="*/ 0 w 145696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969" h="461665" fill="none" extrusionOk="0">
                <a:moveTo>
                  <a:pt x="0" y="0"/>
                </a:moveTo>
                <a:cubicBezTo>
                  <a:pt x="422926" y="3610"/>
                  <a:pt x="746536" y="-122027"/>
                  <a:pt x="1456969" y="0"/>
                </a:cubicBezTo>
                <a:cubicBezTo>
                  <a:pt x="1454821" y="186521"/>
                  <a:pt x="1454676" y="313513"/>
                  <a:pt x="1456969" y="461665"/>
                </a:cubicBezTo>
                <a:cubicBezTo>
                  <a:pt x="1036665" y="554689"/>
                  <a:pt x="435210" y="515418"/>
                  <a:pt x="0" y="461665"/>
                </a:cubicBezTo>
                <a:cubicBezTo>
                  <a:pt x="-3326" y="342772"/>
                  <a:pt x="-14350" y="47724"/>
                  <a:pt x="0" y="0"/>
                </a:cubicBezTo>
                <a:close/>
              </a:path>
              <a:path w="1456969" h="461665" stroke="0" extrusionOk="0">
                <a:moveTo>
                  <a:pt x="0" y="0"/>
                </a:moveTo>
                <a:cubicBezTo>
                  <a:pt x="190090" y="73242"/>
                  <a:pt x="1062993" y="105113"/>
                  <a:pt x="1456969" y="0"/>
                </a:cubicBezTo>
                <a:cubicBezTo>
                  <a:pt x="1475715" y="143527"/>
                  <a:pt x="1429979" y="261265"/>
                  <a:pt x="1456969" y="461665"/>
                </a:cubicBezTo>
                <a:cubicBezTo>
                  <a:pt x="783930" y="394187"/>
                  <a:pt x="511658" y="56504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behind</a:t>
            </a:r>
          </a:p>
        </p:txBody>
      </p:sp>
      <p:sp>
        <p:nvSpPr>
          <p:cNvPr id="23" name="CaixaDeTexto 22">
            <a:extLst>
              <a:ext uri="{FF2B5EF4-FFF2-40B4-BE49-F238E27FC236}">
                <a16:creationId xmlns:a16="http://schemas.microsoft.com/office/drawing/2014/main" id="{2182C7B1-4D17-D08C-FCE8-46831C23B059}"/>
              </a:ext>
            </a:extLst>
          </p:cNvPr>
          <p:cNvSpPr txBox="1"/>
          <p:nvPr/>
        </p:nvSpPr>
        <p:spPr>
          <a:xfrm>
            <a:off x="7230002" y="5655089"/>
            <a:ext cx="2003757" cy="461665"/>
          </a:xfrm>
          <a:custGeom>
            <a:avLst/>
            <a:gdLst>
              <a:gd name="connsiteX0" fmla="*/ 0 w 2003757"/>
              <a:gd name="connsiteY0" fmla="*/ 0 h 461665"/>
              <a:gd name="connsiteX1" fmla="*/ 2003757 w 2003757"/>
              <a:gd name="connsiteY1" fmla="*/ 0 h 461665"/>
              <a:gd name="connsiteX2" fmla="*/ 2003757 w 2003757"/>
              <a:gd name="connsiteY2" fmla="*/ 461665 h 461665"/>
              <a:gd name="connsiteX3" fmla="*/ 0 w 2003757"/>
              <a:gd name="connsiteY3" fmla="*/ 461665 h 461665"/>
              <a:gd name="connsiteX4" fmla="*/ 0 w 200375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757" h="461665" fill="none" extrusionOk="0">
                <a:moveTo>
                  <a:pt x="0" y="0"/>
                </a:moveTo>
                <a:cubicBezTo>
                  <a:pt x="645806" y="-49533"/>
                  <a:pt x="1631272" y="-14809"/>
                  <a:pt x="2003757" y="0"/>
                </a:cubicBezTo>
                <a:cubicBezTo>
                  <a:pt x="2001609" y="186521"/>
                  <a:pt x="2001464" y="313513"/>
                  <a:pt x="2003757" y="461665"/>
                </a:cubicBezTo>
                <a:cubicBezTo>
                  <a:pt x="1545249" y="413434"/>
                  <a:pt x="266675" y="546120"/>
                  <a:pt x="0" y="461665"/>
                </a:cubicBezTo>
                <a:cubicBezTo>
                  <a:pt x="-3326" y="342772"/>
                  <a:pt x="-14350" y="47724"/>
                  <a:pt x="0" y="0"/>
                </a:cubicBezTo>
                <a:close/>
              </a:path>
              <a:path w="2003757" h="461665" stroke="0" extrusionOk="0">
                <a:moveTo>
                  <a:pt x="0" y="0"/>
                </a:moveTo>
                <a:cubicBezTo>
                  <a:pt x="944587" y="118645"/>
                  <a:pt x="1096554" y="116012"/>
                  <a:pt x="2003757" y="0"/>
                </a:cubicBezTo>
                <a:cubicBezTo>
                  <a:pt x="2022503" y="143527"/>
                  <a:pt x="1976767" y="261265"/>
                  <a:pt x="2003757" y="461665"/>
                </a:cubicBezTo>
                <a:cubicBezTo>
                  <a:pt x="1140664" y="596265"/>
                  <a:pt x="41005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in front of</a:t>
            </a:r>
          </a:p>
        </p:txBody>
      </p:sp>
      <p:sp>
        <p:nvSpPr>
          <p:cNvPr id="24" name="CaixaDeTexto 23">
            <a:extLst>
              <a:ext uri="{FF2B5EF4-FFF2-40B4-BE49-F238E27FC236}">
                <a16:creationId xmlns:a16="http://schemas.microsoft.com/office/drawing/2014/main" id="{5A4143F0-1315-66E0-229F-C11F0281C2DF}"/>
              </a:ext>
            </a:extLst>
          </p:cNvPr>
          <p:cNvSpPr txBox="1"/>
          <p:nvPr/>
        </p:nvSpPr>
        <p:spPr>
          <a:xfrm>
            <a:off x="9306637" y="2138058"/>
            <a:ext cx="1760360" cy="461665"/>
          </a:xfrm>
          <a:custGeom>
            <a:avLst/>
            <a:gdLst>
              <a:gd name="connsiteX0" fmla="*/ 0 w 1760360"/>
              <a:gd name="connsiteY0" fmla="*/ 0 h 461665"/>
              <a:gd name="connsiteX1" fmla="*/ 1760360 w 1760360"/>
              <a:gd name="connsiteY1" fmla="*/ 0 h 461665"/>
              <a:gd name="connsiteX2" fmla="*/ 1760360 w 1760360"/>
              <a:gd name="connsiteY2" fmla="*/ 461665 h 461665"/>
              <a:gd name="connsiteX3" fmla="*/ 0 w 1760360"/>
              <a:gd name="connsiteY3" fmla="*/ 461665 h 461665"/>
              <a:gd name="connsiteX4" fmla="*/ 0 w 176036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360" h="461665" fill="none" extrusionOk="0">
                <a:moveTo>
                  <a:pt x="0" y="0"/>
                </a:moveTo>
                <a:cubicBezTo>
                  <a:pt x="695394" y="109827"/>
                  <a:pt x="1534623" y="-117129"/>
                  <a:pt x="1760360" y="0"/>
                </a:cubicBezTo>
                <a:cubicBezTo>
                  <a:pt x="1758212" y="186521"/>
                  <a:pt x="1758067" y="313513"/>
                  <a:pt x="1760360" y="461665"/>
                </a:cubicBezTo>
                <a:cubicBezTo>
                  <a:pt x="1392380" y="415048"/>
                  <a:pt x="600905" y="380337"/>
                  <a:pt x="0" y="461665"/>
                </a:cubicBezTo>
                <a:cubicBezTo>
                  <a:pt x="-3326" y="342772"/>
                  <a:pt x="-14350" y="47724"/>
                  <a:pt x="0" y="0"/>
                </a:cubicBezTo>
                <a:close/>
              </a:path>
              <a:path w="1760360" h="461665" stroke="0" extrusionOk="0">
                <a:moveTo>
                  <a:pt x="0" y="0"/>
                </a:moveTo>
                <a:cubicBezTo>
                  <a:pt x="794134" y="93495"/>
                  <a:pt x="1044867" y="-40954"/>
                  <a:pt x="1760360" y="0"/>
                </a:cubicBezTo>
                <a:cubicBezTo>
                  <a:pt x="1779106" y="143527"/>
                  <a:pt x="1733370" y="261265"/>
                  <a:pt x="1760360" y="461665"/>
                </a:cubicBezTo>
                <a:cubicBezTo>
                  <a:pt x="907300" y="361681"/>
                  <a:pt x="602804" y="369131"/>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between</a:t>
            </a:r>
          </a:p>
        </p:txBody>
      </p:sp>
      <p:sp>
        <p:nvSpPr>
          <p:cNvPr id="25" name="CaixaDeTexto 24">
            <a:extLst>
              <a:ext uri="{FF2B5EF4-FFF2-40B4-BE49-F238E27FC236}">
                <a16:creationId xmlns:a16="http://schemas.microsoft.com/office/drawing/2014/main" id="{4E0E4C3F-CF1E-9556-599B-11CD08C3D57F}"/>
              </a:ext>
            </a:extLst>
          </p:cNvPr>
          <p:cNvSpPr txBox="1"/>
          <p:nvPr/>
        </p:nvSpPr>
        <p:spPr>
          <a:xfrm>
            <a:off x="9322433" y="3864862"/>
            <a:ext cx="1608662" cy="461665"/>
          </a:xfrm>
          <a:custGeom>
            <a:avLst/>
            <a:gdLst>
              <a:gd name="connsiteX0" fmla="*/ 0 w 1608662"/>
              <a:gd name="connsiteY0" fmla="*/ 0 h 461665"/>
              <a:gd name="connsiteX1" fmla="*/ 1608662 w 1608662"/>
              <a:gd name="connsiteY1" fmla="*/ 0 h 461665"/>
              <a:gd name="connsiteX2" fmla="*/ 1608662 w 1608662"/>
              <a:gd name="connsiteY2" fmla="*/ 461665 h 461665"/>
              <a:gd name="connsiteX3" fmla="*/ 0 w 1608662"/>
              <a:gd name="connsiteY3" fmla="*/ 461665 h 461665"/>
              <a:gd name="connsiteX4" fmla="*/ 0 w 16086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2" h="461665" fill="none" extrusionOk="0">
                <a:moveTo>
                  <a:pt x="0" y="0"/>
                </a:moveTo>
                <a:cubicBezTo>
                  <a:pt x="585695" y="-84851"/>
                  <a:pt x="1012878" y="-32696"/>
                  <a:pt x="1608662" y="0"/>
                </a:cubicBezTo>
                <a:cubicBezTo>
                  <a:pt x="1606514" y="186521"/>
                  <a:pt x="1606369" y="313513"/>
                  <a:pt x="1608662" y="461665"/>
                </a:cubicBezTo>
                <a:cubicBezTo>
                  <a:pt x="895610" y="391786"/>
                  <a:pt x="257608" y="528163"/>
                  <a:pt x="0" y="461665"/>
                </a:cubicBezTo>
                <a:cubicBezTo>
                  <a:pt x="-3326" y="342772"/>
                  <a:pt x="-14350" y="47724"/>
                  <a:pt x="0" y="0"/>
                </a:cubicBezTo>
                <a:close/>
              </a:path>
              <a:path w="1608662" h="461665" stroke="0" extrusionOk="0">
                <a:moveTo>
                  <a:pt x="0" y="0"/>
                </a:moveTo>
                <a:cubicBezTo>
                  <a:pt x="336902" y="-106555"/>
                  <a:pt x="989110" y="144646"/>
                  <a:pt x="1608662" y="0"/>
                </a:cubicBezTo>
                <a:cubicBezTo>
                  <a:pt x="1627408" y="143527"/>
                  <a:pt x="1581672" y="261265"/>
                  <a:pt x="1608662" y="461665"/>
                </a:cubicBezTo>
                <a:cubicBezTo>
                  <a:pt x="1174063" y="500764"/>
                  <a:pt x="769471" y="3906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next to</a:t>
            </a:r>
          </a:p>
        </p:txBody>
      </p:sp>
      <p:pic>
        <p:nvPicPr>
          <p:cNvPr id="3" name="Imagem 2">
            <a:extLst>
              <a:ext uri="{FF2B5EF4-FFF2-40B4-BE49-F238E27FC236}">
                <a16:creationId xmlns:a16="http://schemas.microsoft.com/office/drawing/2014/main" id="{7B85410B-BFFE-3305-219A-7DBEC9414E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2998" y="2649811"/>
            <a:ext cx="1352092" cy="1194412"/>
          </a:xfrm>
          <a:prstGeom prst="rect">
            <a:avLst/>
          </a:prstGeom>
        </p:spPr>
      </p:pic>
      <p:pic>
        <p:nvPicPr>
          <p:cNvPr id="4" name="Imagem 3">
            <a:extLst>
              <a:ext uri="{FF2B5EF4-FFF2-40B4-BE49-F238E27FC236}">
                <a16:creationId xmlns:a16="http://schemas.microsoft.com/office/drawing/2014/main" id="{B5F06D38-813A-D9A5-CEE0-0B421FA626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224" y="4374550"/>
            <a:ext cx="1413967" cy="1194412"/>
          </a:xfrm>
          <a:prstGeom prst="rect">
            <a:avLst/>
          </a:prstGeom>
        </p:spPr>
      </p:pic>
      <p:pic>
        <p:nvPicPr>
          <p:cNvPr id="5" name="Imagem 4">
            <a:extLst>
              <a:ext uri="{FF2B5EF4-FFF2-40B4-BE49-F238E27FC236}">
                <a16:creationId xmlns:a16="http://schemas.microsoft.com/office/drawing/2014/main" id="{A113E39E-CD91-E794-443C-F0ED8FB112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80145" y="904461"/>
            <a:ext cx="1147609" cy="1194412"/>
          </a:xfrm>
          <a:prstGeom prst="rect">
            <a:avLst/>
          </a:prstGeom>
        </p:spPr>
      </p:pic>
      <p:pic>
        <p:nvPicPr>
          <p:cNvPr id="6" name="Imagem 5">
            <a:extLst>
              <a:ext uri="{FF2B5EF4-FFF2-40B4-BE49-F238E27FC236}">
                <a16:creationId xmlns:a16="http://schemas.microsoft.com/office/drawing/2014/main" id="{F33F7B3D-84F3-2293-8E66-40A802D797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80145" y="2617439"/>
            <a:ext cx="1147609" cy="1194412"/>
          </a:xfrm>
          <a:prstGeom prst="rect">
            <a:avLst/>
          </a:prstGeom>
        </p:spPr>
      </p:pic>
      <p:pic>
        <p:nvPicPr>
          <p:cNvPr id="8" name="Imagem 7">
            <a:extLst>
              <a:ext uri="{FF2B5EF4-FFF2-40B4-BE49-F238E27FC236}">
                <a16:creationId xmlns:a16="http://schemas.microsoft.com/office/drawing/2014/main" id="{940EC507-9AE0-E119-9CD1-96998C4AA1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93055" y="4397658"/>
            <a:ext cx="1469874" cy="1194412"/>
          </a:xfrm>
          <a:prstGeom prst="rect">
            <a:avLst/>
          </a:prstGeom>
        </p:spPr>
      </p:pic>
      <p:pic>
        <p:nvPicPr>
          <p:cNvPr id="9" name="Imagem 8">
            <a:extLst>
              <a:ext uri="{FF2B5EF4-FFF2-40B4-BE49-F238E27FC236}">
                <a16:creationId xmlns:a16="http://schemas.microsoft.com/office/drawing/2014/main" id="{38546186-D61F-7FFF-8918-04EBB30201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43833" y="920476"/>
            <a:ext cx="1830308" cy="1194412"/>
          </a:xfrm>
          <a:prstGeom prst="rect">
            <a:avLst/>
          </a:prstGeom>
        </p:spPr>
      </p:pic>
      <p:pic>
        <p:nvPicPr>
          <p:cNvPr id="11" name="Imagem 10">
            <a:extLst>
              <a:ext uri="{FF2B5EF4-FFF2-40B4-BE49-F238E27FC236}">
                <a16:creationId xmlns:a16="http://schemas.microsoft.com/office/drawing/2014/main" id="{1CE71777-E3B4-CBD6-6839-2B3FE7008DA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06637" y="2633454"/>
            <a:ext cx="1627901" cy="1194412"/>
          </a:xfrm>
          <a:prstGeom prst="rect">
            <a:avLst/>
          </a:prstGeom>
        </p:spPr>
      </p:pic>
      <p:sp>
        <p:nvSpPr>
          <p:cNvPr id="7" name="Título 1">
            <a:extLst>
              <a:ext uri="{FF2B5EF4-FFF2-40B4-BE49-F238E27FC236}">
                <a16:creationId xmlns:a16="http://schemas.microsoft.com/office/drawing/2014/main" id="{01BAB45B-2473-3124-9ADA-F7D06BC0B792}"/>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PREPOSITIONS OF PLACE</a:t>
            </a:r>
          </a:p>
        </p:txBody>
      </p:sp>
      <p:sp>
        <p:nvSpPr>
          <p:cNvPr id="14" name="CaixaDeTexto 13">
            <a:extLst>
              <a:ext uri="{FF2B5EF4-FFF2-40B4-BE49-F238E27FC236}">
                <a16:creationId xmlns:a16="http://schemas.microsoft.com/office/drawing/2014/main" id="{267D0673-E9AF-CE05-C824-3E4023951C87}"/>
              </a:ext>
            </a:extLst>
          </p:cNvPr>
          <p:cNvSpPr txBox="1"/>
          <p:nvPr/>
        </p:nvSpPr>
        <p:spPr>
          <a:xfrm rot="16200000">
            <a:off x="9652437" y="4605751"/>
            <a:ext cx="307372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IEMONO//SHUTTERSTOCK.COM</a:t>
            </a:r>
            <a:endParaRPr lang="pt-BR" sz="1000" dirty="0"/>
          </a:p>
        </p:txBody>
      </p:sp>
    </p:spTree>
    <p:extLst>
      <p:ext uri="{BB962C8B-B14F-4D97-AF65-F5344CB8AC3E}">
        <p14:creationId xmlns:p14="http://schemas.microsoft.com/office/powerpoint/2010/main" val="1757519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5</a:t>
            </a:r>
          </a:p>
        </p:txBody>
      </p:sp>
      <p:pic>
        <p:nvPicPr>
          <p:cNvPr id="26" name="Imagem 25">
            <a:extLst>
              <a:ext uri="{FF2B5EF4-FFF2-40B4-BE49-F238E27FC236}">
                <a16:creationId xmlns:a16="http://schemas.microsoft.com/office/drawing/2014/main" id="{1DC87B2E-AF20-7F52-3C2C-23F3C141A8C4}"/>
              </a:ext>
            </a:extLst>
          </p:cNvPr>
          <p:cNvPicPr>
            <a:picLocks noChangeAspect="1"/>
          </p:cNvPicPr>
          <p:nvPr/>
        </p:nvPicPr>
        <p:blipFill>
          <a:blip r:embed="rId2"/>
          <a:stretch>
            <a:fillRect/>
          </a:stretch>
        </p:blipFill>
        <p:spPr>
          <a:xfrm>
            <a:off x="5388388" y="570013"/>
            <a:ext cx="6075612" cy="3301200"/>
          </a:xfrm>
          <a:prstGeom prst="rect">
            <a:avLst/>
          </a:prstGeom>
        </p:spPr>
      </p:pic>
      <p:sp>
        <p:nvSpPr>
          <p:cNvPr id="27" name="CaixaDeTexto 26">
            <a:extLst>
              <a:ext uri="{FF2B5EF4-FFF2-40B4-BE49-F238E27FC236}">
                <a16:creationId xmlns:a16="http://schemas.microsoft.com/office/drawing/2014/main" id="{58C8E54D-71EA-C4BD-1848-48647E439090}"/>
              </a:ext>
            </a:extLst>
          </p:cNvPr>
          <p:cNvSpPr txBox="1"/>
          <p:nvPr/>
        </p:nvSpPr>
        <p:spPr>
          <a:xfrm>
            <a:off x="5058752" y="4059176"/>
            <a:ext cx="6728790" cy="2308324"/>
          </a:xfrm>
          <a:prstGeom prst="rect">
            <a:avLst/>
          </a:prstGeom>
          <a:solidFill>
            <a:schemeClr val="bg2"/>
          </a:solidFill>
          <a:ln>
            <a:solidFill>
              <a:schemeClr val="accent4"/>
            </a:solidFill>
          </a:ln>
        </p:spPr>
        <p:txBody>
          <a:bodyPr wrap="square" rtlCol="0">
            <a:spAutoFit/>
          </a:bodyPr>
          <a:lstStyle/>
          <a:p>
            <a:pPr marL="342900" indent="-342900">
              <a:buFont typeface="+mj-lt"/>
              <a:buAutoNum type="alphaLcPeriod"/>
            </a:pPr>
            <a:r>
              <a:rPr lang="pt-BR" dirty="0">
                <a:solidFill>
                  <a:srgbClr val="2F2F2E"/>
                </a:solidFill>
                <a:effectLst/>
                <a:latin typeface="Helvetica" pitchFamily="2" charset="0"/>
              </a:rPr>
              <a:t>There is a </a:t>
            </a:r>
            <a:r>
              <a:rPr lang="pt-BR" u="sng" dirty="0">
                <a:solidFill>
                  <a:srgbClr val="2F2F2E"/>
                </a:solidFill>
                <a:effectLst/>
                <a:latin typeface="Helvetica" pitchFamily="2" charset="0"/>
              </a:rPr>
              <a:t>guitar</a:t>
            </a:r>
            <a:r>
              <a:rPr lang="pt-BR" dirty="0">
                <a:solidFill>
                  <a:srgbClr val="2F2F2E"/>
                </a:solidFill>
                <a:effectLst/>
                <a:latin typeface="Helvetica" pitchFamily="2" charset="0"/>
              </a:rPr>
              <a:t> </a:t>
            </a:r>
            <a:r>
              <a:rPr lang="pt-BR" b="1" dirty="0">
                <a:solidFill>
                  <a:schemeClr val="tx2"/>
                </a:solidFill>
                <a:effectLst/>
                <a:latin typeface="Helvetica" pitchFamily="2" charset="0"/>
              </a:rPr>
              <a:t>behind</a:t>
            </a:r>
            <a:r>
              <a:rPr lang="pt-BR" dirty="0">
                <a:solidFill>
                  <a:srgbClr val="2F2F2E"/>
                </a:solidFill>
                <a:effectLst/>
                <a:latin typeface="Helvetica" pitchFamily="2" charset="0"/>
              </a:rPr>
              <a:t> the bed.</a:t>
            </a:r>
          </a:p>
          <a:p>
            <a:pPr marL="342900" indent="-342900">
              <a:buFont typeface="+mj-lt"/>
              <a:buAutoNum type="alphaLcPeriod"/>
            </a:pPr>
            <a:r>
              <a:rPr lang="pt-BR" dirty="0">
                <a:solidFill>
                  <a:srgbClr val="2F2F2E"/>
                </a:solidFill>
                <a:effectLst/>
                <a:latin typeface="Helvetica" pitchFamily="2" charset="0"/>
              </a:rPr>
              <a:t>There is </a:t>
            </a:r>
            <a:r>
              <a:rPr lang="en-US" dirty="0">
                <a:solidFill>
                  <a:srgbClr val="2F2F2E"/>
                </a:solidFill>
                <a:effectLst/>
                <a:latin typeface="Helvetica" pitchFamily="2" charset="0"/>
              </a:rPr>
              <a:t>a </a:t>
            </a:r>
            <a:r>
              <a:rPr lang="en-US" u="sng" dirty="0">
                <a:solidFill>
                  <a:srgbClr val="2F2F2E"/>
                </a:solidFill>
                <a:effectLst/>
                <a:latin typeface="Helvetica" pitchFamily="2" charset="0"/>
              </a:rPr>
              <a:t>dog</a:t>
            </a:r>
            <a:r>
              <a:rPr lang="en-US" dirty="0">
                <a:solidFill>
                  <a:srgbClr val="2F2F2E"/>
                </a:solidFill>
                <a:effectLst/>
                <a:latin typeface="Helvetica" pitchFamily="2" charset="0"/>
              </a:rPr>
              <a:t> </a:t>
            </a:r>
            <a:r>
              <a:rPr lang="en-US" b="1" dirty="0">
                <a:solidFill>
                  <a:schemeClr val="tx2"/>
                </a:solidFill>
                <a:effectLst/>
                <a:latin typeface="Helvetica" pitchFamily="2" charset="0"/>
              </a:rPr>
              <a:t>in front of </a:t>
            </a:r>
            <a:r>
              <a:rPr lang="en-US" dirty="0">
                <a:solidFill>
                  <a:srgbClr val="2F2F2E"/>
                </a:solidFill>
                <a:effectLst/>
                <a:latin typeface="Helvetica" pitchFamily="2" charset="0"/>
              </a:rPr>
              <a:t>the chair.</a:t>
            </a:r>
          </a:p>
          <a:p>
            <a:pPr marL="342900" indent="-342900">
              <a:buFont typeface="+mj-lt"/>
              <a:buAutoNum type="alphaLcPeriod"/>
            </a:pPr>
            <a:r>
              <a:rPr lang="en-US" dirty="0">
                <a:solidFill>
                  <a:srgbClr val="2F2F2E"/>
                </a:solidFill>
                <a:effectLst/>
                <a:latin typeface="Helvetica" pitchFamily="2" charset="0"/>
              </a:rPr>
              <a:t>There are two </a:t>
            </a:r>
            <a:r>
              <a:rPr lang="en-US" u="sng" dirty="0">
                <a:solidFill>
                  <a:srgbClr val="2F2F2E"/>
                </a:solidFill>
                <a:effectLst/>
                <a:latin typeface="Helvetica" pitchFamily="2" charset="0"/>
              </a:rPr>
              <a:t>posters</a:t>
            </a:r>
            <a:r>
              <a:rPr lang="en-US" dirty="0">
                <a:solidFill>
                  <a:srgbClr val="2F2F2E"/>
                </a:solidFill>
                <a:effectLst/>
                <a:latin typeface="Helvetica" pitchFamily="2" charset="0"/>
              </a:rPr>
              <a:t> </a:t>
            </a:r>
            <a:r>
              <a:rPr lang="en-US" b="1" dirty="0">
                <a:solidFill>
                  <a:schemeClr val="tx2"/>
                </a:solidFill>
                <a:effectLst/>
                <a:latin typeface="Helvetica" pitchFamily="2" charset="0"/>
              </a:rPr>
              <a:t>on</a:t>
            </a:r>
            <a:r>
              <a:rPr lang="en-US" dirty="0">
                <a:solidFill>
                  <a:srgbClr val="2F2F2E"/>
                </a:solidFill>
                <a:effectLst/>
                <a:latin typeface="Helvetica" pitchFamily="2" charset="0"/>
              </a:rPr>
              <a:t> the wall.</a:t>
            </a:r>
          </a:p>
          <a:p>
            <a:pPr marL="342900" indent="-342900">
              <a:buFont typeface="+mj-lt"/>
              <a:buAutoNum type="alphaLcPeriod"/>
            </a:pPr>
            <a:r>
              <a:rPr lang="en-US" dirty="0">
                <a:solidFill>
                  <a:srgbClr val="2F2F2E"/>
                </a:solidFill>
                <a:effectLst/>
                <a:latin typeface="Helvetica" pitchFamily="2" charset="0"/>
              </a:rPr>
              <a:t>There is a </a:t>
            </a:r>
            <a:r>
              <a:rPr lang="en-US" u="sng" dirty="0">
                <a:solidFill>
                  <a:srgbClr val="2F2F2E"/>
                </a:solidFill>
                <a:effectLst/>
                <a:latin typeface="Helvetica" pitchFamily="2" charset="0"/>
              </a:rPr>
              <a:t>cell phone</a:t>
            </a:r>
            <a:r>
              <a:rPr lang="en-US" dirty="0">
                <a:solidFill>
                  <a:srgbClr val="2F2F2E"/>
                </a:solidFill>
                <a:effectLst/>
                <a:latin typeface="Helvetica" pitchFamily="2" charset="0"/>
              </a:rPr>
              <a:t> </a:t>
            </a:r>
            <a:r>
              <a:rPr lang="en-US" b="1" dirty="0">
                <a:solidFill>
                  <a:schemeClr val="tx2"/>
                </a:solidFill>
                <a:effectLst/>
                <a:latin typeface="Helvetica" pitchFamily="2" charset="0"/>
              </a:rPr>
              <a:t>in</a:t>
            </a:r>
            <a:r>
              <a:rPr lang="en-US" dirty="0">
                <a:solidFill>
                  <a:srgbClr val="2F2F2E"/>
                </a:solidFill>
                <a:effectLst/>
                <a:latin typeface="Helvetica" pitchFamily="2" charset="0"/>
              </a:rPr>
              <a:t> the wardrobe.</a:t>
            </a:r>
          </a:p>
          <a:p>
            <a:pPr marL="342900" indent="-342900">
              <a:buFont typeface="+mj-lt"/>
              <a:buAutoNum type="alphaLcPeriod"/>
            </a:pPr>
            <a:r>
              <a:rPr lang="en-US" dirty="0">
                <a:solidFill>
                  <a:srgbClr val="2F2F2E"/>
                </a:solidFill>
                <a:effectLst/>
                <a:latin typeface="Helvetica" pitchFamily="2" charset="0"/>
              </a:rPr>
              <a:t>There is a </a:t>
            </a:r>
            <a:r>
              <a:rPr lang="en-US" u="sng" dirty="0">
                <a:solidFill>
                  <a:srgbClr val="2F2F2E"/>
                </a:solidFill>
                <a:effectLst/>
                <a:latin typeface="Helvetica" pitchFamily="2" charset="0"/>
              </a:rPr>
              <a:t>lamp</a:t>
            </a:r>
            <a:r>
              <a:rPr lang="en-US" dirty="0">
                <a:solidFill>
                  <a:srgbClr val="2F2F2E"/>
                </a:solidFill>
                <a:effectLst/>
                <a:latin typeface="Helvetica" pitchFamily="2" charset="0"/>
              </a:rPr>
              <a:t> </a:t>
            </a:r>
            <a:r>
              <a:rPr lang="en-US" b="1" dirty="0">
                <a:solidFill>
                  <a:schemeClr val="tx2"/>
                </a:solidFill>
                <a:effectLst/>
                <a:latin typeface="Helvetica" pitchFamily="2" charset="0"/>
              </a:rPr>
              <a:t>next to </a:t>
            </a:r>
            <a:r>
              <a:rPr lang="en-US" dirty="0">
                <a:solidFill>
                  <a:srgbClr val="2F2F2E"/>
                </a:solidFill>
                <a:effectLst/>
                <a:latin typeface="Helvetica" pitchFamily="2" charset="0"/>
              </a:rPr>
              <a:t>the bed.</a:t>
            </a:r>
          </a:p>
          <a:p>
            <a:pPr marL="342900" indent="-342900">
              <a:buFont typeface="+mj-lt"/>
              <a:buAutoNum type="alphaLcPeriod"/>
            </a:pPr>
            <a:r>
              <a:rPr lang="en-US" dirty="0">
                <a:solidFill>
                  <a:srgbClr val="2F2F2E"/>
                </a:solidFill>
                <a:effectLst/>
                <a:latin typeface="Helvetica" pitchFamily="2" charset="0"/>
              </a:rPr>
              <a:t>There is a </a:t>
            </a:r>
            <a:r>
              <a:rPr lang="en-US" u="sng" dirty="0">
                <a:solidFill>
                  <a:srgbClr val="2F2F2E"/>
                </a:solidFill>
                <a:effectLst/>
                <a:latin typeface="Helvetica" pitchFamily="2" charset="0"/>
              </a:rPr>
              <a:t>plant</a:t>
            </a:r>
            <a:r>
              <a:rPr lang="en-US" dirty="0">
                <a:solidFill>
                  <a:srgbClr val="2F2F2E"/>
                </a:solidFill>
                <a:effectLst/>
                <a:latin typeface="Helvetica" pitchFamily="2" charset="0"/>
              </a:rPr>
              <a:t> </a:t>
            </a:r>
            <a:r>
              <a:rPr lang="en-US" b="1" dirty="0">
                <a:solidFill>
                  <a:schemeClr val="tx2"/>
                </a:solidFill>
                <a:effectLst/>
                <a:latin typeface="Helvetica" pitchFamily="2" charset="0"/>
              </a:rPr>
              <a:t>between</a:t>
            </a:r>
            <a:r>
              <a:rPr lang="en-US" dirty="0">
                <a:solidFill>
                  <a:srgbClr val="2F2F2E"/>
                </a:solidFill>
                <a:effectLst/>
                <a:latin typeface="Helvetica" pitchFamily="2" charset="0"/>
              </a:rPr>
              <a:t> the television and</a:t>
            </a:r>
            <a:r>
              <a:rPr lang="en-US" dirty="0">
                <a:solidFill>
                  <a:srgbClr val="2F2F2E"/>
                </a:solidFill>
                <a:latin typeface="Helvetica" pitchFamily="2" charset="0"/>
              </a:rPr>
              <a:t> </a:t>
            </a:r>
            <a:r>
              <a:rPr lang="en-US" dirty="0">
                <a:solidFill>
                  <a:srgbClr val="2F2F2E"/>
                </a:solidFill>
                <a:effectLst/>
                <a:latin typeface="Helvetica" pitchFamily="2" charset="0"/>
              </a:rPr>
              <a:t>the video game.</a:t>
            </a:r>
          </a:p>
          <a:p>
            <a:pPr marL="342900" indent="-342900">
              <a:buFont typeface="+mj-lt"/>
              <a:buAutoNum type="alphaLcPeriod"/>
            </a:pPr>
            <a:r>
              <a:rPr lang="en-US" dirty="0">
                <a:solidFill>
                  <a:srgbClr val="2F2F2E"/>
                </a:solidFill>
                <a:effectLst/>
                <a:latin typeface="Helvetica" pitchFamily="2" charset="0"/>
              </a:rPr>
              <a:t>There is an </a:t>
            </a:r>
            <a:r>
              <a:rPr lang="en-US" u="sng" dirty="0">
                <a:solidFill>
                  <a:srgbClr val="2F2F2E"/>
                </a:solidFill>
                <a:effectLst/>
                <a:latin typeface="Helvetica" pitchFamily="2" charset="0"/>
              </a:rPr>
              <a:t>alarm clock</a:t>
            </a:r>
            <a:r>
              <a:rPr lang="en-US" dirty="0">
                <a:solidFill>
                  <a:srgbClr val="2F2F2E"/>
                </a:solidFill>
                <a:effectLst/>
                <a:latin typeface="Helvetica" pitchFamily="2" charset="0"/>
              </a:rPr>
              <a:t> </a:t>
            </a:r>
            <a:r>
              <a:rPr lang="en-US" b="1" dirty="0">
                <a:solidFill>
                  <a:schemeClr val="tx2"/>
                </a:solidFill>
                <a:effectLst/>
                <a:latin typeface="Helvetica" pitchFamily="2" charset="0"/>
              </a:rPr>
              <a:t>under</a:t>
            </a:r>
            <a:r>
              <a:rPr lang="en-US" dirty="0">
                <a:solidFill>
                  <a:srgbClr val="2F2F2E"/>
                </a:solidFill>
                <a:effectLst/>
                <a:latin typeface="Helvetica" pitchFamily="2" charset="0"/>
              </a:rPr>
              <a:t> the bed.</a:t>
            </a:r>
          </a:p>
          <a:p>
            <a:pPr marL="342900" indent="-342900">
              <a:buFont typeface="+mj-lt"/>
              <a:buAutoNum type="alphaLcPeriod"/>
            </a:pPr>
            <a:r>
              <a:rPr lang="en-US" dirty="0">
                <a:solidFill>
                  <a:srgbClr val="2F2F2E"/>
                </a:solidFill>
                <a:effectLst/>
                <a:latin typeface="Helvetica" pitchFamily="2" charset="0"/>
              </a:rPr>
              <a:t>There is a </a:t>
            </a:r>
            <a:r>
              <a:rPr lang="en-US" u="sng" dirty="0">
                <a:solidFill>
                  <a:srgbClr val="2F2F2E"/>
                </a:solidFill>
                <a:effectLst/>
                <a:latin typeface="Helvetica" pitchFamily="2" charset="0"/>
              </a:rPr>
              <a:t>shelf</a:t>
            </a:r>
            <a:r>
              <a:rPr lang="en-US" dirty="0">
                <a:solidFill>
                  <a:srgbClr val="2F2F2E"/>
                </a:solidFill>
                <a:effectLst/>
                <a:latin typeface="Helvetica" pitchFamily="2" charset="0"/>
              </a:rPr>
              <a:t> </a:t>
            </a:r>
            <a:r>
              <a:rPr lang="en-US" b="1" dirty="0">
                <a:solidFill>
                  <a:schemeClr val="tx2"/>
                </a:solidFill>
                <a:effectLst/>
                <a:latin typeface="Helvetica" pitchFamily="2" charset="0"/>
              </a:rPr>
              <a:t>above</a:t>
            </a:r>
            <a:r>
              <a:rPr lang="en-US" dirty="0">
                <a:solidFill>
                  <a:srgbClr val="2F2F2E"/>
                </a:solidFill>
                <a:effectLst/>
                <a:latin typeface="Helvetica" pitchFamily="2" charset="0"/>
              </a:rPr>
              <a:t> the posters.</a:t>
            </a:r>
          </a:p>
        </p:txBody>
      </p:sp>
      <p:sp>
        <p:nvSpPr>
          <p:cNvPr id="3" name="CaixaDeTexto 2">
            <a:extLst>
              <a:ext uri="{FF2B5EF4-FFF2-40B4-BE49-F238E27FC236}">
                <a16:creationId xmlns:a16="http://schemas.microsoft.com/office/drawing/2014/main" id="{30958F9F-C9A5-2AF4-1F90-01952438E9A6}"/>
              </a:ext>
            </a:extLst>
          </p:cNvPr>
          <p:cNvSpPr txBox="1"/>
          <p:nvPr/>
        </p:nvSpPr>
        <p:spPr>
          <a:xfrm rot="16200000">
            <a:off x="10222138" y="2383128"/>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3010035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9942597" y="4657427"/>
            <a:ext cx="1934664"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PETA2. </a:t>
            </a:r>
            <a:r>
              <a:rPr lang="pt-BR" sz="1200" b="1" dirty="0" err="1">
                <a:solidFill>
                  <a:srgbClr val="2F2F2E"/>
                </a:solidFill>
                <a:latin typeface="Helvetica" pitchFamily="2" charset="0"/>
              </a:rPr>
              <a:t>NBA’s</a:t>
            </a:r>
            <a:r>
              <a:rPr lang="pt-BR" sz="1200" b="1" dirty="0">
                <a:solidFill>
                  <a:srgbClr val="2F2F2E"/>
                </a:solidFill>
                <a:latin typeface="Helvetica" pitchFamily="2" charset="0"/>
              </a:rPr>
              <a:t> </a:t>
            </a:r>
            <a:r>
              <a:rPr lang="pt-BR" sz="1200" b="1" dirty="0" err="1">
                <a:solidFill>
                  <a:srgbClr val="2F2F2E"/>
                </a:solidFill>
                <a:latin typeface="Helvetica" pitchFamily="2" charset="0"/>
              </a:rPr>
              <a:t>Metta</a:t>
            </a:r>
            <a:r>
              <a:rPr lang="pt-BR" sz="1200" b="1" dirty="0">
                <a:solidFill>
                  <a:srgbClr val="2F2F2E"/>
                </a:solidFill>
                <a:latin typeface="Helvetica" pitchFamily="2" charset="0"/>
              </a:rPr>
              <a:t> World Peace </a:t>
            </a:r>
            <a:r>
              <a:rPr lang="pt-BR" sz="1200" b="1" dirty="0" err="1">
                <a:solidFill>
                  <a:srgbClr val="2F2F2E"/>
                </a:solidFill>
                <a:latin typeface="Helvetica" pitchFamily="2" charset="0"/>
              </a:rPr>
              <a:t>wants</a:t>
            </a:r>
            <a:r>
              <a:rPr lang="pt-BR" sz="1200" b="1" dirty="0">
                <a:solidFill>
                  <a:srgbClr val="2F2F2E"/>
                </a:solidFill>
                <a:latin typeface="Helvetica" pitchFamily="2" charset="0"/>
              </a:rPr>
              <a:t> </a:t>
            </a:r>
            <a:r>
              <a:rPr lang="pt-BR" sz="1200" b="1" dirty="0" err="1">
                <a:solidFill>
                  <a:srgbClr val="2F2F2E"/>
                </a:solidFill>
                <a:latin typeface="Helvetica" pitchFamily="2" charset="0"/>
              </a:rPr>
              <a:t>peace</a:t>
            </a:r>
            <a:r>
              <a:rPr lang="pt-BR" sz="1200" b="1" dirty="0">
                <a:solidFill>
                  <a:srgbClr val="2F2F2E"/>
                </a:solidFill>
                <a:latin typeface="Helvetica" pitchFamily="2" charset="0"/>
              </a:rPr>
              <a:t> for </a:t>
            </a:r>
            <a:r>
              <a:rPr lang="pt-BR" sz="1200" b="1" dirty="0" err="1">
                <a:solidFill>
                  <a:srgbClr val="2F2F2E"/>
                </a:solidFill>
                <a:latin typeface="Helvetica" pitchFamily="2" charset="0"/>
              </a:rPr>
              <a:t>all</a:t>
            </a:r>
            <a:r>
              <a:rPr lang="pt-BR" sz="1200" b="1" dirty="0">
                <a:solidFill>
                  <a:srgbClr val="2F2F2E"/>
                </a:solidFill>
                <a:latin typeface="Helvetica" pitchFamily="2" charset="0"/>
              </a:rPr>
              <a:t>. </a:t>
            </a:r>
            <a:r>
              <a:rPr lang="pt-BR" sz="1200" dirty="0">
                <a:solidFill>
                  <a:srgbClr val="2F2F2E"/>
                </a:solidFill>
                <a:latin typeface="Helvetica" pitchFamily="2" charset="0"/>
              </a:rPr>
              <a:t>25 jul. 2013. Disponível em: https://www.peta2.com/</a:t>
            </a:r>
            <a:r>
              <a:rPr lang="pt-BR" sz="1200" dirty="0" err="1">
                <a:solidFill>
                  <a:srgbClr val="2F2F2E"/>
                </a:solidFill>
                <a:latin typeface="Helvetica" pitchFamily="2" charset="0"/>
              </a:rPr>
              <a:t>news</a:t>
            </a:r>
            <a:r>
              <a:rPr lang="pt-BR" sz="1200" dirty="0">
                <a:solidFill>
                  <a:srgbClr val="2F2F2E"/>
                </a:solidFill>
                <a:latin typeface="Helvetica" pitchFamily="2" charset="0"/>
              </a:rPr>
              <a:t>/mettaworld-peace-peta2-protect-animals-psa/. Acesso em: 7 jun. 2022.</a:t>
            </a:r>
          </a:p>
        </p:txBody>
      </p:sp>
      <p:pic>
        <p:nvPicPr>
          <p:cNvPr id="1026" name="Picture 2">
            <a:extLst>
              <a:ext uri="{FF2B5EF4-FFF2-40B4-BE49-F238E27FC236}">
                <a16:creationId xmlns:a16="http://schemas.microsoft.com/office/drawing/2014/main" id="{3AF99980-F4F6-8491-85A0-F01545F0F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7902" y="372717"/>
            <a:ext cx="4639607" cy="61125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Agrupar 4">
            <a:extLst>
              <a:ext uri="{FF2B5EF4-FFF2-40B4-BE49-F238E27FC236}">
                <a16:creationId xmlns:a16="http://schemas.microsoft.com/office/drawing/2014/main" id="{DE104B86-7F8A-6122-5BC3-C9A887068919}"/>
              </a:ext>
            </a:extLst>
          </p:cNvPr>
          <p:cNvGrpSpPr/>
          <p:nvPr/>
        </p:nvGrpSpPr>
        <p:grpSpPr>
          <a:xfrm>
            <a:off x="474502" y="2893601"/>
            <a:ext cx="3729204" cy="3012513"/>
            <a:chOff x="474502" y="2893601"/>
            <a:chExt cx="3729204" cy="3012513"/>
          </a:xfrm>
        </p:grpSpPr>
        <p:sp>
          <p:nvSpPr>
            <p:cNvPr id="14" name="CaixaDeTexto 13">
              <a:extLst>
                <a:ext uri="{FF2B5EF4-FFF2-40B4-BE49-F238E27FC236}">
                  <a16:creationId xmlns:a16="http://schemas.microsoft.com/office/drawing/2014/main" id="{96FB9754-9FE7-30A0-3BDB-70AA65350A24}"/>
                </a:ext>
              </a:extLst>
            </p:cNvPr>
            <p:cNvSpPr txBox="1"/>
            <p:nvPr/>
          </p:nvSpPr>
          <p:spPr>
            <a:xfrm>
              <a:off x="649740" y="3351569"/>
              <a:ext cx="3553966" cy="2554545"/>
            </a:xfrm>
            <a:custGeom>
              <a:avLst/>
              <a:gdLst>
                <a:gd name="connsiteX0" fmla="*/ 0 w 3553966"/>
                <a:gd name="connsiteY0" fmla="*/ 0 h 2554545"/>
                <a:gd name="connsiteX1" fmla="*/ 3553966 w 3553966"/>
                <a:gd name="connsiteY1" fmla="*/ 0 h 2554545"/>
                <a:gd name="connsiteX2" fmla="*/ 3553966 w 3553966"/>
                <a:gd name="connsiteY2" fmla="*/ 2554545 h 2554545"/>
                <a:gd name="connsiteX3" fmla="*/ 0 w 3553966"/>
                <a:gd name="connsiteY3" fmla="*/ 2554545 h 2554545"/>
                <a:gd name="connsiteX4" fmla="*/ 0 w 3553966"/>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2554545" fill="none" extrusionOk="0">
                  <a:moveTo>
                    <a:pt x="0" y="0"/>
                  </a:moveTo>
                  <a:cubicBezTo>
                    <a:pt x="733476" y="-49533"/>
                    <a:pt x="3161604" y="-14809"/>
                    <a:pt x="3553966" y="0"/>
                  </a:cubicBezTo>
                  <a:cubicBezTo>
                    <a:pt x="3641605" y="1036536"/>
                    <a:pt x="3481287" y="1402784"/>
                    <a:pt x="3553966" y="2554545"/>
                  </a:cubicBezTo>
                  <a:cubicBezTo>
                    <a:pt x="2046689" y="2506314"/>
                    <a:pt x="1094129" y="2639000"/>
                    <a:pt x="0" y="2554545"/>
                  </a:cubicBezTo>
                  <a:cubicBezTo>
                    <a:pt x="-38581" y="1545173"/>
                    <a:pt x="63341" y="1130980"/>
                    <a:pt x="0" y="0"/>
                  </a:cubicBezTo>
                  <a:close/>
                </a:path>
                <a:path w="3553966" h="2554545" stroke="0" extrusionOk="0">
                  <a:moveTo>
                    <a:pt x="0" y="0"/>
                  </a:moveTo>
                  <a:cubicBezTo>
                    <a:pt x="703843" y="118645"/>
                    <a:pt x="2195274" y="116012"/>
                    <a:pt x="3553966" y="0"/>
                  </a:cubicBezTo>
                  <a:cubicBezTo>
                    <a:pt x="3421084" y="1203191"/>
                    <a:pt x="3638917" y="1803708"/>
                    <a:pt x="3553966" y="2554545"/>
                  </a:cubicBezTo>
                  <a:cubicBezTo>
                    <a:pt x="1887872" y="2689145"/>
                    <a:pt x="1567273"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Busque formular hipóteses sobre a finalidade de um texto em língua inglesa com base em sua estrutura, organização textual e elementos visuais (cores, tipos de fonte, imagens etc.). Na sua opinião, qual deve ser a finalidade deste texto?</a:t>
              </a:r>
            </a:p>
          </p:txBody>
        </p:sp>
        <p:sp>
          <p:nvSpPr>
            <p:cNvPr id="3" name="Pentágono 2">
              <a:extLst>
                <a:ext uri="{FF2B5EF4-FFF2-40B4-BE49-F238E27FC236}">
                  <a16:creationId xmlns:a16="http://schemas.microsoft.com/office/drawing/2014/main" id="{B7A34823-C5D7-D9A8-E79E-4C2EA00F9CA7}"/>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4" name="CaixaDeTexto 3">
            <a:extLst>
              <a:ext uri="{FF2B5EF4-FFF2-40B4-BE49-F238E27FC236}">
                <a16:creationId xmlns:a16="http://schemas.microsoft.com/office/drawing/2014/main" id="{0E29BDCE-3B54-A7E1-C55B-6B9B8F941CD4}"/>
              </a:ext>
            </a:extLst>
          </p:cNvPr>
          <p:cNvSpPr txBox="1"/>
          <p:nvPr/>
        </p:nvSpPr>
        <p:spPr>
          <a:xfrm rot="16200000">
            <a:off x="2940930" y="4225201"/>
            <a:ext cx="4346713" cy="246221"/>
          </a:xfrm>
          <a:prstGeom prst="rect">
            <a:avLst/>
          </a:prstGeom>
          <a:noFill/>
        </p:spPr>
        <p:txBody>
          <a:bodyPr wrap="square" rtlCol="0">
            <a:spAutoFit/>
          </a:bodyPr>
          <a:lstStyle/>
          <a:p>
            <a:r>
              <a:rPr lang="en-US" sz="1000" b="0" i="0" u="none" strike="noStrike" baseline="0" dirty="0">
                <a:solidFill>
                  <a:srgbClr val="2F2F2E"/>
                </a:solidFill>
                <a:latin typeface="HelveticaLTStd-Cond"/>
              </a:rPr>
              <a:t>PEOPLE FOR THE ETHICAL TREATMENT OF ANIMALS/PETA2</a:t>
            </a:r>
            <a:endParaRPr lang="pt-BR" sz="1000" dirty="0"/>
          </a:p>
        </p:txBody>
      </p:sp>
    </p:spTree>
    <p:extLst>
      <p:ext uri="{BB962C8B-B14F-4D97-AF65-F5344CB8AC3E}">
        <p14:creationId xmlns:p14="http://schemas.microsoft.com/office/powerpoint/2010/main" val="278571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9942597" y="4657427"/>
            <a:ext cx="1934664" cy="1864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PETA2. </a:t>
            </a:r>
            <a:r>
              <a:rPr lang="pt-BR" sz="1200" b="1" dirty="0" err="1">
                <a:solidFill>
                  <a:srgbClr val="2F2F2E"/>
                </a:solidFill>
                <a:latin typeface="Helvetica" pitchFamily="2" charset="0"/>
              </a:rPr>
              <a:t>NBA’s</a:t>
            </a:r>
            <a:r>
              <a:rPr lang="pt-BR" sz="1200" b="1" dirty="0">
                <a:solidFill>
                  <a:srgbClr val="2F2F2E"/>
                </a:solidFill>
                <a:latin typeface="Helvetica" pitchFamily="2" charset="0"/>
              </a:rPr>
              <a:t> </a:t>
            </a:r>
            <a:r>
              <a:rPr lang="pt-BR" sz="1200" b="1" dirty="0" err="1">
                <a:solidFill>
                  <a:srgbClr val="2F2F2E"/>
                </a:solidFill>
                <a:latin typeface="Helvetica" pitchFamily="2" charset="0"/>
              </a:rPr>
              <a:t>Metta</a:t>
            </a:r>
            <a:r>
              <a:rPr lang="pt-BR" sz="1200" b="1" dirty="0">
                <a:solidFill>
                  <a:srgbClr val="2F2F2E"/>
                </a:solidFill>
                <a:latin typeface="Helvetica" pitchFamily="2" charset="0"/>
              </a:rPr>
              <a:t> World Peace </a:t>
            </a:r>
            <a:r>
              <a:rPr lang="pt-BR" sz="1200" b="1" dirty="0" err="1">
                <a:solidFill>
                  <a:srgbClr val="2F2F2E"/>
                </a:solidFill>
                <a:latin typeface="Helvetica" pitchFamily="2" charset="0"/>
              </a:rPr>
              <a:t>wants</a:t>
            </a:r>
            <a:r>
              <a:rPr lang="pt-BR" sz="1200" b="1" dirty="0">
                <a:solidFill>
                  <a:srgbClr val="2F2F2E"/>
                </a:solidFill>
                <a:latin typeface="Helvetica" pitchFamily="2" charset="0"/>
              </a:rPr>
              <a:t> </a:t>
            </a:r>
            <a:r>
              <a:rPr lang="pt-BR" sz="1200" b="1" dirty="0" err="1">
                <a:solidFill>
                  <a:srgbClr val="2F2F2E"/>
                </a:solidFill>
                <a:latin typeface="Helvetica" pitchFamily="2" charset="0"/>
              </a:rPr>
              <a:t>peace</a:t>
            </a:r>
            <a:r>
              <a:rPr lang="pt-BR" sz="1200" b="1" dirty="0">
                <a:solidFill>
                  <a:srgbClr val="2F2F2E"/>
                </a:solidFill>
                <a:latin typeface="Helvetica" pitchFamily="2" charset="0"/>
              </a:rPr>
              <a:t> for </a:t>
            </a:r>
            <a:r>
              <a:rPr lang="pt-BR" sz="1200" b="1" dirty="0" err="1">
                <a:solidFill>
                  <a:srgbClr val="2F2F2E"/>
                </a:solidFill>
                <a:latin typeface="Helvetica" pitchFamily="2" charset="0"/>
              </a:rPr>
              <a:t>all</a:t>
            </a:r>
            <a:r>
              <a:rPr lang="pt-BR" sz="1200" b="1" dirty="0">
                <a:solidFill>
                  <a:srgbClr val="2F2F2E"/>
                </a:solidFill>
                <a:latin typeface="Helvetica" pitchFamily="2" charset="0"/>
              </a:rPr>
              <a:t>. </a:t>
            </a:r>
            <a:r>
              <a:rPr lang="pt-BR" sz="1200" dirty="0">
                <a:solidFill>
                  <a:srgbClr val="2F2F2E"/>
                </a:solidFill>
                <a:latin typeface="Helvetica" pitchFamily="2" charset="0"/>
              </a:rPr>
              <a:t>25 jul. 2013. Disponível em: https://www.peta2.com/</a:t>
            </a:r>
            <a:r>
              <a:rPr lang="pt-BR" sz="1200" dirty="0" err="1">
                <a:solidFill>
                  <a:srgbClr val="2F2F2E"/>
                </a:solidFill>
                <a:latin typeface="Helvetica" pitchFamily="2" charset="0"/>
              </a:rPr>
              <a:t>news</a:t>
            </a:r>
            <a:r>
              <a:rPr lang="pt-BR" sz="1200" dirty="0">
                <a:solidFill>
                  <a:srgbClr val="2F2F2E"/>
                </a:solidFill>
                <a:latin typeface="Helvetica" pitchFamily="2" charset="0"/>
              </a:rPr>
              <a:t>/mettaworld-peace-peta2-protect-animals-psa/. Acesso em: 7 jun. 2022.</a:t>
            </a:r>
          </a:p>
        </p:txBody>
      </p:sp>
      <p:pic>
        <p:nvPicPr>
          <p:cNvPr id="1026" name="Picture 2">
            <a:extLst>
              <a:ext uri="{FF2B5EF4-FFF2-40B4-BE49-F238E27FC236}">
                <a16:creationId xmlns:a16="http://schemas.microsoft.com/office/drawing/2014/main" id="{3AF99980-F4F6-8491-85A0-F01545F0F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7902" y="372717"/>
            <a:ext cx="4639607" cy="61125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Agrupar 3">
            <a:extLst>
              <a:ext uri="{FF2B5EF4-FFF2-40B4-BE49-F238E27FC236}">
                <a16:creationId xmlns:a16="http://schemas.microsoft.com/office/drawing/2014/main" id="{B26ECA53-503E-F92A-6363-B01CF9AE1143}"/>
              </a:ext>
            </a:extLst>
          </p:cNvPr>
          <p:cNvGrpSpPr/>
          <p:nvPr/>
        </p:nvGrpSpPr>
        <p:grpSpPr>
          <a:xfrm>
            <a:off x="165083" y="2161969"/>
            <a:ext cx="4320741" cy="4244713"/>
            <a:chOff x="440929" y="3096814"/>
            <a:chExt cx="3756504" cy="4244713"/>
          </a:xfrm>
        </p:grpSpPr>
        <p:sp>
          <p:nvSpPr>
            <p:cNvPr id="5" name="CaixaDeTexto 4">
              <a:extLst>
                <a:ext uri="{FF2B5EF4-FFF2-40B4-BE49-F238E27FC236}">
                  <a16:creationId xmlns:a16="http://schemas.microsoft.com/office/drawing/2014/main" id="{CADBB682-7255-3EB1-D265-57B47E8CEF5E}"/>
                </a:ext>
              </a:extLst>
            </p:cNvPr>
            <p:cNvSpPr txBox="1"/>
            <p:nvPr/>
          </p:nvSpPr>
          <p:spPr>
            <a:xfrm>
              <a:off x="643467" y="3740541"/>
              <a:ext cx="3553966" cy="3600986"/>
            </a:xfrm>
            <a:custGeom>
              <a:avLst/>
              <a:gdLst>
                <a:gd name="connsiteX0" fmla="*/ 0 w 3553966"/>
                <a:gd name="connsiteY0" fmla="*/ 0 h 3600986"/>
                <a:gd name="connsiteX1" fmla="*/ 3553966 w 3553966"/>
                <a:gd name="connsiteY1" fmla="*/ 0 h 3600986"/>
                <a:gd name="connsiteX2" fmla="*/ 3553966 w 3553966"/>
                <a:gd name="connsiteY2" fmla="*/ 3600986 h 3600986"/>
                <a:gd name="connsiteX3" fmla="*/ 0 w 3553966"/>
                <a:gd name="connsiteY3" fmla="*/ 3600986 h 3600986"/>
                <a:gd name="connsiteX4" fmla="*/ 0 w 3553966"/>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3600986" fill="none" extrusionOk="0">
                  <a:moveTo>
                    <a:pt x="0" y="0"/>
                  </a:moveTo>
                  <a:cubicBezTo>
                    <a:pt x="733476" y="-49533"/>
                    <a:pt x="3161604" y="-14809"/>
                    <a:pt x="3553966" y="0"/>
                  </a:cubicBezTo>
                  <a:cubicBezTo>
                    <a:pt x="3641605" y="365686"/>
                    <a:pt x="3481287" y="2997115"/>
                    <a:pt x="3553966" y="3600986"/>
                  </a:cubicBezTo>
                  <a:cubicBezTo>
                    <a:pt x="2046689" y="3552755"/>
                    <a:pt x="1094129" y="3685441"/>
                    <a:pt x="0" y="3600986"/>
                  </a:cubicBezTo>
                  <a:cubicBezTo>
                    <a:pt x="-38581" y="2388448"/>
                    <a:pt x="63341" y="1420189"/>
                    <a:pt x="0" y="0"/>
                  </a:cubicBezTo>
                  <a:close/>
                </a:path>
                <a:path w="3553966" h="3600986" stroke="0" extrusionOk="0">
                  <a:moveTo>
                    <a:pt x="0" y="0"/>
                  </a:moveTo>
                  <a:cubicBezTo>
                    <a:pt x="703843" y="118645"/>
                    <a:pt x="2195274" y="116012"/>
                    <a:pt x="3553966" y="0"/>
                  </a:cubicBezTo>
                  <a:cubicBezTo>
                    <a:pt x="3421084" y="1061720"/>
                    <a:pt x="3638917" y="2105457"/>
                    <a:pt x="3553966" y="3600986"/>
                  </a:cubicBezTo>
                  <a:cubicBezTo>
                    <a:pt x="1887872" y="3735586"/>
                    <a:pt x="1567273" y="3443790"/>
                    <a:pt x="0" y="3600986"/>
                  </a:cubicBezTo>
                  <a:cubicBezTo>
                    <a:pt x="-20187" y="2191705"/>
                    <a:pt x="-152480" y="13267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O cartaz mostra um astro do basquete americano e faz um jogo de palavras com uma expressão usada no mundo esportivo. Nos esportes, o </a:t>
              </a:r>
              <a:r>
                <a:rPr lang="pt-BR" sz="1900" b="1" i="1" dirty="0"/>
                <a:t>home team </a:t>
              </a:r>
              <a:r>
                <a:rPr lang="pt-BR" sz="1900" dirty="0"/>
                <a:t>é o time da casa. Em sua opinião, a quem se refere a expressão </a:t>
              </a:r>
              <a:r>
                <a:rPr lang="pt-BR" sz="1900" i="1" dirty="0"/>
                <a:t>home team </a:t>
              </a:r>
              <a:r>
                <a:rPr lang="pt-BR" sz="1900" dirty="0"/>
                <a:t>na frase </a:t>
              </a:r>
              <a:r>
                <a:rPr lang="pt-BR" sz="1900" i="1" dirty="0"/>
                <a:t>“Guard the home team” </a:t>
              </a:r>
              <a:r>
                <a:rPr lang="pt-BR" sz="1900" dirty="0"/>
                <a:t>usada no cartaz? Você acha que o uso de jogos de palavras ajuda a chamar a atenção para um cartaz? Você já observou esse recurso em outros cartazes em inglês ou em português?</a:t>
              </a:r>
            </a:p>
          </p:txBody>
        </p:sp>
        <p:sp>
          <p:nvSpPr>
            <p:cNvPr id="6" name="Pentágono 5">
              <a:extLst>
                <a:ext uri="{FF2B5EF4-FFF2-40B4-BE49-F238E27FC236}">
                  <a16:creationId xmlns:a16="http://schemas.microsoft.com/office/drawing/2014/main" id="{A78D8EF1-C510-C67D-24CA-0D804804845D}"/>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
        <p:nvSpPr>
          <p:cNvPr id="3" name="CaixaDeTexto 2">
            <a:extLst>
              <a:ext uri="{FF2B5EF4-FFF2-40B4-BE49-F238E27FC236}">
                <a16:creationId xmlns:a16="http://schemas.microsoft.com/office/drawing/2014/main" id="{6383DEBD-167B-2982-8E15-D09DDD7F3669}"/>
              </a:ext>
            </a:extLst>
          </p:cNvPr>
          <p:cNvSpPr txBox="1"/>
          <p:nvPr/>
        </p:nvSpPr>
        <p:spPr>
          <a:xfrm rot="16200000">
            <a:off x="2940930" y="4225201"/>
            <a:ext cx="4346713" cy="246221"/>
          </a:xfrm>
          <a:prstGeom prst="rect">
            <a:avLst/>
          </a:prstGeom>
          <a:noFill/>
        </p:spPr>
        <p:txBody>
          <a:bodyPr wrap="square" rtlCol="0">
            <a:spAutoFit/>
          </a:bodyPr>
          <a:lstStyle/>
          <a:p>
            <a:r>
              <a:rPr lang="en-US" sz="1000" b="0" i="0" u="none" strike="noStrike" baseline="0" dirty="0">
                <a:solidFill>
                  <a:srgbClr val="2F2F2E"/>
                </a:solidFill>
                <a:latin typeface="HelveticaLTStd-Cond"/>
              </a:rPr>
              <a:t>PEOPLE FOR THE ETHICAL TREATMENT OF ANIMALS/PETA2</a:t>
            </a:r>
            <a:endParaRPr lang="pt-BR" sz="1000" dirty="0"/>
          </a:p>
        </p:txBody>
      </p:sp>
    </p:spTree>
    <p:extLst>
      <p:ext uri="{BB962C8B-B14F-4D97-AF65-F5344CB8AC3E}">
        <p14:creationId xmlns:p14="http://schemas.microsoft.com/office/powerpoint/2010/main" val="2587068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UNIT 6</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Animals and pets</a:t>
            </a:r>
          </a:p>
        </p:txBody>
      </p:sp>
      <p:sp>
        <p:nvSpPr>
          <p:cNvPr id="17" name="CaixaDeTexto 16">
            <a:extLst>
              <a:ext uri="{FF2B5EF4-FFF2-40B4-BE49-F238E27FC236}">
                <a16:creationId xmlns:a16="http://schemas.microsoft.com/office/drawing/2014/main" id="{EBEFD470-BF1F-7484-B7E7-CFC4D45218B2}"/>
              </a:ext>
            </a:extLst>
          </p:cNvPr>
          <p:cNvSpPr txBox="1"/>
          <p:nvPr/>
        </p:nvSpPr>
        <p:spPr>
          <a:xfrm>
            <a:off x="5223279" y="643467"/>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bear</a:t>
            </a:r>
          </a:p>
        </p:txBody>
      </p:sp>
      <p:sp>
        <p:nvSpPr>
          <p:cNvPr id="7" name="CaixaDeTexto 6">
            <a:extLst>
              <a:ext uri="{FF2B5EF4-FFF2-40B4-BE49-F238E27FC236}">
                <a16:creationId xmlns:a16="http://schemas.microsoft.com/office/drawing/2014/main" id="{8F0CE080-163F-B5B7-97AE-C6895E519C00}"/>
              </a:ext>
            </a:extLst>
          </p:cNvPr>
          <p:cNvSpPr txBox="1"/>
          <p:nvPr/>
        </p:nvSpPr>
        <p:spPr>
          <a:xfrm>
            <a:off x="6820945" y="643467"/>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canary</a:t>
            </a:r>
          </a:p>
        </p:txBody>
      </p:sp>
      <p:sp>
        <p:nvSpPr>
          <p:cNvPr id="9" name="CaixaDeTexto 8">
            <a:extLst>
              <a:ext uri="{FF2B5EF4-FFF2-40B4-BE49-F238E27FC236}">
                <a16:creationId xmlns:a16="http://schemas.microsoft.com/office/drawing/2014/main" id="{8FD1C76B-1FE3-19A5-7886-A7212C44D843}"/>
              </a:ext>
            </a:extLst>
          </p:cNvPr>
          <p:cNvSpPr txBox="1"/>
          <p:nvPr/>
        </p:nvSpPr>
        <p:spPr>
          <a:xfrm>
            <a:off x="8576791" y="643467"/>
            <a:ext cx="1377514" cy="461665"/>
          </a:xfrm>
          <a:custGeom>
            <a:avLst/>
            <a:gdLst>
              <a:gd name="connsiteX0" fmla="*/ 0 w 1377514"/>
              <a:gd name="connsiteY0" fmla="*/ 0 h 461665"/>
              <a:gd name="connsiteX1" fmla="*/ 1377514 w 1377514"/>
              <a:gd name="connsiteY1" fmla="*/ 0 h 461665"/>
              <a:gd name="connsiteX2" fmla="*/ 1377514 w 1377514"/>
              <a:gd name="connsiteY2" fmla="*/ 461665 h 461665"/>
              <a:gd name="connsiteX3" fmla="*/ 0 w 1377514"/>
              <a:gd name="connsiteY3" fmla="*/ 461665 h 461665"/>
              <a:gd name="connsiteX4" fmla="*/ 0 w 13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4" h="461665" fill="none" extrusionOk="0">
                <a:moveTo>
                  <a:pt x="0" y="0"/>
                </a:moveTo>
                <a:cubicBezTo>
                  <a:pt x="564005" y="50447"/>
                  <a:pt x="1081192" y="103764"/>
                  <a:pt x="1377514" y="0"/>
                </a:cubicBezTo>
                <a:cubicBezTo>
                  <a:pt x="1375366" y="186521"/>
                  <a:pt x="1375221" y="313513"/>
                  <a:pt x="1377514" y="461665"/>
                </a:cubicBezTo>
                <a:cubicBezTo>
                  <a:pt x="691137" y="500288"/>
                  <a:pt x="354373" y="428215"/>
                  <a:pt x="0" y="461665"/>
                </a:cubicBezTo>
                <a:cubicBezTo>
                  <a:pt x="-3326" y="342772"/>
                  <a:pt x="-14350" y="47724"/>
                  <a:pt x="0" y="0"/>
                </a:cubicBezTo>
                <a:close/>
              </a:path>
              <a:path w="1377514" h="461665" stroke="0" extrusionOk="0">
                <a:moveTo>
                  <a:pt x="0" y="0"/>
                </a:moveTo>
                <a:cubicBezTo>
                  <a:pt x="504984" y="-72412"/>
                  <a:pt x="1207236" y="83890"/>
                  <a:pt x="1377514" y="0"/>
                </a:cubicBezTo>
                <a:cubicBezTo>
                  <a:pt x="1396260" y="143527"/>
                  <a:pt x="1350524" y="261265"/>
                  <a:pt x="1377514" y="461665"/>
                </a:cubicBezTo>
                <a:cubicBezTo>
                  <a:pt x="1023364" y="481147"/>
                  <a:pt x="479999" y="56466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cat</a:t>
            </a:r>
          </a:p>
        </p:txBody>
      </p:sp>
      <p:sp>
        <p:nvSpPr>
          <p:cNvPr id="11" name="CaixaDeTexto 10">
            <a:extLst>
              <a:ext uri="{FF2B5EF4-FFF2-40B4-BE49-F238E27FC236}">
                <a16:creationId xmlns:a16="http://schemas.microsoft.com/office/drawing/2014/main" id="{0A15F9C9-0E21-870D-8D0F-5FD3B7A8B30F}"/>
              </a:ext>
            </a:extLst>
          </p:cNvPr>
          <p:cNvSpPr txBox="1"/>
          <p:nvPr/>
        </p:nvSpPr>
        <p:spPr>
          <a:xfrm>
            <a:off x="10284923" y="643467"/>
            <a:ext cx="1377515" cy="461665"/>
          </a:xfrm>
          <a:custGeom>
            <a:avLst/>
            <a:gdLst>
              <a:gd name="connsiteX0" fmla="*/ 0 w 1377515"/>
              <a:gd name="connsiteY0" fmla="*/ 0 h 461665"/>
              <a:gd name="connsiteX1" fmla="*/ 1377515 w 1377515"/>
              <a:gd name="connsiteY1" fmla="*/ 0 h 461665"/>
              <a:gd name="connsiteX2" fmla="*/ 1377515 w 1377515"/>
              <a:gd name="connsiteY2" fmla="*/ 461665 h 461665"/>
              <a:gd name="connsiteX3" fmla="*/ 0 w 1377515"/>
              <a:gd name="connsiteY3" fmla="*/ 461665 h 461665"/>
              <a:gd name="connsiteX4" fmla="*/ 0 w 1377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5" h="461665" fill="none" extrusionOk="0">
                <a:moveTo>
                  <a:pt x="0" y="0"/>
                </a:moveTo>
                <a:cubicBezTo>
                  <a:pt x="562082" y="49651"/>
                  <a:pt x="1078790" y="101638"/>
                  <a:pt x="1377515" y="0"/>
                </a:cubicBezTo>
                <a:cubicBezTo>
                  <a:pt x="1375367" y="186521"/>
                  <a:pt x="1375222" y="313513"/>
                  <a:pt x="1377515" y="461665"/>
                </a:cubicBezTo>
                <a:cubicBezTo>
                  <a:pt x="693196" y="500315"/>
                  <a:pt x="355108" y="429170"/>
                  <a:pt x="0" y="461665"/>
                </a:cubicBezTo>
                <a:cubicBezTo>
                  <a:pt x="-3326" y="342772"/>
                  <a:pt x="-14350" y="47724"/>
                  <a:pt x="0" y="0"/>
                </a:cubicBezTo>
                <a:close/>
              </a:path>
              <a:path w="1377515" h="461665" stroke="0" extrusionOk="0">
                <a:moveTo>
                  <a:pt x="0" y="0"/>
                </a:moveTo>
                <a:cubicBezTo>
                  <a:pt x="504636" y="-73318"/>
                  <a:pt x="1206164" y="82715"/>
                  <a:pt x="1377515" y="0"/>
                </a:cubicBezTo>
                <a:cubicBezTo>
                  <a:pt x="1396261" y="143527"/>
                  <a:pt x="1350525" y="261265"/>
                  <a:pt x="1377515" y="461665"/>
                </a:cubicBezTo>
                <a:cubicBezTo>
                  <a:pt x="1024902" y="482258"/>
                  <a:pt x="482464" y="56538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chicken</a:t>
            </a:r>
          </a:p>
        </p:txBody>
      </p:sp>
      <p:pic>
        <p:nvPicPr>
          <p:cNvPr id="8" name="Imagem 7" descr="Interface gráfica do usuário, Site&#10;&#10;Descrição gerada automaticamente com confiança média">
            <a:extLst>
              <a:ext uri="{FF2B5EF4-FFF2-40B4-BE49-F238E27FC236}">
                <a16:creationId xmlns:a16="http://schemas.microsoft.com/office/drawing/2014/main" id="{D8E5F8D0-1C42-1587-5866-F1DA47B8D5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5247" y="2978402"/>
            <a:ext cx="7035800" cy="1342292"/>
          </a:xfrm>
          <a:prstGeom prst="rect">
            <a:avLst/>
          </a:prstGeom>
        </p:spPr>
      </p:pic>
      <p:pic>
        <p:nvPicPr>
          <p:cNvPr id="15" name="Imagem 14" descr="Interface gráfica do usuário, Site&#10;&#10;Descrição gerada automaticamente com confiança média">
            <a:extLst>
              <a:ext uri="{FF2B5EF4-FFF2-40B4-BE49-F238E27FC236}">
                <a16:creationId xmlns:a16="http://schemas.microsoft.com/office/drawing/2014/main" id="{304D6AA6-B43F-2A98-0AC7-367C2597BC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5247" y="1105131"/>
            <a:ext cx="7038468" cy="1342800"/>
          </a:xfrm>
          <a:prstGeom prst="rect">
            <a:avLst/>
          </a:prstGeom>
        </p:spPr>
      </p:pic>
      <p:pic>
        <p:nvPicPr>
          <p:cNvPr id="18" name="Imagem 17" descr="Interface gráfica do usuário, Site&#10;&#10;Descrição gerada automaticamente com confiança média">
            <a:extLst>
              <a:ext uri="{FF2B5EF4-FFF2-40B4-BE49-F238E27FC236}">
                <a16:creationId xmlns:a16="http://schemas.microsoft.com/office/drawing/2014/main" id="{2F42BD0B-C520-545D-306E-685C56FC23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5247" y="4920987"/>
            <a:ext cx="7035800" cy="1342291"/>
          </a:xfrm>
          <a:prstGeom prst="rect">
            <a:avLst/>
          </a:prstGeom>
        </p:spPr>
      </p:pic>
      <p:sp>
        <p:nvSpPr>
          <p:cNvPr id="19" name="CaixaDeTexto 18">
            <a:extLst>
              <a:ext uri="{FF2B5EF4-FFF2-40B4-BE49-F238E27FC236}">
                <a16:creationId xmlns:a16="http://schemas.microsoft.com/office/drawing/2014/main" id="{5FCB76FB-C200-8EA6-E578-0EEE31169B1D}"/>
              </a:ext>
            </a:extLst>
          </p:cNvPr>
          <p:cNvSpPr txBox="1"/>
          <p:nvPr/>
        </p:nvSpPr>
        <p:spPr>
          <a:xfrm>
            <a:off x="5223279" y="2516737"/>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dog</a:t>
            </a:r>
          </a:p>
        </p:txBody>
      </p:sp>
      <p:sp>
        <p:nvSpPr>
          <p:cNvPr id="20" name="CaixaDeTexto 19">
            <a:extLst>
              <a:ext uri="{FF2B5EF4-FFF2-40B4-BE49-F238E27FC236}">
                <a16:creationId xmlns:a16="http://schemas.microsoft.com/office/drawing/2014/main" id="{13BD1589-5185-82C8-283B-FB379C3C3238}"/>
              </a:ext>
            </a:extLst>
          </p:cNvPr>
          <p:cNvSpPr txBox="1"/>
          <p:nvPr/>
        </p:nvSpPr>
        <p:spPr>
          <a:xfrm>
            <a:off x="6820945" y="2516737"/>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goldfish</a:t>
            </a:r>
          </a:p>
        </p:txBody>
      </p:sp>
      <p:sp>
        <p:nvSpPr>
          <p:cNvPr id="21" name="CaixaDeTexto 20">
            <a:extLst>
              <a:ext uri="{FF2B5EF4-FFF2-40B4-BE49-F238E27FC236}">
                <a16:creationId xmlns:a16="http://schemas.microsoft.com/office/drawing/2014/main" id="{8F6C7535-E273-8038-B60B-496C24928445}"/>
              </a:ext>
            </a:extLst>
          </p:cNvPr>
          <p:cNvSpPr txBox="1"/>
          <p:nvPr/>
        </p:nvSpPr>
        <p:spPr>
          <a:xfrm>
            <a:off x="8576791" y="2516737"/>
            <a:ext cx="1377514" cy="461665"/>
          </a:xfrm>
          <a:custGeom>
            <a:avLst/>
            <a:gdLst>
              <a:gd name="connsiteX0" fmla="*/ 0 w 1377514"/>
              <a:gd name="connsiteY0" fmla="*/ 0 h 461665"/>
              <a:gd name="connsiteX1" fmla="*/ 1377514 w 1377514"/>
              <a:gd name="connsiteY1" fmla="*/ 0 h 461665"/>
              <a:gd name="connsiteX2" fmla="*/ 1377514 w 1377514"/>
              <a:gd name="connsiteY2" fmla="*/ 461665 h 461665"/>
              <a:gd name="connsiteX3" fmla="*/ 0 w 1377514"/>
              <a:gd name="connsiteY3" fmla="*/ 461665 h 461665"/>
              <a:gd name="connsiteX4" fmla="*/ 0 w 13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4" h="461665" fill="none" extrusionOk="0">
                <a:moveTo>
                  <a:pt x="0" y="0"/>
                </a:moveTo>
                <a:cubicBezTo>
                  <a:pt x="564005" y="50447"/>
                  <a:pt x="1081192" y="103764"/>
                  <a:pt x="1377514" y="0"/>
                </a:cubicBezTo>
                <a:cubicBezTo>
                  <a:pt x="1375366" y="186521"/>
                  <a:pt x="1375221" y="313513"/>
                  <a:pt x="1377514" y="461665"/>
                </a:cubicBezTo>
                <a:cubicBezTo>
                  <a:pt x="691137" y="500288"/>
                  <a:pt x="354373" y="428215"/>
                  <a:pt x="0" y="461665"/>
                </a:cubicBezTo>
                <a:cubicBezTo>
                  <a:pt x="-3326" y="342772"/>
                  <a:pt x="-14350" y="47724"/>
                  <a:pt x="0" y="0"/>
                </a:cubicBezTo>
                <a:close/>
              </a:path>
              <a:path w="1377514" h="461665" stroke="0" extrusionOk="0">
                <a:moveTo>
                  <a:pt x="0" y="0"/>
                </a:moveTo>
                <a:cubicBezTo>
                  <a:pt x="504984" y="-72412"/>
                  <a:pt x="1207236" y="83890"/>
                  <a:pt x="1377514" y="0"/>
                </a:cubicBezTo>
                <a:cubicBezTo>
                  <a:pt x="1396260" y="143527"/>
                  <a:pt x="1350524" y="261265"/>
                  <a:pt x="1377514" y="461665"/>
                </a:cubicBezTo>
                <a:cubicBezTo>
                  <a:pt x="1023364" y="481147"/>
                  <a:pt x="479999" y="56466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hamster</a:t>
            </a:r>
          </a:p>
        </p:txBody>
      </p:sp>
      <p:sp>
        <p:nvSpPr>
          <p:cNvPr id="22" name="CaixaDeTexto 21">
            <a:extLst>
              <a:ext uri="{FF2B5EF4-FFF2-40B4-BE49-F238E27FC236}">
                <a16:creationId xmlns:a16="http://schemas.microsoft.com/office/drawing/2014/main" id="{3533B1C9-440F-7692-74D3-D5A2983C0635}"/>
              </a:ext>
            </a:extLst>
          </p:cNvPr>
          <p:cNvSpPr txBox="1"/>
          <p:nvPr/>
        </p:nvSpPr>
        <p:spPr>
          <a:xfrm>
            <a:off x="10284923" y="2516737"/>
            <a:ext cx="1377515" cy="461665"/>
          </a:xfrm>
          <a:custGeom>
            <a:avLst/>
            <a:gdLst>
              <a:gd name="connsiteX0" fmla="*/ 0 w 1377515"/>
              <a:gd name="connsiteY0" fmla="*/ 0 h 461665"/>
              <a:gd name="connsiteX1" fmla="*/ 1377515 w 1377515"/>
              <a:gd name="connsiteY1" fmla="*/ 0 h 461665"/>
              <a:gd name="connsiteX2" fmla="*/ 1377515 w 1377515"/>
              <a:gd name="connsiteY2" fmla="*/ 461665 h 461665"/>
              <a:gd name="connsiteX3" fmla="*/ 0 w 1377515"/>
              <a:gd name="connsiteY3" fmla="*/ 461665 h 461665"/>
              <a:gd name="connsiteX4" fmla="*/ 0 w 1377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5" h="461665" fill="none" extrusionOk="0">
                <a:moveTo>
                  <a:pt x="0" y="0"/>
                </a:moveTo>
                <a:cubicBezTo>
                  <a:pt x="562082" y="49651"/>
                  <a:pt x="1078790" y="101638"/>
                  <a:pt x="1377515" y="0"/>
                </a:cubicBezTo>
                <a:cubicBezTo>
                  <a:pt x="1375367" y="186521"/>
                  <a:pt x="1375222" y="313513"/>
                  <a:pt x="1377515" y="461665"/>
                </a:cubicBezTo>
                <a:cubicBezTo>
                  <a:pt x="693196" y="500315"/>
                  <a:pt x="355108" y="429170"/>
                  <a:pt x="0" y="461665"/>
                </a:cubicBezTo>
                <a:cubicBezTo>
                  <a:pt x="-3326" y="342772"/>
                  <a:pt x="-14350" y="47724"/>
                  <a:pt x="0" y="0"/>
                </a:cubicBezTo>
                <a:close/>
              </a:path>
              <a:path w="1377515" h="461665" stroke="0" extrusionOk="0">
                <a:moveTo>
                  <a:pt x="0" y="0"/>
                </a:moveTo>
                <a:cubicBezTo>
                  <a:pt x="504636" y="-73318"/>
                  <a:pt x="1206164" y="82715"/>
                  <a:pt x="1377515" y="0"/>
                </a:cubicBezTo>
                <a:cubicBezTo>
                  <a:pt x="1396261" y="143527"/>
                  <a:pt x="1350525" y="261265"/>
                  <a:pt x="1377515" y="461665"/>
                </a:cubicBezTo>
                <a:cubicBezTo>
                  <a:pt x="1024902" y="482258"/>
                  <a:pt x="482464" y="56538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lion</a:t>
            </a:r>
          </a:p>
        </p:txBody>
      </p:sp>
      <p:sp>
        <p:nvSpPr>
          <p:cNvPr id="23" name="CaixaDeTexto 22">
            <a:extLst>
              <a:ext uri="{FF2B5EF4-FFF2-40B4-BE49-F238E27FC236}">
                <a16:creationId xmlns:a16="http://schemas.microsoft.com/office/drawing/2014/main" id="{E7C9DB39-DAE4-D951-6705-9137B3647452}"/>
              </a:ext>
            </a:extLst>
          </p:cNvPr>
          <p:cNvSpPr txBox="1"/>
          <p:nvPr/>
        </p:nvSpPr>
        <p:spPr>
          <a:xfrm>
            <a:off x="5224996" y="4390008"/>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macaw</a:t>
            </a:r>
          </a:p>
        </p:txBody>
      </p:sp>
      <p:sp>
        <p:nvSpPr>
          <p:cNvPr id="29" name="CaixaDeTexto 28">
            <a:extLst>
              <a:ext uri="{FF2B5EF4-FFF2-40B4-BE49-F238E27FC236}">
                <a16:creationId xmlns:a16="http://schemas.microsoft.com/office/drawing/2014/main" id="{B3A2B766-8E59-1C63-3C25-BCA9E6CD34DB}"/>
              </a:ext>
            </a:extLst>
          </p:cNvPr>
          <p:cNvSpPr txBox="1"/>
          <p:nvPr/>
        </p:nvSpPr>
        <p:spPr>
          <a:xfrm>
            <a:off x="6822662" y="4390008"/>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rabbit</a:t>
            </a:r>
          </a:p>
        </p:txBody>
      </p:sp>
      <p:sp>
        <p:nvSpPr>
          <p:cNvPr id="30" name="CaixaDeTexto 29">
            <a:extLst>
              <a:ext uri="{FF2B5EF4-FFF2-40B4-BE49-F238E27FC236}">
                <a16:creationId xmlns:a16="http://schemas.microsoft.com/office/drawing/2014/main" id="{A8861444-90C9-C130-262E-BDB34F7C985D}"/>
              </a:ext>
            </a:extLst>
          </p:cNvPr>
          <p:cNvSpPr txBox="1"/>
          <p:nvPr/>
        </p:nvSpPr>
        <p:spPr>
          <a:xfrm>
            <a:off x="8578508" y="4390008"/>
            <a:ext cx="1377514" cy="461665"/>
          </a:xfrm>
          <a:custGeom>
            <a:avLst/>
            <a:gdLst>
              <a:gd name="connsiteX0" fmla="*/ 0 w 1377514"/>
              <a:gd name="connsiteY0" fmla="*/ 0 h 461665"/>
              <a:gd name="connsiteX1" fmla="*/ 1377514 w 1377514"/>
              <a:gd name="connsiteY1" fmla="*/ 0 h 461665"/>
              <a:gd name="connsiteX2" fmla="*/ 1377514 w 1377514"/>
              <a:gd name="connsiteY2" fmla="*/ 461665 h 461665"/>
              <a:gd name="connsiteX3" fmla="*/ 0 w 1377514"/>
              <a:gd name="connsiteY3" fmla="*/ 461665 h 461665"/>
              <a:gd name="connsiteX4" fmla="*/ 0 w 13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4" h="461665" fill="none" extrusionOk="0">
                <a:moveTo>
                  <a:pt x="0" y="0"/>
                </a:moveTo>
                <a:cubicBezTo>
                  <a:pt x="564005" y="50447"/>
                  <a:pt x="1081192" y="103764"/>
                  <a:pt x="1377514" y="0"/>
                </a:cubicBezTo>
                <a:cubicBezTo>
                  <a:pt x="1375366" y="186521"/>
                  <a:pt x="1375221" y="313513"/>
                  <a:pt x="1377514" y="461665"/>
                </a:cubicBezTo>
                <a:cubicBezTo>
                  <a:pt x="691137" y="500288"/>
                  <a:pt x="354373" y="428215"/>
                  <a:pt x="0" y="461665"/>
                </a:cubicBezTo>
                <a:cubicBezTo>
                  <a:pt x="-3326" y="342772"/>
                  <a:pt x="-14350" y="47724"/>
                  <a:pt x="0" y="0"/>
                </a:cubicBezTo>
                <a:close/>
              </a:path>
              <a:path w="1377514" h="461665" stroke="0" extrusionOk="0">
                <a:moveTo>
                  <a:pt x="0" y="0"/>
                </a:moveTo>
                <a:cubicBezTo>
                  <a:pt x="504984" y="-72412"/>
                  <a:pt x="1207236" y="83890"/>
                  <a:pt x="1377514" y="0"/>
                </a:cubicBezTo>
                <a:cubicBezTo>
                  <a:pt x="1396260" y="143527"/>
                  <a:pt x="1350524" y="261265"/>
                  <a:pt x="1377514" y="461665"/>
                </a:cubicBezTo>
                <a:cubicBezTo>
                  <a:pt x="1023364" y="481147"/>
                  <a:pt x="479999" y="56466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shark</a:t>
            </a:r>
          </a:p>
        </p:txBody>
      </p:sp>
      <p:sp>
        <p:nvSpPr>
          <p:cNvPr id="31" name="CaixaDeTexto 30">
            <a:extLst>
              <a:ext uri="{FF2B5EF4-FFF2-40B4-BE49-F238E27FC236}">
                <a16:creationId xmlns:a16="http://schemas.microsoft.com/office/drawing/2014/main" id="{C6E27DFE-6E36-EF2D-8672-0FBB24856643}"/>
              </a:ext>
            </a:extLst>
          </p:cNvPr>
          <p:cNvSpPr txBox="1"/>
          <p:nvPr/>
        </p:nvSpPr>
        <p:spPr>
          <a:xfrm>
            <a:off x="10286640" y="4390008"/>
            <a:ext cx="1377515" cy="461665"/>
          </a:xfrm>
          <a:custGeom>
            <a:avLst/>
            <a:gdLst>
              <a:gd name="connsiteX0" fmla="*/ 0 w 1377515"/>
              <a:gd name="connsiteY0" fmla="*/ 0 h 461665"/>
              <a:gd name="connsiteX1" fmla="*/ 1377515 w 1377515"/>
              <a:gd name="connsiteY1" fmla="*/ 0 h 461665"/>
              <a:gd name="connsiteX2" fmla="*/ 1377515 w 1377515"/>
              <a:gd name="connsiteY2" fmla="*/ 461665 h 461665"/>
              <a:gd name="connsiteX3" fmla="*/ 0 w 1377515"/>
              <a:gd name="connsiteY3" fmla="*/ 461665 h 461665"/>
              <a:gd name="connsiteX4" fmla="*/ 0 w 1377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5" h="461665" fill="none" extrusionOk="0">
                <a:moveTo>
                  <a:pt x="0" y="0"/>
                </a:moveTo>
                <a:cubicBezTo>
                  <a:pt x="562082" y="49651"/>
                  <a:pt x="1078790" y="101638"/>
                  <a:pt x="1377515" y="0"/>
                </a:cubicBezTo>
                <a:cubicBezTo>
                  <a:pt x="1375367" y="186521"/>
                  <a:pt x="1375222" y="313513"/>
                  <a:pt x="1377515" y="461665"/>
                </a:cubicBezTo>
                <a:cubicBezTo>
                  <a:pt x="693196" y="500315"/>
                  <a:pt x="355108" y="429170"/>
                  <a:pt x="0" y="461665"/>
                </a:cubicBezTo>
                <a:cubicBezTo>
                  <a:pt x="-3326" y="342772"/>
                  <a:pt x="-14350" y="47724"/>
                  <a:pt x="0" y="0"/>
                </a:cubicBezTo>
                <a:close/>
              </a:path>
              <a:path w="1377515" h="461665" stroke="0" extrusionOk="0">
                <a:moveTo>
                  <a:pt x="0" y="0"/>
                </a:moveTo>
                <a:cubicBezTo>
                  <a:pt x="504636" y="-73318"/>
                  <a:pt x="1206164" y="82715"/>
                  <a:pt x="1377515" y="0"/>
                </a:cubicBezTo>
                <a:cubicBezTo>
                  <a:pt x="1396261" y="143527"/>
                  <a:pt x="1350525" y="261265"/>
                  <a:pt x="1377515" y="461665"/>
                </a:cubicBezTo>
                <a:cubicBezTo>
                  <a:pt x="1024902" y="482258"/>
                  <a:pt x="482464" y="56538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turtle</a:t>
            </a:r>
          </a:p>
        </p:txBody>
      </p:sp>
    </p:spTree>
    <p:extLst>
      <p:ext uri="{BB962C8B-B14F-4D97-AF65-F5344CB8AC3E}">
        <p14:creationId xmlns:p14="http://schemas.microsoft.com/office/powerpoint/2010/main" val="78026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3" name="Título 1">
            <a:extLst>
              <a:ext uri="{FF2B5EF4-FFF2-40B4-BE49-F238E27FC236}">
                <a16:creationId xmlns:a16="http://schemas.microsoft.com/office/drawing/2014/main" id="{E1BDE829-1155-ECDA-B763-E7107CE06F58}"/>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Animals and pets</a:t>
            </a:r>
          </a:p>
        </p:txBody>
      </p:sp>
      <p:sp>
        <p:nvSpPr>
          <p:cNvPr id="17" name="CaixaDeTexto 16">
            <a:extLst>
              <a:ext uri="{FF2B5EF4-FFF2-40B4-BE49-F238E27FC236}">
                <a16:creationId xmlns:a16="http://schemas.microsoft.com/office/drawing/2014/main" id="{EBEFD470-BF1F-7484-B7E7-CFC4D45218B2}"/>
              </a:ext>
            </a:extLst>
          </p:cNvPr>
          <p:cNvSpPr txBox="1"/>
          <p:nvPr/>
        </p:nvSpPr>
        <p:spPr>
          <a:xfrm>
            <a:off x="5223279" y="643467"/>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alligator</a:t>
            </a:r>
          </a:p>
        </p:txBody>
      </p:sp>
      <p:sp>
        <p:nvSpPr>
          <p:cNvPr id="7" name="CaixaDeTexto 6">
            <a:extLst>
              <a:ext uri="{FF2B5EF4-FFF2-40B4-BE49-F238E27FC236}">
                <a16:creationId xmlns:a16="http://schemas.microsoft.com/office/drawing/2014/main" id="{8F0CE080-163F-B5B7-97AE-C6895E519C00}"/>
              </a:ext>
            </a:extLst>
          </p:cNvPr>
          <p:cNvSpPr txBox="1"/>
          <p:nvPr/>
        </p:nvSpPr>
        <p:spPr>
          <a:xfrm>
            <a:off x="6820945" y="643467"/>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gorilla</a:t>
            </a:r>
          </a:p>
        </p:txBody>
      </p:sp>
      <p:sp>
        <p:nvSpPr>
          <p:cNvPr id="9" name="CaixaDeTexto 8">
            <a:extLst>
              <a:ext uri="{FF2B5EF4-FFF2-40B4-BE49-F238E27FC236}">
                <a16:creationId xmlns:a16="http://schemas.microsoft.com/office/drawing/2014/main" id="{8FD1C76B-1FE3-19A5-7886-A7212C44D843}"/>
              </a:ext>
            </a:extLst>
          </p:cNvPr>
          <p:cNvSpPr txBox="1"/>
          <p:nvPr/>
        </p:nvSpPr>
        <p:spPr>
          <a:xfrm>
            <a:off x="8510335" y="643467"/>
            <a:ext cx="1487980" cy="461665"/>
          </a:xfrm>
          <a:custGeom>
            <a:avLst/>
            <a:gdLst>
              <a:gd name="connsiteX0" fmla="*/ 0 w 1487980"/>
              <a:gd name="connsiteY0" fmla="*/ 0 h 461665"/>
              <a:gd name="connsiteX1" fmla="*/ 1487980 w 1487980"/>
              <a:gd name="connsiteY1" fmla="*/ 0 h 461665"/>
              <a:gd name="connsiteX2" fmla="*/ 1487980 w 1487980"/>
              <a:gd name="connsiteY2" fmla="*/ 461665 h 461665"/>
              <a:gd name="connsiteX3" fmla="*/ 0 w 1487980"/>
              <a:gd name="connsiteY3" fmla="*/ 461665 h 461665"/>
              <a:gd name="connsiteX4" fmla="*/ 0 w 148798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980" h="461665" fill="none" extrusionOk="0">
                <a:moveTo>
                  <a:pt x="0" y="0"/>
                </a:moveTo>
                <a:cubicBezTo>
                  <a:pt x="566555" y="-35673"/>
                  <a:pt x="1120612" y="-30579"/>
                  <a:pt x="1487980" y="0"/>
                </a:cubicBezTo>
                <a:cubicBezTo>
                  <a:pt x="1485832" y="186521"/>
                  <a:pt x="1485687" y="313513"/>
                  <a:pt x="1487980" y="461665"/>
                </a:cubicBezTo>
                <a:cubicBezTo>
                  <a:pt x="1272679" y="546612"/>
                  <a:pt x="545402" y="394599"/>
                  <a:pt x="0" y="461665"/>
                </a:cubicBezTo>
                <a:cubicBezTo>
                  <a:pt x="-3326" y="342772"/>
                  <a:pt x="-14350" y="47724"/>
                  <a:pt x="0" y="0"/>
                </a:cubicBezTo>
                <a:close/>
              </a:path>
              <a:path w="1487980" h="461665" stroke="0" extrusionOk="0">
                <a:moveTo>
                  <a:pt x="0" y="0"/>
                </a:moveTo>
                <a:cubicBezTo>
                  <a:pt x="673035" y="32776"/>
                  <a:pt x="1153765" y="-55435"/>
                  <a:pt x="1487980" y="0"/>
                </a:cubicBezTo>
                <a:cubicBezTo>
                  <a:pt x="1506726" y="143527"/>
                  <a:pt x="1460990" y="261265"/>
                  <a:pt x="1487980" y="461665"/>
                </a:cubicBezTo>
                <a:cubicBezTo>
                  <a:pt x="1212741" y="565209"/>
                  <a:pt x="169248" y="50306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elephant</a:t>
            </a:r>
          </a:p>
        </p:txBody>
      </p:sp>
      <p:sp>
        <p:nvSpPr>
          <p:cNvPr id="11" name="CaixaDeTexto 10">
            <a:extLst>
              <a:ext uri="{FF2B5EF4-FFF2-40B4-BE49-F238E27FC236}">
                <a16:creationId xmlns:a16="http://schemas.microsoft.com/office/drawing/2014/main" id="{0A15F9C9-0E21-870D-8D0F-5FD3B7A8B30F}"/>
              </a:ext>
            </a:extLst>
          </p:cNvPr>
          <p:cNvSpPr txBox="1"/>
          <p:nvPr/>
        </p:nvSpPr>
        <p:spPr>
          <a:xfrm>
            <a:off x="10174459" y="643467"/>
            <a:ext cx="1487980" cy="461665"/>
          </a:xfrm>
          <a:custGeom>
            <a:avLst/>
            <a:gdLst>
              <a:gd name="connsiteX0" fmla="*/ 0 w 1487980"/>
              <a:gd name="connsiteY0" fmla="*/ 0 h 461665"/>
              <a:gd name="connsiteX1" fmla="*/ 1487980 w 1487980"/>
              <a:gd name="connsiteY1" fmla="*/ 0 h 461665"/>
              <a:gd name="connsiteX2" fmla="*/ 1487980 w 1487980"/>
              <a:gd name="connsiteY2" fmla="*/ 461665 h 461665"/>
              <a:gd name="connsiteX3" fmla="*/ 0 w 1487980"/>
              <a:gd name="connsiteY3" fmla="*/ 461665 h 461665"/>
              <a:gd name="connsiteX4" fmla="*/ 0 w 148798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980" h="461665" fill="none" extrusionOk="0">
                <a:moveTo>
                  <a:pt x="0" y="0"/>
                </a:moveTo>
                <a:cubicBezTo>
                  <a:pt x="566555" y="-35673"/>
                  <a:pt x="1120612" y="-30579"/>
                  <a:pt x="1487980" y="0"/>
                </a:cubicBezTo>
                <a:cubicBezTo>
                  <a:pt x="1485832" y="186521"/>
                  <a:pt x="1485687" y="313513"/>
                  <a:pt x="1487980" y="461665"/>
                </a:cubicBezTo>
                <a:cubicBezTo>
                  <a:pt x="1272679" y="546612"/>
                  <a:pt x="545402" y="394599"/>
                  <a:pt x="0" y="461665"/>
                </a:cubicBezTo>
                <a:cubicBezTo>
                  <a:pt x="-3326" y="342772"/>
                  <a:pt x="-14350" y="47724"/>
                  <a:pt x="0" y="0"/>
                </a:cubicBezTo>
                <a:close/>
              </a:path>
              <a:path w="1487980" h="461665" stroke="0" extrusionOk="0">
                <a:moveTo>
                  <a:pt x="0" y="0"/>
                </a:moveTo>
                <a:cubicBezTo>
                  <a:pt x="673035" y="32776"/>
                  <a:pt x="1153765" y="-55435"/>
                  <a:pt x="1487980" y="0"/>
                </a:cubicBezTo>
                <a:cubicBezTo>
                  <a:pt x="1506726" y="143527"/>
                  <a:pt x="1460990" y="261265"/>
                  <a:pt x="1487980" y="461665"/>
                </a:cubicBezTo>
                <a:cubicBezTo>
                  <a:pt x="1212741" y="565209"/>
                  <a:pt x="169248" y="50306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err="1"/>
              <a:t>pig</a:t>
            </a:r>
            <a:endParaRPr lang="pt-BR" sz="2400" b="1" dirty="0"/>
          </a:p>
        </p:txBody>
      </p:sp>
      <p:sp>
        <p:nvSpPr>
          <p:cNvPr id="19" name="CaixaDeTexto 18">
            <a:extLst>
              <a:ext uri="{FF2B5EF4-FFF2-40B4-BE49-F238E27FC236}">
                <a16:creationId xmlns:a16="http://schemas.microsoft.com/office/drawing/2014/main" id="{5FCB76FB-C200-8EA6-E578-0EEE31169B1D}"/>
              </a:ext>
            </a:extLst>
          </p:cNvPr>
          <p:cNvSpPr txBox="1"/>
          <p:nvPr/>
        </p:nvSpPr>
        <p:spPr>
          <a:xfrm>
            <a:off x="5223279" y="2516737"/>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giraffe</a:t>
            </a:r>
          </a:p>
        </p:txBody>
      </p:sp>
      <p:sp>
        <p:nvSpPr>
          <p:cNvPr id="20" name="CaixaDeTexto 19">
            <a:extLst>
              <a:ext uri="{FF2B5EF4-FFF2-40B4-BE49-F238E27FC236}">
                <a16:creationId xmlns:a16="http://schemas.microsoft.com/office/drawing/2014/main" id="{13BD1589-5185-82C8-283B-FB379C3C3238}"/>
              </a:ext>
            </a:extLst>
          </p:cNvPr>
          <p:cNvSpPr txBox="1"/>
          <p:nvPr/>
        </p:nvSpPr>
        <p:spPr>
          <a:xfrm>
            <a:off x="6820945" y="2516737"/>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tiger</a:t>
            </a:r>
          </a:p>
        </p:txBody>
      </p:sp>
      <p:sp>
        <p:nvSpPr>
          <p:cNvPr id="21" name="CaixaDeTexto 20">
            <a:extLst>
              <a:ext uri="{FF2B5EF4-FFF2-40B4-BE49-F238E27FC236}">
                <a16:creationId xmlns:a16="http://schemas.microsoft.com/office/drawing/2014/main" id="{8F6C7535-E273-8038-B60B-496C24928445}"/>
              </a:ext>
            </a:extLst>
          </p:cNvPr>
          <p:cNvSpPr txBox="1"/>
          <p:nvPr/>
        </p:nvSpPr>
        <p:spPr>
          <a:xfrm>
            <a:off x="8576791" y="2516737"/>
            <a:ext cx="1377514" cy="461665"/>
          </a:xfrm>
          <a:custGeom>
            <a:avLst/>
            <a:gdLst>
              <a:gd name="connsiteX0" fmla="*/ 0 w 1377514"/>
              <a:gd name="connsiteY0" fmla="*/ 0 h 461665"/>
              <a:gd name="connsiteX1" fmla="*/ 1377514 w 1377514"/>
              <a:gd name="connsiteY1" fmla="*/ 0 h 461665"/>
              <a:gd name="connsiteX2" fmla="*/ 1377514 w 1377514"/>
              <a:gd name="connsiteY2" fmla="*/ 461665 h 461665"/>
              <a:gd name="connsiteX3" fmla="*/ 0 w 1377514"/>
              <a:gd name="connsiteY3" fmla="*/ 461665 h 461665"/>
              <a:gd name="connsiteX4" fmla="*/ 0 w 13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4" h="461665" fill="none" extrusionOk="0">
                <a:moveTo>
                  <a:pt x="0" y="0"/>
                </a:moveTo>
                <a:cubicBezTo>
                  <a:pt x="564005" y="50447"/>
                  <a:pt x="1081192" y="103764"/>
                  <a:pt x="1377514" y="0"/>
                </a:cubicBezTo>
                <a:cubicBezTo>
                  <a:pt x="1375366" y="186521"/>
                  <a:pt x="1375221" y="313513"/>
                  <a:pt x="1377514" y="461665"/>
                </a:cubicBezTo>
                <a:cubicBezTo>
                  <a:pt x="691137" y="500288"/>
                  <a:pt x="354373" y="428215"/>
                  <a:pt x="0" y="461665"/>
                </a:cubicBezTo>
                <a:cubicBezTo>
                  <a:pt x="-3326" y="342772"/>
                  <a:pt x="-14350" y="47724"/>
                  <a:pt x="0" y="0"/>
                </a:cubicBezTo>
                <a:close/>
              </a:path>
              <a:path w="1377514" h="461665" stroke="0" extrusionOk="0">
                <a:moveTo>
                  <a:pt x="0" y="0"/>
                </a:moveTo>
                <a:cubicBezTo>
                  <a:pt x="504984" y="-72412"/>
                  <a:pt x="1207236" y="83890"/>
                  <a:pt x="1377514" y="0"/>
                </a:cubicBezTo>
                <a:cubicBezTo>
                  <a:pt x="1396260" y="143527"/>
                  <a:pt x="1350524" y="261265"/>
                  <a:pt x="1377514" y="461665"/>
                </a:cubicBezTo>
                <a:cubicBezTo>
                  <a:pt x="1023364" y="481147"/>
                  <a:pt x="479999" y="56466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snake</a:t>
            </a:r>
          </a:p>
        </p:txBody>
      </p:sp>
      <p:sp>
        <p:nvSpPr>
          <p:cNvPr id="22" name="CaixaDeTexto 21">
            <a:extLst>
              <a:ext uri="{FF2B5EF4-FFF2-40B4-BE49-F238E27FC236}">
                <a16:creationId xmlns:a16="http://schemas.microsoft.com/office/drawing/2014/main" id="{3533B1C9-440F-7692-74D3-D5A2983C0635}"/>
              </a:ext>
            </a:extLst>
          </p:cNvPr>
          <p:cNvSpPr txBox="1"/>
          <p:nvPr/>
        </p:nvSpPr>
        <p:spPr>
          <a:xfrm>
            <a:off x="10284923" y="2516737"/>
            <a:ext cx="1377515" cy="461665"/>
          </a:xfrm>
          <a:custGeom>
            <a:avLst/>
            <a:gdLst>
              <a:gd name="connsiteX0" fmla="*/ 0 w 1377515"/>
              <a:gd name="connsiteY0" fmla="*/ 0 h 461665"/>
              <a:gd name="connsiteX1" fmla="*/ 1377515 w 1377515"/>
              <a:gd name="connsiteY1" fmla="*/ 0 h 461665"/>
              <a:gd name="connsiteX2" fmla="*/ 1377515 w 1377515"/>
              <a:gd name="connsiteY2" fmla="*/ 461665 h 461665"/>
              <a:gd name="connsiteX3" fmla="*/ 0 w 1377515"/>
              <a:gd name="connsiteY3" fmla="*/ 461665 h 461665"/>
              <a:gd name="connsiteX4" fmla="*/ 0 w 13775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5" h="461665" fill="none" extrusionOk="0">
                <a:moveTo>
                  <a:pt x="0" y="0"/>
                </a:moveTo>
                <a:cubicBezTo>
                  <a:pt x="562082" y="49651"/>
                  <a:pt x="1078790" y="101638"/>
                  <a:pt x="1377515" y="0"/>
                </a:cubicBezTo>
                <a:cubicBezTo>
                  <a:pt x="1375367" y="186521"/>
                  <a:pt x="1375222" y="313513"/>
                  <a:pt x="1377515" y="461665"/>
                </a:cubicBezTo>
                <a:cubicBezTo>
                  <a:pt x="693196" y="500315"/>
                  <a:pt x="355108" y="429170"/>
                  <a:pt x="0" y="461665"/>
                </a:cubicBezTo>
                <a:cubicBezTo>
                  <a:pt x="-3326" y="342772"/>
                  <a:pt x="-14350" y="47724"/>
                  <a:pt x="0" y="0"/>
                </a:cubicBezTo>
                <a:close/>
              </a:path>
              <a:path w="1377515" h="461665" stroke="0" extrusionOk="0">
                <a:moveTo>
                  <a:pt x="0" y="0"/>
                </a:moveTo>
                <a:cubicBezTo>
                  <a:pt x="504636" y="-73318"/>
                  <a:pt x="1206164" y="82715"/>
                  <a:pt x="1377515" y="0"/>
                </a:cubicBezTo>
                <a:cubicBezTo>
                  <a:pt x="1396261" y="143527"/>
                  <a:pt x="1350525" y="261265"/>
                  <a:pt x="1377515" y="461665"/>
                </a:cubicBezTo>
                <a:cubicBezTo>
                  <a:pt x="1024902" y="482258"/>
                  <a:pt x="482464" y="565387"/>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dolphin</a:t>
            </a:r>
          </a:p>
        </p:txBody>
      </p:sp>
      <p:sp>
        <p:nvSpPr>
          <p:cNvPr id="23" name="CaixaDeTexto 22">
            <a:extLst>
              <a:ext uri="{FF2B5EF4-FFF2-40B4-BE49-F238E27FC236}">
                <a16:creationId xmlns:a16="http://schemas.microsoft.com/office/drawing/2014/main" id="{E7C9DB39-DAE4-D951-6705-9137B3647452}"/>
              </a:ext>
            </a:extLst>
          </p:cNvPr>
          <p:cNvSpPr txBox="1"/>
          <p:nvPr/>
        </p:nvSpPr>
        <p:spPr>
          <a:xfrm>
            <a:off x="5224996" y="4390008"/>
            <a:ext cx="1421524" cy="461665"/>
          </a:xfrm>
          <a:custGeom>
            <a:avLst/>
            <a:gdLst>
              <a:gd name="connsiteX0" fmla="*/ 0 w 1421524"/>
              <a:gd name="connsiteY0" fmla="*/ 0 h 461665"/>
              <a:gd name="connsiteX1" fmla="*/ 1421524 w 1421524"/>
              <a:gd name="connsiteY1" fmla="*/ 0 h 461665"/>
              <a:gd name="connsiteX2" fmla="*/ 1421524 w 1421524"/>
              <a:gd name="connsiteY2" fmla="*/ 461665 h 461665"/>
              <a:gd name="connsiteX3" fmla="*/ 0 w 1421524"/>
              <a:gd name="connsiteY3" fmla="*/ 461665 h 461665"/>
              <a:gd name="connsiteX4" fmla="*/ 0 w 142152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24" h="461665" fill="none" extrusionOk="0">
                <a:moveTo>
                  <a:pt x="0" y="0"/>
                </a:moveTo>
                <a:cubicBezTo>
                  <a:pt x="633749" y="71069"/>
                  <a:pt x="1099937" y="-30841"/>
                  <a:pt x="1421524" y="0"/>
                </a:cubicBezTo>
                <a:cubicBezTo>
                  <a:pt x="1419376" y="186521"/>
                  <a:pt x="1419231" y="313513"/>
                  <a:pt x="1421524" y="461665"/>
                </a:cubicBezTo>
                <a:cubicBezTo>
                  <a:pt x="859033" y="413148"/>
                  <a:pt x="268914" y="493936"/>
                  <a:pt x="0" y="461665"/>
                </a:cubicBezTo>
                <a:cubicBezTo>
                  <a:pt x="-3326" y="342772"/>
                  <a:pt x="-14350" y="47724"/>
                  <a:pt x="0" y="0"/>
                </a:cubicBezTo>
                <a:close/>
              </a:path>
              <a:path w="1421524" h="461665" stroke="0" extrusionOk="0">
                <a:moveTo>
                  <a:pt x="0" y="0"/>
                </a:moveTo>
                <a:cubicBezTo>
                  <a:pt x="511183" y="-22476"/>
                  <a:pt x="1192389" y="68875"/>
                  <a:pt x="1421524" y="0"/>
                </a:cubicBezTo>
                <a:cubicBezTo>
                  <a:pt x="1440270" y="143527"/>
                  <a:pt x="1394534" y="261265"/>
                  <a:pt x="1421524" y="461665"/>
                </a:cubicBezTo>
                <a:cubicBezTo>
                  <a:pt x="1015276" y="514384"/>
                  <a:pt x="355623" y="50364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monkey</a:t>
            </a:r>
          </a:p>
        </p:txBody>
      </p:sp>
      <p:sp>
        <p:nvSpPr>
          <p:cNvPr id="29" name="CaixaDeTexto 28">
            <a:extLst>
              <a:ext uri="{FF2B5EF4-FFF2-40B4-BE49-F238E27FC236}">
                <a16:creationId xmlns:a16="http://schemas.microsoft.com/office/drawing/2014/main" id="{B3A2B766-8E59-1C63-3C25-BCA9E6CD34DB}"/>
              </a:ext>
            </a:extLst>
          </p:cNvPr>
          <p:cNvSpPr txBox="1"/>
          <p:nvPr/>
        </p:nvSpPr>
        <p:spPr>
          <a:xfrm>
            <a:off x="6822662" y="4390008"/>
            <a:ext cx="1579703" cy="461665"/>
          </a:xfrm>
          <a:custGeom>
            <a:avLst/>
            <a:gdLst>
              <a:gd name="connsiteX0" fmla="*/ 0 w 1579703"/>
              <a:gd name="connsiteY0" fmla="*/ 0 h 461665"/>
              <a:gd name="connsiteX1" fmla="*/ 1579703 w 1579703"/>
              <a:gd name="connsiteY1" fmla="*/ 0 h 461665"/>
              <a:gd name="connsiteX2" fmla="*/ 1579703 w 1579703"/>
              <a:gd name="connsiteY2" fmla="*/ 461665 h 461665"/>
              <a:gd name="connsiteX3" fmla="*/ 0 w 1579703"/>
              <a:gd name="connsiteY3" fmla="*/ 461665 h 461665"/>
              <a:gd name="connsiteX4" fmla="*/ 0 w 15797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703" h="461665" fill="none" extrusionOk="0">
                <a:moveTo>
                  <a:pt x="0" y="0"/>
                </a:moveTo>
                <a:cubicBezTo>
                  <a:pt x="261017" y="38035"/>
                  <a:pt x="1199094" y="65388"/>
                  <a:pt x="1579703" y="0"/>
                </a:cubicBezTo>
                <a:cubicBezTo>
                  <a:pt x="1577555" y="186521"/>
                  <a:pt x="1577410" y="313513"/>
                  <a:pt x="1579703" y="461665"/>
                </a:cubicBezTo>
                <a:cubicBezTo>
                  <a:pt x="1037831" y="575004"/>
                  <a:pt x="369876" y="445387"/>
                  <a:pt x="0" y="461665"/>
                </a:cubicBezTo>
                <a:cubicBezTo>
                  <a:pt x="-3326" y="342772"/>
                  <a:pt x="-14350" y="47724"/>
                  <a:pt x="0" y="0"/>
                </a:cubicBezTo>
                <a:close/>
              </a:path>
              <a:path w="1579703" h="461665" stroke="0" extrusionOk="0">
                <a:moveTo>
                  <a:pt x="0" y="0"/>
                </a:moveTo>
                <a:cubicBezTo>
                  <a:pt x="772486" y="-106146"/>
                  <a:pt x="1054691" y="-12320"/>
                  <a:pt x="1579703" y="0"/>
                </a:cubicBezTo>
                <a:cubicBezTo>
                  <a:pt x="1598449" y="143527"/>
                  <a:pt x="1552713" y="261265"/>
                  <a:pt x="1579703" y="461665"/>
                </a:cubicBezTo>
                <a:cubicBezTo>
                  <a:pt x="962471" y="525863"/>
                  <a:pt x="300609" y="46433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horse</a:t>
            </a:r>
          </a:p>
        </p:txBody>
      </p:sp>
      <p:sp>
        <p:nvSpPr>
          <p:cNvPr id="30" name="CaixaDeTexto 29">
            <a:extLst>
              <a:ext uri="{FF2B5EF4-FFF2-40B4-BE49-F238E27FC236}">
                <a16:creationId xmlns:a16="http://schemas.microsoft.com/office/drawing/2014/main" id="{A8861444-90C9-C130-262E-BDB34F7C985D}"/>
              </a:ext>
            </a:extLst>
          </p:cNvPr>
          <p:cNvSpPr txBox="1"/>
          <p:nvPr/>
        </p:nvSpPr>
        <p:spPr>
          <a:xfrm>
            <a:off x="8578508" y="4390008"/>
            <a:ext cx="1377514" cy="461665"/>
          </a:xfrm>
          <a:custGeom>
            <a:avLst/>
            <a:gdLst>
              <a:gd name="connsiteX0" fmla="*/ 0 w 1377514"/>
              <a:gd name="connsiteY0" fmla="*/ 0 h 461665"/>
              <a:gd name="connsiteX1" fmla="*/ 1377514 w 1377514"/>
              <a:gd name="connsiteY1" fmla="*/ 0 h 461665"/>
              <a:gd name="connsiteX2" fmla="*/ 1377514 w 1377514"/>
              <a:gd name="connsiteY2" fmla="*/ 461665 h 461665"/>
              <a:gd name="connsiteX3" fmla="*/ 0 w 1377514"/>
              <a:gd name="connsiteY3" fmla="*/ 461665 h 461665"/>
              <a:gd name="connsiteX4" fmla="*/ 0 w 13775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14" h="461665" fill="none" extrusionOk="0">
                <a:moveTo>
                  <a:pt x="0" y="0"/>
                </a:moveTo>
                <a:cubicBezTo>
                  <a:pt x="564005" y="50447"/>
                  <a:pt x="1081192" y="103764"/>
                  <a:pt x="1377514" y="0"/>
                </a:cubicBezTo>
                <a:cubicBezTo>
                  <a:pt x="1375366" y="186521"/>
                  <a:pt x="1375221" y="313513"/>
                  <a:pt x="1377514" y="461665"/>
                </a:cubicBezTo>
                <a:cubicBezTo>
                  <a:pt x="691137" y="500288"/>
                  <a:pt x="354373" y="428215"/>
                  <a:pt x="0" y="461665"/>
                </a:cubicBezTo>
                <a:cubicBezTo>
                  <a:pt x="-3326" y="342772"/>
                  <a:pt x="-14350" y="47724"/>
                  <a:pt x="0" y="0"/>
                </a:cubicBezTo>
                <a:close/>
              </a:path>
              <a:path w="1377514" h="461665" stroke="0" extrusionOk="0">
                <a:moveTo>
                  <a:pt x="0" y="0"/>
                </a:moveTo>
                <a:cubicBezTo>
                  <a:pt x="504984" y="-72412"/>
                  <a:pt x="1207236" y="83890"/>
                  <a:pt x="1377514" y="0"/>
                </a:cubicBezTo>
                <a:cubicBezTo>
                  <a:pt x="1396260" y="143527"/>
                  <a:pt x="1350524" y="261265"/>
                  <a:pt x="1377514" y="461665"/>
                </a:cubicBezTo>
                <a:cubicBezTo>
                  <a:pt x="1023364" y="481147"/>
                  <a:pt x="479999" y="564668"/>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penguin</a:t>
            </a:r>
          </a:p>
        </p:txBody>
      </p:sp>
      <p:sp>
        <p:nvSpPr>
          <p:cNvPr id="31" name="CaixaDeTexto 30">
            <a:extLst>
              <a:ext uri="{FF2B5EF4-FFF2-40B4-BE49-F238E27FC236}">
                <a16:creationId xmlns:a16="http://schemas.microsoft.com/office/drawing/2014/main" id="{C6E27DFE-6E36-EF2D-8672-0FBB24856643}"/>
              </a:ext>
            </a:extLst>
          </p:cNvPr>
          <p:cNvSpPr txBox="1"/>
          <p:nvPr/>
        </p:nvSpPr>
        <p:spPr>
          <a:xfrm>
            <a:off x="10284924" y="4390008"/>
            <a:ext cx="1379232" cy="461665"/>
          </a:xfrm>
          <a:custGeom>
            <a:avLst/>
            <a:gdLst>
              <a:gd name="connsiteX0" fmla="*/ 0 w 1379232"/>
              <a:gd name="connsiteY0" fmla="*/ 0 h 461665"/>
              <a:gd name="connsiteX1" fmla="*/ 1379232 w 1379232"/>
              <a:gd name="connsiteY1" fmla="*/ 0 h 461665"/>
              <a:gd name="connsiteX2" fmla="*/ 1379232 w 1379232"/>
              <a:gd name="connsiteY2" fmla="*/ 461665 h 461665"/>
              <a:gd name="connsiteX3" fmla="*/ 0 w 1379232"/>
              <a:gd name="connsiteY3" fmla="*/ 461665 h 461665"/>
              <a:gd name="connsiteX4" fmla="*/ 0 w 137923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32" h="461665" fill="none" extrusionOk="0">
                <a:moveTo>
                  <a:pt x="0" y="0"/>
                </a:moveTo>
                <a:cubicBezTo>
                  <a:pt x="569595" y="-75858"/>
                  <a:pt x="815210" y="-71614"/>
                  <a:pt x="1379232" y="0"/>
                </a:cubicBezTo>
                <a:cubicBezTo>
                  <a:pt x="1377084" y="186521"/>
                  <a:pt x="1376939" y="313513"/>
                  <a:pt x="1379232" y="461665"/>
                </a:cubicBezTo>
                <a:cubicBezTo>
                  <a:pt x="916790" y="546829"/>
                  <a:pt x="512856" y="579317"/>
                  <a:pt x="0" y="461665"/>
                </a:cubicBezTo>
                <a:cubicBezTo>
                  <a:pt x="-3326" y="342772"/>
                  <a:pt x="-14350" y="47724"/>
                  <a:pt x="0" y="0"/>
                </a:cubicBezTo>
                <a:close/>
              </a:path>
              <a:path w="1379232" h="461665" stroke="0" extrusionOk="0">
                <a:moveTo>
                  <a:pt x="0" y="0"/>
                </a:moveTo>
                <a:cubicBezTo>
                  <a:pt x="457611" y="109170"/>
                  <a:pt x="1019419" y="51729"/>
                  <a:pt x="1379232" y="0"/>
                </a:cubicBezTo>
                <a:cubicBezTo>
                  <a:pt x="1397978" y="143527"/>
                  <a:pt x="1352242" y="261265"/>
                  <a:pt x="1379232" y="461665"/>
                </a:cubicBezTo>
                <a:cubicBezTo>
                  <a:pt x="905977" y="404146"/>
                  <a:pt x="301146" y="559546"/>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cow</a:t>
            </a:r>
          </a:p>
        </p:txBody>
      </p:sp>
      <p:pic>
        <p:nvPicPr>
          <p:cNvPr id="5" name="Imagem 4" descr="Rebanho de elefantes no mato&#10;&#10;Descrição gerada automaticamente com confiança média">
            <a:extLst>
              <a:ext uri="{FF2B5EF4-FFF2-40B4-BE49-F238E27FC236}">
                <a16:creationId xmlns:a16="http://schemas.microsoft.com/office/drawing/2014/main" id="{9AE963A7-40F7-478A-A769-5EBBC97C05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9397" y="1174444"/>
            <a:ext cx="6667500" cy="1315939"/>
          </a:xfrm>
          <a:prstGeom prst="rect">
            <a:avLst/>
          </a:prstGeom>
        </p:spPr>
      </p:pic>
      <p:pic>
        <p:nvPicPr>
          <p:cNvPr id="13" name="Imagem 12" descr="Uma imagem contendo animal, foto, em pé, cachorro&#10;&#10;Descrição gerada automaticamente">
            <a:extLst>
              <a:ext uri="{FF2B5EF4-FFF2-40B4-BE49-F238E27FC236}">
                <a16:creationId xmlns:a16="http://schemas.microsoft.com/office/drawing/2014/main" id="{27705D32-9720-8BE9-7F61-C1D54FB7E4AA}"/>
              </a:ext>
            </a:extLst>
          </p:cNvPr>
          <p:cNvPicPr>
            <a:picLocks noChangeAspect="1"/>
          </p:cNvPicPr>
          <p:nvPr/>
        </p:nvPicPr>
        <p:blipFill>
          <a:blip r:embed="rId3"/>
          <a:stretch>
            <a:fillRect/>
          </a:stretch>
        </p:blipFill>
        <p:spPr>
          <a:xfrm>
            <a:off x="5223279" y="2978402"/>
            <a:ext cx="6604000" cy="1358900"/>
          </a:xfrm>
          <a:prstGeom prst="rect">
            <a:avLst/>
          </a:prstGeom>
        </p:spPr>
      </p:pic>
      <p:pic>
        <p:nvPicPr>
          <p:cNvPr id="16" name="Imagem 15" descr="Pássaro em cima de cavalo&#10;&#10;Descrição gerada automaticamente">
            <a:extLst>
              <a:ext uri="{FF2B5EF4-FFF2-40B4-BE49-F238E27FC236}">
                <a16:creationId xmlns:a16="http://schemas.microsoft.com/office/drawing/2014/main" id="{4389CE20-10C0-3C96-C3AC-7A863804172C}"/>
              </a:ext>
            </a:extLst>
          </p:cNvPr>
          <p:cNvPicPr>
            <a:picLocks noChangeAspect="1"/>
          </p:cNvPicPr>
          <p:nvPr/>
        </p:nvPicPr>
        <p:blipFill>
          <a:blip r:embed="rId4"/>
          <a:stretch>
            <a:fillRect/>
          </a:stretch>
        </p:blipFill>
        <p:spPr>
          <a:xfrm>
            <a:off x="5223991" y="4904379"/>
            <a:ext cx="6705600" cy="1295400"/>
          </a:xfrm>
          <a:prstGeom prst="rect">
            <a:avLst/>
          </a:prstGeom>
        </p:spPr>
      </p:pic>
    </p:spTree>
    <p:extLst>
      <p:ext uri="{BB962C8B-B14F-4D97-AF65-F5344CB8AC3E}">
        <p14:creationId xmlns:p14="http://schemas.microsoft.com/office/powerpoint/2010/main" val="38175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6</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381730" y="4993482"/>
            <a:ext cx="6424207" cy="24035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HABRI. </a:t>
            </a:r>
            <a:r>
              <a:rPr lang="pt-BR" sz="1200" b="1" dirty="0">
                <a:solidFill>
                  <a:srgbClr val="2F2F2E"/>
                </a:solidFill>
                <a:latin typeface="Helvetica" pitchFamily="2" charset="0"/>
              </a:rPr>
              <a:t>Pets and </a:t>
            </a:r>
            <a:r>
              <a:rPr lang="pt-BR" sz="1200" b="1" dirty="0" err="1">
                <a:solidFill>
                  <a:srgbClr val="2F2F2E"/>
                </a:solidFill>
                <a:latin typeface="Helvetica" pitchFamily="2" charset="0"/>
              </a:rPr>
              <a:t>autism</a:t>
            </a:r>
            <a:r>
              <a:rPr lang="pt-BR" sz="1200" b="1" dirty="0">
                <a:solidFill>
                  <a:srgbClr val="2F2F2E"/>
                </a:solidFill>
                <a:latin typeface="Helvetica" pitchFamily="2" charset="0"/>
              </a:rPr>
              <a:t>. </a:t>
            </a:r>
            <a:r>
              <a:rPr lang="pt-BR" sz="1200" dirty="0">
                <a:solidFill>
                  <a:srgbClr val="2F2F2E"/>
                </a:solidFill>
                <a:latin typeface="Helvetica" pitchFamily="2" charset="0"/>
              </a:rPr>
              <a:t>2017. Infográfico. Disponível em: https://</a:t>
            </a:r>
            <a:r>
              <a:rPr lang="pt-BR" sz="1200" dirty="0" err="1">
                <a:solidFill>
                  <a:srgbClr val="2F2F2E"/>
                </a:solidFill>
                <a:latin typeface="Helvetica" pitchFamily="2" charset="0"/>
              </a:rPr>
              <a:t>habri.org</a:t>
            </a:r>
            <a:r>
              <a:rPr lang="pt-BR" sz="1200" dirty="0">
                <a:solidFill>
                  <a:srgbClr val="2F2F2E"/>
                </a:solidFill>
                <a:latin typeface="Helvetica" pitchFamily="2" charset="0"/>
              </a:rPr>
              <a:t>/</a:t>
            </a:r>
            <a:r>
              <a:rPr lang="pt-BR" sz="1200" dirty="0" err="1">
                <a:solidFill>
                  <a:srgbClr val="2F2F2E"/>
                </a:solidFill>
                <a:latin typeface="Helvetica" pitchFamily="2" charset="0"/>
              </a:rPr>
              <a:t>assets</a:t>
            </a:r>
            <a:r>
              <a:rPr lang="pt-BR" sz="1200" dirty="0">
                <a:solidFill>
                  <a:srgbClr val="2F2F2E"/>
                </a:solidFill>
                <a:latin typeface="Helvetica" pitchFamily="2" charset="0"/>
              </a:rPr>
              <a:t>/uploads/</a:t>
            </a:r>
            <a:r>
              <a:rPr lang="pt-BR" sz="1200" dirty="0" err="1">
                <a:solidFill>
                  <a:srgbClr val="2F2F2E"/>
                </a:solidFill>
                <a:latin typeface="Helvetica" pitchFamily="2" charset="0"/>
              </a:rPr>
              <a:t>HAB_The</a:t>
            </a:r>
            <a:r>
              <a:rPr lang="pt-BR" sz="1200" dirty="0">
                <a:solidFill>
                  <a:srgbClr val="2F2F2E"/>
                </a:solidFill>
                <a:latin typeface="Helvetica" pitchFamily="2" charset="0"/>
              </a:rPr>
              <a:t>-Pet-</a:t>
            </a:r>
            <a:r>
              <a:rPr lang="pt-BR" sz="1200" dirty="0" err="1">
                <a:solidFill>
                  <a:srgbClr val="2F2F2E"/>
                </a:solidFill>
                <a:latin typeface="Helvetica" pitchFamily="2" charset="0"/>
              </a:rPr>
              <a:t>Effect_Autism.png</a:t>
            </a:r>
            <a:r>
              <a:rPr lang="pt-BR" sz="1200" dirty="0">
                <a:solidFill>
                  <a:srgbClr val="2F2F2E"/>
                </a:solidFill>
                <a:latin typeface="Helvetica" pitchFamily="2" charset="0"/>
              </a:rPr>
              <a:t>. Acesso em: 7 jun. 2022.</a:t>
            </a:r>
          </a:p>
        </p:txBody>
      </p:sp>
      <p:pic>
        <p:nvPicPr>
          <p:cNvPr id="3074" name="Picture 2">
            <a:extLst>
              <a:ext uri="{FF2B5EF4-FFF2-40B4-BE49-F238E27FC236}">
                <a16:creationId xmlns:a16="http://schemas.microsoft.com/office/drawing/2014/main" id="{AA0D05E6-6FFD-3C2E-5F1F-493BFEEFAF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27017" y="338528"/>
            <a:ext cx="5966475" cy="46101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D392E0C0-5281-437B-C86F-C99DDD1F8ED4}"/>
              </a:ext>
            </a:extLst>
          </p:cNvPr>
          <p:cNvGrpSpPr/>
          <p:nvPr/>
        </p:nvGrpSpPr>
        <p:grpSpPr>
          <a:xfrm>
            <a:off x="474502" y="2893601"/>
            <a:ext cx="3729204" cy="2089184"/>
            <a:chOff x="474502" y="2893601"/>
            <a:chExt cx="3729204" cy="2089184"/>
          </a:xfrm>
        </p:grpSpPr>
        <p:sp>
          <p:nvSpPr>
            <p:cNvPr id="5" name="CaixaDeTexto 4">
              <a:extLst>
                <a:ext uri="{FF2B5EF4-FFF2-40B4-BE49-F238E27FC236}">
                  <a16:creationId xmlns:a16="http://schemas.microsoft.com/office/drawing/2014/main" id="{E3E6C997-BB51-8B3D-EF50-8D8B81ACAF79}"/>
                </a:ext>
              </a:extLst>
            </p:cNvPr>
            <p:cNvSpPr txBox="1"/>
            <p:nvPr/>
          </p:nvSpPr>
          <p:spPr>
            <a:xfrm>
              <a:off x="649740" y="3351569"/>
              <a:ext cx="3553966" cy="1631216"/>
            </a:xfrm>
            <a:custGeom>
              <a:avLst/>
              <a:gdLst>
                <a:gd name="connsiteX0" fmla="*/ 0 w 3553966"/>
                <a:gd name="connsiteY0" fmla="*/ 0 h 1631216"/>
                <a:gd name="connsiteX1" fmla="*/ 3553966 w 3553966"/>
                <a:gd name="connsiteY1" fmla="*/ 0 h 1631216"/>
                <a:gd name="connsiteX2" fmla="*/ 3553966 w 3553966"/>
                <a:gd name="connsiteY2" fmla="*/ 1631216 h 1631216"/>
                <a:gd name="connsiteX3" fmla="*/ 0 w 3553966"/>
                <a:gd name="connsiteY3" fmla="*/ 1631216 h 1631216"/>
                <a:gd name="connsiteX4" fmla="*/ 0 w 355396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631216" fill="none" extrusionOk="0">
                  <a:moveTo>
                    <a:pt x="0" y="0"/>
                  </a:moveTo>
                  <a:cubicBezTo>
                    <a:pt x="733476" y="-49533"/>
                    <a:pt x="3161604" y="-14809"/>
                    <a:pt x="3553966" y="0"/>
                  </a:cubicBezTo>
                  <a:cubicBezTo>
                    <a:pt x="3523793" y="683410"/>
                    <a:pt x="3684029" y="853905"/>
                    <a:pt x="3553966" y="1631216"/>
                  </a:cubicBezTo>
                  <a:cubicBezTo>
                    <a:pt x="2046689" y="1582985"/>
                    <a:pt x="1094129" y="1715671"/>
                    <a:pt x="0" y="1631216"/>
                  </a:cubicBezTo>
                  <a:cubicBezTo>
                    <a:pt x="52306" y="936493"/>
                    <a:pt x="-35816" y="351411"/>
                    <a:pt x="0" y="0"/>
                  </a:cubicBezTo>
                  <a:close/>
                </a:path>
                <a:path w="3553966" h="1631216" stroke="0" extrusionOk="0">
                  <a:moveTo>
                    <a:pt x="0" y="0"/>
                  </a:moveTo>
                  <a:cubicBezTo>
                    <a:pt x="703843" y="118645"/>
                    <a:pt x="2195274" y="116012"/>
                    <a:pt x="3553966" y="0"/>
                  </a:cubicBezTo>
                  <a:cubicBezTo>
                    <a:pt x="3522324" y="320625"/>
                    <a:pt x="3581782" y="1228454"/>
                    <a:pt x="3553966" y="1631216"/>
                  </a:cubicBezTo>
                  <a:cubicBezTo>
                    <a:pt x="1887872" y="1765816"/>
                    <a:pt x="1567273"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vocabulário já</a:t>
              </a:r>
            </a:p>
            <a:p>
              <a:r>
                <a:rPr lang="pt-BR" sz="2000" dirty="0"/>
                <a:t>conhecido (</a:t>
              </a:r>
              <a:r>
                <a:rPr lang="pt-BR" sz="2000" i="1" dirty="0"/>
                <a:t>pets, talking</a:t>
              </a:r>
              <a:r>
                <a:rPr lang="pt-BR" sz="2000" dirty="0"/>
                <a:t>) e</a:t>
              </a:r>
            </a:p>
            <a:p>
              <a:r>
                <a:rPr lang="pt-BR" sz="2000" dirty="0"/>
                <a:t>em palavras parecidas com o</a:t>
              </a:r>
            </a:p>
            <a:p>
              <a:r>
                <a:rPr lang="pt-BR" sz="2000" dirty="0"/>
                <a:t>português (</a:t>
              </a:r>
              <a:r>
                <a:rPr lang="pt-BR" sz="2000" i="1" dirty="0"/>
                <a:t>isolation, contact</a:t>
              </a:r>
              <a:r>
                <a:rPr lang="pt-BR" sz="2000" dirty="0"/>
                <a:t>) para compreender melhor o texto.</a:t>
              </a:r>
            </a:p>
          </p:txBody>
        </p:sp>
        <p:sp>
          <p:nvSpPr>
            <p:cNvPr id="6" name="Pentágono 5">
              <a:extLst>
                <a:ext uri="{FF2B5EF4-FFF2-40B4-BE49-F238E27FC236}">
                  <a16:creationId xmlns:a16="http://schemas.microsoft.com/office/drawing/2014/main" id="{9E702FE1-E6D5-5612-F012-971862FFEAF6}"/>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pSp>
        <p:nvGrpSpPr>
          <p:cNvPr id="7" name="Agrupar 6">
            <a:extLst>
              <a:ext uri="{FF2B5EF4-FFF2-40B4-BE49-F238E27FC236}">
                <a16:creationId xmlns:a16="http://schemas.microsoft.com/office/drawing/2014/main" id="{A4E1F99D-90DE-0F29-E4DE-99F1EABD565A}"/>
              </a:ext>
            </a:extLst>
          </p:cNvPr>
          <p:cNvGrpSpPr/>
          <p:nvPr/>
        </p:nvGrpSpPr>
        <p:grpSpPr>
          <a:xfrm>
            <a:off x="8259273" y="5507013"/>
            <a:ext cx="3134219" cy="1197881"/>
            <a:chOff x="666816" y="3597911"/>
            <a:chExt cx="3134219" cy="1197881"/>
          </a:xfrm>
        </p:grpSpPr>
        <p:sp>
          <p:nvSpPr>
            <p:cNvPr id="9" name="CaixaDeTexto 8">
              <a:extLst>
                <a:ext uri="{FF2B5EF4-FFF2-40B4-BE49-F238E27FC236}">
                  <a16:creationId xmlns:a16="http://schemas.microsoft.com/office/drawing/2014/main" id="{C37A037A-ACA8-A248-E92B-12D54B51281C}"/>
                </a:ext>
              </a:extLst>
            </p:cNvPr>
            <p:cNvSpPr txBox="1"/>
            <p:nvPr/>
          </p:nvSpPr>
          <p:spPr>
            <a:xfrm>
              <a:off x="839244" y="4087906"/>
              <a:ext cx="2961791" cy="707886"/>
            </a:xfrm>
            <a:custGeom>
              <a:avLst/>
              <a:gdLst>
                <a:gd name="connsiteX0" fmla="*/ 0 w 2961791"/>
                <a:gd name="connsiteY0" fmla="*/ 0 h 707886"/>
                <a:gd name="connsiteX1" fmla="*/ 2961791 w 2961791"/>
                <a:gd name="connsiteY1" fmla="*/ 0 h 707886"/>
                <a:gd name="connsiteX2" fmla="*/ 2961791 w 2961791"/>
                <a:gd name="connsiteY2" fmla="*/ 707886 h 707886"/>
                <a:gd name="connsiteX3" fmla="*/ 0 w 2961791"/>
                <a:gd name="connsiteY3" fmla="*/ 707886 h 707886"/>
                <a:gd name="connsiteX4" fmla="*/ 0 w 2961791"/>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707886" fill="none" extrusionOk="0">
                  <a:moveTo>
                    <a:pt x="0" y="0"/>
                  </a:moveTo>
                  <a:cubicBezTo>
                    <a:pt x="300348" y="-49533"/>
                    <a:pt x="2220568" y="-14809"/>
                    <a:pt x="2961791" y="0"/>
                  </a:cubicBezTo>
                  <a:cubicBezTo>
                    <a:pt x="2958894" y="241872"/>
                    <a:pt x="2913788" y="624090"/>
                    <a:pt x="2961791" y="707886"/>
                  </a:cubicBezTo>
                  <a:cubicBezTo>
                    <a:pt x="2134064" y="659655"/>
                    <a:pt x="613343" y="792341"/>
                    <a:pt x="0" y="707886"/>
                  </a:cubicBezTo>
                  <a:cubicBezTo>
                    <a:pt x="63689" y="451632"/>
                    <a:pt x="20489" y="177244"/>
                    <a:pt x="0" y="0"/>
                  </a:cubicBezTo>
                  <a:close/>
                </a:path>
                <a:path w="2961791" h="707886" stroke="0" extrusionOk="0">
                  <a:moveTo>
                    <a:pt x="0" y="0"/>
                  </a:moveTo>
                  <a:cubicBezTo>
                    <a:pt x="1330620" y="118645"/>
                    <a:pt x="1822767" y="116012"/>
                    <a:pt x="2961791" y="0"/>
                  </a:cubicBezTo>
                  <a:cubicBezTo>
                    <a:pt x="2918381" y="186738"/>
                    <a:pt x="3016532" y="428844"/>
                    <a:pt x="2961791" y="707886"/>
                  </a:cubicBezTo>
                  <a:cubicBezTo>
                    <a:pt x="1938139" y="842486"/>
                    <a:pt x="735825" y="550690"/>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  less </a:t>
              </a:r>
              <a:r>
                <a:rPr lang="pt-BR" sz="2000" dirty="0"/>
                <a:t>(= menos)</a:t>
              </a:r>
            </a:p>
            <a:p>
              <a:r>
                <a:rPr lang="pt-BR" sz="2000" b="1" dirty="0"/>
                <a:t>+ more </a:t>
              </a:r>
              <a:r>
                <a:rPr lang="pt-BR" sz="2000" dirty="0"/>
                <a:t>(= mais)</a:t>
              </a:r>
            </a:p>
          </p:txBody>
        </p:sp>
        <p:sp>
          <p:nvSpPr>
            <p:cNvPr id="11" name="Pentágono 10">
              <a:extLst>
                <a:ext uri="{FF2B5EF4-FFF2-40B4-BE49-F238E27FC236}">
                  <a16:creationId xmlns:a16="http://schemas.microsoft.com/office/drawing/2014/main" id="{07EB2849-0350-24A7-4E52-BB822DB12F29}"/>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
        <p:nvSpPr>
          <p:cNvPr id="4" name="CaixaDeTexto 3">
            <a:extLst>
              <a:ext uri="{FF2B5EF4-FFF2-40B4-BE49-F238E27FC236}">
                <a16:creationId xmlns:a16="http://schemas.microsoft.com/office/drawing/2014/main" id="{4BC48EAA-9E30-BC36-74AB-FFC2A4C3BD2B}"/>
              </a:ext>
            </a:extLst>
          </p:cNvPr>
          <p:cNvSpPr txBox="1"/>
          <p:nvPr/>
        </p:nvSpPr>
        <p:spPr>
          <a:xfrm rot="16200000">
            <a:off x="9487042" y="2781791"/>
            <a:ext cx="4087490" cy="246221"/>
          </a:xfrm>
          <a:prstGeom prst="rect">
            <a:avLst/>
          </a:prstGeom>
          <a:noFill/>
        </p:spPr>
        <p:txBody>
          <a:bodyPr wrap="square" rtlCol="0">
            <a:spAutoFit/>
          </a:bodyPr>
          <a:lstStyle/>
          <a:p>
            <a:r>
              <a:rPr lang="en-US" sz="1000" b="0" i="0" u="none" strike="noStrike" baseline="0" dirty="0">
                <a:solidFill>
                  <a:srgbClr val="2F2F2E"/>
                </a:solidFill>
                <a:latin typeface="HelveticaLTStd-Cond"/>
              </a:rPr>
              <a:t>HUMAN ANIMAL BOND RESEARCH INSTITUTE/HABRI</a:t>
            </a:r>
            <a:endParaRPr lang="pt-BR" sz="1000" dirty="0"/>
          </a:p>
        </p:txBody>
      </p:sp>
    </p:spTree>
    <p:extLst>
      <p:ext uri="{BB962C8B-B14F-4D97-AF65-F5344CB8AC3E}">
        <p14:creationId xmlns:p14="http://schemas.microsoft.com/office/powerpoint/2010/main" val="3919682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7</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8845494" y="5475328"/>
            <a:ext cx="2889158" cy="11926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FREED, Arthur. </a:t>
            </a:r>
            <a:r>
              <a:rPr lang="pt-BR" sz="1200" dirty="0" err="1">
                <a:solidFill>
                  <a:srgbClr val="2F2F2E"/>
                </a:solidFill>
                <a:latin typeface="Helvetica" pitchFamily="2" charset="0"/>
              </a:rPr>
              <a:t>Singin</a:t>
            </a:r>
            <a:r>
              <a:rPr lang="pt-BR" sz="1200" dirty="0">
                <a:solidFill>
                  <a:srgbClr val="2F2F2E"/>
                </a:solidFill>
                <a:latin typeface="Helvetica" pitchFamily="2" charset="0"/>
              </a:rPr>
              <a:t>’ in the </a:t>
            </a:r>
            <a:r>
              <a:rPr lang="pt-BR" sz="1200" dirty="0" err="1">
                <a:solidFill>
                  <a:srgbClr val="2F2F2E"/>
                </a:solidFill>
                <a:latin typeface="Helvetica" pitchFamily="2" charset="0"/>
              </a:rPr>
              <a:t>Rain</a:t>
            </a:r>
            <a:r>
              <a:rPr lang="pt-BR" sz="1200" dirty="0">
                <a:solidFill>
                  <a:srgbClr val="2F2F2E"/>
                </a:solidFill>
                <a:latin typeface="Helvetica" pitchFamily="2" charset="0"/>
              </a:rPr>
              <a:t>. Intérprete: Gene Kelly. </a:t>
            </a:r>
            <a:r>
              <a:rPr lang="pt-BR" sz="1200" i="1" dirty="0">
                <a:solidFill>
                  <a:srgbClr val="2F2F2E"/>
                </a:solidFill>
                <a:latin typeface="Helvetica" pitchFamily="2" charset="0"/>
              </a:rPr>
              <a:t>In</a:t>
            </a:r>
            <a:r>
              <a:rPr lang="pt-BR" sz="1200" dirty="0">
                <a:solidFill>
                  <a:srgbClr val="2F2F2E"/>
                </a:solidFill>
                <a:latin typeface="Helvetica" pitchFamily="2" charset="0"/>
              </a:rPr>
              <a:t>: </a:t>
            </a:r>
            <a:r>
              <a:rPr lang="pt-BR" sz="1200" b="1" dirty="0">
                <a:solidFill>
                  <a:srgbClr val="2F2F2E"/>
                </a:solidFill>
                <a:latin typeface="Helvetica" pitchFamily="2" charset="0"/>
              </a:rPr>
              <a:t>Singing in the </a:t>
            </a:r>
            <a:r>
              <a:rPr lang="pt-BR" sz="1200" b="1" dirty="0" err="1">
                <a:solidFill>
                  <a:srgbClr val="2F2F2E"/>
                </a:solidFill>
                <a:latin typeface="Helvetica" pitchFamily="2" charset="0"/>
              </a:rPr>
              <a:t>Rain</a:t>
            </a:r>
            <a:r>
              <a:rPr lang="pt-BR" sz="1200" b="1" dirty="0">
                <a:solidFill>
                  <a:srgbClr val="2F2F2E"/>
                </a:solidFill>
                <a:latin typeface="Helvetica" pitchFamily="2" charset="0"/>
              </a:rPr>
              <a:t> – Original </a:t>
            </a:r>
            <a:r>
              <a:rPr lang="pt-BR" sz="1200" b="1" dirty="0" err="1">
                <a:solidFill>
                  <a:srgbClr val="2F2F2E"/>
                </a:solidFill>
                <a:latin typeface="Helvetica" pitchFamily="2" charset="0"/>
              </a:rPr>
              <a:t>Film</a:t>
            </a:r>
            <a:r>
              <a:rPr lang="pt-BR" sz="1200" b="1" dirty="0">
                <a:solidFill>
                  <a:srgbClr val="2F2F2E"/>
                </a:solidFill>
                <a:latin typeface="Helvetica" pitchFamily="2" charset="0"/>
              </a:rPr>
              <a:t> </a:t>
            </a:r>
            <a:r>
              <a:rPr lang="pt-BR" sz="1200" b="1" dirty="0" err="1">
                <a:solidFill>
                  <a:srgbClr val="2F2F2E"/>
                </a:solidFill>
                <a:latin typeface="Helvetica" pitchFamily="2" charset="0"/>
              </a:rPr>
              <a:t>Soundtrack</a:t>
            </a:r>
            <a:r>
              <a:rPr lang="pt-BR" sz="1200" b="1" dirty="0">
                <a:solidFill>
                  <a:srgbClr val="2F2F2E"/>
                </a:solidFill>
                <a:latin typeface="Helvetica" pitchFamily="2" charset="0"/>
              </a:rPr>
              <a:t>. </a:t>
            </a:r>
            <a:r>
              <a:rPr lang="pt-BR" sz="1200" dirty="0">
                <a:solidFill>
                  <a:srgbClr val="2F2F2E"/>
                </a:solidFill>
                <a:latin typeface="Helvetica" pitchFamily="2" charset="0"/>
              </a:rPr>
              <a:t>[</a:t>
            </a:r>
            <a:r>
              <a:rPr lang="pt-BR" sz="1200" dirty="0" err="1">
                <a:solidFill>
                  <a:srgbClr val="2F2F2E"/>
                </a:solidFill>
                <a:latin typeface="Helvetica" pitchFamily="2" charset="0"/>
              </a:rPr>
              <a:t>S.l</a:t>
            </a:r>
            <a:r>
              <a:rPr lang="pt-BR" sz="1200" dirty="0">
                <a:solidFill>
                  <a:srgbClr val="2F2F2E"/>
                </a:solidFill>
                <a:latin typeface="Helvetica" pitchFamily="2" charset="0"/>
              </a:rPr>
              <a:t>.]: River Records Scotland, 2008. 1 CD. Faixa 1.</a:t>
            </a:r>
          </a:p>
        </p:txBody>
      </p:sp>
      <p:sp>
        <p:nvSpPr>
          <p:cNvPr id="3" name="CaixaDeTexto 2">
            <a:extLst>
              <a:ext uri="{FF2B5EF4-FFF2-40B4-BE49-F238E27FC236}">
                <a16:creationId xmlns:a16="http://schemas.microsoft.com/office/drawing/2014/main" id="{4548DA9D-BF47-38F1-F4F2-E0139D216CD0}"/>
              </a:ext>
            </a:extLst>
          </p:cNvPr>
          <p:cNvSpPr txBox="1"/>
          <p:nvPr/>
        </p:nvSpPr>
        <p:spPr>
          <a:xfrm>
            <a:off x="5164651" y="397401"/>
            <a:ext cx="3600189" cy="6063198"/>
          </a:xfrm>
          <a:prstGeom prst="rect">
            <a:avLst/>
          </a:prstGeom>
          <a:solidFill>
            <a:schemeClr val="bg2"/>
          </a:solidFill>
          <a:ln>
            <a:solidFill>
              <a:schemeClr val="accent4"/>
            </a:solidFill>
          </a:ln>
        </p:spPr>
        <p:txBody>
          <a:bodyPr wrap="square" rtlCol="0">
            <a:spAutoFit/>
          </a:bodyPr>
          <a:lstStyle/>
          <a:p>
            <a:r>
              <a:rPr lang="en-US" sz="2800" b="1" dirty="0">
                <a:solidFill>
                  <a:srgbClr val="2F2F2E"/>
                </a:solidFill>
                <a:effectLst/>
                <a:latin typeface="Helvetica" pitchFamily="2" charset="0"/>
              </a:rPr>
              <a:t>Singin’ in the Rain</a:t>
            </a:r>
          </a:p>
          <a:p>
            <a:endParaRPr lang="en-US" dirty="0">
              <a:solidFill>
                <a:srgbClr val="2F2F2E"/>
              </a:solidFill>
              <a:effectLst/>
              <a:latin typeface="Helvetica" pitchFamily="2" charset="0"/>
            </a:endParaRPr>
          </a:p>
          <a:p>
            <a:r>
              <a:rPr lang="en-US" dirty="0">
                <a:solidFill>
                  <a:srgbClr val="2F2F2E"/>
                </a:solidFill>
                <a:effectLst/>
                <a:latin typeface="Helvetica" pitchFamily="2" charset="0"/>
              </a:rPr>
              <a:t>I’m singing in the rain</a:t>
            </a:r>
          </a:p>
          <a:p>
            <a:r>
              <a:rPr lang="en-US" dirty="0">
                <a:solidFill>
                  <a:srgbClr val="2F2F2E"/>
                </a:solidFill>
                <a:effectLst/>
                <a:latin typeface="Helvetica" pitchFamily="2" charset="0"/>
              </a:rPr>
              <a:t>Just singin’ in the rain</a:t>
            </a:r>
          </a:p>
          <a:p>
            <a:r>
              <a:rPr lang="en-US" dirty="0">
                <a:solidFill>
                  <a:srgbClr val="2F2F2E"/>
                </a:solidFill>
                <a:effectLst/>
                <a:latin typeface="Helvetica" pitchFamily="2" charset="0"/>
              </a:rPr>
              <a:t>What a glorious feeling</a:t>
            </a:r>
          </a:p>
          <a:p>
            <a:r>
              <a:rPr lang="en-US" dirty="0">
                <a:solidFill>
                  <a:srgbClr val="2F2F2E"/>
                </a:solidFill>
                <a:effectLst/>
                <a:latin typeface="Helvetica" pitchFamily="2" charset="0"/>
              </a:rPr>
              <a:t>I’m happy again</a:t>
            </a:r>
          </a:p>
          <a:p>
            <a:r>
              <a:rPr lang="en-US" dirty="0">
                <a:solidFill>
                  <a:srgbClr val="2F2F2E"/>
                </a:solidFill>
                <a:effectLst/>
                <a:latin typeface="Helvetica" pitchFamily="2" charset="0"/>
              </a:rPr>
              <a:t>I’m laughing at clouds</a:t>
            </a:r>
          </a:p>
          <a:p>
            <a:r>
              <a:rPr lang="en-US" dirty="0">
                <a:solidFill>
                  <a:srgbClr val="2F2F2E"/>
                </a:solidFill>
                <a:effectLst/>
                <a:latin typeface="Helvetica" pitchFamily="2" charset="0"/>
              </a:rPr>
              <a:t>So dark up above</a:t>
            </a:r>
          </a:p>
          <a:p>
            <a:r>
              <a:rPr lang="en-US" dirty="0">
                <a:solidFill>
                  <a:srgbClr val="2F2F2E"/>
                </a:solidFill>
                <a:effectLst/>
                <a:latin typeface="Helvetica" pitchFamily="2" charset="0"/>
              </a:rPr>
              <a:t>The sun’s in my heart</a:t>
            </a:r>
          </a:p>
          <a:p>
            <a:r>
              <a:rPr lang="en-US" dirty="0">
                <a:solidFill>
                  <a:srgbClr val="2F2F2E"/>
                </a:solidFill>
                <a:effectLst/>
                <a:latin typeface="Helvetica" pitchFamily="2" charset="0"/>
              </a:rPr>
              <a:t>And I’m ready for love</a:t>
            </a:r>
          </a:p>
          <a:p>
            <a:r>
              <a:rPr lang="en-US" dirty="0">
                <a:solidFill>
                  <a:srgbClr val="2F2F2E"/>
                </a:solidFill>
                <a:effectLst/>
                <a:latin typeface="Helvetica" pitchFamily="2" charset="0"/>
              </a:rPr>
              <a:t>Let the stormy clouds chase</a:t>
            </a:r>
          </a:p>
          <a:p>
            <a:r>
              <a:rPr lang="en-US" dirty="0">
                <a:solidFill>
                  <a:srgbClr val="2F2F2E"/>
                </a:solidFill>
                <a:effectLst/>
                <a:latin typeface="Helvetica" pitchFamily="2" charset="0"/>
              </a:rPr>
              <a:t>Everyone from the place</a:t>
            </a:r>
          </a:p>
          <a:p>
            <a:r>
              <a:rPr lang="en-US" dirty="0">
                <a:solidFill>
                  <a:srgbClr val="2F2F2E"/>
                </a:solidFill>
                <a:effectLst/>
                <a:latin typeface="Helvetica" pitchFamily="2" charset="0"/>
              </a:rPr>
              <a:t>Come on with the rain</a:t>
            </a:r>
          </a:p>
          <a:p>
            <a:r>
              <a:rPr lang="en-US" dirty="0">
                <a:solidFill>
                  <a:srgbClr val="2F2F2E"/>
                </a:solidFill>
                <a:effectLst/>
                <a:latin typeface="Helvetica" pitchFamily="2" charset="0"/>
              </a:rPr>
              <a:t>I have a smile on my face</a:t>
            </a:r>
          </a:p>
          <a:p>
            <a:r>
              <a:rPr lang="en-US" dirty="0">
                <a:solidFill>
                  <a:srgbClr val="2F2F2E"/>
                </a:solidFill>
                <a:effectLst/>
                <a:latin typeface="Helvetica" pitchFamily="2" charset="0"/>
              </a:rPr>
              <a:t>I walk down the lane</a:t>
            </a:r>
          </a:p>
          <a:p>
            <a:r>
              <a:rPr lang="en-US" dirty="0">
                <a:solidFill>
                  <a:srgbClr val="2F2F2E"/>
                </a:solidFill>
                <a:effectLst/>
                <a:latin typeface="Helvetica" pitchFamily="2" charset="0"/>
              </a:rPr>
              <a:t>With a happy refrain</a:t>
            </a:r>
          </a:p>
          <a:p>
            <a:r>
              <a:rPr lang="en-US" dirty="0">
                <a:solidFill>
                  <a:srgbClr val="2F2F2E"/>
                </a:solidFill>
                <a:effectLst/>
                <a:latin typeface="Helvetica" pitchFamily="2" charset="0"/>
              </a:rPr>
              <a:t>Just singin’, singin’ in the rain</a:t>
            </a:r>
          </a:p>
          <a:p>
            <a:r>
              <a:rPr lang="en-US" dirty="0">
                <a:solidFill>
                  <a:srgbClr val="2F2F2E"/>
                </a:solidFill>
                <a:effectLst/>
                <a:latin typeface="Helvetica" pitchFamily="2" charset="0"/>
              </a:rPr>
              <a:t>Dancing in the rain</a:t>
            </a:r>
          </a:p>
          <a:p>
            <a:r>
              <a:rPr lang="en-US" dirty="0">
                <a:solidFill>
                  <a:srgbClr val="2F2F2E"/>
                </a:solidFill>
                <a:effectLst/>
                <a:latin typeface="Helvetica" pitchFamily="2" charset="0"/>
              </a:rPr>
              <a:t>I’m happy again</a:t>
            </a:r>
          </a:p>
          <a:p>
            <a:r>
              <a:rPr lang="en-US" dirty="0">
                <a:solidFill>
                  <a:srgbClr val="2F2F2E"/>
                </a:solidFill>
                <a:effectLst/>
                <a:latin typeface="Helvetica" pitchFamily="2" charset="0"/>
              </a:rPr>
              <a:t>I’m singin’ and dancin’ in the rain</a:t>
            </a:r>
          </a:p>
          <a:p>
            <a:r>
              <a:rPr lang="en-US" dirty="0">
                <a:solidFill>
                  <a:srgbClr val="2F2F2E"/>
                </a:solidFill>
                <a:effectLst/>
                <a:latin typeface="Helvetica" pitchFamily="2" charset="0"/>
              </a:rPr>
              <a:t>I’m dancin’ and singin’ in the rain</a:t>
            </a:r>
            <a:endParaRPr lang="en-US" dirty="0"/>
          </a:p>
        </p:txBody>
      </p:sp>
      <p:grpSp>
        <p:nvGrpSpPr>
          <p:cNvPr id="5" name="Agrupar 4">
            <a:extLst>
              <a:ext uri="{FF2B5EF4-FFF2-40B4-BE49-F238E27FC236}">
                <a16:creationId xmlns:a16="http://schemas.microsoft.com/office/drawing/2014/main" id="{61E2F548-0D6D-0DCE-AFEA-CABA7D979389}"/>
              </a:ext>
            </a:extLst>
          </p:cNvPr>
          <p:cNvGrpSpPr/>
          <p:nvPr/>
        </p:nvGrpSpPr>
        <p:grpSpPr>
          <a:xfrm>
            <a:off x="520664" y="3132603"/>
            <a:ext cx="3609579" cy="1197881"/>
            <a:chOff x="666816" y="3597911"/>
            <a:chExt cx="2549350" cy="1197881"/>
          </a:xfrm>
        </p:grpSpPr>
        <p:sp>
          <p:nvSpPr>
            <p:cNvPr id="6" name="CaixaDeTexto 5">
              <a:extLst>
                <a:ext uri="{FF2B5EF4-FFF2-40B4-BE49-F238E27FC236}">
                  <a16:creationId xmlns:a16="http://schemas.microsoft.com/office/drawing/2014/main" id="{EA774CDB-B30F-AB6F-3E4D-1B0613D1BE4F}"/>
                </a:ext>
              </a:extLst>
            </p:cNvPr>
            <p:cNvSpPr txBox="1"/>
            <p:nvPr/>
          </p:nvSpPr>
          <p:spPr>
            <a:xfrm>
              <a:off x="839244" y="4087906"/>
              <a:ext cx="1625712" cy="707886"/>
            </a:xfrm>
            <a:custGeom>
              <a:avLst/>
              <a:gdLst>
                <a:gd name="connsiteX0" fmla="*/ 0 w 1625712"/>
                <a:gd name="connsiteY0" fmla="*/ 0 h 707886"/>
                <a:gd name="connsiteX1" fmla="*/ 1625712 w 1625712"/>
                <a:gd name="connsiteY1" fmla="*/ 0 h 707886"/>
                <a:gd name="connsiteX2" fmla="*/ 1625712 w 1625712"/>
                <a:gd name="connsiteY2" fmla="*/ 707886 h 707886"/>
                <a:gd name="connsiteX3" fmla="*/ 0 w 1625712"/>
                <a:gd name="connsiteY3" fmla="*/ 707886 h 707886"/>
                <a:gd name="connsiteX4" fmla="*/ 0 w 1625712"/>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712" h="707886" fill="none" extrusionOk="0">
                  <a:moveTo>
                    <a:pt x="0" y="0"/>
                  </a:moveTo>
                  <a:cubicBezTo>
                    <a:pt x="464929" y="-3563"/>
                    <a:pt x="1047936" y="-43236"/>
                    <a:pt x="1625712" y="0"/>
                  </a:cubicBezTo>
                  <a:cubicBezTo>
                    <a:pt x="1622815" y="241872"/>
                    <a:pt x="1577709" y="624090"/>
                    <a:pt x="1625712" y="707886"/>
                  </a:cubicBezTo>
                  <a:cubicBezTo>
                    <a:pt x="1033088" y="739745"/>
                    <a:pt x="575780" y="672234"/>
                    <a:pt x="0" y="707886"/>
                  </a:cubicBezTo>
                  <a:cubicBezTo>
                    <a:pt x="63689" y="451632"/>
                    <a:pt x="20489" y="177244"/>
                    <a:pt x="0" y="0"/>
                  </a:cubicBezTo>
                  <a:close/>
                </a:path>
                <a:path w="1625712" h="707886" stroke="0" extrusionOk="0">
                  <a:moveTo>
                    <a:pt x="0" y="0"/>
                  </a:moveTo>
                  <a:cubicBezTo>
                    <a:pt x="446353" y="128485"/>
                    <a:pt x="932134" y="-34027"/>
                    <a:pt x="1625712" y="0"/>
                  </a:cubicBezTo>
                  <a:cubicBezTo>
                    <a:pt x="1582302" y="186738"/>
                    <a:pt x="1680453" y="428844"/>
                    <a:pt x="1625712" y="707886"/>
                  </a:cubicBezTo>
                  <a:cubicBezTo>
                    <a:pt x="860385" y="584077"/>
                    <a:pt x="344311" y="605954"/>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err="1"/>
                <a:t>singin</a:t>
              </a:r>
              <a:r>
                <a:rPr lang="pt-BR" sz="2000" b="1" dirty="0"/>
                <a:t>’ </a:t>
              </a:r>
              <a:r>
                <a:rPr lang="pt-BR" sz="2000" dirty="0"/>
                <a:t>= singing</a:t>
              </a:r>
            </a:p>
            <a:p>
              <a:r>
                <a:rPr lang="pt-BR" sz="2000" b="1" dirty="0" err="1"/>
                <a:t>dancin</a:t>
              </a:r>
              <a:r>
                <a:rPr lang="pt-BR" sz="2000" b="1" dirty="0"/>
                <a:t>’ </a:t>
              </a:r>
              <a:r>
                <a:rPr lang="pt-BR" sz="2000" dirty="0"/>
                <a:t>= dancing</a:t>
              </a:r>
            </a:p>
          </p:txBody>
        </p:sp>
        <p:sp>
          <p:nvSpPr>
            <p:cNvPr id="7" name="Pentágono 6">
              <a:extLst>
                <a:ext uri="{FF2B5EF4-FFF2-40B4-BE49-F238E27FC236}">
                  <a16:creationId xmlns:a16="http://schemas.microsoft.com/office/drawing/2014/main" id="{1881A2C0-36F5-A630-09B8-B73CEB7364F0}"/>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pic>
        <p:nvPicPr>
          <p:cNvPr id="9" name="Imagem 8">
            <a:extLst>
              <a:ext uri="{FF2B5EF4-FFF2-40B4-BE49-F238E27FC236}">
                <a16:creationId xmlns:a16="http://schemas.microsoft.com/office/drawing/2014/main" id="{39092E4C-B5B2-7F94-A4F5-A8DC953F0FC4}"/>
              </a:ext>
            </a:extLst>
          </p:cNvPr>
          <p:cNvPicPr>
            <a:picLocks noChangeAspect="1"/>
          </p:cNvPicPr>
          <p:nvPr/>
        </p:nvPicPr>
        <p:blipFill>
          <a:blip r:embed="rId2"/>
          <a:stretch>
            <a:fillRect/>
          </a:stretch>
        </p:blipFill>
        <p:spPr>
          <a:xfrm>
            <a:off x="8820133" y="404969"/>
            <a:ext cx="2939880" cy="3933083"/>
          </a:xfrm>
          <a:prstGeom prst="rect">
            <a:avLst/>
          </a:prstGeom>
        </p:spPr>
      </p:pic>
      <p:sp>
        <p:nvSpPr>
          <p:cNvPr id="4" name="CaixaDeTexto 3">
            <a:extLst>
              <a:ext uri="{FF2B5EF4-FFF2-40B4-BE49-F238E27FC236}">
                <a16:creationId xmlns:a16="http://schemas.microsoft.com/office/drawing/2014/main" id="{25E7889D-D66A-8260-06DD-ABC43EBF71EE}"/>
              </a:ext>
            </a:extLst>
          </p:cNvPr>
          <p:cNvSpPr txBox="1"/>
          <p:nvPr/>
        </p:nvSpPr>
        <p:spPr>
          <a:xfrm rot="16200000">
            <a:off x="10133319" y="2525387"/>
            <a:ext cx="3363974"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METRO-GOLDWYN-MAYER</a:t>
            </a:r>
            <a:endParaRPr lang="pt-BR" sz="1000" dirty="0"/>
          </a:p>
        </p:txBody>
      </p:sp>
    </p:spTree>
    <p:extLst>
      <p:ext uri="{BB962C8B-B14F-4D97-AF65-F5344CB8AC3E}">
        <p14:creationId xmlns:p14="http://schemas.microsoft.com/office/powerpoint/2010/main" val="877656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7</a:t>
            </a:r>
            <a:endParaRPr lang="pt-BR" dirty="0">
              <a:solidFill>
                <a:schemeClr val="bg1"/>
              </a:solidFill>
            </a:endParaRPr>
          </a:p>
        </p:txBody>
      </p:sp>
      <p:graphicFrame>
        <p:nvGraphicFramePr>
          <p:cNvPr id="16" name="CaixaDeTexto 4">
            <a:extLst>
              <a:ext uri="{FF2B5EF4-FFF2-40B4-BE49-F238E27FC236}">
                <a16:creationId xmlns:a16="http://schemas.microsoft.com/office/drawing/2014/main" id="{E5468157-4875-2F17-2777-C7984B56316D}"/>
              </a:ext>
            </a:extLst>
          </p:cNvPr>
          <p:cNvGraphicFramePr/>
          <p:nvPr>
            <p:extLst>
              <p:ext uri="{D42A27DB-BD31-4B8C-83A1-F6EECF244321}">
                <p14:modId xmlns:p14="http://schemas.microsoft.com/office/powerpoint/2010/main" val="3788914464"/>
              </p:ext>
            </p:extLst>
          </p:nvPr>
        </p:nvGraphicFramePr>
        <p:xfrm>
          <a:off x="5384615" y="1166842"/>
          <a:ext cx="6097656"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Agrupar 5">
            <a:extLst>
              <a:ext uri="{FF2B5EF4-FFF2-40B4-BE49-F238E27FC236}">
                <a16:creationId xmlns:a16="http://schemas.microsoft.com/office/drawing/2014/main" id="{B5BB610D-806C-7336-5659-9B588DD4E074}"/>
              </a:ext>
            </a:extLst>
          </p:cNvPr>
          <p:cNvGrpSpPr/>
          <p:nvPr/>
        </p:nvGrpSpPr>
        <p:grpSpPr>
          <a:xfrm>
            <a:off x="520664" y="5078932"/>
            <a:ext cx="3609579" cy="890105"/>
            <a:chOff x="666816" y="3597911"/>
            <a:chExt cx="2549350" cy="890105"/>
          </a:xfrm>
        </p:grpSpPr>
        <p:sp>
          <p:nvSpPr>
            <p:cNvPr id="7" name="CaixaDeTexto 6">
              <a:extLst>
                <a:ext uri="{FF2B5EF4-FFF2-40B4-BE49-F238E27FC236}">
                  <a16:creationId xmlns:a16="http://schemas.microsoft.com/office/drawing/2014/main" id="{E4807B4E-2E2D-2B3B-BAB9-48EB0E2488AF}"/>
                </a:ext>
              </a:extLst>
            </p:cNvPr>
            <p:cNvSpPr txBox="1"/>
            <p:nvPr/>
          </p:nvSpPr>
          <p:spPr>
            <a:xfrm>
              <a:off x="839244" y="4087906"/>
              <a:ext cx="2043107" cy="400110"/>
            </a:xfrm>
            <a:custGeom>
              <a:avLst/>
              <a:gdLst>
                <a:gd name="connsiteX0" fmla="*/ 0 w 2043107"/>
                <a:gd name="connsiteY0" fmla="*/ 0 h 400110"/>
                <a:gd name="connsiteX1" fmla="*/ 2043107 w 2043107"/>
                <a:gd name="connsiteY1" fmla="*/ 0 h 400110"/>
                <a:gd name="connsiteX2" fmla="*/ 2043107 w 2043107"/>
                <a:gd name="connsiteY2" fmla="*/ 400110 h 400110"/>
                <a:gd name="connsiteX3" fmla="*/ 0 w 2043107"/>
                <a:gd name="connsiteY3" fmla="*/ 400110 h 400110"/>
                <a:gd name="connsiteX4" fmla="*/ 0 w 20431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400110" fill="none" extrusionOk="0">
                  <a:moveTo>
                    <a:pt x="0" y="0"/>
                  </a:moveTo>
                  <a:cubicBezTo>
                    <a:pt x="916904" y="-49533"/>
                    <a:pt x="1207008" y="-14809"/>
                    <a:pt x="2043107" y="0"/>
                  </a:cubicBezTo>
                  <a:cubicBezTo>
                    <a:pt x="2025663" y="188354"/>
                    <a:pt x="2076515" y="268442"/>
                    <a:pt x="2043107" y="400110"/>
                  </a:cubicBezTo>
                  <a:cubicBezTo>
                    <a:pt x="1664726" y="351879"/>
                    <a:pt x="520639" y="484565"/>
                    <a:pt x="0" y="400110"/>
                  </a:cubicBezTo>
                  <a:cubicBezTo>
                    <a:pt x="6807" y="313366"/>
                    <a:pt x="-28259" y="156545"/>
                    <a:pt x="0" y="0"/>
                  </a:cubicBezTo>
                  <a:close/>
                </a:path>
                <a:path w="2043107" h="400110" stroke="0" extrusionOk="0">
                  <a:moveTo>
                    <a:pt x="0" y="0"/>
                  </a:moveTo>
                  <a:cubicBezTo>
                    <a:pt x="509944" y="118645"/>
                    <a:pt x="1496706" y="116012"/>
                    <a:pt x="2043107" y="0"/>
                  </a:cubicBezTo>
                  <a:cubicBezTo>
                    <a:pt x="2014144" y="83683"/>
                    <a:pt x="2012998" y="323643"/>
                    <a:pt x="2043107" y="400110"/>
                  </a:cubicBezTo>
                  <a:cubicBezTo>
                    <a:pt x="1050246" y="534710"/>
                    <a:pt x="891878" y="242914"/>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R&amp;B </a:t>
              </a:r>
              <a:r>
                <a:rPr lang="pt-BR" sz="2000" dirty="0"/>
                <a:t>= rhythm and blues</a:t>
              </a:r>
            </a:p>
          </p:txBody>
        </p:sp>
        <p:sp>
          <p:nvSpPr>
            <p:cNvPr id="9" name="Pentágono 8">
              <a:extLst>
                <a:ext uri="{FF2B5EF4-FFF2-40B4-BE49-F238E27FC236}">
                  <a16:creationId xmlns:a16="http://schemas.microsoft.com/office/drawing/2014/main" id="{9768DB2B-F44D-2663-AF4E-5F3C929C8117}"/>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
        <p:nvSpPr>
          <p:cNvPr id="3" name="Título 1">
            <a:extLst>
              <a:ext uri="{FF2B5EF4-FFF2-40B4-BE49-F238E27FC236}">
                <a16:creationId xmlns:a16="http://schemas.microsoft.com/office/drawing/2014/main" id="{2694F45D-3BAD-3E00-B323-D959E3343135}"/>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Kinds of music</a:t>
            </a:r>
          </a:p>
        </p:txBody>
      </p:sp>
    </p:spTree>
    <p:extLst>
      <p:ext uri="{BB962C8B-B14F-4D97-AF65-F5344CB8AC3E}">
        <p14:creationId xmlns:p14="http://schemas.microsoft.com/office/powerpoint/2010/main" val="1182630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7</a:t>
            </a:r>
            <a:endParaRPr lang="pt-BR" dirty="0">
              <a:solidFill>
                <a:schemeClr val="bg1"/>
              </a:solidFill>
            </a:endParaRPr>
          </a:p>
        </p:txBody>
      </p:sp>
      <p:graphicFrame>
        <p:nvGraphicFramePr>
          <p:cNvPr id="8" name="CaixaDeTexto 4">
            <a:extLst>
              <a:ext uri="{FF2B5EF4-FFF2-40B4-BE49-F238E27FC236}">
                <a16:creationId xmlns:a16="http://schemas.microsoft.com/office/drawing/2014/main" id="{3271BF20-CE38-B9E0-65EE-422BC3ADF4FB}"/>
              </a:ext>
            </a:extLst>
          </p:cNvPr>
          <p:cNvGraphicFramePr/>
          <p:nvPr>
            <p:extLst>
              <p:ext uri="{D42A27DB-BD31-4B8C-83A1-F6EECF244321}">
                <p14:modId xmlns:p14="http://schemas.microsoft.com/office/powerpoint/2010/main" val="2679422602"/>
              </p:ext>
            </p:extLst>
          </p:nvPr>
        </p:nvGraphicFramePr>
        <p:xfrm>
          <a:off x="5419098" y="1321839"/>
          <a:ext cx="6097656"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a:extLst>
              <a:ext uri="{FF2B5EF4-FFF2-40B4-BE49-F238E27FC236}">
                <a16:creationId xmlns:a16="http://schemas.microsoft.com/office/drawing/2014/main" id="{7BFEB72A-40F2-9AA7-A21D-FB90C60C3392}"/>
              </a:ext>
            </a:extLst>
          </p:cNvPr>
          <p:cNvSpPr txBox="1">
            <a:spLocks/>
          </p:cNvSpPr>
          <p:nvPr/>
        </p:nvSpPr>
        <p:spPr bwMode="black">
          <a:xfrm>
            <a:off x="643467" y="2945405"/>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Musical instruments</a:t>
            </a:r>
          </a:p>
        </p:txBody>
      </p:sp>
      <p:grpSp>
        <p:nvGrpSpPr>
          <p:cNvPr id="6" name="Agrupar 5">
            <a:extLst>
              <a:ext uri="{FF2B5EF4-FFF2-40B4-BE49-F238E27FC236}">
                <a16:creationId xmlns:a16="http://schemas.microsoft.com/office/drawing/2014/main" id="{B5BB610D-806C-7336-5659-9B588DD4E074}"/>
              </a:ext>
            </a:extLst>
          </p:cNvPr>
          <p:cNvGrpSpPr/>
          <p:nvPr/>
        </p:nvGrpSpPr>
        <p:grpSpPr>
          <a:xfrm>
            <a:off x="510355" y="3998951"/>
            <a:ext cx="3630197" cy="2428987"/>
            <a:chOff x="659535" y="3597911"/>
            <a:chExt cx="2563912" cy="2428987"/>
          </a:xfrm>
        </p:grpSpPr>
        <p:sp>
          <p:nvSpPr>
            <p:cNvPr id="7" name="CaixaDeTexto 6">
              <a:extLst>
                <a:ext uri="{FF2B5EF4-FFF2-40B4-BE49-F238E27FC236}">
                  <a16:creationId xmlns:a16="http://schemas.microsoft.com/office/drawing/2014/main" id="{E4807B4E-2E2D-2B3B-BAB9-48EB0E2488AF}"/>
                </a:ext>
              </a:extLst>
            </p:cNvPr>
            <p:cNvSpPr txBox="1"/>
            <p:nvPr/>
          </p:nvSpPr>
          <p:spPr>
            <a:xfrm>
              <a:off x="659535" y="4087906"/>
              <a:ext cx="2563912" cy="1938992"/>
            </a:xfrm>
            <a:custGeom>
              <a:avLst/>
              <a:gdLst>
                <a:gd name="connsiteX0" fmla="*/ 0 w 2563912"/>
                <a:gd name="connsiteY0" fmla="*/ 0 h 1938992"/>
                <a:gd name="connsiteX1" fmla="*/ 2563912 w 2563912"/>
                <a:gd name="connsiteY1" fmla="*/ 0 h 1938992"/>
                <a:gd name="connsiteX2" fmla="*/ 2563912 w 2563912"/>
                <a:gd name="connsiteY2" fmla="*/ 1938992 h 1938992"/>
                <a:gd name="connsiteX3" fmla="*/ 0 w 2563912"/>
                <a:gd name="connsiteY3" fmla="*/ 1938992 h 1938992"/>
                <a:gd name="connsiteX4" fmla="*/ 0 w 2563912"/>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912" h="1938992" fill="none" extrusionOk="0">
                  <a:moveTo>
                    <a:pt x="0" y="0"/>
                  </a:moveTo>
                  <a:cubicBezTo>
                    <a:pt x="411357" y="-49533"/>
                    <a:pt x="1595642" y="-14809"/>
                    <a:pt x="2563912" y="0"/>
                  </a:cubicBezTo>
                  <a:cubicBezTo>
                    <a:pt x="2651551" y="752559"/>
                    <a:pt x="2491233" y="1500896"/>
                    <a:pt x="2563912" y="1938992"/>
                  </a:cubicBezTo>
                  <a:cubicBezTo>
                    <a:pt x="1570257" y="1890761"/>
                    <a:pt x="1058340" y="2023447"/>
                    <a:pt x="0" y="1938992"/>
                  </a:cubicBezTo>
                  <a:cubicBezTo>
                    <a:pt x="-38581" y="1336146"/>
                    <a:pt x="63341" y="257688"/>
                    <a:pt x="0" y="0"/>
                  </a:cubicBezTo>
                  <a:close/>
                </a:path>
                <a:path w="2563912" h="1938992" stroke="0" extrusionOk="0">
                  <a:moveTo>
                    <a:pt x="0" y="0"/>
                  </a:moveTo>
                  <a:cubicBezTo>
                    <a:pt x="1136585" y="118645"/>
                    <a:pt x="1285259" y="116012"/>
                    <a:pt x="2563912" y="0"/>
                  </a:cubicBezTo>
                  <a:cubicBezTo>
                    <a:pt x="2431030" y="562170"/>
                    <a:pt x="2648863" y="1716516"/>
                    <a:pt x="2563912" y="1938992"/>
                  </a:cubicBezTo>
                  <a:cubicBezTo>
                    <a:pt x="1417017" y="2073592"/>
                    <a:pt x="944333"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Tanto em inglês quanto em português, ao dizermos algumas</a:t>
              </a:r>
            </a:p>
            <a:p>
              <a:r>
                <a:rPr lang="pt-BR" sz="2000" dirty="0"/>
                <a:t>palavras, não pronunciamos certas letras. A letra </a:t>
              </a:r>
              <a:r>
                <a:rPr lang="pt-BR" sz="2000" b="1" i="1" dirty="0" err="1"/>
                <a:t>u</a:t>
              </a:r>
              <a:r>
                <a:rPr lang="pt-BR" sz="2000" dirty="0"/>
                <a:t>, por</a:t>
              </a:r>
            </a:p>
            <a:p>
              <a:r>
                <a:rPr lang="pt-BR" sz="2000" dirty="0"/>
                <a:t>exemplo, não é pronunciada ao dizermos </a:t>
              </a:r>
              <a:r>
                <a:rPr lang="pt-BR" sz="2000" i="1" dirty="0"/>
                <a:t>guitar</a:t>
              </a:r>
              <a:r>
                <a:rPr lang="pt-BR" sz="2000" dirty="0"/>
                <a:t> ou “guitarra”.</a:t>
              </a:r>
            </a:p>
          </p:txBody>
        </p:sp>
        <p:sp>
          <p:nvSpPr>
            <p:cNvPr id="9" name="Pentágono 8">
              <a:extLst>
                <a:ext uri="{FF2B5EF4-FFF2-40B4-BE49-F238E27FC236}">
                  <a16:creationId xmlns:a16="http://schemas.microsoft.com/office/drawing/2014/main" id="{9768DB2B-F44D-2663-AF4E-5F3C929C8117}"/>
                </a:ext>
              </a:extLst>
            </p:cNvPr>
            <p:cNvSpPr/>
            <p:nvPr/>
          </p:nvSpPr>
          <p:spPr>
            <a:xfrm rot="21406225">
              <a:off x="666816" y="3597911"/>
              <a:ext cx="2549350" cy="467713"/>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PRONUNCIATION NOTE</a:t>
              </a:r>
            </a:p>
          </p:txBody>
        </p:sp>
      </p:grpSp>
    </p:spTree>
    <p:extLst>
      <p:ext uri="{BB962C8B-B14F-4D97-AF65-F5344CB8AC3E}">
        <p14:creationId xmlns:p14="http://schemas.microsoft.com/office/powerpoint/2010/main" val="124586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133135" cy="1784948"/>
            <a:chOff x="667900" y="3626397"/>
            <a:chExt cx="3133135" cy="1784948"/>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323439"/>
            </a:xfrm>
            <a:custGeom>
              <a:avLst/>
              <a:gdLst>
                <a:gd name="connsiteX0" fmla="*/ 0 w 2961791"/>
                <a:gd name="connsiteY0" fmla="*/ 0 h 1323439"/>
                <a:gd name="connsiteX1" fmla="*/ 2961791 w 2961791"/>
                <a:gd name="connsiteY1" fmla="*/ 0 h 1323439"/>
                <a:gd name="connsiteX2" fmla="*/ 2961791 w 2961791"/>
                <a:gd name="connsiteY2" fmla="*/ 1323439 h 1323439"/>
                <a:gd name="connsiteX3" fmla="*/ 0 w 2961791"/>
                <a:gd name="connsiteY3" fmla="*/ 1323439 h 1323439"/>
                <a:gd name="connsiteX4" fmla="*/ 0 w 296179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323439" fill="none" extrusionOk="0">
                  <a:moveTo>
                    <a:pt x="0" y="0"/>
                  </a:moveTo>
                  <a:cubicBezTo>
                    <a:pt x="300348" y="-49533"/>
                    <a:pt x="2220568" y="-14809"/>
                    <a:pt x="2961791" y="0"/>
                  </a:cubicBezTo>
                  <a:cubicBezTo>
                    <a:pt x="2997622" y="344707"/>
                    <a:pt x="2935850" y="675326"/>
                    <a:pt x="2961791" y="1323439"/>
                  </a:cubicBezTo>
                  <a:cubicBezTo>
                    <a:pt x="2134064" y="1275208"/>
                    <a:pt x="613343" y="1407894"/>
                    <a:pt x="0" y="1323439"/>
                  </a:cubicBezTo>
                  <a:cubicBezTo>
                    <a:pt x="-47073" y="1053495"/>
                    <a:pt x="-117899" y="591620"/>
                    <a:pt x="0" y="0"/>
                  </a:cubicBezTo>
                  <a:close/>
                </a:path>
                <a:path w="2961791" h="1323439" stroke="0" extrusionOk="0">
                  <a:moveTo>
                    <a:pt x="0" y="0"/>
                  </a:moveTo>
                  <a:cubicBezTo>
                    <a:pt x="1330620" y="118645"/>
                    <a:pt x="1822767" y="116012"/>
                    <a:pt x="2961791" y="0"/>
                  </a:cubicBezTo>
                  <a:cubicBezTo>
                    <a:pt x="2873976" y="535917"/>
                    <a:pt x="3049676" y="914339"/>
                    <a:pt x="2961791" y="1323439"/>
                  </a:cubicBezTo>
                  <a:cubicBezTo>
                    <a:pt x="1938139" y="1458039"/>
                    <a:pt x="735825"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o inglês à sua</a:t>
              </a:r>
            </a:p>
            <a:p>
              <a:r>
                <a:rPr lang="pt-BR" sz="2000" dirty="0"/>
                <a:t>volta e veja o que você já</a:t>
              </a:r>
            </a:p>
            <a:p>
              <a:r>
                <a:rPr lang="pt-BR" sz="2000" dirty="0"/>
                <a:t>sabe devido à presença do</a:t>
              </a:r>
            </a:p>
            <a:p>
              <a:r>
                <a:rPr lang="pt-BR" sz="2000" dirty="0"/>
                <a:t>idioma no seu dia a dia.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6" name="Imagem 5" descr="Uma imagem contendo Logotipo&#10;&#10;Descrição gerada automaticamente">
            <a:extLst>
              <a:ext uri="{FF2B5EF4-FFF2-40B4-BE49-F238E27FC236}">
                <a16:creationId xmlns:a16="http://schemas.microsoft.com/office/drawing/2014/main" id="{06A3EF1F-AE3E-5332-2A66-C3E2C34D7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49" y="1205116"/>
            <a:ext cx="7351597" cy="4447767"/>
          </a:xfrm>
          <a:prstGeom prst="rect">
            <a:avLst/>
          </a:prstGeom>
        </p:spPr>
      </p:pic>
    </p:spTree>
    <p:extLst>
      <p:ext uri="{BB962C8B-B14F-4D97-AF65-F5344CB8AC3E}">
        <p14:creationId xmlns:p14="http://schemas.microsoft.com/office/powerpoint/2010/main" val="717265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7</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1580894" y="2557782"/>
            <a:ext cx="2426547" cy="927719"/>
          </a:xfrm>
          <a:prstGeom prst="rect">
            <a:avLst/>
          </a:prstGeom>
          <a:solidFill>
            <a:srgbClr val="FFFFFF"/>
          </a:solidFill>
          <a:ln w="31750" cap="sq">
            <a:solidFill>
              <a:srgbClr val="404040"/>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PRESENT CONTINUOUS</a:t>
            </a:r>
          </a:p>
        </p:txBody>
      </p:sp>
      <p:pic>
        <p:nvPicPr>
          <p:cNvPr id="6" name="Imagem 5" descr="Tabela&#10;&#10;Descrição gerada automaticamente">
            <a:extLst>
              <a:ext uri="{FF2B5EF4-FFF2-40B4-BE49-F238E27FC236}">
                <a16:creationId xmlns:a16="http://schemas.microsoft.com/office/drawing/2014/main" id="{BDF7DBFB-C6DF-5166-3228-CF5FD509DE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2064" y="2183248"/>
            <a:ext cx="7282166" cy="2838450"/>
          </a:xfrm>
          <a:prstGeom prst="rect">
            <a:avLst/>
          </a:prstGeom>
        </p:spPr>
      </p:pic>
      <p:grpSp>
        <p:nvGrpSpPr>
          <p:cNvPr id="7" name="Agrupar 6">
            <a:extLst>
              <a:ext uri="{FF2B5EF4-FFF2-40B4-BE49-F238E27FC236}">
                <a16:creationId xmlns:a16="http://schemas.microsoft.com/office/drawing/2014/main" id="{09B92D9B-8233-6DF7-9122-4688ABE58145}"/>
              </a:ext>
            </a:extLst>
          </p:cNvPr>
          <p:cNvGrpSpPr/>
          <p:nvPr/>
        </p:nvGrpSpPr>
        <p:grpSpPr>
          <a:xfrm>
            <a:off x="144405" y="3134990"/>
            <a:ext cx="4273955" cy="3621810"/>
            <a:chOff x="53279" y="2899858"/>
            <a:chExt cx="4273955" cy="3621810"/>
          </a:xfrm>
        </p:grpSpPr>
        <p:sp>
          <p:nvSpPr>
            <p:cNvPr id="8" name="CaixaDeTexto 7">
              <a:extLst>
                <a:ext uri="{FF2B5EF4-FFF2-40B4-BE49-F238E27FC236}">
                  <a16:creationId xmlns:a16="http://schemas.microsoft.com/office/drawing/2014/main" id="{47759EFB-0DCE-87D6-09DB-4E8F651BF667}"/>
                </a:ext>
              </a:extLst>
            </p:cNvPr>
            <p:cNvSpPr txBox="1"/>
            <p:nvPr/>
          </p:nvSpPr>
          <p:spPr>
            <a:xfrm>
              <a:off x="141422" y="3351569"/>
              <a:ext cx="4185812" cy="3170099"/>
            </a:xfrm>
            <a:custGeom>
              <a:avLst/>
              <a:gdLst>
                <a:gd name="connsiteX0" fmla="*/ 0 w 4185812"/>
                <a:gd name="connsiteY0" fmla="*/ 0 h 3170099"/>
                <a:gd name="connsiteX1" fmla="*/ 4185812 w 4185812"/>
                <a:gd name="connsiteY1" fmla="*/ 0 h 3170099"/>
                <a:gd name="connsiteX2" fmla="*/ 4185812 w 4185812"/>
                <a:gd name="connsiteY2" fmla="*/ 3170099 h 3170099"/>
                <a:gd name="connsiteX3" fmla="*/ 0 w 4185812"/>
                <a:gd name="connsiteY3" fmla="*/ 3170099 h 3170099"/>
                <a:gd name="connsiteX4" fmla="*/ 0 w 418581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5812" h="3170099" fill="none" extrusionOk="0">
                  <a:moveTo>
                    <a:pt x="0" y="0"/>
                  </a:moveTo>
                  <a:cubicBezTo>
                    <a:pt x="1852159" y="-49533"/>
                    <a:pt x="2790887" y="-14809"/>
                    <a:pt x="4185812" y="0"/>
                  </a:cubicBezTo>
                  <a:cubicBezTo>
                    <a:pt x="4273451" y="1331686"/>
                    <a:pt x="4113133" y="1685794"/>
                    <a:pt x="4185812" y="3170099"/>
                  </a:cubicBezTo>
                  <a:cubicBezTo>
                    <a:pt x="2350915" y="3121868"/>
                    <a:pt x="1954194" y="3254554"/>
                    <a:pt x="0" y="3170099"/>
                  </a:cubicBezTo>
                  <a:cubicBezTo>
                    <a:pt x="-38581" y="2493226"/>
                    <a:pt x="63341" y="564975"/>
                    <a:pt x="0" y="0"/>
                  </a:cubicBezTo>
                  <a:close/>
                </a:path>
                <a:path w="4185812" h="3170099" stroke="0" extrusionOk="0">
                  <a:moveTo>
                    <a:pt x="0" y="0"/>
                  </a:moveTo>
                  <a:cubicBezTo>
                    <a:pt x="732065" y="118645"/>
                    <a:pt x="2532412" y="116012"/>
                    <a:pt x="4185812" y="0"/>
                  </a:cubicBezTo>
                  <a:cubicBezTo>
                    <a:pt x="4052930" y="501135"/>
                    <a:pt x="4270763" y="1914118"/>
                    <a:pt x="4185812" y="3170099"/>
                  </a:cubicBezTo>
                  <a:cubicBezTo>
                    <a:pt x="3482293" y="3304699"/>
                    <a:pt x="990882" y="3012903"/>
                    <a:pt x="0" y="3170099"/>
                  </a:cubicBezTo>
                  <a:cubicBezTo>
                    <a:pt x="-20187" y="2592047"/>
                    <a:pt x="-152480" y="7792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verbos terminados em CVC (consoante, vogal, consoante), como </a:t>
              </a:r>
              <a:r>
                <a:rPr lang="pt-BR" sz="2000" i="1" dirty="0"/>
                <a:t>admit</a:t>
              </a:r>
              <a:r>
                <a:rPr lang="pt-BR" sz="2000" dirty="0"/>
                <a:t>, </a:t>
              </a:r>
              <a:r>
                <a:rPr lang="pt-BR" sz="2000" i="1" dirty="0"/>
                <a:t>get</a:t>
              </a:r>
              <a:r>
                <a:rPr lang="pt-BR" sz="2000" dirty="0"/>
                <a:t> e </a:t>
              </a:r>
              <a:r>
                <a:rPr lang="pt-BR" sz="2000" i="1" dirty="0"/>
                <a:t>run</a:t>
              </a:r>
              <a:r>
                <a:rPr lang="pt-BR" sz="2000" dirty="0"/>
                <a:t>, dobramos a última consoante antes de acrescentar </a:t>
              </a:r>
              <a:r>
                <a:rPr lang="pt-BR" sz="2000" b="1" i="1" dirty="0"/>
                <a:t>-ing </a:t>
              </a:r>
              <a:r>
                <a:rPr lang="pt-BR" sz="2000" dirty="0"/>
                <a:t>(</a:t>
              </a:r>
              <a:r>
                <a:rPr lang="pt-BR" sz="2000" i="1" dirty="0"/>
                <a:t>admitting, getting, running</a:t>
              </a:r>
              <a:r>
                <a:rPr lang="pt-BR" sz="2000" dirty="0"/>
                <a:t>). No entanto, não dobramos a última consoante quando a sílaba tônica é a primeira. Dessa forma, em verbos como </a:t>
              </a:r>
              <a:r>
                <a:rPr lang="pt-BR" sz="2000" i="1" dirty="0"/>
                <a:t>listen</a:t>
              </a:r>
              <a:r>
                <a:rPr lang="pt-BR" sz="2000" dirty="0"/>
                <a:t>, </a:t>
              </a:r>
              <a:r>
                <a:rPr lang="pt-BR" sz="2000" i="1" dirty="0"/>
                <a:t>happen</a:t>
              </a:r>
              <a:r>
                <a:rPr lang="pt-BR" sz="2000" dirty="0"/>
                <a:t> e </a:t>
              </a:r>
              <a:r>
                <a:rPr lang="pt-BR" sz="2000" i="1" dirty="0"/>
                <a:t>offer</a:t>
              </a:r>
              <a:r>
                <a:rPr lang="pt-BR" sz="2000" dirty="0"/>
                <a:t>, apenas acrescentamos  </a:t>
              </a:r>
              <a:r>
                <a:rPr lang="pt-BR" sz="2000" b="1" i="1" dirty="0"/>
                <a:t>-ing </a:t>
              </a:r>
              <a:r>
                <a:rPr lang="pt-BR" sz="2000" dirty="0"/>
                <a:t>(</a:t>
              </a:r>
              <a:r>
                <a:rPr lang="pt-BR" sz="2000" i="1" dirty="0"/>
                <a:t>listening, happening, offering</a:t>
              </a:r>
              <a:r>
                <a:rPr lang="pt-BR" sz="2000" dirty="0"/>
                <a:t>).</a:t>
              </a:r>
            </a:p>
          </p:txBody>
        </p:sp>
        <p:sp>
          <p:nvSpPr>
            <p:cNvPr id="9" name="Pentágono 8">
              <a:extLst>
                <a:ext uri="{FF2B5EF4-FFF2-40B4-BE49-F238E27FC236}">
                  <a16:creationId xmlns:a16="http://schemas.microsoft.com/office/drawing/2014/main" id="{0E82B6B7-6275-5DEC-319C-2E89EAC60C39}"/>
                </a:ext>
              </a:extLst>
            </p:cNvPr>
            <p:cNvSpPr/>
            <p:nvPr/>
          </p:nvSpPr>
          <p:spPr>
            <a:xfrm rot="21338555">
              <a:off x="53279" y="2899858"/>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1348669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136375" y="6099774"/>
            <a:ext cx="4492723" cy="10448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HUGHES, Susan. </a:t>
            </a:r>
            <a:r>
              <a:rPr lang="pt-BR" sz="1200" b="1" dirty="0">
                <a:solidFill>
                  <a:srgbClr val="2F2F2E"/>
                </a:solidFill>
                <a:latin typeface="Helvetica" pitchFamily="2" charset="0"/>
              </a:rPr>
              <a:t>Off to class: </a:t>
            </a:r>
            <a:r>
              <a:rPr lang="pt-BR" sz="1200" dirty="0">
                <a:solidFill>
                  <a:srgbClr val="2F2F2E"/>
                </a:solidFill>
                <a:latin typeface="Helvetica" pitchFamily="2" charset="0"/>
              </a:rPr>
              <a:t>incredible and unusual schools around the world. Toronto: Owlkids Books, 2011. p. 12.</a:t>
            </a:r>
          </a:p>
        </p:txBody>
      </p:sp>
      <p:grpSp>
        <p:nvGrpSpPr>
          <p:cNvPr id="4" name="Agrupar 3">
            <a:extLst>
              <a:ext uri="{FF2B5EF4-FFF2-40B4-BE49-F238E27FC236}">
                <a16:creationId xmlns:a16="http://schemas.microsoft.com/office/drawing/2014/main" id="{B4ADB268-A2D4-6531-3535-3C3BD8D7B4B9}"/>
              </a:ext>
            </a:extLst>
          </p:cNvPr>
          <p:cNvGrpSpPr/>
          <p:nvPr/>
        </p:nvGrpSpPr>
        <p:grpSpPr>
          <a:xfrm>
            <a:off x="447202" y="2707842"/>
            <a:ext cx="3906136" cy="3813826"/>
            <a:chOff x="440929" y="3096814"/>
            <a:chExt cx="3906136" cy="3813826"/>
          </a:xfrm>
        </p:grpSpPr>
        <p:sp>
          <p:nvSpPr>
            <p:cNvPr id="14" name="CaixaDeTexto 13">
              <a:extLst>
                <a:ext uri="{FF2B5EF4-FFF2-40B4-BE49-F238E27FC236}">
                  <a16:creationId xmlns:a16="http://schemas.microsoft.com/office/drawing/2014/main" id="{96FB9754-9FE7-30A0-3BDB-70AA65350A24}"/>
                </a:ext>
              </a:extLst>
            </p:cNvPr>
            <p:cNvSpPr txBox="1"/>
            <p:nvPr/>
          </p:nvSpPr>
          <p:spPr>
            <a:xfrm>
              <a:off x="643466" y="3740541"/>
              <a:ext cx="3703599" cy="3170099"/>
            </a:xfrm>
            <a:custGeom>
              <a:avLst/>
              <a:gdLst>
                <a:gd name="connsiteX0" fmla="*/ 0 w 3703599"/>
                <a:gd name="connsiteY0" fmla="*/ 0 h 3170099"/>
                <a:gd name="connsiteX1" fmla="*/ 3703599 w 3703599"/>
                <a:gd name="connsiteY1" fmla="*/ 0 h 3170099"/>
                <a:gd name="connsiteX2" fmla="*/ 3703599 w 3703599"/>
                <a:gd name="connsiteY2" fmla="*/ 3170099 h 3170099"/>
                <a:gd name="connsiteX3" fmla="*/ 0 w 3703599"/>
                <a:gd name="connsiteY3" fmla="*/ 3170099 h 3170099"/>
                <a:gd name="connsiteX4" fmla="*/ 0 w 3703599"/>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99" h="3170099" fill="none" extrusionOk="0">
                  <a:moveTo>
                    <a:pt x="0" y="0"/>
                  </a:moveTo>
                  <a:cubicBezTo>
                    <a:pt x="1771560" y="-49533"/>
                    <a:pt x="3153587" y="-14809"/>
                    <a:pt x="3703599" y="0"/>
                  </a:cubicBezTo>
                  <a:cubicBezTo>
                    <a:pt x="3791238" y="1331686"/>
                    <a:pt x="3630920" y="1685794"/>
                    <a:pt x="3703599" y="3170099"/>
                  </a:cubicBezTo>
                  <a:cubicBezTo>
                    <a:pt x="2953538" y="3121868"/>
                    <a:pt x="762794" y="3254554"/>
                    <a:pt x="0" y="3170099"/>
                  </a:cubicBezTo>
                  <a:cubicBezTo>
                    <a:pt x="-38581" y="2493226"/>
                    <a:pt x="63341" y="564975"/>
                    <a:pt x="0" y="0"/>
                  </a:cubicBezTo>
                  <a:close/>
                </a:path>
                <a:path w="3703599" h="3170099" stroke="0" extrusionOk="0">
                  <a:moveTo>
                    <a:pt x="0" y="0"/>
                  </a:moveTo>
                  <a:cubicBezTo>
                    <a:pt x="1228593" y="118645"/>
                    <a:pt x="2243268" y="116012"/>
                    <a:pt x="3703599" y="0"/>
                  </a:cubicBezTo>
                  <a:cubicBezTo>
                    <a:pt x="3570717" y="501135"/>
                    <a:pt x="3788550" y="1914118"/>
                    <a:pt x="3703599" y="3170099"/>
                  </a:cubicBezTo>
                  <a:cubicBezTo>
                    <a:pt x="2197667" y="3304699"/>
                    <a:pt x="871793" y="3012903"/>
                    <a:pt x="0" y="3170099"/>
                  </a:cubicBezTo>
                  <a:cubicBezTo>
                    <a:pt x="-20187" y="2592047"/>
                    <a:pt x="-152480" y="7792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algumas regiões do Brasil, é um desafio assegurar acesso a escolas para crianças e adolescentes. Que consequências a falta de educação escolar pode ter na vida desses jovens? Em sua opinião, o que deve ser feito para garantir que todas as</a:t>
              </a:r>
            </a:p>
            <a:p>
              <a:r>
                <a:rPr lang="pt-BR" sz="2000" dirty="0"/>
                <a:t>crianças e adolescentes no Brasil frequentem a escola?</a:t>
              </a:r>
            </a:p>
          </p:txBody>
        </p:sp>
        <p:sp>
          <p:nvSpPr>
            <p:cNvPr id="15" name="Pentágono 14">
              <a:extLst>
                <a:ext uri="{FF2B5EF4-FFF2-40B4-BE49-F238E27FC236}">
                  <a16:creationId xmlns:a16="http://schemas.microsoft.com/office/drawing/2014/main" id="{D5BB0019-A988-8EB5-85F4-4A8E99083005}"/>
                </a:ext>
              </a:extLst>
            </p:cNvPr>
            <p:cNvSpPr/>
            <p:nvPr/>
          </p:nvSpPr>
          <p:spPr>
            <a:xfrm rot="21337717">
              <a:off x="440929" y="3096814"/>
              <a:ext cx="2255629"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
        <p:nvSpPr>
          <p:cNvPr id="3" name="CaixaDeTexto 2">
            <a:extLst>
              <a:ext uri="{FF2B5EF4-FFF2-40B4-BE49-F238E27FC236}">
                <a16:creationId xmlns:a16="http://schemas.microsoft.com/office/drawing/2014/main" id="{911752A5-1A60-3DDC-C8E7-8D3C878B9289}"/>
              </a:ext>
            </a:extLst>
          </p:cNvPr>
          <p:cNvSpPr txBox="1"/>
          <p:nvPr/>
        </p:nvSpPr>
        <p:spPr>
          <a:xfrm>
            <a:off x="5136376" y="317401"/>
            <a:ext cx="4380976" cy="5755422"/>
          </a:xfrm>
          <a:prstGeom prst="rect">
            <a:avLst/>
          </a:prstGeom>
          <a:solidFill>
            <a:schemeClr val="bg2"/>
          </a:solidFill>
          <a:ln>
            <a:solidFill>
              <a:schemeClr val="accent4"/>
            </a:solidFill>
          </a:ln>
        </p:spPr>
        <p:txBody>
          <a:bodyPr wrap="square" rtlCol="0">
            <a:spAutoFit/>
          </a:bodyPr>
          <a:lstStyle/>
          <a:p>
            <a:pPr algn="just"/>
            <a:r>
              <a:rPr lang="en-US" sz="1600" i="1" dirty="0">
                <a:solidFill>
                  <a:srgbClr val="2F2F2E"/>
                </a:solidFill>
                <a:effectLst/>
                <a:latin typeface="Helvetica" pitchFamily="2" charset="0"/>
              </a:rPr>
              <a:t>My name is Mecias, and I am ten years old. I live</a:t>
            </a:r>
            <a:r>
              <a:rPr lang="en-US" sz="1600" i="1" dirty="0">
                <a:solidFill>
                  <a:srgbClr val="2F2F2E"/>
                </a:solidFill>
                <a:latin typeface="Helvetica" pitchFamily="2" charset="0"/>
              </a:rPr>
              <a:t> </a:t>
            </a:r>
            <a:r>
              <a:rPr lang="en-US" sz="1600" i="1" dirty="0">
                <a:solidFill>
                  <a:srgbClr val="2F2F2E"/>
                </a:solidFill>
                <a:effectLst/>
                <a:latin typeface="Helvetica" pitchFamily="2" charset="0"/>
              </a:rPr>
              <a:t>in a village in the middle of the rainforest.</a:t>
            </a:r>
          </a:p>
          <a:p>
            <a:pPr algn="just"/>
            <a:endParaRPr lang="en-US" sz="1600" dirty="0">
              <a:solidFill>
                <a:srgbClr val="2F2F2E"/>
              </a:solidFill>
              <a:effectLst/>
              <a:latin typeface="Helvetica" pitchFamily="2" charset="0"/>
            </a:endParaRPr>
          </a:p>
          <a:p>
            <a:pPr algn="just"/>
            <a:r>
              <a:rPr lang="en-US" sz="1600" dirty="0">
                <a:solidFill>
                  <a:srgbClr val="2F2F2E"/>
                </a:solidFill>
                <a:effectLst/>
                <a:latin typeface="Helvetica" pitchFamily="2" charset="0"/>
              </a:rPr>
              <a:t>	In my village, there are a few houses surrounded</a:t>
            </a:r>
            <a:r>
              <a:rPr lang="en-US" sz="1600" dirty="0">
                <a:solidFill>
                  <a:srgbClr val="2F2F2E"/>
                </a:solidFill>
                <a:latin typeface="Helvetica" pitchFamily="2" charset="0"/>
              </a:rPr>
              <a:t> </a:t>
            </a:r>
            <a:r>
              <a:rPr lang="en-US" sz="1600" dirty="0">
                <a:solidFill>
                  <a:srgbClr val="2F2F2E"/>
                </a:solidFill>
                <a:effectLst/>
                <a:latin typeface="Helvetica" pitchFamily="2" charset="0"/>
              </a:rPr>
              <a:t>by the jungle, which has lots of animals and birds. We go fishing in</a:t>
            </a:r>
          </a:p>
          <a:p>
            <a:pPr algn="just"/>
            <a:r>
              <a:rPr lang="en-US" sz="1600" dirty="0">
                <a:solidFill>
                  <a:srgbClr val="2F2F2E"/>
                </a:solidFill>
                <a:effectLst/>
                <a:latin typeface="Helvetica" pitchFamily="2" charset="0"/>
              </a:rPr>
              <a:t>canoes built by the people here in the village. There is a crocodile</a:t>
            </a:r>
            <a:r>
              <a:rPr lang="en-US" sz="1600" dirty="0">
                <a:solidFill>
                  <a:srgbClr val="2F2F2E"/>
                </a:solidFill>
                <a:latin typeface="Helvetica" pitchFamily="2" charset="0"/>
              </a:rPr>
              <a:t> </a:t>
            </a:r>
            <a:r>
              <a:rPr lang="en-US" sz="1600" dirty="0">
                <a:solidFill>
                  <a:srgbClr val="2F2F2E"/>
                </a:solidFill>
                <a:effectLst/>
                <a:latin typeface="Helvetica" pitchFamily="2" charset="0"/>
              </a:rPr>
              <a:t>in the village port!</a:t>
            </a:r>
          </a:p>
          <a:p>
            <a:pPr algn="just"/>
            <a:r>
              <a:rPr lang="en-US" sz="1600" dirty="0">
                <a:solidFill>
                  <a:srgbClr val="2F2F2E"/>
                </a:solidFill>
                <a:effectLst/>
                <a:latin typeface="Helvetica" pitchFamily="2" charset="0"/>
              </a:rPr>
              <a:t>	At my school there are nineteen children, ranging in age from four to sixteen years old. We all study in the same classroom. We have</a:t>
            </a:r>
            <a:r>
              <a:rPr lang="en-US" sz="1600" dirty="0">
                <a:solidFill>
                  <a:srgbClr val="2F2F2E"/>
                </a:solidFill>
                <a:latin typeface="Helvetica" pitchFamily="2" charset="0"/>
              </a:rPr>
              <a:t> </a:t>
            </a:r>
            <a:r>
              <a:rPr lang="en-US" sz="1600" dirty="0">
                <a:solidFill>
                  <a:srgbClr val="2F2F2E"/>
                </a:solidFill>
                <a:effectLst/>
                <a:latin typeface="Helvetica" pitchFamily="2" charset="0"/>
              </a:rPr>
              <a:t>wireless internet and a computer in our classroom! We study</a:t>
            </a:r>
            <a:r>
              <a:rPr lang="en-US" sz="1600" dirty="0">
                <a:solidFill>
                  <a:srgbClr val="2F2F2E"/>
                </a:solidFill>
                <a:latin typeface="Helvetica" pitchFamily="2" charset="0"/>
              </a:rPr>
              <a:t> </a:t>
            </a:r>
            <a:r>
              <a:rPr lang="en-US" sz="1600" dirty="0">
                <a:solidFill>
                  <a:srgbClr val="2F2F2E"/>
                </a:solidFill>
                <a:effectLst/>
                <a:latin typeface="Helvetica" pitchFamily="2" charset="0"/>
              </a:rPr>
              <a:t>mathematics, the Portuguese language, history, natural sciences</a:t>
            </a:r>
            <a:r>
              <a:rPr lang="en-US" sz="1600" dirty="0">
                <a:solidFill>
                  <a:srgbClr val="2F2F2E"/>
                </a:solidFill>
                <a:latin typeface="Helvetica" pitchFamily="2" charset="0"/>
              </a:rPr>
              <a:t> </a:t>
            </a:r>
            <a:r>
              <a:rPr lang="en-US" sz="1600" dirty="0">
                <a:solidFill>
                  <a:srgbClr val="2F2F2E"/>
                </a:solidFill>
                <a:effectLst/>
                <a:latin typeface="Helvetica" pitchFamily="2" charset="0"/>
              </a:rPr>
              <a:t>and geography, and very often we talk about conservation.</a:t>
            </a:r>
          </a:p>
          <a:p>
            <a:pPr algn="just"/>
            <a:r>
              <a:rPr lang="en-US" sz="1600" dirty="0">
                <a:solidFill>
                  <a:srgbClr val="2F2F2E"/>
                </a:solidFill>
                <a:effectLst/>
                <a:latin typeface="Helvetica" pitchFamily="2" charset="0"/>
              </a:rPr>
              <a:t>	We learn not to throw rubbish into the river, not to kill the</a:t>
            </a:r>
          </a:p>
          <a:p>
            <a:pPr algn="just"/>
            <a:r>
              <a:rPr lang="en-US" sz="1600" dirty="0">
                <a:solidFill>
                  <a:srgbClr val="2F2F2E"/>
                </a:solidFill>
                <a:effectLst/>
                <a:latin typeface="Helvetica" pitchFamily="2" charset="0"/>
              </a:rPr>
              <a:t>animals, and not to cut down trees unnecessarily. I like my class.</a:t>
            </a:r>
          </a:p>
          <a:p>
            <a:pPr algn="just"/>
            <a:r>
              <a:rPr lang="en-US" sz="1600" dirty="0">
                <a:solidFill>
                  <a:srgbClr val="2F2F2E"/>
                </a:solidFill>
                <a:effectLst/>
                <a:latin typeface="Helvetica" pitchFamily="2" charset="0"/>
              </a:rPr>
              <a:t>	My classmates, my teacher, and I like being in the middle of the</a:t>
            </a:r>
            <a:r>
              <a:rPr lang="en-US" sz="1600" dirty="0">
                <a:solidFill>
                  <a:srgbClr val="2F2F2E"/>
                </a:solidFill>
                <a:latin typeface="Helvetica" pitchFamily="2" charset="0"/>
              </a:rPr>
              <a:t> </a:t>
            </a:r>
            <a:r>
              <a:rPr lang="en-US" sz="1600" dirty="0">
                <a:solidFill>
                  <a:srgbClr val="2F2F2E"/>
                </a:solidFill>
                <a:effectLst/>
                <a:latin typeface="Helvetica" pitchFamily="2" charset="0"/>
              </a:rPr>
              <a:t>forest and breathing clean air.</a:t>
            </a:r>
            <a:endParaRPr lang="en-US" sz="1600" dirty="0"/>
          </a:p>
        </p:txBody>
      </p:sp>
      <p:pic>
        <p:nvPicPr>
          <p:cNvPr id="7" name="Imagem 6" descr="Mapa&#10;&#10;Descrição gerada automaticamente">
            <a:extLst>
              <a:ext uri="{FF2B5EF4-FFF2-40B4-BE49-F238E27FC236}">
                <a16:creationId xmlns:a16="http://schemas.microsoft.com/office/drawing/2014/main" id="{E5FDCF3C-4481-FCF1-69CE-3B09932BF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9098" y="317401"/>
            <a:ext cx="2235200" cy="2510636"/>
          </a:xfrm>
          <a:prstGeom prst="rect">
            <a:avLst/>
          </a:prstGeom>
        </p:spPr>
      </p:pic>
    </p:spTree>
    <p:extLst>
      <p:ext uri="{BB962C8B-B14F-4D97-AF65-F5344CB8AC3E}">
        <p14:creationId xmlns:p14="http://schemas.microsoft.com/office/powerpoint/2010/main" val="4064943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grpSp>
        <p:nvGrpSpPr>
          <p:cNvPr id="5" name="Agrupar 4">
            <a:extLst>
              <a:ext uri="{FF2B5EF4-FFF2-40B4-BE49-F238E27FC236}">
                <a16:creationId xmlns:a16="http://schemas.microsoft.com/office/drawing/2014/main" id="{D06325D5-C5F0-9072-E562-6D15AFE25AEC}"/>
              </a:ext>
            </a:extLst>
          </p:cNvPr>
          <p:cNvGrpSpPr/>
          <p:nvPr/>
        </p:nvGrpSpPr>
        <p:grpSpPr>
          <a:xfrm>
            <a:off x="238236" y="4130424"/>
            <a:ext cx="4174435" cy="2396960"/>
            <a:chOff x="262127" y="2893601"/>
            <a:chExt cx="4174435" cy="2396960"/>
          </a:xfrm>
        </p:grpSpPr>
        <p:sp>
          <p:nvSpPr>
            <p:cNvPr id="6" name="CaixaDeTexto 5">
              <a:extLst>
                <a:ext uri="{FF2B5EF4-FFF2-40B4-BE49-F238E27FC236}">
                  <a16:creationId xmlns:a16="http://schemas.microsoft.com/office/drawing/2014/main" id="{78EBEB11-A5E4-E14B-461A-03C2A7DBCD96}"/>
                </a:ext>
              </a:extLst>
            </p:cNvPr>
            <p:cNvSpPr txBox="1"/>
            <p:nvPr/>
          </p:nvSpPr>
          <p:spPr>
            <a:xfrm>
              <a:off x="262127" y="3351569"/>
              <a:ext cx="4174435" cy="1938992"/>
            </a:xfrm>
            <a:custGeom>
              <a:avLst/>
              <a:gdLst>
                <a:gd name="connsiteX0" fmla="*/ 0 w 4174435"/>
                <a:gd name="connsiteY0" fmla="*/ 0 h 1938992"/>
                <a:gd name="connsiteX1" fmla="*/ 4174435 w 4174435"/>
                <a:gd name="connsiteY1" fmla="*/ 0 h 1938992"/>
                <a:gd name="connsiteX2" fmla="*/ 4174435 w 4174435"/>
                <a:gd name="connsiteY2" fmla="*/ 1938992 h 1938992"/>
                <a:gd name="connsiteX3" fmla="*/ 0 w 4174435"/>
                <a:gd name="connsiteY3" fmla="*/ 1938992 h 1938992"/>
                <a:gd name="connsiteX4" fmla="*/ 0 w 417443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435" h="1938992" fill="none" extrusionOk="0">
                  <a:moveTo>
                    <a:pt x="0" y="0"/>
                  </a:moveTo>
                  <a:cubicBezTo>
                    <a:pt x="701512" y="-49533"/>
                    <a:pt x="3433256" y="-14809"/>
                    <a:pt x="4174435" y="0"/>
                  </a:cubicBezTo>
                  <a:cubicBezTo>
                    <a:pt x="4262074" y="752559"/>
                    <a:pt x="4101756" y="1500896"/>
                    <a:pt x="4174435" y="1938992"/>
                  </a:cubicBezTo>
                  <a:cubicBezTo>
                    <a:pt x="2989598" y="1890761"/>
                    <a:pt x="869598" y="2023447"/>
                    <a:pt x="0" y="1938992"/>
                  </a:cubicBezTo>
                  <a:cubicBezTo>
                    <a:pt x="-38581" y="1336146"/>
                    <a:pt x="63341" y="257688"/>
                    <a:pt x="0" y="0"/>
                  </a:cubicBezTo>
                  <a:close/>
                </a:path>
                <a:path w="4174435" h="1938992" stroke="0" extrusionOk="0">
                  <a:moveTo>
                    <a:pt x="0" y="0"/>
                  </a:moveTo>
                  <a:cubicBezTo>
                    <a:pt x="2037007" y="118645"/>
                    <a:pt x="3205530" y="116012"/>
                    <a:pt x="4174435" y="0"/>
                  </a:cubicBezTo>
                  <a:cubicBezTo>
                    <a:pt x="4041553" y="562170"/>
                    <a:pt x="4259386" y="1716516"/>
                    <a:pt x="4174435" y="1938992"/>
                  </a:cubicBezTo>
                  <a:cubicBezTo>
                    <a:pt x="2729168" y="2073592"/>
                    <a:pt x="1779372" y="1781796"/>
                    <a:pt x="0" y="1938992"/>
                  </a:cubicBezTo>
                  <a:cubicBezTo>
                    <a:pt x="-20187" y="1693620"/>
                    <a:pt x="-152480" y="82886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Diagramas como este podem ajudar você a agrupar palavras e expressões por temas e, assim, contribuir para a ampliação e a fixação do vocabulário aprendido. Você pode fazer isso no papel ou no computador.</a:t>
              </a:r>
            </a:p>
          </p:txBody>
        </p:sp>
        <p:sp>
          <p:nvSpPr>
            <p:cNvPr id="7" name="Pentágono 6">
              <a:extLst>
                <a:ext uri="{FF2B5EF4-FFF2-40B4-BE49-F238E27FC236}">
                  <a16:creationId xmlns:a16="http://schemas.microsoft.com/office/drawing/2014/main" id="{A40ED5F4-9DE6-50BC-807A-E5B203CBBF2E}"/>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aphicFrame>
        <p:nvGraphicFramePr>
          <p:cNvPr id="9" name="Diagrama 8">
            <a:extLst>
              <a:ext uri="{FF2B5EF4-FFF2-40B4-BE49-F238E27FC236}">
                <a16:creationId xmlns:a16="http://schemas.microsoft.com/office/drawing/2014/main" id="{DBDA44CE-B6E0-7690-B244-3DD7369FD981}"/>
              </a:ext>
            </a:extLst>
          </p:cNvPr>
          <p:cNvGraphicFramePr/>
          <p:nvPr>
            <p:extLst>
              <p:ext uri="{D42A27DB-BD31-4B8C-83A1-F6EECF244321}">
                <p14:modId xmlns:p14="http://schemas.microsoft.com/office/powerpoint/2010/main" val="2269599597"/>
              </p:ext>
            </p:extLst>
          </p:nvPr>
        </p:nvGraphicFramePr>
        <p:xfrm>
          <a:off x="5016035" y="524198"/>
          <a:ext cx="6814225" cy="6003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Action verbs</a:t>
            </a:r>
          </a:p>
        </p:txBody>
      </p:sp>
    </p:spTree>
    <p:extLst>
      <p:ext uri="{BB962C8B-B14F-4D97-AF65-F5344CB8AC3E}">
        <p14:creationId xmlns:p14="http://schemas.microsoft.com/office/powerpoint/2010/main" val="3338008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grpSp>
        <p:nvGrpSpPr>
          <p:cNvPr id="4" name="Agrupar 3">
            <a:extLst>
              <a:ext uri="{FF2B5EF4-FFF2-40B4-BE49-F238E27FC236}">
                <a16:creationId xmlns:a16="http://schemas.microsoft.com/office/drawing/2014/main" id="{2DBAB2A1-8BED-EB0B-8F07-0D118D8F5091}"/>
              </a:ext>
            </a:extLst>
          </p:cNvPr>
          <p:cNvGrpSpPr/>
          <p:nvPr/>
        </p:nvGrpSpPr>
        <p:grpSpPr>
          <a:xfrm>
            <a:off x="6816961" y="3898426"/>
            <a:ext cx="3609579" cy="2736764"/>
            <a:chOff x="666816" y="3597911"/>
            <a:chExt cx="2549350" cy="2736764"/>
          </a:xfrm>
        </p:grpSpPr>
        <p:sp>
          <p:nvSpPr>
            <p:cNvPr id="8" name="CaixaDeTexto 7">
              <a:extLst>
                <a:ext uri="{FF2B5EF4-FFF2-40B4-BE49-F238E27FC236}">
                  <a16:creationId xmlns:a16="http://schemas.microsoft.com/office/drawing/2014/main" id="{B1A39009-B2F9-C02E-C711-83E1C18C52E5}"/>
                </a:ext>
              </a:extLst>
            </p:cNvPr>
            <p:cNvSpPr txBox="1"/>
            <p:nvPr/>
          </p:nvSpPr>
          <p:spPr>
            <a:xfrm>
              <a:off x="839244" y="4087906"/>
              <a:ext cx="2043107" cy="2246769"/>
            </a:xfrm>
            <a:custGeom>
              <a:avLst/>
              <a:gdLst>
                <a:gd name="connsiteX0" fmla="*/ 0 w 2043107"/>
                <a:gd name="connsiteY0" fmla="*/ 0 h 2246769"/>
                <a:gd name="connsiteX1" fmla="*/ 2043107 w 2043107"/>
                <a:gd name="connsiteY1" fmla="*/ 0 h 2246769"/>
                <a:gd name="connsiteX2" fmla="*/ 2043107 w 2043107"/>
                <a:gd name="connsiteY2" fmla="*/ 2246769 h 2246769"/>
                <a:gd name="connsiteX3" fmla="*/ 0 w 2043107"/>
                <a:gd name="connsiteY3" fmla="*/ 2246769 h 2246769"/>
                <a:gd name="connsiteX4" fmla="*/ 0 w 2043107"/>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2246769" fill="none" extrusionOk="0">
                  <a:moveTo>
                    <a:pt x="0" y="0"/>
                  </a:moveTo>
                  <a:cubicBezTo>
                    <a:pt x="916904" y="-49533"/>
                    <a:pt x="1207008" y="-14809"/>
                    <a:pt x="2043107" y="0"/>
                  </a:cubicBezTo>
                  <a:cubicBezTo>
                    <a:pt x="2130746" y="709360"/>
                    <a:pt x="1970428" y="1654734"/>
                    <a:pt x="2043107" y="2246769"/>
                  </a:cubicBezTo>
                  <a:cubicBezTo>
                    <a:pt x="1664726" y="2198538"/>
                    <a:pt x="520639" y="2331224"/>
                    <a:pt x="0" y="2246769"/>
                  </a:cubicBezTo>
                  <a:cubicBezTo>
                    <a:pt x="-38581" y="1920957"/>
                    <a:pt x="63341" y="953370"/>
                    <a:pt x="0" y="0"/>
                  </a:cubicBezTo>
                  <a:close/>
                </a:path>
                <a:path w="2043107" h="2246769" stroke="0" extrusionOk="0">
                  <a:moveTo>
                    <a:pt x="0" y="0"/>
                  </a:moveTo>
                  <a:cubicBezTo>
                    <a:pt x="509944" y="118645"/>
                    <a:pt x="1496706" y="116012"/>
                    <a:pt x="2043107" y="0"/>
                  </a:cubicBezTo>
                  <a:cubicBezTo>
                    <a:pt x="1910225" y="629768"/>
                    <a:pt x="2128058" y="1685603"/>
                    <a:pt x="2043107" y="2246769"/>
                  </a:cubicBezTo>
                  <a:cubicBezTo>
                    <a:pt x="1050246" y="2381369"/>
                    <a:pt x="891878"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Uma forma de organizar o vocabulário que aprendeu é usar antônimos, como em:</a:t>
              </a:r>
            </a:p>
            <a:p>
              <a:pPr algn="ctr"/>
              <a:r>
                <a:rPr lang="en-US" sz="2000" b="1" dirty="0"/>
                <a:t>before X after</a:t>
              </a:r>
            </a:p>
            <a:p>
              <a:pPr algn="ctr"/>
              <a:r>
                <a:rPr lang="en-US" sz="2000" b="1" dirty="0"/>
                <a:t>love X hate</a:t>
              </a:r>
            </a:p>
            <a:p>
              <a:pPr algn="ctr"/>
              <a:r>
                <a:rPr lang="en-US" sz="2000" b="1" dirty="0"/>
                <a:t>sleep X wake up</a:t>
              </a:r>
            </a:p>
          </p:txBody>
        </p:sp>
        <p:sp>
          <p:nvSpPr>
            <p:cNvPr id="11" name="Pentágono 10">
              <a:extLst>
                <a:ext uri="{FF2B5EF4-FFF2-40B4-BE49-F238E27FC236}">
                  <a16:creationId xmlns:a16="http://schemas.microsoft.com/office/drawing/2014/main" id="{9D69436C-0E4A-1C5B-1C41-5CE714C1A2C0}"/>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
        <p:nvSpPr>
          <p:cNvPr id="13" name="Espaço Reservado para Conteúdo 2">
            <a:extLst>
              <a:ext uri="{FF2B5EF4-FFF2-40B4-BE49-F238E27FC236}">
                <a16:creationId xmlns:a16="http://schemas.microsoft.com/office/drawing/2014/main" id="{C4326EC0-2114-955D-80D7-883FC6EE79AA}"/>
              </a:ext>
            </a:extLst>
          </p:cNvPr>
          <p:cNvSpPr txBox="1">
            <a:spLocks/>
          </p:cNvSpPr>
          <p:nvPr/>
        </p:nvSpPr>
        <p:spPr>
          <a:xfrm>
            <a:off x="5049755" y="2940718"/>
            <a:ext cx="6746783" cy="24497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DAVIS, Jim. </a:t>
            </a:r>
            <a:r>
              <a:rPr lang="pt-BR" sz="1200" b="1" dirty="0">
                <a:solidFill>
                  <a:srgbClr val="2F2F2E"/>
                </a:solidFill>
                <a:latin typeface="Helvetica" pitchFamily="2" charset="0"/>
              </a:rPr>
              <a:t>Garfield.</a:t>
            </a:r>
            <a:r>
              <a:rPr lang="pt-BR" sz="1200" dirty="0">
                <a:solidFill>
                  <a:srgbClr val="2F2F2E"/>
                </a:solidFill>
                <a:latin typeface="Helvetica" pitchFamily="2" charset="0"/>
              </a:rPr>
              <a:t> 2022. Disponível em: </a:t>
            </a:r>
            <a:r>
              <a:rPr lang="pt-BR" sz="1200" dirty="0" err="1">
                <a:solidFill>
                  <a:srgbClr val="2F2F2E"/>
                </a:solidFill>
                <a:latin typeface="Helvetica" pitchFamily="2" charset="0"/>
              </a:rPr>
              <a:t>www.gocomics.com</a:t>
            </a:r>
            <a:r>
              <a:rPr lang="pt-BR" sz="1200" dirty="0">
                <a:solidFill>
                  <a:srgbClr val="2F2F2E"/>
                </a:solidFill>
                <a:latin typeface="Helvetica" pitchFamily="2" charset="0"/>
              </a:rPr>
              <a:t>/</a:t>
            </a:r>
            <a:r>
              <a:rPr lang="pt-BR" sz="1200" dirty="0" err="1">
                <a:solidFill>
                  <a:srgbClr val="2F2F2E"/>
                </a:solidFill>
                <a:latin typeface="Helvetica" pitchFamily="2" charset="0"/>
              </a:rPr>
              <a:t>garfield</a:t>
            </a:r>
            <a:r>
              <a:rPr lang="pt-BR" sz="1200" dirty="0">
                <a:solidFill>
                  <a:srgbClr val="2F2F2E"/>
                </a:solidFill>
                <a:latin typeface="Helvetica" pitchFamily="2" charset="0"/>
              </a:rPr>
              <a:t>/1985/08/12. Acesso em: 9 jun. 2022..</a:t>
            </a:r>
          </a:p>
        </p:txBody>
      </p:sp>
      <p:pic>
        <p:nvPicPr>
          <p:cNvPr id="15" name="Imagem 14">
            <a:extLst>
              <a:ext uri="{FF2B5EF4-FFF2-40B4-BE49-F238E27FC236}">
                <a16:creationId xmlns:a16="http://schemas.microsoft.com/office/drawing/2014/main" id="{20F8402D-89C0-F457-713F-080E98CC3DAC}"/>
              </a:ext>
            </a:extLst>
          </p:cNvPr>
          <p:cNvPicPr>
            <a:picLocks noChangeAspect="1"/>
          </p:cNvPicPr>
          <p:nvPr/>
        </p:nvPicPr>
        <p:blipFill>
          <a:blip r:embed="rId2"/>
          <a:stretch>
            <a:fillRect/>
          </a:stretch>
        </p:blipFill>
        <p:spPr>
          <a:xfrm>
            <a:off x="5049755" y="932082"/>
            <a:ext cx="6746784" cy="1962701"/>
          </a:xfrm>
          <a:prstGeom prst="rect">
            <a:avLst/>
          </a:prstGeom>
        </p:spPr>
      </p:pic>
      <p:grpSp>
        <p:nvGrpSpPr>
          <p:cNvPr id="16" name="Agrupar 15">
            <a:extLst>
              <a:ext uri="{FF2B5EF4-FFF2-40B4-BE49-F238E27FC236}">
                <a16:creationId xmlns:a16="http://schemas.microsoft.com/office/drawing/2014/main" id="{06717078-AB22-72AB-05C4-3E3844ECE3C4}"/>
              </a:ext>
            </a:extLst>
          </p:cNvPr>
          <p:cNvGrpSpPr/>
          <p:nvPr/>
        </p:nvGrpSpPr>
        <p:grpSpPr>
          <a:xfrm>
            <a:off x="474502" y="2893601"/>
            <a:ext cx="3729204" cy="1473631"/>
            <a:chOff x="474502" y="2893601"/>
            <a:chExt cx="3729204" cy="1473631"/>
          </a:xfrm>
        </p:grpSpPr>
        <p:sp>
          <p:nvSpPr>
            <p:cNvPr id="17" name="CaixaDeTexto 16">
              <a:extLst>
                <a:ext uri="{FF2B5EF4-FFF2-40B4-BE49-F238E27FC236}">
                  <a16:creationId xmlns:a16="http://schemas.microsoft.com/office/drawing/2014/main" id="{A4130D50-501E-7612-5417-9DE2D9BC95EC}"/>
                </a:ext>
              </a:extLst>
            </p:cNvPr>
            <p:cNvSpPr txBox="1"/>
            <p:nvPr/>
          </p:nvSpPr>
          <p:spPr>
            <a:xfrm>
              <a:off x="649740" y="3351569"/>
              <a:ext cx="3553966" cy="1015663"/>
            </a:xfrm>
            <a:custGeom>
              <a:avLst/>
              <a:gdLst>
                <a:gd name="connsiteX0" fmla="*/ 0 w 3553966"/>
                <a:gd name="connsiteY0" fmla="*/ 0 h 1015663"/>
                <a:gd name="connsiteX1" fmla="*/ 3553966 w 3553966"/>
                <a:gd name="connsiteY1" fmla="*/ 0 h 1015663"/>
                <a:gd name="connsiteX2" fmla="*/ 3553966 w 3553966"/>
                <a:gd name="connsiteY2" fmla="*/ 1015663 h 1015663"/>
                <a:gd name="connsiteX3" fmla="*/ 0 w 3553966"/>
                <a:gd name="connsiteY3" fmla="*/ 1015663 h 1015663"/>
                <a:gd name="connsiteX4" fmla="*/ 0 w 355396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015663" fill="none" extrusionOk="0">
                  <a:moveTo>
                    <a:pt x="0" y="0"/>
                  </a:moveTo>
                  <a:cubicBezTo>
                    <a:pt x="733476" y="-49533"/>
                    <a:pt x="3161604" y="-14809"/>
                    <a:pt x="3553966" y="0"/>
                  </a:cubicBezTo>
                  <a:cubicBezTo>
                    <a:pt x="3468718" y="249582"/>
                    <a:pt x="3634773" y="889491"/>
                    <a:pt x="3553966" y="1015663"/>
                  </a:cubicBezTo>
                  <a:cubicBezTo>
                    <a:pt x="2046689" y="967432"/>
                    <a:pt x="1094129" y="1100118"/>
                    <a:pt x="0" y="1015663"/>
                  </a:cubicBezTo>
                  <a:cubicBezTo>
                    <a:pt x="46534" y="691205"/>
                    <a:pt x="35510" y="501986"/>
                    <a:pt x="0" y="0"/>
                  </a:cubicBezTo>
                  <a:close/>
                </a:path>
                <a:path w="3553966" h="1015663" stroke="0" extrusionOk="0">
                  <a:moveTo>
                    <a:pt x="0" y="0"/>
                  </a:moveTo>
                  <a:cubicBezTo>
                    <a:pt x="703843" y="118645"/>
                    <a:pt x="2195274" y="116012"/>
                    <a:pt x="3553966" y="0"/>
                  </a:cubicBezTo>
                  <a:cubicBezTo>
                    <a:pt x="3522852" y="243736"/>
                    <a:pt x="3493736" y="806251"/>
                    <a:pt x="3553966" y="1015663"/>
                  </a:cubicBezTo>
                  <a:cubicBezTo>
                    <a:pt x="1887872" y="1150263"/>
                    <a:pt x="1567273"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Ao ler tirinhas, observe as relações entre os elementos verbais e os não verbais.</a:t>
              </a:r>
            </a:p>
          </p:txBody>
        </p:sp>
        <p:sp>
          <p:nvSpPr>
            <p:cNvPr id="18" name="Pentágono 17">
              <a:extLst>
                <a:ext uri="{FF2B5EF4-FFF2-40B4-BE49-F238E27FC236}">
                  <a16:creationId xmlns:a16="http://schemas.microsoft.com/office/drawing/2014/main" id="{78968E5E-13BF-98B1-5F5A-3F490403FD21}"/>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F6E041FC-31D3-3E6B-A053-270EA0788AD2}"/>
              </a:ext>
            </a:extLst>
          </p:cNvPr>
          <p:cNvSpPr txBox="1"/>
          <p:nvPr/>
        </p:nvSpPr>
        <p:spPr>
          <a:xfrm rot="16200000">
            <a:off x="3417377" y="1276656"/>
            <a:ext cx="2928730" cy="461665"/>
          </a:xfrm>
          <a:prstGeom prst="rect">
            <a:avLst/>
          </a:prstGeom>
          <a:noFill/>
        </p:spPr>
        <p:txBody>
          <a:bodyPr wrap="square" rtlCol="0">
            <a:spAutoFit/>
          </a:bodyPr>
          <a:lstStyle/>
          <a:p>
            <a:pPr algn="l"/>
            <a:r>
              <a:rPr lang="en-US" sz="800" b="0" i="0" u="none" strike="noStrike" baseline="0" dirty="0">
                <a:solidFill>
                  <a:srgbClr val="2F2F2E"/>
                </a:solidFill>
                <a:latin typeface="HelveticaLTStd-Cond"/>
              </a:rPr>
              <a:t>GARFIELD, JIM DAVIS © 1985 PAWS, INC.</a:t>
            </a:r>
          </a:p>
          <a:p>
            <a:pPr algn="l"/>
            <a:r>
              <a:rPr lang="pt-BR" sz="800" b="0" i="0" u="none" strike="noStrike" baseline="0" dirty="0">
                <a:solidFill>
                  <a:srgbClr val="2F2F2E"/>
                </a:solidFill>
                <a:latin typeface="HelveticaLTStd-Cond"/>
              </a:rPr>
              <a:t>ALL RIGHTS RESERVED / DIST.</a:t>
            </a:r>
          </a:p>
          <a:p>
            <a:pPr algn="l"/>
            <a:r>
              <a:rPr lang="pt-BR" sz="800" b="0" i="0" u="none" strike="noStrike" baseline="0" dirty="0">
                <a:solidFill>
                  <a:srgbClr val="2F2F2E"/>
                </a:solidFill>
                <a:latin typeface="HelveticaLTStd-Cond"/>
              </a:rPr>
              <a:t>BY ANDREWS MCMEEL SYNDICATION</a:t>
            </a:r>
            <a:endParaRPr lang="pt-BR" sz="800" dirty="0"/>
          </a:p>
        </p:txBody>
      </p:sp>
    </p:spTree>
    <p:extLst>
      <p:ext uri="{BB962C8B-B14F-4D97-AF65-F5344CB8AC3E}">
        <p14:creationId xmlns:p14="http://schemas.microsoft.com/office/powerpoint/2010/main" val="2190953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UNIT 8</a:t>
            </a:r>
          </a:p>
        </p:txBody>
      </p:sp>
      <p:sp>
        <p:nvSpPr>
          <p:cNvPr id="4" name="Título 1">
            <a:extLst>
              <a:ext uri="{FF2B5EF4-FFF2-40B4-BE49-F238E27FC236}">
                <a16:creationId xmlns:a16="http://schemas.microsoft.com/office/drawing/2014/main" id="{CFEA8750-39AF-D49B-D211-D1F18654B365}"/>
              </a:ext>
            </a:extLst>
          </p:cNvPr>
          <p:cNvSpPr txBox="1">
            <a:spLocks/>
          </p:cNvSpPr>
          <p:nvPr/>
        </p:nvSpPr>
        <p:spPr bwMode="black">
          <a:xfrm>
            <a:off x="643467" y="2865893"/>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Simple present</a:t>
            </a:r>
          </a:p>
          <a:p>
            <a:r>
              <a:rPr lang="en-US" sz="2400" dirty="0"/>
              <a:t>(He/SHE/IT)</a:t>
            </a:r>
          </a:p>
        </p:txBody>
      </p:sp>
      <p:pic>
        <p:nvPicPr>
          <p:cNvPr id="8" name="Imagem 7" descr="Tabela&#10;&#10;Descrição gerada automaticamente">
            <a:extLst>
              <a:ext uri="{FF2B5EF4-FFF2-40B4-BE49-F238E27FC236}">
                <a16:creationId xmlns:a16="http://schemas.microsoft.com/office/drawing/2014/main" id="{F7A88A2C-4713-6D9F-77D6-39B6BC9138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683" y="2225605"/>
            <a:ext cx="7230928" cy="2406790"/>
          </a:xfrm>
          <a:prstGeom prst="rect">
            <a:avLst/>
          </a:prstGeom>
        </p:spPr>
      </p:pic>
    </p:spTree>
    <p:extLst>
      <p:ext uri="{BB962C8B-B14F-4D97-AF65-F5344CB8AC3E}">
        <p14:creationId xmlns:p14="http://schemas.microsoft.com/office/powerpoint/2010/main" val="2941892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GREETINGS AND FAREWELLS</a:t>
            </a:r>
          </a:p>
        </p:txBody>
      </p:sp>
      <p:sp>
        <p:nvSpPr>
          <p:cNvPr id="8" name="Título 1">
            <a:extLst>
              <a:ext uri="{FF2B5EF4-FFF2-40B4-BE49-F238E27FC236}">
                <a16:creationId xmlns:a16="http://schemas.microsoft.com/office/drawing/2014/main" id="{4CF939DA-8B5A-AB16-67D5-FD50C99B6339}"/>
              </a:ext>
            </a:extLst>
          </p:cNvPr>
          <p:cNvSpPr txBox="1">
            <a:spLocks/>
          </p:cNvSpPr>
          <p:nvPr/>
        </p:nvSpPr>
        <p:spPr bwMode="black">
          <a:xfrm>
            <a:off x="5296251" y="643467"/>
            <a:ext cx="2428254" cy="1195357"/>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pt-BR" sz="2400" dirty="0"/>
              <a:t>SAYING HELLO:</a:t>
            </a:r>
          </a:p>
        </p:txBody>
      </p:sp>
      <p:graphicFrame>
        <p:nvGraphicFramePr>
          <p:cNvPr id="9" name="Espaço Reservado para Conteúdo 2">
            <a:extLst>
              <a:ext uri="{FF2B5EF4-FFF2-40B4-BE49-F238E27FC236}">
                <a16:creationId xmlns:a16="http://schemas.microsoft.com/office/drawing/2014/main" id="{DC84C505-481B-4DD2-7E4F-BFE35B5E918A}"/>
              </a:ext>
            </a:extLst>
          </p:cNvPr>
          <p:cNvGraphicFramePr>
            <a:graphicFrameLocks noGrp="1"/>
          </p:cNvGraphicFramePr>
          <p:nvPr>
            <p:ph idx="1"/>
            <p:extLst>
              <p:ext uri="{D42A27DB-BD31-4B8C-83A1-F6EECF244321}">
                <p14:modId xmlns:p14="http://schemas.microsoft.com/office/powerpoint/2010/main" val="1410668550"/>
              </p:ext>
            </p:extLst>
          </p:nvPr>
        </p:nvGraphicFramePr>
        <p:xfrm>
          <a:off x="5391899" y="3657282"/>
          <a:ext cx="2428254" cy="292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ítulo 1">
            <a:extLst>
              <a:ext uri="{FF2B5EF4-FFF2-40B4-BE49-F238E27FC236}">
                <a16:creationId xmlns:a16="http://schemas.microsoft.com/office/drawing/2014/main" id="{F6B3AD86-B8D4-BC14-A251-FD8030A20422}"/>
              </a:ext>
            </a:extLst>
          </p:cNvPr>
          <p:cNvSpPr txBox="1">
            <a:spLocks/>
          </p:cNvSpPr>
          <p:nvPr/>
        </p:nvSpPr>
        <p:spPr bwMode="black">
          <a:xfrm>
            <a:off x="8366458" y="643467"/>
            <a:ext cx="2428254" cy="1195357"/>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pt-BR" sz="2400" dirty="0"/>
              <a:t>SAYING GOODBYE:</a:t>
            </a:r>
          </a:p>
        </p:txBody>
      </p:sp>
      <p:graphicFrame>
        <p:nvGraphicFramePr>
          <p:cNvPr id="13" name="Espaço Reservado para Conteúdo 2">
            <a:extLst>
              <a:ext uri="{FF2B5EF4-FFF2-40B4-BE49-F238E27FC236}">
                <a16:creationId xmlns:a16="http://schemas.microsoft.com/office/drawing/2014/main" id="{71909DE6-17A9-B835-EC7D-022B043CDF6A}"/>
              </a:ext>
            </a:extLst>
          </p:cNvPr>
          <p:cNvGraphicFramePr>
            <a:graphicFrameLocks/>
          </p:cNvGraphicFramePr>
          <p:nvPr>
            <p:extLst>
              <p:ext uri="{D42A27DB-BD31-4B8C-83A1-F6EECF244321}">
                <p14:modId xmlns:p14="http://schemas.microsoft.com/office/powerpoint/2010/main" val="1078533278"/>
              </p:ext>
            </p:extLst>
          </p:nvPr>
        </p:nvGraphicFramePr>
        <p:xfrm>
          <a:off x="8366456" y="3691496"/>
          <a:ext cx="3182077" cy="2921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Imagem 13">
            <a:extLst>
              <a:ext uri="{FF2B5EF4-FFF2-40B4-BE49-F238E27FC236}">
                <a16:creationId xmlns:a16="http://schemas.microsoft.com/office/drawing/2014/main" id="{6EB20996-DF35-460B-ED21-B61A7B1738B9}"/>
              </a:ext>
            </a:extLst>
          </p:cNvPr>
          <p:cNvPicPr>
            <a:picLocks noChangeAspect="1"/>
          </p:cNvPicPr>
          <p:nvPr/>
        </p:nvPicPr>
        <p:blipFill>
          <a:blip r:embed="rId12"/>
          <a:stretch>
            <a:fillRect/>
          </a:stretch>
        </p:blipFill>
        <p:spPr>
          <a:xfrm>
            <a:off x="5761078" y="1949335"/>
            <a:ext cx="1498600" cy="1549400"/>
          </a:xfrm>
          <a:prstGeom prst="rect">
            <a:avLst/>
          </a:prstGeom>
        </p:spPr>
      </p:pic>
      <p:pic>
        <p:nvPicPr>
          <p:cNvPr id="15" name="Imagem 14">
            <a:extLst>
              <a:ext uri="{FF2B5EF4-FFF2-40B4-BE49-F238E27FC236}">
                <a16:creationId xmlns:a16="http://schemas.microsoft.com/office/drawing/2014/main" id="{A7A7DAFE-4EFF-1936-B851-E885CE6E3D0C}"/>
              </a:ext>
            </a:extLst>
          </p:cNvPr>
          <p:cNvPicPr>
            <a:picLocks noChangeAspect="1"/>
          </p:cNvPicPr>
          <p:nvPr/>
        </p:nvPicPr>
        <p:blipFill>
          <a:blip r:embed="rId13"/>
          <a:stretch>
            <a:fillRect/>
          </a:stretch>
        </p:blipFill>
        <p:spPr>
          <a:xfrm>
            <a:off x="8977335" y="2114435"/>
            <a:ext cx="1206500" cy="1384300"/>
          </a:xfrm>
          <a:prstGeom prst="rect">
            <a:avLst/>
          </a:prstGeom>
        </p:spPr>
      </p:pic>
      <p:sp>
        <p:nvSpPr>
          <p:cNvPr id="4" name="CaixaDeTexto 3">
            <a:extLst>
              <a:ext uri="{FF2B5EF4-FFF2-40B4-BE49-F238E27FC236}">
                <a16:creationId xmlns:a16="http://schemas.microsoft.com/office/drawing/2014/main" id="{CF695B53-951E-05DB-7B3D-F587C3A46EC0}"/>
              </a:ext>
            </a:extLst>
          </p:cNvPr>
          <p:cNvSpPr txBox="1"/>
          <p:nvPr/>
        </p:nvSpPr>
        <p:spPr>
          <a:xfrm rot="16200000">
            <a:off x="9822943" y="2105218"/>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337059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PERSONAL INTERESTS</a:t>
            </a:r>
          </a:p>
        </p:txBody>
      </p:sp>
      <p:pic>
        <p:nvPicPr>
          <p:cNvPr id="4" name="Imagem 3">
            <a:extLst>
              <a:ext uri="{FF2B5EF4-FFF2-40B4-BE49-F238E27FC236}">
                <a16:creationId xmlns:a16="http://schemas.microsoft.com/office/drawing/2014/main" id="{AB8D1E68-BDDD-F94D-FA13-28B1AE710E98}"/>
              </a:ext>
            </a:extLst>
          </p:cNvPr>
          <p:cNvPicPr>
            <a:picLocks noChangeAspect="1"/>
          </p:cNvPicPr>
          <p:nvPr/>
        </p:nvPicPr>
        <p:blipFill>
          <a:blip r:embed="rId2"/>
          <a:stretch>
            <a:fillRect/>
          </a:stretch>
        </p:blipFill>
        <p:spPr>
          <a:xfrm>
            <a:off x="5743175" y="214724"/>
            <a:ext cx="1773306" cy="1773306"/>
          </a:xfrm>
          <a:prstGeom prst="rect">
            <a:avLst/>
          </a:prstGeom>
        </p:spPr>
      </p:pic>
      <p:pic>
        <p:nvPicPr>
          <p:cNvPr id="5" name="Imagem 4">
            <a:extLst>
              <a:ext uri="{FF2B5EF4-FFF2-40B4-BE49-F238E27FC236}">
                <a16:creationId xmlns:a16="http://schemas.microsoft.com/office/drawing/2014/main" id="{CAFF4E53-DAF6-A8A1-C9A8-AF6BFEF56F05}"/>
              </a:ext>
            </a:extLst>
          </p:cNvPr>
          <p:cNvPicPr>
            <a:picLocks noChangeAspect="1"/>
          </p:cNvPicPr>
          <p:nvPr/>
        </p:nvPicPr>
        <p:blipFill>
          <a:blip r:embed="rId3"/>
          <a:stretch>
            <a:fillRect/>
          </a:stretch>
        </p:blipFill>
        <p:spPr>
          <a:xfrm>
            <a:off x="5743175" y="2231234"/>
            <a:ext cx="1773306" cy="1773306"/>
          </a:xfrm>
          <a:prstGeom prst="rect">
            <a:avLst/>
          </a:prstGeom>
        </p:spPr>
      </p:pic>
      <p:pic>
        <p:nvPicPr>
          <p:cNvPr id="6" name="Imagem 5">
            <a:extLst>
              <a:ext uri="{FF2B5EF4-FFF2-40B4-BE49-F238E27FC236}">
                <a16:creationId xmlns:a16="http://schemas.microsoft.com/office/drawing/2014/main" id="{1A98C834-3F19-3320-B794-DBE3B2B151D4}"/>
              </a:ext>
            </a:extLst>
          </p:cNvPr>
          <p:cNvPicPr>
            <a:picLocks noChangeAspect="1"/>
          </p:cNvPicPr>
          <p:nvPr/>
        </p:nvPicPr>
        <p:blipFill>
          <a:blip r:embed="rId4"/>
          <a:stretch>
            <a:fillRect/>
          </a:stretch>
        </p:blipFill>
        <p:spPr>
          <a:xfrm>
            <a:off x="5743175" y="4247744"/>
            <a:ext cx="1773306" cy="1773306"/>
          </a:xfrm>
          <a:prstGeom prst="rect">
            <a:avLst/>
          </a:prstGeom>
        </p:spPr>
      </p:pic>
      <p:pic>
        <p:nvPicPr>
          <p:cNvPr id="7" name="Imagem 6">
            <a:extLst>
              <a:ext uri="{FF2B5EF4-FFF2-40B4-BE49-F238E27FC236}">
                <a16:creationId xmlns:a16="http://schemas.microsoft.com/office/drawing/2014/main" id="{29A689BD-5F92-5556-B60D-3A9C2795640A}"/>
              </a:ext>
            </a:extLst>
          </p:cNvPr>
          <p:cNvPicPr>
            <a:picLocks noChangeAspect="1"/>
          </p:cNvPicPr>
          <p:nvPr/>
        </p:nvPicPr>
        <p:blipFill>
          <a:blip r:embed="rId5"/>
          <a:stretch>
            <a:fillRect/>
          </a:stretch>
        </p:blipFill>
        <p:spPr>
          <a:xfrm>
            <a:off x="9203702" y="211202"/>
            <a:ext cx="1773305" cy="1773305"/>
          </a:xfrm>
          <a:prstGeom prst="rect">
            <a:avLst/>
          </a:prstGeom>
        </p:spPr>
      </p:pic>
      <p:pic>
        <p:nvPicPr>
          <p:cNvPr id="8" name="Imagem 7">
            <a:extLst>
              <a:ext uri="{FF2B5EF4-FFF2-40B4-BE49-F238E27FC236}">
                <a16:creationId xmlns:a16="http://schemas.microsoft.com/office/drawing/2014/main" id="{FC82DB32-7DC4-ED21-D473-6328BDC76E08}"/>
              </a:ext>
            </a:extLst>
          </p:cNvPr>
          <p:cNvPicPr>
            <a:picLocks noChangeAspect="1"/>
          </p:cNvPicPr>
          <p:nvPr/>
        </p:nvPicPr>
        <p:blipFill>
          <a:blip r:embed="rId6"/>
          <a:stretch>
            <a:fillRect/>
          </a:stretch>
        </p:blipFill>
        <p:spPr>
          <a:xfrm>
            <a:off x="9203702" y="2438396"/>
            <a:ext cx="1773305" cy="1773305"/>
          </a:xfrm>
          <a:prstGeom prst="rect">
            <a:avLst/>
          </a:prstGeom>
        </p:spPr>
      </p:pic>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dancing</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doing judo</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drawing</a:t>
            </a:r>
            <a:endParaRPr lang="pt-BR" sz="3000" b="1" dirty="0"/>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flying a kite</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listening to music</a:t>
            </a:r>
          </a:p>
        </p:txBody>
      </p:sp>
      <p:sp>
        <p:nvSpPr>
          <p:cNvPr id="17" name="CaixaDeTexto 16">
            <a:extLst>
              <a:ext uri="{FF2B5EF4-FFF2-40B4-BE49-F238E27FC236}">
                <a16:creationId xmlns:a16="http://schemas.microsoft.com/office/drawing/2014/main" id="{AC1D8A90-47FC-8656-3CEE-152371DAAA83}"/>
              </a:ext>
            </a:extLst>
          </p:cNvPr>
          <p:cNvSpPr txBox="1"/>
          <p:nvPr/>
        </p:nvSpPr>
        <p:spPr>
          <a:xfrm>
            <a:off x="8605360"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soccer</a:t>
            </a:r>
          </a:p>
        </p:txBody>
      </p:sp>
      <p:pic>
        <p:nvPicPr>
          <p:cNvPr id="18" name="Imagem 17">
            <a:extLst>
              <a:ext uri="{FF2B5EF4-FFF2-40B4-BE49-F238E27FC236}">
                <a16:creationId xmlns:a16="http://schemas.microsoft.com/office/drawing/2014/main" id="{085ED584-6272-307A-31B3-5627A3E823B3}"/>
              </a:ext>
            </a:extLst>
          </p:cNvPr>
          <p:cNvPicPr>
            <a:picLocks noChangeAspect="1"/>
          </p:cNvPicPr>
          <p:nvPr/>
        </p:nvPicPr>
        <p:blipFill>
          <a:blip r:embed="rId7"/>
          <a:stretch>
            <a:fillRect/>
          </a:stretch>
        </p:blipFill>
        <p:spPr>
          <a:xfrm>
            <a:off x="9414160" y="4582775"/>
            <a:ext cx="1438275" cy="1438275"/>
          </a:xfrm>
          <a:prstGeom prst="rect">
            <a:avLst/>
          </a:prstGeom>
        </p:spPr>
      </p:pic>
      <p:sp>
        <p:nvSpPr>
          <p:cNvPr id="9" name="CaixaDeTexto 8">
            <a:extLst>
              <a:ext uri="{FF2B5EF4-FFF2-40B4-BE49-F238E27FC236}">
                <a16:creationId xmlns:a16="http://schemas.microsoft.com/office/drawing/2014/main" id="{4B8B341D-CD12-0455-3A28-DD5E6B058269}"/>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290450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PERSONAL INTERESTS</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the guitar</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the piano</a:t>
            </a:r>
          </a:p>
        </p:txBody>
      </p:sp>
      <p:sp>
        <p:nvSpPr>
          <p:cNvPr id="14" name="CaixaDeTexto 13">
            <a:extLst>
              <a:ext uri="{FF2B5EF4-FFF2-40B4-BE49-F238E27FC236}">
                <a16:creationId xmlns:a16="http://schemas.microsoft.com/office/drawing/2014/main" id="{A5101E16-6D4C-0308-11F1-CF10006044C0}"/>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playing video games</a:t>
            </a:r>
            <a:endParaRPr lang="pt-BR" sz="3000" b="1" dirty="0"/>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reading</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riding a bike/cycling</a:t>
            </a:r>
          </a:p>
        </p:txBody>
      </p:sp>
      <p:sp>
        <p:nvSpPr>
          <p:cNvPr id="17" name="CaixaDeTexto 16">
            <a:extLst>
              <a:ext uri="{FF2B5EF4-FFF2-40B4-BE49-F238E27FC236}">
                <a16:creationId xmlns:a16="http://schemas.microsoft.com/office/drawing/2014/main" id="{AC1D8A90-47FC-8656-3CEE-152371DAAA83}"/>
              </a:ext>
            </a:extLst>
          </p:cNvPr>
          <p:cNvSpPr txBox="1"/>
          <p:nvPr/>
        </p:nvSpPr>
        <p:spPr>
          <a:xfrm>
            <a:off x="8605360"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singing</a:t>
            </a:r>
          </a:p>
        </p:txBody>
      </p:sp>
      <p:pic>
        <p:nvPicPr>
          <p:cNvPr id="19" name="Imagem 18">
            <a:extLst>
              <a:ext uri="{FF2B5EF4-FFF2-40B4-BE49-F238E27FC236}">
                <a16:creationId xmlns:a16="http://schemas.microsoft.com/office/drawing/2014/main" id="{251D114C-0B16-A999-AEBE-9052DCBF473F}"/>
              </a:ext>
            </a:extLst>
          </p:cNvPr>
          <p:cNvPicPr>
            <a:picLocks noChangeAspect="1"/>
          </p:cNvPicPr>
          <p:nvPr/>
        </p:nvPicPr>
        <p:blipFill>
          <a:blip r:embed="rId2"/>
          <a:stretch>
            <a:fillRect/>
          </a:stretch>
        </p:blipFill>
        <p:spPr>
          <a:xfrm>
            <a:off x="5907804" y="2470079"/>
            <a:ext cx="1498428" cy="1498428"/>
          </a:xfrm>
          <a:prstGeom prst="rect">
            <a:avLst/>
          </a:prstGeom>
        </p:spPr>
      </p:pic>
      <p:pic>
        <p:nvPicPr>
          <p:cNvPr id="20" name="Imagem 19">
            <a:extLst>
              <a:ext uri="{FF2B5EF4-FFF2-40B4-BE49-F238E27FC236}">
                <a16:creationId xmlns:a16="http://schemas.microsoft.com/office/drawing/2014/main" id="{4AABF421-AF64-7744-5F60-8434074C908F}"/>
              </a:ext>
            </a:extLst>
          </p:cNvPr>
          <p:cNvPicPr>
            <a:picLocks noChangeAspect="1"/>
          </p:cNvPicPr>
          <p:nvPr/>
        </p:nvPicPr>
        <p:blipFill>
          <a:blip r:embed="rId3"/>
          <a:stretch>
            <a:fillRect/>
          </a:stretch>
        </p:blipFill>
        <p:spPr>
          <a:xfrm>
            <a:off x="6039278" y="4490112"/>
            <a:ext cx="1498428" cy="1498428"/>
          </a:xfrm>
          <a:prstGeom prst="rect">
            <a:avLst/>
          </a:prstGeom>
        </p:spPr>
      </p:pic>
      <p:pic>
        <p:nvPicPr>
          <p:cNvPr id="21" name="Imagem 20">
            <a:extLst>
              <a:ext uri="{FF2B5EF4-FFF2-40B4-BE49-F238E27FC236}">
                <a16:creationId xmlns:a16="http://schemas.microsoft.com/office/drawing/2014/main" id="{DA6C3D34-AFF4-E19F-F9C1-97619DF5FA55}"/>
              </a:ext>
            </a:extLst>
          </p:cNvPr>
          <p:cNvPicPr>
            <a:picLocks noChangeAspect="1"/>
          </p:cNvPicPr>
          <p:nvPr/>
        </p:nvPicPr>
        <p:blipFill>
          <a:blip r:embed="rId4"/>
          <a:stretch>
            <a:fillRect/>
          </a:stretch>
        </p:blipFill>
        <p:spPr>
          <a:xfrm>
            <a:off x="9341139" y="456110"/>
            <a:ext cx="1498427" cy="1498427"/>
          </a:xfrm>
          <a:prstGeom prst="rect">
            <a:avLst/>
          </a:prstGeom>
        </p:spPr>
      </p:pic>
      <p:pic>
        <p:nvPicPr>
          <p:cNvPr id="22" name="Imagem 21">
            <a:extLst>
              <a:ext uri="{FF2B5EF4-FFF2-40B4-BE49-F238E27FC236}">
                <a16:creationId xmlns:a16="http://schemas.microsoft.com/office/drawing/2014/main" id="{941998E1-EAE5-3FF0-DA05-84F7FF3C3100}"/>
              </a:ext>
            </a:extLst>
          </p:cNvPr>
          <p:cNvPicPr>
            <a:picLocks noChangeAspect="1"/>
          </p:cNvPicPr>
          <p:nvPr/>
        </p:nvPicPr>
        <p:blipFill>
          <a:blip r:embed="rId5"/>
          <a:stretch>
            <a:fillRect/>
          </a:stretch>
        </p:blipFill>
        <p:spPr>
          <a:xfrm>
            <a:off x="9384084" y="2482203"/>
            <a:ext cx="1498427" cy="1498427"/>
          </a:xfrm>
          <a:prstGeom prst="rect">
            <a:avLst/>
          </a:prstGeom>
        </p:spPr>
      </p:pic>
      <p:pic>
        <p:nvPicPr>
          <p:cNvPr id="23" name="Imagem 22">
            <a:extLst>
              <a:ext uri="{FF2B5EF4-FFF2-40B4-BE49-F238E27FC236}">
                <a16:creationId xmlns:a16="http://schemas.microsoft.com/office/drawing/2014/main" id="{29947E87-E8FC-C5C2-73F9-D09707C0B4AD}"/>
              </a:ext>
            </a:extLst>
          </p:cNvPr>
          <p:cNvPicPr>
            <a:picLocks noChangeAspect="1"/>
          </p:cNvPicPr>
          <p:nvPr/>
        </p:nvPicPr>
        <p:blipFill>
          <a:blip r:embed="rId6"/>
          <a:stretch>
            <a:fillRect/>
          </a:stretch>
        </p:blipFill>
        <p:spPr>
          <a:xfrm>
            <a:off x="9384084" y="4526144"/>
            <a:ext cx="1498427" cy="1498427"/>
          </a:xfrm>
          <a:prstGeom prst="rect">
            <a:avLst/>
          </a:prstGeom>
        </p:spPr>
      </p:pic>
      <p:pic>
        <p:nvPicPr>
          <p:cNvPr id="8" name="Imagem 7">
            <a:extLst>
              <a:ext uri="{FF2B5EF4-FFF2-40B4-BE49-F238E27FC236}">
                <a16:creationId xmlns:a16="http://schemas.microsoft.com/office/drawing/2014/main" id="{D69CA556-E1AE-21B8-3CE2-C82123718838}"/>
              </a:ext>
            </a:extLst>
          </p:cNvPr>
          <p:cNvPicPr>
            <a:picLocks noChangeAspect="1"/>
          </p:cNvPicPr>
          <p:nvPr/>
        </p:nvPicPr>
        <p:blipFill>
          <a:blip r:embed="rId7"/>
          <a:stretch>
            <a:fillRect/>
          </a:stretch>
        </p:blipFill>
        <p:spPr>
          <a:xfrm>
            <a:off x="5869287" y="318671"/>
            <a:ext cx="1773305" cy="1773305"/>
          </a:xfrm>
          <a:prstGeom prst="rect">
            <a:avLst/>
          </a:prstGeom>
        </p:spPr>
      </p:pic>
      <p:sp>
        <p:nvSpPr>
          <p:cNvPr id="4" name="CaixaDeTexto 3">
            <a:extLst>
              <a:ext uri="{FF2B5EF4-FFF2-40B4-BE49-F238E27FC236}">
                <a16:creationId xmlns:a16="http://schemas.microsoft.com/office/drawing/2014/main" id="{23EB6671-065F-DB0B-4FF6-B4E632F412E7}"/>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4224564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PERSONAL INTERESTS</a:t>
            </a:r>
          </a:p>
        </p:txBody>
      </p:sp>
      <p:sp>
        <p:nvSpPr>
          <p:cNvPr id="11" name="CaixaDeTexto 10">
            <a:extLst>
              <a:ext uri="{FF2B5EF4-FFF2-40B4-BE49-F238E27FC236}">
                <a16:creationId xmlns:a16="http://schemas.microsoft.com/office/drawing/2014/main" id="{A3C669C0-F614-5F3D-11E5-CF021A3B3740}"/>
              </a:ext>
            </a:extLst>
          </p:cNvPr>
          <p:cNvSpPr txBox="1"/>
          <p:nvPr/>
        </p:nvSpPr>
        <p:spPr>
          <a:xfrm>
            <a:off x="5330073" y="23378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surfing the net</a:t>
            </a:r>
          </a:p>
        </p:txBody>
      </p:sp>
      <p:sp>
        <p:nvSpPr>
          <p:cNvPr id="13" name="CaixaDeTexto 12">
            <a:extLst>
              <a:ext uri="{FF2B5EF4-FFF2-40B4-BE49-F238E27FC236}">
                <a16:creationId xmlns:a16="http://schemas.microsoft.com/office/drawing/2014/main" id="{4E15C63F-A2A7-4408-DDEC-5EF6F51A10F7}"/>
              </a:ext>
            </a:extLst>
          </p:cNvPr>
          <p:cNvSpPr txBox="1"/>
          <p:nvPr/>
        </p:nvSpPr>
        <p:spPr>
          <a:xfrm>
            <a:off x="5330074" y="5443632"/>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swimming</a:t>
            </a:r>
          </a:p>
        </p:txBody>
      </p:sp>
      <p:sp>
        <p:nvSpPr>
          <p:cNvPr id="15" name="CaixaDeTexto 14">
            <a:extLst>
              <a:ext uri="{FF2B5EF4-FFF2-40B4-BE49-F238E27FC236}">
                <a16:creationId xmlns:a16="http://schemas.microsoft.com/office/drawing/2014/main" id="{55E1508F-079F-05D3-A31E-025502E4AA6C}"/>
              </a:ext>
            </a:extLst>
          </p:cNvPr>
          <p:cNvSpPr txBox="1"/>
          <p:nvPr/>
        </p:nvSpPr>
        <p:spPr>
          <a:xfrm>
            <a:off x="8605360" y="2333896"/>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watching movies</a:t>
            </a:r>
          </a:p>
        </p:txBody>
      </p:sp>
      <p:sp>
        <p:nvSpPr>
          <p:cNvPr id="16" name="CaixaDeTexto 15">
            <a:extLst>
              <a:ext uri="{FF2B5EF4-FFF2-40B4-BE49-F238E27FC236}">
                <a16:creationId xmlns:a16="http://schemas.microsoft.com/office/drawing/2014/main" id="{A0180041-1256-118A-55DD-82F1E96B5BEB}"/>
              </a:ext>
            </a:extLst>
          </p:cNvPr>
          <p:cNvSpPr txBox="1"/>
          <p:nvPr/>
        </p:nvSpPr>
        <p:spPr>
          <a:xfrm>
            <a:off x="8652629" y="5422976"/>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watching TV</a:t>
            </a:r>
          </a:p>
        </p:txBody>
      </p:sp>
      <p:pic>
        <p:nvPicPr>
          <p:cNvPr id="4" name="Imagem 3">
            <a:extLst>
              <a:ext uri="{FF2B5EF4-FFF2-40B4-BE49-F238E27FC236}">
                <a16:creationId xmlns:a16="http://schemas.microsoft.com/office/drawing/2014/main" id="{0837485A-8E4F-4A8C-6656-A2707C788935}"/>
              </a:ext>
            </a:extLst>
          </p:cNvPr>
          <p:cNvPicPr>
            <a:picLocks noChangeAspect="1"/>
          </p:cNvPicPr>
          <p:nvPr/>
        </p:nvPicPr>
        <p:blipFill>
          <a:blip r:embed="rId2"/>
          <a:stretch>
            <a:fillRect/>
          </a:stretch>
        </p:blipFill>
        <p:spPr>
          <a:xfrm>
            <a:off x="5960326" y="639313"/>
            <a:ext cx="1637471" cy="1637471"/>
          </a:xfrm>
          <a:prstGeom prst="rect">
            <a:avLst/>
          </a:prstGeom>
        </p:spPr>
      </p:pic>
      <p:pic>
        <p:nvPicPr>
          <p:cNvPr id="5" name="Imagem 4">
            <a:extLst>
              <a:ext uri="{FF2B5EF4-FFF2-40B4-BE49-F238E27FC236}">
                <a16:creationId xmlns:a16="http://schemas.microsoft.com/office/drawing/2014/main" id="{8A887A91-7C0C-E9DB-3830-8D933C649A7D}"/>
              </a:ext>
            </a:extLst>
          </p:cNvPr>
          <p:cNvPicPr>
            <a:picLocks noChangeAspect="1"/>
          </p:cNvPicPr>
          <p:nvPr/>
        </p:nvPicPr>
        <p:blipFill>
          <a:blip r:embed="rId3"/>
          <a:stretch>
            <a:fillRect/>
          </a:stretch>
        </p:blipFill>
        <p:spPr>
          <a:xfrm>
            <a:off x="5959002" y="3806161"/>
            <a:ext cx="1637471" cy="1637471"/>
          </a:xfrm>
          <a:prstGeom prst="rect">
            <a:avLst/>
          </a:prstGeom>
        </p:spPr>
      </p:pic>
      <p:pic>
        <p:nvPicPr>
          <p:cNvPr id="6" name="Imagem 5">
            <a:extLst>
              <a:ext uri="{FF2B5EF4-FFF2-40B4-BE49-F238E27FC236}">
                <a16:creationId xmlns:a16="http://schemas.microsoft.com/office/drawing/2014/main" id="{24F7C51B-B9C2-DAD3-2F5A-8B987BA866E3}"/>
              </a:ext>
            </a:extLst>
          </p:cNvPr>
          <p:cNvPicPr>
            <a:picLocks noChangeAspect="1"/>
          </p:cNvPicPr>
          <p:nvPr/>
        </p:nvPicPr>
        <p:blipFill>
          <a:blip r:embed="rId4"/>
          <a:stretch>
            <a:fillRect/>
          </a:stretch>
        </p:blipFill>
        <p:spPr>
          <a:xfrm>
            <a:off x="9361832" y="639313"/>
            <a:ext cx="1637471" cy="1637471"/>
          </a:xfrm>
          <a:prstGeom prst="rect">
            <a:avLst/>
          </a:prstGeom>
        </p:spPr>
      </p:pic>
      <p:pic>
        <p:nvPicPr>
          <p:cNvPr id="7" name="Imagem 6">
            <a:extLst>
              <a:ext uri="{FF2B5EF4-FFF2-40B4-BE49-F238E27FC236}">
                <a16:creationId xmlns:a16="http://schemas.microsoft.com/office/drawing/2014/main" id="{37AE8404-1C95-82F4-EF3D-D74A825B46C4}"/>
              </a:ext>
            </a:extLst>
          </p:cNvPr>
          <p:cNvPicPr>
            <a:picLocks noChangeAspect="1"/>
          </p:cNvPicPr>
          <p:nvPr/>
        </p:nvPicPr>
        <p:blipFill>
          <a:blip r:embed="rId5"/>
          <a:stretch>
            <a:fillRect/>
          </a:stretch>
        </p:blipFill>
        <p:spPr>
          <a:xfrm>
            <a:off x="9361832" y="3733391"/>
            <a:ext cx="1637471" cy="1637471"/>
          </a:xfrm>
          <a:prstGeom prst="rect">
            <a:avLst/>
          </a:prstGeom>
        </p:spPr>
      </p:pic>
      <p:sp>
        <p:nvSpPr>
          <p:cNvPr id="8" name="CaixaDeTexto 7">
            <a:extLst>
              <a:ext uri="{FF2B5EF4-FFF2-40B4-BE49-F238E27FC236}">
                <a16:creationId xmlns:a16="http://schemas.microsoft.com/office/drawing/2014/main" id="{9F909AC5-3DBF-E64E-0A60-1AF75814A60C}"/>
              </a:ext>
            </a:extLst>
          </p:cNvPr>
          <p:cNvSpPr txBox="1"/>
          <p:nvPr/>
        </p:nvSpPr>
        <p:spPr>
          <a:xfrm rot="16200000">
            <a:off x="10462167" y="4417212"/>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580467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CARDINAL NUMBERS</a:t>
            </a:r>
          </a:p>
        </p:txBody>
      </p:sp>
      <p:graphicFrame>
        <p:nvGraphicFramePr>
          <p:cNvPr id="8" name="Diagrama 7">
            <a:extLst>
              <a:ext uri="{FF2B5EF4-FFF2-40B4-BE49-F238E27FC236}">
                <a16:creationId xmlns:a16="http://schemas.microsoft.com/office/drawing/2014/main" id="{53859DD2-EB17-B1CC-9170-267BF5040901}"/>
              </a:ext>
            </a:extLst>
          </p:cNvPr>
          <p:cNvGraphicFramePr/>
          <p:nvPr>
            <p:extLst>
              <p:ext uri="{D42A27DB-BD31-4B8C-83A1-F6EECF244321}">
                <p14:modId xmlns:p14="http://schemas.microsoft.com/office/powerpoint/2010/main" val="3233374078"/>
              </p:ext>
            </p:extLst>
          </p:nvPr>
        </p:nvGraphicFramePr>
        <p:xfrm>
          <a:off x="4007441" y="530087"/>
          <a:ext cx="3363974"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0F7B7601-41C6-A564-23D1-02BA0ADC9987}"/>
              </a:ext>
            </a:extLst>
          </p:cNvPr>
          <p:cNvGraphicFramePr/>
          <p:nvPr>
            <p:extLst>
              <p:ext uri="{D42A27DB-BD31-4B8C-83A1-F6EECF244321}">
                <p14:modId xmlns:p14="http://schemas.microsoft.com/office/powerpoint/2010/main" val="917487209"/>
              </p:ext>
            </p:extLst>
          </p:nvPr>
        </p:nvGraphicFramePr>
        <p:xfrm>
          <a:off x="5433391" y="536713"/>
          <a:ext cx="4823791"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a 10">
            <a:extLst>
              <a:ext uri="{FF2B5EF4-FFF2-40B4-BE49-F238E27FC236}">
                <a16:creationId xmlns:a16="http://schemas.microsoft.com/office/drawing/2014/main" id="{9DDD8BD8-05A2-128E-414D-8E7FC5AB916E}"/>
              </a:ext>
            </a:extLst>
          </p:cNvPr>
          <p:cNvGraphicFramePr/>
          <p:nvPr>
            <p:extLst>
              <p:ext uri="{D42A27DB-BD31-4B8C-83A1-F6EECF244321}">
                <p14:modId xmlns:p14="http://schemas.microsoft.com/office/powerpoint/2010/main" val="3678171298"/>
              </p:ext>
            </p:extLst>
          </p:nvPr>
        </p:nvGraphicFramePr>
        <p:xfrm>
          <a:off x="7329580" y="543339"/>
          <a:ext cx="6811617" cy="57845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3" name="Agrupar 12">
            <a:extLst>
              <a:ext uri="{FF2B5EF4-FFF2-40B4-BE49-F238E27FC236}">
                <a16:creationId xmlns:a16="http://schemas.microsoft.com/office/drawing/2014/main" id="{630B28A4-1F20-F101-4BCC-93604917ABC3}"/>
              </a:ext>
            </a:extLst>
          </p:cNvPr>
          <p:cNvGrpSpPr/>
          <p:nvPr/>
        </p:nvGrpSpPr>
        <p:grpSpPr>
          <a:xfrm>
            <a:off x="503374" y="4595174"/>
            <a:ext cx="3729204" cy="2089184"/>
            <a:chOff x="474502" y="2893601"/>
            <a:chExt cx="3729204" cy="2089184"/>
          </a:xfrm>
        </p:grpSpPr>
        <p:sp>
          <p:nvSpPr>
            <p:cNvPr id="14" name="CaixaDeTexto 13">
              <a:extLst>
                <a:ext uri="{FF2B5EF4-FFF2-40B4-BE49-F238E27FC236}">
                  <a16:creationId xmlns:a16="http://schemas.microsoft.com/office/drawing/2014/main" id="{324162A5-A0FD-6B7F-9816-DB35EF0AD4C0}"/>
                </a:ext>
              </a:extLst>
            </p:cNvPr>
            <p:cNvSpPr txBox="1"/>
            <p:nvPr/>
          </p:nvSpPr>
          <p:spPr>
            <a:xfrm>
              <a:off x="649740" y="3351569"/>
              <a:ext cx="3553966" cy="1631216"/>
            </a:xfrm>
            <a:custGeom>
              <a:avLst/>
              <a:gdLst>
                <a:gd name="connsiteX0" fmla="*/ 0 w 3553966"/>
                <a:gd name="connsiteY0" fmla="*/ 0 h 1631216"/>
                <a:gd name="connsiteX1" fmla="*/ 3553966 w 3553966"/>
                <a:gd name="connsiteY1" fmla="*/ 0 h 1631216"/>
                <a:gd name="connsiteX2" fmla="*/ 3553966 w 3553966"/>
                <a:gd name="connsiteY2" fmla="*/ 1631216 h 1631216"/>
                <a:gd name="connsiteX3" fmla="*/ 0 w 3553966"/>
                <a:gd name="connsiteY3" fmla="*/ 1631216 h 1631216"/>
                <a:gd name="connsiteX4" fmla="*/ 0 w 3553966"/>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631216" fill="none" extrusionOk="0">
                  <a:moveTo>
                    <a:pt x="0" y="0"/>
                  </a:moveTo>
                  <a:cubicBezTo>
                    <a:pt x="733476" y="-49533"/>
                    <a:pt x="3161604" y="-14809"/>
                    <a:pt x="3553966" y="0"/>
                  </a:cubicBezTo>
                  <a:cubicBezTo>
                    <a:pt x="3523793" y="683410"/>
                    <a:pt x="3684029" y="853905"/>
                    <a:pt x="3553966" y="1631216"/>
                  </a:cubicBezTo>
                  <a:cubicBezTo>
                    <a:pt x="2046689" y="1582985"/>
                    <a:pt x="1094129" y="1715671"/>
                    <a:pt x="0" y="1631216"/>
                  </a:cubicBezTo>
                  <a:cubicBezTo>
                    <a:pt x="52306" y="936493"/>
                    <a:pt x="-35816" y="351411"/>
                    <a:pt x="0" y="0"/>
                  </a:cubicBezTo>
                  <a:close/>
                </a:path>
                <a:path w="3553966" h="1631216" stroke="0" extrusionOk="0">
                  <a:moveTo>
                    <a:pt x="0" y="0"/>
                  </a:moveTo>
                  <a:cubicBezTo>
                    <a:pt x="703843" y="118645"/>
                    <a:pt x="2195274" y="116012"/>
                    <a:pt x="3553966" y="0"/>
                  </a:cubicBezTo>
                  <a:cubicBezTo>
                    <a:pt x="3522324" y="320625"/>
                    <a:pt x="3581782" y="1228454"/>
                    <a:pt x="3553966" y="1631216"/>
                  </a:cubicBezTo>
                  <a:cubicBezTo>
                    <a:pt x="1887872" y="1765816"/>
                    <a:pt x="1567273" y="1474020"/>
                    <a:pt x="0" y="1631216"/>
                  </a:cubicBezTo>
                  <a:cubicBezTo>
                    <a:pt x="-27276" y="1257373"/>
                    <a:pt x="24246" y="17139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que os números</a:t>
              </a:r>
            </a:p>
            <a:p>
              <a:r>
                <a:rPr lang="pt-BR" sz="2000" dirty="0"/>
                <a:t>de 13 a 19 apresentam a</a:t>
              </a:r>
            </a:p>
            <a:p>
              <a:r>
                <a:rPr lang="pt-BR" sz="2000" dirty="0"/>
                <a:t>terminação </a:t>
              </a:r>
              <a:r>
                <a:rPr lang="pt-BR" sz="2000" b="1" i="1" dirty="0"/>
                <a:t>-teen</a:t>
              </a:r>
              <a:r>
                <a:rPr lang="pt-BR" sz="2000" dirty="0"/>
                <a:t>.  A palavra</a:t>
              </a:r>
            </a:p>
            <a:p>
              <a:r>
                <a:rPr lang="pt-BR" sz="2000" i="1" dirty="0"/>
                <a:t>teenager</a:t>
              </a:r>
              <a:r>
                <a:rPr lang="pt-BR" sz="2000" dirty="0"/>
                <a:t> se refere a quem</a:t>
              </a:r>
            </a:p>
            <a:p>
              <a:r>
                <a:rPr lang="pt-BR" sz="2000" dirty="0"/>
                <a:t>tem entre 13 e 19 anos.</a:t>
              </a:r>
            </a:p>
          </p:txBody>
        </p:sp>
        <p:sp>
          <p:nvSpPr>
            <p:cNvPr id="15" name="Pentágono 14">
              <a:extLst>
                <a:ext uri="{FF2B5EF4-FFF2-40B4-BE49-F238E27FC236}">
                  <a16:creationId xmlns:a16="http://schemas.microsoft.com/office/drawing/2014/main" id="{99E03164-36FD-64D1-0CDC-C2B99E52F33C}"/>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371176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pic>
        <p:nvPicPr>
          <p:cNvPr id="4" name="Imagem 3" descr="Mão segurando foto de homem&#10;&#10;Descrição gerada automaticamente com confiança baixa">
            <a:extLst>
              <a:ext uri="{FF2B5EF4-FFF2-40B4-BE49-F238E27FC236}">
                <a16:creationId xmlns:a16="http://schemas.microsoft.com/office/drawing/2014/main" id="{577774F0-E750-BAD6-609F-2351E2C080E2}"/>
              </a:ext>
            </a:extLst>
          </p:cNvPr>
          <p:cNvPicPr>
            <a:picLocks noChangeAspect="1"/>
          </p:cNvPicPr>
          <p:nvPr/>
        </p:nvPicPr>
        <p:blipFill>
          <a:blip r:embed="rId2"/>
          <a:stretch>
            <a:fillRect/>
          </a:stretch>
        </p:blipFill>
        <p:spPr>
          <a:xfrm>
            <a:off x="5732468" y="444685"/>
            <a:ext cx="5410199" cy="5410199"/>
          </a:xfrm>
          <a:prstGeom prst="rect">
            <a:avLst/>
          </a:prstGeom>
        </p:spPr>
      </p:pic>
      <p:sp>
        <p:nvSpPr>
          <p:cNvPr id="5" name="Espaço Reservado para Conteúdo 2">
            <a:extLst>
              <a:ext uri="{FF2B5EF4-FFF2-40B4-BE49-F238E27FC236}">
                <a16:creationId xmlns:a16="http://schemas.microsoft.com/office/drawing/2014/main" id="{81099E63-4B35-6BF9-8F89-BB1913C9B77F}"/>
              </a:ext>
            </a:extLst>
          </p:cNvPr>
          <p:cNvSpPr txBox="1">
            <a:spLocks/>
          </p:cNvSpPr>
          <p:nvPr/>
        </p:nvSpPr>
        <p:spPr>
          <a:xfrm>
            <a:off x="5703627" y="5897021"/>
            <a:ext cx="5439040"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HABYARIMANA, </a:t>
            </a:r>
            <a:r>
              <a:rPr lang="pt-BR" sz="1200" dirty="0" err="1">
                <a:solidFill>
                  <a:srgbClr val="2F2F2E"/>
                </a:solidFill>
                <a:latin typeface="Helvetica" pitchFamily="2" charset="0"/>
              </a:rPr>
              <a:t>Bangambiki</a:t>
            </a:r>
            <a:r>
              <a:rPr lang="pt-BR" sz="1200" dirty="0">
                <a:solidFill>
                  <a:srgbClr val="2F2F2E"/>
                </a:solidFill>
                <a:latin typeface="Helvetica" pitchFamily="2" charset="0"/>
              </a:rPr>
              <a:t>. </a:t>
            </a:r>
            <a:r>
              <a:rPr lang="pt-BR" sz="1200" b="1" dirty="0">
                <a:solidFill>
                  <a:srgbClr val="2F2F2E"/>
                </a:solidFill>
                <a:latin typeface="Helvetica" pitchFamily="2" charset="0"/>
              </a:rPr>
              <a:t>Respect is love in action. </a:t>
            </a:r>
            <a:r>
              <a:rPr lang="pt-BR" sz="1200" dirty="0">
                <a:solidFill>
                  <a:srgbClr val="2F2F2E"/>
                </a:solidFill>
                <a:latin typeface="Helvetica" pitchFamily="2" charset="0"/>
              </a:rPr>
              <a:t>Pass it on. 1999-2022. Disponível em: www.passiton.com/</a:t>
            </a:r>
            <a:r>
              <a:rPr lang="pt-BR" sz="1200" dirty="0" err="1">
                <a:solidFill>
                  <a:srgbClr val="2F2F2E"/>
                </a:solidFill>
                <a:latin typeface="Helvetica" pitchFamily="2" charset="0"/>
              </a:rPr>
              <a:t>inspirational</a:t>
            </a:r>
            <a:r>
              <a:rPr lang="pt-BR" sz="1200" dirty="0">
                <a:solidFill>
                  <a:srgbClr val="2F2F2E"/>
                </a:solidFill>
                <a:latin typeface="Helvetica" pitchFamily="2" charset="0"/>
              </a:rPr>
              <a:t>-quotes/7559-respect-is-love-in-action. Acesso em: 25 maio 2022</a:t>
            </a:r>
          </a:p>
          <a:p>
            <a:endParaRPr lang="pt-BR" sz="1200" dirty="0"/>
          </a:p>
        </p:txBody>
      </p:sp>
      <p:grpSp>
        <p:nvGrpSpPr>
          <p:cNvPr id="12" name="Agrupar 11">
            <a:extLst>
              <a:ext uri="{FF2B5EF4-FFF2-40B4-BE49-F238E27FC236}">
                <a16:creationId xmlns:a16="http://schemas.microsoft.com/office/drawing/2014/main" id="{DC40C915-0ED3-D574-81EB-6FC67821FAB6}"/>
              </a:ext>
            </a:extLst>
          </p:cNvPr>
          <p:cNvGrpSpPr/>
          <p:nvPr/>
        </p:nvGrpSpPr>
        <p:grpSpPr>
          <a:xfrm>
            <a:off x="643467" y="3348566"/>
            <a:ext cx="3133135" cy="3016054"/>
            <a:chOff x="667900" y="3626397"/>
            <a:chExt cx="3133135" cy="3016054"/>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2554545"/>
            </a:xfrm>
            <a:custGeom>
              <a:avLst/>
              <a:gdLst>
                <a:gd name="connsiteX0" fmla="*/ 0 w 2961791"/>
                <a:gd name="connsiteY0" fmla="*/ 0 h 2554545"/>
                <a:gd name="connsiteX1" fmla="*/ 2961791 w 2961791"/>
                <a:gd name="connsiteY1" fmla="*/ 0 h 2554545"/>
                <a:gd name="connsiteX2" fmla="*/ 2961791 w 2961791"/>
                <a:gd name="connsiteY2" fmla="*/ 2554545 h 2554545"/>
                <a:gd name="connsiteX3" fmla="*/ 0 w 2961791"/>
                <a:gd name="connsiteY3" fmla="*/ 2554545 h 2554545"/>
                <a:gd name="connsiteX4" fmla="*/ 0 w 296179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554545" fill="none" extrusionOk="0">
                  <a:moveTo>
                    <a:pt x="0" y="0"/>
                  </a:moveTo>
                  <a:cubicBezTo>
                    <a:pt x="300348" y="-49533"/>
                    <a:pt x="2220568" y="-14809"/>
                    <a:pt x="2961791" y="0"/>
                  </a:cubicBezTo>
                  <a:cubicBezTo>
                    <a:pt x="3049430" y="1036536"/>
                    <a:pt x="2889112" y="1402784"/>
                    <a:pt x="2961791" y="2554545"/>
                  </a:cubicBezTo>
                  <a:cubicBezTo>
                    <a:pt x="2134064" y="2506314"/>
                    <a:pt x="613343" y="2639000"/>
                    <a:pt x="0" y="2554545"/>
                  </a:cubicBezTo>
                  <a:cubicBezTo>
                    <a:pt x="-38581" y="1545173"/>
                    <a:pt x="63341" y="1130980"/>
                    <a:pt x="0" y="0"/>
                  </a:cubicBezTo>
                  <a:close/>
                </a:path>
                <a:path w="2961791" h="2554545" stroke="0" extrusionOk="0">
                  <a:moveTo>
                    <a:pt x="0" y="0"/>
                  </a:moveTo>
                  <a:cubicBezTo>
                    <a:pt x="1330620" y="118645"/>
                    <a:pt x="1822767" y="116012"/>
                    <a:pt x="2961791" y="0"/>
                  </a:cubicBezTo>
                  <a:cubicBezTo>
                    <a:pt x="2828909" y="1203191"/>
                    <a:pt x="3046742" y="1803708"/>
                    <a:pt x="2961791" y="2554545"/>
                  </a:cubicBezTo>
                  <a:cubicBezTo>
                    <a:pt x="1938139" y="2689145"/>
                    <a:pt x="735825" y="2397349"/>
                    <a:pt x="0" y="2554545"/>
                  </a:cubicBezTo>
                  <a:cubicBezTo>
                    <a:pt x="-20187" y="2271785"/>
                    <a:pt x="-152480" y="26188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Fique atento/a aos textos</a:t>
              </a:r>
            </a:p>
            <a:p>
              <a:r>
                <a:rPr lang="pt-BR" sz="2000" dirty="0"/>
                <a:t>em inglês que estão à</a:t>
              </a:r>
            </a:p>
            <a:p>
              <a:r>
                <a:rPr lang="pt-BR" sz="2000" dirty="0"/>
                <a:t>sua volta — em pôsteres,</a:t>
              </a:r>
            </a:p>
            <a:p>
              <a:r>
                <a:rPr lang="pt-BR" sz="2000" dirty="0"/>
                <a:t>camisetas, postagens</a:t>
              </a:r>
            </a:p>
            <a:p>
              <a:r>
                <a:rPr lang="pt-BR" sz="2000" dirty="0"/>
                <a:t>em redes sociais etc.</a:t>
              </a:r>
            </a:p>
            <a:p>
              <a:r>
                <a:rPr lang="pt-BR" sz="2000" dirty="0"/>
                <a:t>Eles podem oferecer</a:t>
              </a:r>
            </a:p>
            <a:p>
              <a:r>
                <a:rPr lang="pt-BR" sz="2000" dirty="0"/>
                <a:t>oportunidades para você</a:t>
              </a:r>
            </a:p>
            <a:p>
              <a:r>
                <a:rPr lang="pt-BR" sz="2000" dirty="0"/>
                <a:t>aprender a língua inglesa.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EE9E345C-4F86-893F-46D6-789A01809A7B}"/>
              </a:ext>
            </a:extLst>
          </p:cNvPr>
          <p:cNvSpPr txBox="1"/>
          <p:nvPr/>
        </p:nvSpPr>
        <p:spPr>
          <a:xfrm rot="16200000">
            <a:off x="10010394" y="4508194"/>
            <a:ext cx="2531433"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PASSITON.COM</a:t>
            </a:r>
            <a:endParaRPr lang="pt-BR" sz="1000" dirty="0"/>
          </a:p>
        </p:txBody>
      </p:sp>
    </p:spTree>
    <p:extLst>
      <p:ext uri="{BB962C8B-B14F-4D97-AF65-F5344CB8AC3E}">
        <p14:creationId xmlns:p14="http://schemas.microsoft.com/office/powerpoint/2010/main" val="1458137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 ORDINAL NUMBERS</a:t>
            </a:r>
          </a:p>
        </p:txBody>
      </p:sp>
      <p:graphicFrame>
        <p:nvGraphicFramePr>
          <p:cNvPr id="4" name="Diagrama 3">
            <a:extLst>
              <a:ext uri="{FF2B5EF4-FFF2-40B4-BE49-F238E27FC236}">
                <a16:creationId xmlns:a16="http://schemas.microsoft.com/office/drawing/2014/main" id="{E83748F6-7F6E-F04A-517C-2A8090A75CB5}"/>
              </a:ext>
            </a:extLst>
          </p:cNvPr>
          <p:cNvGraphicFramePr/>
          <p:nvPr>
            <p:extLst>
              <p:ext uri="{D42A27DB-BD31-4B8C-83A1-F6EECF244321}">
                <p14:modId xmlns:p14="http://schemas.microsoft.com/office/powerpoint/2010/main" val="2049143020"/>
              </p:ext>
            </p:extLst>
          </p:nvPr>
        </p:nvGraphicFramePr>
        <p:xfrm>
          <a:off x="4007441" y="530087"/>
          <a:ext cx="3363974"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536F0FC3-644B-E299-782F-46C5552B6137}"/>
              </a:ext>
            </a:extLst>
          </p:cNvPr>
          <p:cNvGraphicFramePr/>
          <p:nvPr>
            <p:extLst>
              <p:ext uri="{D42A27DB-BD31-4B8C-83A1-F6EECF244321}">
                <p14:modId xmlns:p14="http://schemas.microsoft.com/office/powerpoint/2010/main" val="171873637"/>
              </p:ext>
            </p:extLst>
          </p:nvPr>
        </p:nvGraphicFramePr>
        <p:xfrm>
          <a:off x="5433391" y="536713"/>
          <a:ext cx="4823791" cy="57845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a:extLst>
              <a:ext uri="{FF2B5EF4-FFF2-40B4-BE49-F238E27FC236}">
                <a16:creationId xmlns:a16="http://schemas.microsoft.com/office/drawing/2014/main" id="{2135F74A-3E9E-D2A8-73CA-E18B1E2E0C13}"/>
              </a:ext>
            </a:extLst>
          </p:cNvPr>
          <p:cNvGraphicFramePr/>
          <p:nvPr>
            <p:extLst>
              <p:ext uri="{D42A27DB-BD31-4B8C-83A1-F6EECF244321}">
                <p14:modId xmlns:p14="http://schemas.microsoft.com/office/powerpoint/2010/main" val="1766288160"/>
              </p:ext>
            </p:extLst>
          </p:nvPr>
        </p:nvGraphicFramePr>
        <p:xfrm>
          <a:off x="7329580" y="543339"/>
          <a:ext cx="6811617" cy="57845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7" name="Agrupar 6">
            <a:extLst>
              <a:ext uri="{FF2B5EF4-FFF2-40B4-BE49-F238E27FC236}">
                <a16:creationId xmlns:a16="http://schemas.microsoft.com/office/drawing/2014/main" id="{BA691682-7DAD-BEF6-C68D-8F0BA8330426}"/>
              </a:ext>
            </a:extLst>
          </p:cNvPr>
          <p:cNvGrpSpPr/>
          <p:nvPr/>
        </p:nvGrpSpPr>
        <p:grpSpPr>
          <a:xfrm>
            <a:off x="577570" y="4666795"/>
            <a:ext cx="3609579" cy="1813434"/>
            <a:chOff x="666816" y="3597911"/>
            <a:chExt cx="2549350" cy="1813434"/>
          </a:xfrm>
        </p:grpSpPr>
        <p:sp>
          <p:nvSpPr>
            <p:cNvPr id="8" name="CaixaDeTexto 7">
              <a:extLst>
                <a:ext uri="{FF2B5EF4-FFF2-40B4-BE49-F238E27FC236}">
                  <a16:creationId xmlns:a16="http://schemas.microsoft.com/office/drawing/2014/main" id="{D26735AF-77DA-DFCC-074D-D60BD77857E3}"/>
                </a:ext>
              </a:extLst>
            </p:cNvPr>
            <p:cNvSpPr txBox="1"/>
            <p:nvPr/>
          </p:nvSpPr>
          <p:spPr>
            <a:xfrm>
              <a:off x="839244" y="4087906"/>
              <a:ext cx="2043107" cy="1323439"/>
            </a:xfrm>
            <a:custGeom>
              <a:avLst/>
              <a:gdLst>
                <a:gd name="connsiteX0" fmla="*/ 0 w 2043107"/>
                <a:gd name="connsiteY0" fmla="*/ 0 h 1323439"/>
                <a:gd name="connsiteX1" fmla="*/ 2043107 w 2043107"/>
                <a:gd name="connsiteY1" fmla="*/ 0 h 1323439"/>
                <a:gd name="connsiteX2" fmla="*/ 2043107 w 2043107"/>
                <a:gd name="connsiteY2" fmla="*/ 1323439 h 1323439"/>
                <a:gd name="connsiteX3" fmla="*/ 0 w 2043107"/>
                <a:gd name="connsiteY3" fmla="*/ 1323439 h 1323439"/>
                <a:gd name="connsiteX4" fmla="*/ 0 w 204310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107" h="1323439" fill="none" extrusionOk="0">
                  <a:moveTo>
                    <a:pt x="0" y="0"/>
                  </a:moveTo>
                  <a:cubicBezTo>
                    <a:pt x="916904" y="-49533"/>
                    <a:pt x="1207008" y="-14809"/>
                    <a:pt x="2043107" y="0"/>
                  </a:cubicBezTo>
                  <a:cubicBezTo>
                    <a:pt x="2078938" y="344707"/>
                    <a:pt x="2017166" y="675326"/>
                    <a:pt x="2043107" y="1323439"/>
                  </a:cubicBezTo>
                  <a:cubicBezTo>
                    <a:pt x="1664726" y="1275208"/>
                    <a:pt x="520639" y="1407894"/>
                    <a:pt x="0" y="1323439"/>
                  </a:cubicBezTo>
                  <a:cubicBezTo>
                    <a:pt x="-47073" y="1053495"/>
                    <a:pt x="-117899" y="591620"/>
                    <a:pt x="0" y="0"/>
                  </a:cubicBezTo>
                  <a:close/>
                </a:path>
                <a:path w="2043107" h="1323439" stroke="0" extrusionOk="0">
                  <a:moveTo>
                    <a:pt x="0" y="0"/>
                  </a:moveTo>
                  <a:cubicBezTo>
                    <a:pt x="509944" y="118645"/>
                    <a:pt x="1496706" y="116012"/>
                    <a:pt x="2043107" y="0"/>
                  </a:cubicBezTo>
                  <a:cubicBezTo>
                    <a:pt x="1955292" y="535917"/>
                    <a:pt x="2130992" y="914339"/>
                    <a:pt x="2043107" y="1323439"/>
                  </a:cubicBezTo>
                  <a:cubicBezTo>
                    <a:pt x="1050246" y="1458039"/>
                    <a:pt x="891878" y="1166243"/>
                    <a:pt x="0" y="1323439"/>
                  </a:cubicBezTo>
                  <a:cubicBezTo>
                    <a:pt x="89067" y="1177433"/>
                    <a:pt x="13472" y="251537"/>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b="1" dirty="0"/>
                <a:t>1st </a:t>
              </a:r>
              <a:r>
                <a:rPr lang="pt-BR" sz="2000" dirty="0"/>
                <a:t>= fir</a:t>
              </a:r>
              <a:r>
                <a:rPr lang="pt-BR" sz="2000" b="1" dirty="0"/>
                <a:t>st</a:t>
              </a:r>
            </a:p>
            <a:p>
              <a:r>
                <a:rPr lang="pt-BR" sz="2000" b="1" dirty="0"/>
                <a:t>2nd </a:t>
              </a:r>
              <a:r>
                <a:rPr lang="pt-BR" sz="2000" dirty="0"/>
                <a:t>= seco</a:t>
              </a:r>
              <a:r>
                <a:rPr lang="pt-BR" sz="2000" b="1" dirty="0"/>
                <a:t>nd</a:t>
              </a:r>
            </a:p>
            <a:p>
              <a:r>
                <a:rPr lang="pt-BR" sz="2000" b="1" dirty="0"/>
                <a:t>3rd </a:t>
              </a:r>
              <a:r>
                <a:rPr lang="pt-BR" sz="2000" dirty="0"/>
                <a:t>= thi</a:t>
              </a:r>
              <a:r>
                <a:rPr lang="pt-BR" sz="2000" b="1" dirty="0"/>
                <a:t>rd</a:t>
              </a:r>
            </a:p>
            <a:p>
              <a:r>
                <a:rPr lang="pt-BR" sz="2000" b="1" dirty="0"/>
                <a:t>4th </a:t>
              </a:r>
              <a:r>
                <a:rPr lang="pt-BR" sz="2000" dirty="0"/>
                <a:t>= four</a:t>
              </a:r>
              <a:r>
                <a:rPr lang="pt-BR" sz="2000" b="1" dirty="0"/>
                <a:t>th</a:t>
              </a:r>
            </a:p>
          </p:txBody>
        </p:sp>
        <p:sp>
          <p:nvSpPr>
            <p:cNvPr id="9" name="Pentágono 8">
              <a:extLst>
                <a:ext uri="{FF2B5EF4-FFF2-40B4-BE49-F238E27FC236}">
                  <a16:creationId xmlns:a16="http://schemas.microsoft.com/office/drawing/2014/main" id="{5DD0AA25-F698-A977-A992-693FF442317A}"/>
                </a:ext>
              </a:extLst>
            </p:cNvPr>
            <p:cNvSpPr/>
            <p:nvPr/>
          </p:nvSpPr>
          <p:spPr>
            <a:xfrm rot="21406225">
              <a:off x="666816" y="3597911"/>
              <a:ext cx="2549350" cy="46771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LANGUAGE NOTE</a:t>
              </a:r>
            </a:p>
          </p:txBody>
        </p:sp>
      </p:grpSp>
    </p:spTree>
    <p:extLst>
      <p:ext uri="{BB962C8B-B14F-4D97-AF65-F5344CB8AC3E}">
        <p14:creationId xmlns:p14="http://schemas.microsoft.com/office/powerpoint/2010/main" val="25986114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occupations</a:t>
            </a:r>
          </a:p>
        </p:txBody>
      </p:sp>
      <p:sp>
        <p:nvSpPr>
          <p:cNvPr id="11" name="CaixaDeTexto 10">
            <a:extLst>
              <a:ext uri="{FF2B5EF4-FFF2-40B4-BE49-F238E27FC236}">
                <a16:creationId xmlns:a16="http://schemas.microsoft.com/office/drawing/2014/main" id="{637F3FC9-503D-3825-683A-96723FACED52}"/>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actor/actress</a:t>
            </a:r>
          </a:p>
        </p:txBody>
      </p:sp>
      <p:sp>
        <p:nvSpPr>
          <p:cNvPr id="13" name="CaixaDeTexto 12">
            <a:extLst>
              <a:ext uri="{FF2B5EF4-FFF2-40B4-BE49-F238E27FC236}">
                <a16:creationId xmlns:a16="http://schemas.microsoft.com/office/drawing/2014/main" id="{BD2D5D61-472D-4D82-7053-F1E628A6B745}"/>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chef</a:t>
            </a:r>
          </a:p>
        </p:txBody>
      </p:sp>
      <p:sp>
        <p:nvSpPr>
          <p:cNvPr id="14" name="CaixaDeTexto 13">
            <a:extLst>
              <a:ext uri="{FF2B5EF4-FFF2-40B4-BE49-F238E27FC236}">
                <a16:creationId xmlns:a16="http://schemas.microsoft.com/office/drawing/2014/main" id="{5968522E-6A50-169C-0D69-049EB5892908}"/>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dentist</a:t>
            </a:r>
            <a:endParaRPr lang="en-US" sz="3000" b="1" dirty="0"/>
          </a:p>
        </p:txBody>
      </p:sp>
      <p:sp>
        <p:nvSpPr>
          <p:cNvPr id="15" name="CaixaDeTexto 14">
            <a:extLst>
              <a:ext uri="{FF2B5EF4-FFF2-40B4-BE49-F238E27FC236}">
                <a16:creationId xmlns:a16="http://schemas.microsoft.com/office/drawing/2014/main" id="{020F3D25-9D5D-6F8C-D4F8-9338920C1939}"/>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doctor</a:t>
            </a:r>
          </a:p>
        </p:txBody>
      </p:sp>
      <p:sp>
        <p:nvSpPr>
          <p:cNvPr id="16" name="CaixaDeTexto 15">
            <a:extLst>
              <a:ext uri="{FF2B5EF4-FFF2-40B4-BE49-F238E27FC236}">
                <a16:creationId xmlns:a16="http://schemas.microsoft.com/office/drawing/2014/main" id="{079F5FC4-BDBC-BC83-092D-5EEBD2F3EFCC}"/>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engineer</a:t>
            </a:r>
          </a:p>
        </p:txBody>
      </p:sp>
      <p:pic>
        <p:nvPicPr>
          <p:cNvPr id="18" name="Imagem 17">
            <a:extLst>
              <a:ext uri="{FF2B5EF4-FFF2-40B4-BE49-F238E27FC236}">
                <a16:creationId xmlns:a16="http://schemas.microsoft.com/office/drawing/2014/main" id="{9B64D32F-CFAC-53C1-B1FF-95EC6665FBD3}"/>
              </a:ext>
            </a:extLst>
          </p:cNvPr>
          <p:cNvPicPr>
            <a:picLocks noChangeAspect="1"/>
          </p:cNvPicPr>
          <p:nvPr/>
        </p:nvPicPr>
        <p:blipFill>
          <a:blip r:embed="rId2"/>
          <a:stretch>
            <a:fillRect/>
          </a:stretch>
        </p:blipFill>
        <p:spPr>
          <a:xfrm>
            <a:off x="5787766" y="616947"/>
            <a:ext cx="2116049" cy="1283505"/>
          </a:xfrm>
          <a:prstGeom prst="rect">
            <a:avLst/>
          </a:prstGeom>
        </p:spPr>
      </p:pic>
      <p:pic>
        <p:nvPicPr>
          <p:cNvPr id="19" name="Imagem 18">
            <a:extLst>
              <a:ext uri="{FF2B5EF4-FFF2-40B4-BE49-F238E27FC236}">
                <a16:creationId xmlns:a16="http://schemas.microsoft.com/office/drawing/2014/main" id="{183BF078-EB1A-0423-3380-AD025A6B5F94}"/>
              </a:ext>
            </a:extLst>
          </p:cNvPr>
          <p:cNvPicPr>
            <a:picLocks noChangeAspect="1"/>
          </p:cNvPicPr>
          <p:nvPr/>
        </p:nvPicPr>
        <p:blipFill>
          <a:blip r:embed="rId3"/>
          <a:stretch>
            <a:fillRect/>
          </a:stretch>
        </p:blipFill>
        <p:spPr>
          <a:xfrm>
            <a:off x="5829389" y="2667657"/>
            <a:ext cx="2116050" cy="1300850"/>
          </a:xfrm>
          <a:prstGeom prst="rect">
            <a:avLst/>
          </a:prstGeom>
        </p:spPr>
      </p:pic>
      <p:pic>
        <p:nvPicPr>
          <p:cNvPr id="20" name="Imagem 19">
            <a:extLst>
              <a:ext uri="{FF2B5EF4-FFF2-40B4-BE49-F238E27FC236}">
                <a16:creationId xmlns:a16="http://schemas.microsoft.com/office/drawing/2014/main" id="{3B0DB538-BC24-7AC2-3B19-29A236526AC4}"/>
              </a:ext>
            </a:extLst>
          </p:cNvPr>
          <p:cNvPicPr>
            <a:picLocks noChangeAspect="1"/>
          </p:cNvPicPr>
          <p:nvPr/>
        </p:nvPicPr>
        <p:blipFill>
          <a:blip r:embed="rId4"/>
          <a:stretch>
            <a:fillRect/>
          </a:stretch>
        </p:blipFill>
        <p:spPr>
          <a:xfrm>
            <a:off x="9066601" y="650501"/>
            <a:ext cx="2133393" cy="1266160"/>
          </a:xfrm>
          <a:prstGeom prst="rect">
            <a:avLst/>
          </a:prstGeom>
        </p:spPr>
      </p:pic>
      <p:pic>
        <p:nvPicPr>
          <p:cNvPr id="21" name="Imagem 20">
            <a:extLst>
              <a:ext uri="{FF2B5EF4-FFF2-40B4-BE49-F238E27FC236}">
                <a16:creationId xmlns:a16="http://schemas.microsoft.com/office/drawing/2014/main" id="{83058892-3284-4C8E-C9C5-A6D7D4B71676}"/>
              </a:ext>
            </a:extLst>
          </p:cNvPr>
          <p:cNvPicPr>
            <a:picLocks noChangeAspect="1"/>
          </p:cNvPicPr>
          <p:nvPr/>
        </p:nvPicPr>
        <p:blipFill>
          <a:blip r:embed="rId5"/>
          <a:stretch>
            <a:fillRect/>
          </a:stretch>
        </p:blipFill>
        <p:spPr>
          <a:xfrm>
            <a:off x="5846548" y="4628043"/>
            <a:ext cx="2116050" cy="1300850"/>
          </a:xfrm>
          <a:prstGeom prst="rect">
            <a:avLst/>
          </a:prstGeom>
        </p:spPr>
      </p:pic>
      <p:pic>
        <p:nvPicPr>
          <p:cNvPr id="22" name="Imagem 21">
            <a:extLst>
              <a:ext uri="{FF2B5EF4-FFF2-40B4-BE49-F238E27FC236}">
                <a16:creationId xmlns:a16="http://schemas.microsoft.com/office/drawing/2014/main" id="{94409C06-D1F6-AC4E-3D5B-2E018C718A56}"/>
              </a:ext>
            </a:extLst>
          </p:cNvPr>
          <p:cNvPicPr>
            <a:picLocks noChangeAspect="1"/>
          </p:cNvPicPr>
          <p:nvPr/>
        </p:nvPicPr>
        <p:blipFill>
          <a:blip r:embed="rId6"/>
          <a:stretch>
            <a:fillRect/>
          </a:stretch>
        </p:blipFill>
        <p:spPr>
          <a:xfrm>
            <a:off x="9120532" y="2667658"/>
            <a:ext cx="2116048" cy="1300849"/>
          </a:xfrm>
          <a:prstGeom prst="rect">
            <a:avLst/>
          </a:prstGeom>
        </p:spPr>
      </p:pic>
      <p:pic>
        <p:nvPicPr>
          <p:cNvPr id="6" name="Imagem 5">
            <a:extLst>
              <a:ext uri="{FF2B5EF4-FFF2-40B4-BE49-F238E27FC236}">
                <a16:creationId xmlns:a16="http://schemas.microsoft.com/office/drawing/2014/main" id="{3C6214BA-656A-8019-9762-AA27DD94F292}"/>
              </a:ext>
            </a:extLst>
          </p:cNvPr>
          <p:cNvPicPr>
            <a:picLocks noChangeAspect="1"/>
          </p:cNvPicPr>
          <p:nvPr/>
        </p:nvPicPr>
        <p:blipFill>
          <a:blip r:embed="rId7"/>
          <a:stretch>
            <a:fillRect/>
          </a:stretch>
        </p:blipFill>
        <p:spPr>
          <a:xfrm>
            <a:off x="5423098" y="650501"/>
            <a:ext cx="364667" cy="1263310"/>
          </a:xfrm>
          <a:prstGeom prst="rect">
            <a:avLst/>
          </a:prstGeom>
        </p:spPr>
      </p:pic>
      <p:pic>
        <p:nvPicPr>
          <p:cNvPr id="8" name="Imagem 7">
            <a:extLst>
              <a:ext uri="{FF2B5EF4-FFF2-40B4-BE49-F238E27FC236}">
                <a16:creationId xmlns:a16="http://schemas.microsoft.com/office/drawing/2014/main" id="{44CE478B-79C4-2DDB-2F43-2794E9C72DD6}"/>
              </a:ext>
            </a:extLst>
          </p:cNvPr>
          <p:cNvPicPr>
            <a:picLocks noChangeAspect="1"/>
          </p:cNvPicPr>
          <p:nvPr/>
        </p:nvPicPr>
        <p:blipFill>
          <a:blip r:embed="rId8"/>
          <a:stretch>
            <a:fillRect/>
          </a:stretch>
        </p:blipFill>
        <p:spPr>
          <a:xfrm>
            <a:off x="5492058" y="2743725"/>
            <a:ext cx="295708" cy="1148713"/>
          </a:xfrm>
          <a:prstGeom prst="rect">
            <a:avLst/>
          </a:prstGeom>
        </p:spPr>
      </p:pic>
      <p:pic>
        <p:nvPicPr>
          <p:cNvPr id="17" name="Imagem 16">
            <a:extLst>
              <a:ext uri="{FF2B5EF4-FFF2-40B4-BE49-F238E27FC236}">
                <a16:creationId xmlns:a16="http://schemas.microsoft.com/office/drawing/2014/main" id="{B56F11ED-0942-25F3-0380-FDEEFC0CC14B}"/>
              </a:ext>
            </a:extLst>
          </p:cNvPr>
          <p:cNvPicPr>
            <a:picLocks noChangeAspect="1"/>
          </p:cNvPicPr>
          <p:nvPr/>
        </p:nvPicPr>
        <p:blipFill>
          <a:blip r:embed="rId9"/>
          <a:stretch>
            <a:fillRect/>
          </a:stretch>
        </p:blipFill>
        <p:spPr>
          <a:xfrm>
            <a:off x="5502596" y="4821348"/>
            <a:ext cx="285169" cy="1083644"/>
          </a:xfrm>
          <a:prstGeom prst="rect">
            <a:avLst/>
          </a:prstGeom>
        </p:spPr>
      </p:pic>
      <p:pic>
        <p:nvPicPr>
          <p:cNvPr id="24" name="Imagem 23">
            <a:extLst>
              <a:ext uri="{FF2B5EF4-FFF2-40B4-BE49-F238E27FC236}">
                <a16:creationId xmlns:a16="http://schemas.microsoft.com/office/drawing/2014/main" id="{A16CEE95-CE2A-A43D-0CBE-F7C99C7DA9B5}"/>
              </a:ext>
            </a:extLst>
          </p:cNvPr>
          <p:cNvPicPr>
            <a:picLocks noChangeAspect="1"/>
          </p:cNvPicPr>
          <p:nvPr/>
        </p:nvPicPr>
        <p:blipFill>
          <a:blip r:embed="rId10"/>
          <a:stretch>
            <a:fillRect/>
          </a:stretch>
        </p:blipFill>
        <p:spPr>
          <a:xfrm>
            <a:off x="8875893" y="464082"/>
            <a:ext cx="190708" cy="1589233"/>
          </a:xfrm>
          <a:prstGeom prst="rect">
            <a:avLst/>
          </a:prstGeom>
        </p:spPr>
      </p:pic>
      <p:pic>
        <p:nvPicPr>
          <p:cNvPr id="26" name="Imagem 25">
            <a:extLst>
              <a:ext uri="{FF2B5EF4-FFF2-40B4-BE49-F238E27FC236}">
                <a16:creationId xmlns:a16="http://schemas.microsoft.com/office/drawing/2014/main" id="{D665D384-A621-7B8E-7742-FB967709426A}"/>
              </a:ext>
            </a:extLst>
          </p:cNvPr>
          <p:cNvPicPr>
            <a:picLocks noChangeAspect="1"/>
          </p:cNvPicPr>
          <p:nvPr/>
        </p:nvPicPr>
        <p:blipFill>
          <a:blip r:embed="rId11"/>
          <a:stretch>
            <a:fillRect/>
          </a:stretch>
        </p:blipFill>
        <p:spPr>
          <a:xfrm>
            <a:off x="8743993" y="2750902"/>
            <a:ext cx="322608" cy="1141536"/>
          </a:xfrm>
          <a:prstGeom prst="rect">
            <a:avLst/>
          </a:prstGeom>
        </p:spPr>
      </p:pic>
    </p:spTree>
    <p:extLst>
      <p:ext uri="{BB962C8B-B14F-4D97-AF65-F5344CB8AC3E}">
        <p14:creationId xmlns:p14="http://schemas.microsoft.com/office/powerpoint/2010/main" val="2803403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occupations</a:t>
            </a:r>
          </a:p>
        </p:txBody>
      </p:sp>
      <p:sp>
        <p:nvSpPr>
          <p:cNvPr id="11" name="CaixaDeTexto 10">
            <a:extLst>
              <a:ext uri="{FF2B5EF4-FFF2-40B4-BE49-F238E27FC236}">
                <a16:creationId xmlns:a16="http://schemas.microsoft.com/office/drawing/2014/main" id="{637F3FC9-503D-3825-683A-96723FACED52}"/>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farmer</a:t>
            </a:r>
          </a:p>
        </p:txBody>
      </p:sp>
      <p:sp>
        <p:nvSpPr>
          <p:cNvPr id="13" name="CaixaDeTexto 12">
            <a:extLst>
              <a:ext uri="{FF2B5EF4-FFF2-40B4-BE49-F238E27FC236}">
                <a16:creationId xmlns:a16="http://schemas.microsoft.com/office/drawing/2014/main" id="{BD2D5D61-472D-4D82-7053-F1E628A6B745}"/>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lawyer</a:t>
            </a:r>
          </a:p>
        </p:txBody>
      </p:sp>
      <p:sp>
        <p:nvSpPr>
          <p:cNvPr id="14" name="CaixaDeTexto 13">
            <a:extLst>
              <a:ext uri="{FF2B5EF4-FFF2-40B4-BE49-F238E27FC236}">
                <a16:creationId xmlns:a16="http://schemas.microsoft.com/office/drawing/2014/main" id="{5968522E-6A50-169C-0D69-049EB5892908}"/>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mechanic</a:t>
            </a:r>
            <a:endParaRPr lang="en-US" sz="3000" b="1" dirty="0"/>
          </a:p>
        </p:txBody>
      </p:sp>
      <p:sp>
        <p:nvSpPr>
          <p:cNvPr id="15" name="CaixaDeTexto 14">
            <a:extLst>
              <a:ext uri="{FF2B5EF4-FFF2-40B4-BE49-F238E27FC236}">
                <a16:creationId xmlns:a16="http://schemas.microsoft.com/office/drawing/2014/main" id="{020F3D25-9D5D-6F8C-D4F8-9338920C1939}"/>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nurse</a:t>
            </a:r>
          </a:p>
        </p:txBody>
      </p:sp>
      <p:sp>
        <p:nvSpPr>
          <p:cNvPr id="16" name="CaixaDeTexto 15">
            <a:extLst>
              <a:ext uri="{FF2B5EF4-FFF2-40B4-BE49-F238E27FC236}">
                <a16:creationId xmlns:a16="http://schemas.microsoft.com/office/drawing/2014/main" id="{079F5FC4-BDBC-BC83-092D-5EEBD2F3EFCC}"/>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police officer</a:t>
            </a:r>
          </a:p>
        </p:txBody>
      </p:sp>
      <p:pic>
        <p:nvPicPr>
          <p:cNvPr id="4" name="Imagem 3">
            <a:extLst>
              <a:ext uri="{FF2B5EF4-FFF2-40B4-BE49-F238E27FC236}">
                <a16:creationId xmlns:a16="http://schemas.microsoft.com/office/drawing/2014/main" id="{8A5582B6-5322-A3DD-0BEC-038109678B75}"/>
              </a:ext>
            </a:extLst>
          </p:cNvPr>
          <p:cNvPicPr>
            <a:picLocks noChangeAspect="1"/>
          </p:cNvPicPr>
          <p:nvPr/>
        </p:nvPicPr>
        <p:blipFill>
          <a:blip r:embed="rId2"/>
          <a:stretch>
            <a:fillRect/>
          </a:stretch>
        </p:blipFill>
        <p:spPr>
          <a:xfrm>
            <a:off x="5756698" y="572915"/>
            <a:ext cx="2116048" cy="1300849"/>
          </a:xfrm>
          <a:prstGeom prst="rect">
            <a:avLst/>
          </a:prstGeom>
        </p:spPr>
      </p:pic>
      <p:pic>
        <p:nvPicPr>
          <p:cNvPr id="5" name="Imagem 4">
            <a:extLst>
              <a:ext uri="{FF2B5EF4-FFF2-40B4-BE49-F238E27FC236}">
                <a16:creationId xmlns:a16="http://schemas.microsoft.com/office/drawing/2014/main" id="{07BE1BC8-A0E3-7ECF-D3DD-A958A21FD282}"/>
              </a:ext>
            </a:extLst>
          </p:cNvPr>
          <p:cNvPicPr>
            <a:picLocks noChangeAspect="1"/>
          </p:cNvPicPr>
          <p:nvPr/>
        </p:nvPicPr>
        <p:blipFill>
          <a:blip r:embed="rId3"/>
          <a:stretch>
            <a:fillRect/>
          </a:stretch>
        </p:blipFill>
        <p:spPr>
          <a:xfrm>
            <a:off x="5783488" y="2628630"/>
            <a:ext cx="2089258" cy="1267255"/>
          </a:xfrm>
          <a:prstGeom prst="rect">
            <a:avLst/>
          </a:prstGeom>
        </p:spPr>
      </p:pic>
      <p:pic>
        <p:nvPicPr>
          <p:cNvPr id="6" name="Imagem 5">
            <a:extLst>
              <a:ext uri="{FF2B5EF4-FFF2-40B4-BE49-F238E27FC236}">
                <a16:creationId xmlns:a16="http://schemas.microsoft.com/office/drawing/2014/main" id="{633A1EA9-C5D5-9774-1FED-FEB11747DECB}"/>
              </a:ext>
            </a:extLst>
          </p:cNvPr>
          <p:cNvPicPr>
            <a:picLocks noChangeAspect="1"/>
          </p:cNvPicPr>
          <p:nvPr/>
        </p:nvPicPr>
        <p:blipFill>
          <a:blip r:embed="rId4"/>
          <a:stretch>
            <a:fillRect/>
          </a:stretch>
        </p:blipFill>
        <p:spPr>
          <a:xfrm>
            <a:off x="5834222" y="4644938"/>
            <a:ext cx="2106383" cy="1250130"/>
          </a:xfrm>
          <a:prstGeom prst="rect">
            <a:avLst/>
          </a:prstGeom>
        </p:spPr>
      </p:pic>
      <p:pic>
        <p:nvPicPr>
          <p:cNvPr id="7" name="Imagem 6">
            <a:extLst>
              <a:ext uri="{FF2B5EF4-FFF2-40B4-BE49-F238E27FC236}">
                <a16:creationId xmlns:a16="http://schemas.microsoft.com/office/drawing/2014/main" id="{58AACBD1-6A10-8375-9A0C-2C0AC49EA9AE}"/>
              </a:ext>
            </a:extLst>
          </p:cNvPr>
          <p:cNvPicPr>
            <a:picLocks noChangeAspect="1"/>
          </p:cNvPicPr>
          <p:nvPr/>
        </p:nvPicPr>
        <p:blipFill>
          <a:blip r:embed="rId5"/>
          <a:stretch>
            <a:fillRect/>
          </a:stretch>
        </p:blipFill>
        <p:spPr>
          <a:xfrm>
            <a:off x="9257671" y="672739"/>
            <a:ext cx="1953667" cy="1201025"/>
          </a:xfrm>
          <a:prstGeom prst="rect">
            <a:avLst/>
          </a:prstGeom>
        </p:spPr>
      </p:pic>
      <p:pic>
        <p:nvPicPr>
          <p:cNvPr id="8" name="Imagem 7">
            <a:extLst>
              <a:ext uri="{FF2B5EF4-FFF2-40B4-BE49-F238E27FC236}">
                <a16:creationId xmlns:a16="http://schemas.microsoft.com/office/drawing/2014/main" id="{9461C510-FCF2-BFA3-0FA4-624E612B9F26}"/>
              </a:ext>
            </a:extLst>
          </p:cNvPr>
          <p:cNvPicPr>
            <a:picLocks noChangeAspect="1"/>
          </p:cNvPicPr>
          <p:nvPr/>
        </p:nvPicPr>
        <p:blipFill>
          <a:blip r:embed="rId6"/>
          <a:stretch>
            <a:fillRect/>
          </a:stretch>
        </p:blipFill>
        <p:spPr>
          <a:xfrm>
            <a:off x="9257671" y="2723476"/>
            <a:ext cx="1953667" cy="1201025"/>
          </a:xfrm>
          <a:prstGeom prst="rect">
            <a:avLst/>
          </a:prstGeom>
        </p:spPr>
      </p:pic>
      <p:pic>
        <p:nvPicPr>
          <p:cNvPr id="18" name="Imagem 17">
            <a:extLst>
              <a:ext uri="{FF2B5EF4-FFF2-40B4-BE49-F238E27FC236}">
                <a16:creationId xmlns:a16="http://schemas.microsoft.com/office/drawing/2014/main" id="{973550B8-B23C-A78B-C827-78845030B43A}"/>
              </a:ext>
            </a:extLst>
          </p:cNvPr>
          <p:cNvPicPr>
            <a:picLocks noChangeAspect="1"/>
          </p:cNvPicPr>
          <p:nvPr/>
        </p:nvPicPr>
        <p:blipFill>
          <a:blip r:embed="rId7"/>
          <a:stretch>
            <a:fillRect/>
          </a:stretch>
        </p:blipFill>
        <p:spPr>
          <a:xfrm>
            <a:off x="5559732" y="563462"/>
            <a:ext cx="196966" cy="1391072"/>
          </a:xfrm>
          <a:prstGeom prst="rect">
            <a:avLst/>
          </a:prstGeom>
        </p:spPr>
      </p:pic>
      <p:pic>
        <p:nvPicPr>
          <p:cNvPr id="20" name="Imagem 19">
            <a:extLst>
              <a:ext uri="{FF2B5EF4-FFF2-40B4-BE49-F238E27FC236}">
                <a16:creationId xmlns:a16="http://schemas.microsoft.com/office/drawing/2014/main" id="{7DAF6F80-30DB-237F-6616-41B9AEF5EF60}"/>
              </a:ext>
            </a:extLst>
          </p:cNvPr>
          <p:cNvPicPr>
            <a:picLocks noChangeAspect="1"/>
          </p:cNvPicPr>
          <p:nvPr/>
        </p:nvPicPr>
        <p:blipFill>
          <a:blip r:embed="rId8"/>
          <a:stretch>
            <a:fillRect/>
          </a:stretch>
        </p:blipFill>
        <p:spPr>
          <a:xfrm>
            <a:off x="5429613" y="2705598"/>
            <a:ext cx="353875" cy="1218903"/>
          </a:xfrm>
          <a:prstGeom prst="rect">
            <a:avLst/>
          </a:prstGeom>
        </p:spPr>
      </p:pic>
      <p:sp>
        <p:nvSpPr>
          <p:cNvPr id="23" name="CaixaDeTexto 22">
            <a:extLst>
              <a:ext uri="{FF2B5EF4-FFF2-40B4-BE49-F238E27FC236}">
                <a16:creationId xmlns:a16="http://schemas.microsoft.com/office/drawing/2014/main" id="{472E1176-6E3B-D5D3-FB43-6C8D5D9EA6A7}"/>
              </a:ext>
            </a:extLst>
          </p:cNvPr>
          <p:cNvSpPr txBox="1"/>
          <p:nvPr/>
        </p:nvSpPr>
        <p:spPr>
          <a:xfrm rot="16200000">
            <a:off x="4587279" y="4758814"/>
            <a:ext cx="2059341" cy="400110"/>
          </a:xfrm>
          <a:prstGeom prst="rect">
            <a:avLst/>
          </a:prstGeom>
          <a:noFill/>
        </p:spPr>
        <p:txBody>
          <a:bodyPr wrap="square" rtlCol="0">
            <a:spAutoFit/>
          </a:bodyPr>
          <a:lstStyle/>
          <a:p>
            <a:r>
              <a:rPr lang="pt-BR" sz="1000" b="1" i="0" u="none" strike="noStrike" baseline="0" dirty="0">
                <a:solidFill>
                  <a:srgbClr val="2F2F2E"/>
                </a:solidFill>
                <a:latin typeface="HelveticaLTStd-Cond"/>
              </a:rPr>
              <a:t>STUDIO 72/</a:t>
            </a:r>
          </a:p>
          <a:p>
            <a:r>
              <a:rPr lang="pt-BR" sz="1000" b="1" i="0" u="none" strike="noStrike" baseline="0" dirty="0">
                <a:solidFill>
                  <a:srgbClr val="2F2F2E"/>
                </a:solidFill>
                <a:latin typeface="HelveticaLTStd-Cond"/>
              </a:rPr>
              <a:t>SHUTTERSTOCK.COM</a:t>
            </a:r>
            <a:endParaRPr lang="pt-BR" sz="1000" b="1" dirty="0"/>
          </a:p>
        </p:txBody>
      </p:sp>
      <p:sp>
        <p:nvSpPr>
          <p:cNvPr id="24" name="CaixaDeTexto 23">
            <a:extLst>
              <a:ext uri="{FF2B5EF4-FFF2-40B4-BE49-F238E27FC236}">
                <a16:creationId xmlns:a16="http://schemas.microsoft.com/office/drawing/2014/main" id="{99E34A70-A0F2-BB79-8E10-30B7AFD88666}"/>
              </a:ext>
            </a:extLst>
          </p:cNvPr>
          <p:cNvSpPr txBox="1"/>
          <p:nvPr/>
        </p:nvSpPr>
        <p:spPr>
          <a:xfrm rot="16200000">
            <a:off x="7999311" y="864532"/>
            <a:ext cx="2059341" cy="338554"/>
          </a:xfrm>
          <a:prstGeom prst="rect">
            <a:avLst/>
          </a:prstGeom>
          <a:noFill/>
        </p:spPr>
        <p:txBody>
          <a:bodyPr wrap="square" rtlCol="0">
            <a:spAutoFit/>
          </a:bodyPr>
          <a:lstStyle/>
          <a:p>
            <a:pPr algn="l"/>
            <a:r>
              <a:rPr lang="pt-BR" sz="800" b="1" i="0" u="none" strike="noStrike" baseline="0" dirty="0">
                <a:solidFill>
                  <a:srgbClr val="2F2F2E"/>
                </a:solidFill>
                <a:latin typeface="HelveticaLTStd-Cond"/>
              </a:rPr>
              <a:t>MONKEY BUSINESS IMAGES/</a:t>
            </a:r>
          </a:p>
          <a:p>
            <a:pPr algn="l"/>
            <a:r>
              <a:rPr lang="pt-BR" sz="800" b="1" i="0" u="none" strike="noStrike" baseline="0" dirty="0">
                <a:solidFill>
                  <a:srgbClr val="2F2F2E"/>
                </a:solidFill>
                <a:latin typeface="HelveticaLTStd-Cond"/>
              </a:rPr>
              <a:t>SHUTTERSTOCK.COM</a:t>
            </a:r>
            <a:endParaRPr lang="pt-BR" sz="800" b="1" dirty="0"/>
          </a:p>
        </p:txBody>
      </p:sp>
      <p:sp>
        <p:nvSpPr>
          <p:cNvPr id="25" name="CaixaDeTexto 24">
            <a:extLst>
              <a:ext uri="{FF2B5EF4-FFF2-40B4-BE49-F238E27FC236}">
                <a16:creationId xmlns:a16="http://schemas.microsoft.com/office/drawing/2014/main" id="{DAC21251-8E7D-7A44-9A35-9A1DE8F466D3}"/>
              </a:ext>
            </a:extLst>
          </p:cNvPr>
          <p:cNvSpPr txBox="1"/>
          <p:nvPr/>
        </p:nvSpPr>
        <p:spPr>
          <a:xfrm rot="16200000">
            <a:off x="8029525" y="2908485"/>
            <a:ext cx="205934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PCRUCIATTI/</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205620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occupations</a:t>
            </a:r>
          </a:p>
        </p:txBody>
      </p:sp>
      <p:sp>
        <p:nvSpPr>
          <p:cNvPr id="11" name="CaixaDeTexto 10">
            <a:extLst>
              <a:ext uri="{FF2B5EF4-FFF2-40B4-BE49-F238E27FC236}">
                <a16:creationId xmlns:a16="http://schemas.microsoft.com/office/drawing/2014/main" id="{637F3FC9-503D-3825-683A-96723FACED52}"/>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singer</a:t>
            </a:r>
          </a:p>
        </p:txBody>
      </p:sp>
      <p:sp>
        <p:nvSpPr>
          <p:cNvPr id="13" name="CaixaDeTexto 12">
            <a:extLst>
              <a:ext uri="{FF2B5EF4-FFF2-40B4-BE49-F238E27FC236}">
                <a16:creationId xmlns:a16="http://schemas.microsoft.com/office/drawing/2014/main" id="{BD2D5D61-472D-4D82-7053-F1E628A6B745}"/>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vet</a:t>
            </a:r>
          </a:p>
        </p:txBody>
      </p:sp>
      <p:sp>
        <p:nvSpPr>
          <p:cNvPr id="14" name="CaixaDeTexto 13">
            <a:extLst>
              <a:ext uri="{FF2B5EF4-FFF2-40B4-BE49-F238E27FC236}">
                <a16:creationId xmlns:a16="http://schemas.microsoft.com/office/drawing/2014/main" id="{5968522E-6A50-169C-0D69-049EB5892908}"/>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scientist</a:t>
            </a:r>
            <a:endParaRPr lang="en-US" sz="3000" b="1" dirty="0"/>
          </a:p>
        </p:txBody>
      </p:sp>
      <p:sp>
        <p:nvSpPr>
          <p:cNvPr id="15" name="CaixaDeTexto 14">
            <a:extLst>
              <a:ext uri="{FF2B5EF4-FFF2-40B4-BE49-F238E27FC236}">
                <a16:creationId xmlns:a16="http://schemas.microsoft.com/office/drawing/2014/main" id="{020F3D25-9D5D-6F8C-D4F8-9338920C1939}"/>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student</a:t>
            </a:r>
          </a:p>
        </p:txBody>
      </p:sp>
      <p:sp>
        <p:nvSpPr>
          <p:cNvPr id="16" name="CaixaDeTexto 15">
            <a:extLst>
              <a:ext uri="{FF2B5EF4-FFF2-40B4-BE49-F238E27FC236}">
                <a16:creationId xmlns:a16="http://schemas.microsoft.com/office/drawing/2014/main" id="{079F5FC4-BDBC-BC83-092D-5EEBD2F3EFCC}"/>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teacher</a:t>
            </a:r>
          </a:p>
        </p:txBody>
      </p:sp>
      <p:pic>
        <p:nvPicPr>
          <p:cNvPr id="5" name="Imagem 4">
            <a:extLst>
              <a:ext uri="{FF2B5EF4-FFF2-40B4-BE49-F238E27FC236}">
                <a16:creationId xmlns:a16="http://schemas.microsoft.com/office/drawing/2014/main" id="{79890093-B043-804C-23F4-76FD30D88C80}"/>
              </a:ext>
            </a:extLst>
          </p:cNvPr>
          <p:cNvPicPr>
            <a:picLocks noChangeAspect="1"/>
          </p:cNvPicPr>
          <p:nvPr/>
        </p:nvPicPr>
        <p:blipFill>
          <a:blip r:embed="rId2"/>
          <a:stretch>
            <a:fillRect/>
          </a:stretch>
        </p:blipFill>
        <p:spPr>
          <a:xfrm>
            <a:off x="5790786" y="742846"/>
            <a:ext cx="1930308" cy="1170843"/>
          </a:xfrm>
          <a:prstGeom prst="rect">
            <a:avLst/>
          </a:prstGeom>
        </p:spPr>
      </p:pic>
      <p:pic>
        <p:nvPicPr>
          <p:cNvPr id="6" name="Imagem 5">
            <a:extLst>
              <a:ext uri="{FF2B5EF4-FFF2-40B4-BE49-F238E27FC236}">
                <a16:creationId xmlns:a16="http://schemas.microsoft.com/office/drawing/2014/main" id="{9F16CC38-2286-849E-D26D-B9D114C2A44B}"/>
              </a:ext>
            </a:extLst>
          </p:cNvPr>
          <p:cNvPicPr>
            <a:picLocks noChangeAspect="1"/>
          </p:cNvPicPr>
          <p:nvPr/>
        </p:nvPicPr>
        <p:blipFill>
          <a:blip r:embed="rId3"/>
          <a:stretch>
            <a:fillRect/>
          </a:stretch>
        </p:blipFill>
        <p:spPr>
          <a:xfrm>
            <a:off x="5849568" y="2770402"/>
            <a:ext cx="1930308" cy="1170843"/>
          </a:xfrm>
          <a:prstGeom prst="rect">
            <a:avLst/>
          </a:prstGeom>
        </p:spPr>
      </p:pic>
      <p:pic>
        <p:nvPicPr>
          <p:cNvPr id="7" name="Imagem 6">
            <a:extLst>
              <a:ext uri="{FF2B5EF4-FFF2-40B4-BE49-F238E27FC236}">
                <a16:creationId xmlns:a16="http://schemas.microsoft.com/office/drawing/2014/main" id="{9531A2D2-4CB4-B055-635B-CE43D1777B89}"/>
              </a:ext>
            </a:extLst>
          </p:cNvPr>
          <p:cNvPicPr>
            <a:picLocks noChangeAspect="1"/>
          </p:cNvPicPr>
          <p:nvPr/>
        </p:nvPicPr>
        <p:blipFill>
          <a:blip r:embed="rId4"/>
          <a:stretch>
            <a:fillRect/>
          </a:stretch>
        </p:blipFill>
        <p:spPr>
          <a:xfrm>
            <a:off x="5914349" y="4763209"/>
            <a:ext cx="1946130" cy="1155020"/>
          </a:xfrm>
          <a:prstGeom prst="rect">
            <a:avLst/>
          </a:prstGeom>
        </p:spPr>
      </p:pic>
      <p:pic>
        <p:nvPicPr>
          <p:cNvPr id="8" name="Imagem 7">
            <a:extLst>
              <a:ext uri="{FF2B5EF4-FFF2-40B4-BE49-F238E27FC236}">
                <a16:creationId xmlns:a16="http://schemas.microsoft.com/office/drawing/2014/main" id="{68F4D24F-0F7E-4A19-11B1-D65EAA26D452}"/>
              </a:ext>
            </a:extLst>
          </p:cNvPr>
          <p:cNvPicPr>
            <a:picLocks noChangeAspect="1"/>
          </p:cNvPicPr>
          <p:nvPr/>
        </p:nvPicPr>
        <p:blipFill>
          <a:blip r:embed="rId5"/>
          <a:stretch>
            <a:fillRect/>
          </a:stretch>
        </p:blipFill>
        <p:spPr>
          <a:xfrm>
            <a:off x="9125200" y="742846"/>
            <a:ext cx="1930308" cy="1186665"/>
          </a:xfrm>
          <a:prstGeom prst="rect">
            <a:avLst/>
          </a:prstGeom>
        </p:spPr>
      </p:pic>
      <p:pic>
        <p:nvPicPr>
          <p:cNvPr id="9" name="Imagem 8">
            <a:extLst>
              <a:ext uri="{FF2B5EF4-FFF2-40B4-BE49-F238E27FC236}">
                <a16:creationId xmlns:a16="http://schemas.microsoft.com/office/drawing/2014/main" id="{FBDCBACE-0FD0-91DE-7A6B-AC047F84040C}"/>
              </a:ext>
            </a:extLst>
          </p:cNvPr>
          <p:cNvPicPr>
            <a:picLocks noChangeAspect="1"/>
          </p:cNvPicPr>
          <p:nvPr/>
        </p:nvPicPr>
        <p:blipFill>
          <a:blip r:embed="rId6"/>
          <a:stretch>
            <a:fillRect/>
          </a:stretch>
        </p:blipFill>
        <p:spPr>
          <a:xfrm>
            <a:off x="9168144" y="2770402"/>
            <a:ext cx="1930308" cy="1186665"/>
          </a:xfrm>
          <a:prstGeom prst="rect">
            <a:avLst/>
          </a:prstGeom>
        </p:spPr>
      </p:pic>
      <p:sp>
        <p:nvSpPr>
          <p:cNvPr id="17" name="CaixaDeTexto 16">
            <a:extLst>
              <a:ext uri="{FF2B5EF4-FFF2-40B4-BE49-F238E27FC236}">
                <a16:creationId xmlns:a16="http://schemas.microsoft.com/office/drawing/2014/main" id="{410CF46F-B791-F529-44FF-CBB8F08AF3C1}"/>
              </a:ext>
            </a:extLst>
          </p:cNvPr>
          <p:cNvSpPr txBox="1"/>
          <p:nvPr/>
        </p:nvSpPr>
        <p:spPr>
          <a:xfrm rot="16200000">
            <a:off x="4592068" y="2668795"/>
            <a:ext cx="205934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TOMWANG/</a:t>
            </a:r>
          </a:p>
          <a:p>
            <a:r>
              <a:rPr lang="pt-BR" sz="900" b="1" i="0" u="none" strike="noStrike" baseline="0" dirty="0">
                <a:solidFill>
                  <a:srgbClr val="2F2F2E"/>
                </a:solidFill>
                <a:latin typeface="HelveticaLTStd-Cond"/>
              </a:rPr>
              <a:t>© 123RF.COM</a:t>
            </a:r>
            <a:endParaRPr lang="pt-BR" sz="900" b="1" dirty="0"/>
          </a:p>
        </p:txBody>
      </p:sp>
      <p:sp>
        <p:nvSpPr>
          <p:cNvPr id="18" name="CaixaDeTexto 17">
            <a:extLst>
              <a:ext uri="{FF2B5EF4-FFF2-40B4-BE49-F238E27FC236}">
                <a16:creationId xmlns:a16="http://schemas.microsoft.com/office/drawing/2014/main" id="{F3ADB8BE-9B67-41A4-3225-2A7FC5BF23E5}"/>
              </a:ext>
            </a:extLst>
          </p:cNvPr>
          <p:cNvSpPr txBox="1"/>
          <p:nvPr/>
        </p:nvSpPr>
        <p:spPr>
          <a:xfrm rot="16200000">
            <a:off x="7888899" y="829051"/>
            <a:ext cx="205934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RIDO/</a:t>
            </a:r>
          </a:p>
          <a:p>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67BC0143-3D00-7412-C3C0-465F2114C54C}"/>
              </a:ext>
            </a:extLst>
          </p:cNvPr>
          <p:cNvSpPr txBox="1"/>
          <p:nvPr/>
        </p:nvSpPr>
        <p:spPr>
          <a:xfrm rot="16200000">
            <a:off x="7904289" y="2841490"/>
            <a:ext cx="2059341" cy="338554"/>
          </a:xfrm>
          <a:prstGeom prst="rect">
            <a:avLst/>
          </a:prstGeom>
          <a:noFill/>
        </p:spPr>
        <p:txBody>
          <a:bodyPr wrap="square" rtlCol="0">
            <a:spAutoFit/>
          </a:bodyPr>
          <a:lstStyle/>
          <a:p>
            <a:pPr algn="l"/>
            <a:r>
              <a:rPr lang="pt-BR" sz="800" b="1" i="0" u="none" strike="noStrike" baseline="0" dirty="0">
                <a:solidFill>
                  <a:srgbClr val="2F2F2E"/>
                </a:solidFill>
                <a:latin typeface="HelveticaLTStd-Cond"/>
              </a:rPr>
              <a:t>MONKEY BUSINESS IMAGES/</a:t>
            </a:r>
          </a:p>
          <a:p>
            <a:pPr algn="l"/>
            <a:r>
              <a:rPr lang="pt-BR" sz="800" b="1" i="0" u="none" strike="noStrike" baseline="0" dirty="0">
                <a:solidFill>
                  <a:srgbClr val="2F2F2E"/>
                </a:solidFill>
                <a:latin typeface="HelveticaLTStd-Cond"/>
              </a:rPr>
              <a:t>SHUTTERSTOCK.COM</a:t>
            </a:r>
            <a:endParaRPr lang="pt-BR" sz="800" b="1" dirty="0"/>
          </a:p>
        </p:txBody>
      </p:sp>
      <p:sp>
        <p:nvSpPr>
          <p:cNvPr id="20" name="CaixaDeTexto 19">
            <a:extLst>
              <a:ext uri="{FF2B5EF4-FFF2-40B4-BE49-F238E27FC236}">
                <a16:creationId xmlns:a16="http://schemas.microsoft.com/office/drawing/2014/main" id="{91FD8D5F-3755-7DB3-D1AC-FB4ED0FEB76B}"/>
              </a:ext>
            </a:extLst>
          </p:cNvPr>
          <p:cNvSpPr txBox="1"/>
          <p:nvPr/>
        </p:nvSpPr>
        <p:spPr>
          <a:xfrm rot="20609171">
            <a:off x="2290673" y="3308660"/>
            <a:ext cx="205934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PCRUCIATTI/</a:t>
            </a:r>
          </a:p>
          <a:p>
            <a:r>
              <a:rPr lang="pt-BR" sz="900" b="1" i="0" u="none" strike="noStrike" baseline="0" dirty="0">
                <a:solidFill>
                  <a:srgbClr val="2F2F2E"/>
                </a:solidFill>
                <a:latin typeface="HelveticaLTStd-Cond"/>
              </a:rPr>
              <a:t>SHUTTERSTOCK.COM</a:t>
            </a:r>
            <a:endParaRPr lang="pt-BR" sz="900" b="1" dirty="0"/>
          </a:p>
        </p:txBody>
      </p:sp>
      <p:pic>
        <p:nvPicPr>
          <p:cNvPr id="22" name="Imagem 21">
            <a:extLst>
              <a:ext uri="{FF2B5EF4-FFF2-40B4-BE49-F238E27FC236}">
                <a16:creationId xmlns:a16="http://schemas.microsoft.com/office/drawing/2014/main" id="{A3F9019F-3689-5FDE-73F1-EB50D6755EEB}"/>
              </a:ext>
            </a:extLst>
          </p:cNvPr>
          <p:cNvPicPr>
            <a:picLocks noChangeAspect="1"/>
          </p:cNvPicPr>
          <p:nvPr/>
        </p:nvPicPr>
        <p:blipFill>
          <a:blip r:embed="rId7"/>
          <a:stretch>
            <a:fillRect/>
          </a:stretch>
        </p:blipFill>
        <p:spPr>
          <a:xfrm>
            <a:off x="5403061" y="708404"/>
            <a:ext cx="319308" cy="1166702"/>
          </a:xfrm>
          <a:prstGeom prst="rect">
            <a:avLst/>
          </a:prstGeom>
        </p:spPr>
      </p:pic>
      <p:pic>
        <p:nvPicPr>
          <p:cNvPr id="26" name="Imagem 25">
            <a:extLst>
              <a:ext uri="{FF2B5EF4-FFF2-40B4-BE49-F238E27FC236}">
                <a16:creationId xmlns:a16="http://schemas.microsoft.com/office/drawing/2014/main" id="{43CE990A-2963-7324-A56F-9047CA55DD13}"/>
              </a:ext>
            </a:extLst>
          </p:cNvPr>
          <p:cNvPicPr>
            <a:picLocks noChangeAspect="1"/>
          </p:cNvPicPr>
          <p:nvPr/>
        </p:nvPicPr>
        <p:blipFill>
          <a:blip r:embed="rId8"/>
          <a:stretch>
            <a:fillRect/>
          </a:stretch>
        </p:blipFill>
        <p:spPr>
          <a:xfrm>
            <a:off x="5498974" y="4818716"/>
            <a:ext cx="324071" cy="1128247"/>
          </a:xfrm>
          <a:prstGeom prst="rect">
            <a:avLst/>
          </a:prstGeom>
        </p:spPr>
      </p:pic>
    </p:spTree>
    <p:extLst>
      <p:ext uri="{BB962C8B-B14F-4D97-AF65-F5344CB8AC3E}">
        <p14:creationId xmlns:p14="http://schemas.microsoft.com/office/powerpoint/2010/main" val="4142764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months of the year</a:t>
            </a:r>
          </a:p>
        </p:txBody>
      </p:sp>
      <p:graphicFrame>
        <p:nvGraphicFramePr>
          <p:cNvPr id="14" name="CaixaDeTexto 4">
            <a:extLst>
              <a:ext uri="{FF2B5EF4-FFF2-40B4-BE49-F238E27FC236}">
                <a16:creationId xmlns:a16="http://schemas.microsoft.com/office/drawing/2014/main" id="{878A4AAA-338D-D706-9FC2-F166CE8931CD}"/>
              </a:ext>
            </a:extLst>
          </p:cNvPr>
          <p:cNvGraphicFramePr/>
          <p:nvPr>
            <p:extLst>
              <p:ext uri="{D42A27DB-BD31-4B8C-83A1-F6EECF244321}">
                <p14:modId xmlns:p14="http://schemas.microsoft.com/office/powerpoint/2010/main" val="2009853172"/>
              </p:ext>
            </p:extLst>
          </p:nvPr>
        </p:nvGraphicFramePr>
        <p:xfrm>
          <a:off x="5452533" y="1720840"/>
          <a:ext cx="6096000" cy="341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13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countries and nationalities</a:t>
            </a:r>
          </a:p>
        </p:txBody>
      </p:sp>
      <p:pic>
        <p:nvPicPr>
          <p:cNvPr id="4" name="Imagem 3">
            <a:extLst>
              <a:ext uri="{FF2B5EF4-FFF2-40B4-BE49-F238E27FC236}">
                <a16:creationId xmlns:a16="http://schemas.microsoft.com/office/drawing/2014/main" id="{1F71003D-3319-02B9-C2A2-1711C6B662FB}"/>
              </a:ext>
            </a:extLst>
          </p:cNvPr>
          <p:cNvPicPr>
            <a:picLocks noChangeAspect="1"/>
          </p:cNvPicPr>
          <p:nvPr/>
        </p:nvPicPr>
        <p:blipFill>
          <a:blip r:embed="rId2"/>
          <a:stretch>
            <a:fillRect/>
          </a:stretch>
        </p:blipFill>
        <p:spPr>
          <a:xfrm>
            <a:off x="5061541" y="1210267"/>
            <a:ext cx="1948098" cy="1211622"/>
          </a:xfrm>
          <a:prstGeom prst="rect">
            <a:avLst/>
          </a:prstGeom>
        </p:spPr>
      </p:pic>
      <p:pic>
        <p:nvPicPr>
          <p:cNvPr id="5" name="Imagem 4">
            <a:extLst>
              <a:ext uri="{FF2B5EF4-FFF2-40B4-BE49-F238E27FC236}">
                <a16:creationId xmlns:a16="http://schemas.microsoft.com/office/drawing/2014/main" id="{03967C6C-C3F6-7DD6-1D93-8D2BCFB0B163}"/>
              </a:ext>
            </a:extLst>
          </p:cNvPr>
          <p:cNvPicPr>
            <a:picLocks noChangeAspect="1"/>
          </p:cNvPicPr>
          <p:nvPr/>
        </p:nvPicPr>
        <p:blipFill>
          <a:blip r:embed="rId3"/>
          <a:stretch>
            <a:fillRect/>
          </a:stretch>
        </p:blipFill>
        <p:spPr>
          <a:xfrm>
            <a:off x="5061541" y="2592016"/>
            <a:ext cx="1948098" cy="1211622"/>
          </a:xfrm>
          <a:prstGeom prst="rect">
            <a:avLst/>
          </a:prstGeom>
        </p:spPr>
      </p:pic>
      <p:pic>
        <p:nvPicPr>
          <p:cNvPr id="6" name="Imagem 5">
            <a:extLst>
              <a:ext uri="{FF2B5EF4-FFF2-40B4-BE49-F238E27FC236}">
                <a16:creationId xmlns:a16="http://schemas.microsoft.com/office/drawing/2014/main" id="{DF087B18-A8AA-4473-C702-D24ADD8AC37D}"/>
              </a:ext>
            </a:extLst>
          </p:cNvPr>
          <p:cNvPicPr>
            <a:picLocks noChangeAspect="1"/>
          </p:cNvPicPr>
          <p:nvPr/>
        </p:nvPicPr>
        <p:blipFill>
          <a:blip r:embed="rId4"/>
          <a:stretch>
            <a:fillRect/>
          </a:stretch>
        </p:blipFill>
        <p:spPr>
          <a:xfrm>
            <a:off x="5061541" y="3980088"/>
            <a:ext cx="1948099" cy="1235380"/>
          </a:xfrm>
          <a:prstGeom prst="rect">
            <a:avLst/>
          </a:prstGeom>
        </p:spPr>
      </p:pic>
      <p:pic>
        <p:nvPicPr>
          <p:cNvPr id="7" name="Imagem 6">
            <a:extLst>
              <a:ext uri="{FF2B5EF4-FFF2-40B4-BE49-F238E27FC236}">
                <a16:creationId xmlns:a16="http://schemas.microsoft.com/office/drawing/2014/main" id="{64608555-1990-4BA8-AE65-F6F9A9F6F918}"/>
              </a:ext>
            </a:extLst>
          </p:cNvPr>
          <p:cNvPicPr>
            <a:picLocks noChangeAspect="1"/>
          </p:cNvPicPr>
          <p:nvPr/>
        </p:nvPicPr>
        <p:blipFill>
          <a:blip r:embed="rId5"/>
          <a:stretch>
            <a:fillRect/>
          </a:stretch>
        </p:blipFill>
        <p:spPr>
          <a:xfrm>
            <a:off x="5061541" y="5391918"/>
            <a:ext cx="1995613" cy="1187865"/>
          </a:xfrm>
          <a:prstGeom prst="rect">
            <a:avLst/>
          </a:prstGeom>
        </p:spPr>
      </p:pic>
      <p:sp>
        <p:nvSpPr>
          <p:cNvPr id="8" name="CaixaDeTexto 7">
            <a:extLst>
              <a:ext uri="{FF2B5EF4-FFF2-40B4-BE49-F238E27FC236}">
                <a16:creationId xmlns:a16="http://schemas.microsoft.com/office/drawing/2014/main" id="{C52FFBF2-E8AD-5598-1E62-8AC5536A1761}"/>
              </a:ext>
            </a:extLst>
          </p:cNvPr>
          <p:cNvSpPr txBox="1"/>
          <p:nvPr/>
        </p:nvSpPr>
        <p:spPr>
          <a:xfrm>
            <a:off x="7134918"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Argentina</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22475" y="1230882"/>
            <a:ext cx="2262277" cy="1200329"/>
          </a:xfrm>
          <a:custGeom>
            <a:avLst/>
            <a:gdLst>
              <a:gd name="connsiteX0" fmla="*/ 0 w 2262277"/>
              <a:gd name="connsiteY0" fmla="*/ 0 h 1200329"/>
              <a:gd name="connsiteX1" fmla="*/ 2262277 w 2262277"/>
              <a:gd name="connsiteY1" fmla="*/ 0 h 1200329"/>
              <a:gd name="connsiteX2" fmla="*/ 2262277 w 2262277"/>
              <a:gd name="connsiteY2" fmla="*/ 1200329 h 1200329"/>
              <a:gd name="connsiteX3" fmla="*/ 0 w 2262277"/>
              <a:gd name="connsiteY3" fmla="*/ 1200329 h 1200329"/>
              <a:gd name="connsiteX4" fmla="*/ 0 w 2262277"/>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1200329" fill="none" extrusionOk="0">
                <a:moveTo>
                  <a:pt x="0" y="0"/>
                </a:moveTo>
                <a:cubicBezTo>
                  <a:pt x="861470" y="-49533"/>
                  <a:pt x="1803862" y="-14809"/>
                  <a:pt x="2262277" y="0"/>
                </a:cubicBezTo>
                <a:cubicBezTo>
                  <a:pt x="2243509" y="121298"/>
                  <a:pt x="2293224" y="834541"/>
                  <a:pt x="2262277" y="1200329"/>
                </a:cubicBezTo>
                <a:cubicBezTo>
                  <a:pt x="1844238" y="1152098"/>
                  <a:pt x="486124" y="1284784"/>
                  <a:pt x="0" y="1200329"/>
                </a:cubicBezTo>
                <a:cubicBezTo>
                  <a:pt x="79774" y="709359"/>
                  <a:pt x="-97449" y="224036"/>
                  <a:pt x="0" y="0"/>
                </a:cubicBezTo>
                <a:close/>
              </a:path>
              <a:path w="2262277" h="1200329" stroke="0" extrusionOk="0">
                <a:moveTo>
                  <a:pt x="0" y="0"/>
                </a:moveTo>
                <a:cubicBezTo>
                  <a:pt x="563050" y="118645"/>
                  <a:pt x="1374444" y="116012"/>
                  <a:pt x="2262277" y="0"/>
                </a:cubicBezTo>
                <a:cubicBezTo>
                  <a:pt x="2231163" y="337080"/>
                  <a:pt x="2301767" y="899796"/>
                  <a:pt x="2262277" y="1200329"/>
                </a:cubicBezTo>
                <a:cubicBezTo>
                  <a:pt x="1992001" y="1334929"/>
                  <a:pt x="494879" y="1043133"/>
                  <a:pt x="0" y="1200329"/>
                </a:cubicBezTo>
                <a:cubicBezTo>
                  <a:pt x="-5118" y="993769"/>
                  <a:pt x="-42443" y="1298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Argentine, Argentinean (Argentinian)</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34918"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Australia</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Australian</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Brazil</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Brazilian</a:t>
            </a:r>
          </a:p>
        </p:txBody>
      </p:sp>
      <p:sp>
        <p:nvSpPr>
          <p:cNvPr id="16" name="CaixaDeTexto 15">
            <a:extLst>
              <a:ext uri="{FF2B5EF4-FFF2-40B4-BE49-F238E27FC236}">
                <a16:creationId xmlns:a16="http://schemas.microsoft.com/office/drawing/2014/main" id="{EC4771F5-181E-3F2B-9FCA-675DAADEC993}"/>
              </a:ext>
            </a:extLst>
          </p:cNvPr>
          <p:cNvSpPr txBox="1"/>
          <p:nvPr/>
        </p:nvSpPr>
        <p:spPr>
          <a:xfrm>
            <a:off x="7134918"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Canada</a:t>
            </a:r>
          </a:p>
        </p:txBody>
      </p:sp>
      <p:sp>
        <p:nvSpPr>
          <p:cNvPr id="17" name="CaixaDeTexto 16">
            <a:extLst>
              <a:ext uri="{FF2B5EF4-FFF2-40B4-BE49-F238E27FC236}">
                <a16:creationId xmlns:a16="http://schemas.microsoft.com/office/drawing/2014/main" id="{765ABEB2-0C4E-0C7F-7E80-0340856984D0}"/>
              </a:ext>
            </a:extLst>
          </p:cNvPr>
          <p:cNvSpPr txBox="1"/>
          <p:nvPr/>
        </p:nvSpPr>
        <p:spPr>
          <a:xfrm>
            <a:off x="9522475"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Canadian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grpSp>
        <p:nvGrpSpPr>
          <p:cNvPr id="20" name="Agrupar 19">
            <a:extLst>
              <a:ext uri="{FF2B5EF4-FFF2-40B4-BE49-F238E27FC236}">
                <a16:creationId xmlns:a16="http://schemas.microsoft.com/office/drawing/2014/main" id="{6BB80150-D92F-C7F3-FAF0-33377E53109F}"/>
              </a:ext>
            </a:extLst>
          </p:cNvPr>
          <p:cNvGrpSpPr/>
          <p:nvPr/>
        </p:nvGrpSpPr>
        <p:grpSpPr>
          <a:xfrm>
            <a:off x="503374" y="4595174"/>
            <a:ext cx="3729204" cy="1473631"/>
            <a:chOff x="474502" y="2893601"/>
            <a:chExt cx="3729204" cy="1473631"/>
          </a:xfrm>
        </p:grpSpPr>
        <p:sp>
          <p:nvSpPr>
            <p:cNvPr id="21" name="CaixaDeTexto 20">
              <a:extLst>
                <a:ext uri="{FF2B5EF4-FFF2-40B4-BE49-F238E27FC236}">
                  <a16:creationId xmlns:a16="http://schemas.microsoft.com/office/drawing/2014/main" id="{C4D08CAA-DE2D-6B9D-71EA-CDD7247358B4}"/>
                </a:ext>
              </a:extLst>
            </p:cNvPr>
            <p:cNvSpPr txBox="1"/>
            <p:nvPr/>
          </p:nvSpPr>
          <p:spPr>
            <a:xfrm>
              <a:off x="649740" y="3351569"/>
              <a:ext cx="3553966" cy="1015663"/>
            </a:xfrm>
            <a:custGeom>
              <a:avLst/>
              <a:gdLst>
                <a:gd name="connsiteX0" fmla="*/ 0 w 3553966"/>
                <a:gd name="connsiteY0" fmla="*/ 0 h 1015663"/>
                <a:gd name="connsiteX1" fmla="*/ 3553966 w 3553966"/>
                <a:gd name="connsiteY1" fmla="*/ 0 h 1015663"/>
                <a:gd name="connsiteX2" fmla="*/ 3553966 w 3553966"/>
                <a:gd name="connsiteY2" fmla="*/ 1015663 h 1015663"/>
                <a:gd name="connsiteX3" fmla="*/ 0 w 3553966"/>
                <a:gd name="connsiteY3" fmla="*/ 1015663 h 1015663"/>
                <a:gd name="connsiteX4" fmla="*/ 0 w 3553966"/>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015663" fill="none" extrusionOk="0">
                  <a:moveTo>
                    <a:pt x="0" y="0"/>
                  </a:moveTo>
                  <a:cubicBezTo>
                    <a:pt x="733476" y="-49533"/>
                    <a:pt x="3161604" y="-14809"/>
                    <a:pt x="3553966" y="0"/>
                  </a:cubicBezTo>
                  <a:cubicBezTo>
                    <a:pt x="3468718" y="249582"/>
                    <a:pt x="3634773" y="889491"/>
                    <a:pt x="3553966" y="1015663"/>
                  </a:cubicBezTo>
                  <a:cubicBezTo>
                    <a:pt x="2046689" y="967432"/>
                    <a:pt x="1094129" y="1100118"/>
                    <a:pt x="0" y="1015663"/>
                  </a:cubicBezTo>
                  <a:cubicBezTo>
                    <a:pt x="46534" y="691205"/>
                    <a:pt x="35510" y="501986"/>
                    <a:pt x="0" y="0"/>
                  </a:cubicBezTo>
                  <a:close/>
                </a:path>
                <a:path w="3553966" h="1015663" stroke="0" extrusionOk="0">
                  <a:moveTo>
                    <a:pt x="0" y="0"/>
                  </a:moveTo>
                  <a:cubicBezTo>
                    <a:pt x="703843" y="118645"/>
                    <a:pt x="2195274" y="116012"/>
                    <a:pt x="3553966" y="0"/>
                  </a:cubicBezTo>
                  <a:cubicBezTo>
                    <a:pt x="3522852" y="243736"/>
                    <a:pt x="3493736" y="806251"/>
                    <a:pt x="3553966" y="1015663"/>
                  </a:cubicBezTo>
                  <a:cubicBezTo>
                    <a:pt x="1887872" y="1150263"/>
                    <a:pt x="1567273" y="858467"/>
                    <a:pt x="0" y="1015663"/>
                  </a:cubicBezTo>
                  <a:cubicBezTo>
                    <a:pt x="-5118" y="569580"/>
                    <a:pt x="57277" y="1860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Busque agrupar as palavras</a:t>
              </a:r>
            </a:p>
            <a:p>
              <a:r>
                <a:rPr lang="en-US" sz="2000" dirty="0"/>
                <a:t>pela terminação, como</a:t>
              </a:r>
            </a:p>
            <a:p>
              <a:r>
                <a:rPr lang="en-US" sz="2000" i="1" dirty="0"/>
                <a:t>Japan</a:t>
              </a:r>
              <a:r>
                <a:rPr lang="en-US" sz="2000" b="1" i="1" dirty="0"/>
                <a:t>ese</a:t>
              </a:r>
              <a:r>
                <a:rPr lang="en-US" sz="2000" i="1" dirty="0"/>
                <a:t>, Portugu</a:t>
              </a:r>
              <a:r>
                <a:rPr lang="en-US" sz="2000" b="1" i="1" dirty="0"/>
                <a:t>ese</a:t>
              </a:r>
              <a:r>
                <a:rPr lang="en-US" sz="2000" dirty="0"/>
                <a:t>.</a:t>
              </a:r>
            </a:p>
          </p:txBody>
        </p:sp>
        <p:sp>
          <p:nvSpPr>
            <p:cNvPr id="22" name="Pentágono 21">
              <a:extLst>
                <a:ext uri="{FF2B5EF4-FFF2-40B4-BE49-F238E27FC236}">
                  <a16:creationId xmlns:a16="http://schemas.microsoft.com/office/drawing/2014/main" id="{F612E6B1-22A8-ABF7-BCF7-E79D038686E8}"/>
                </a:ext>
              </a:extLst>
            </p:cNvPr>
            <p:cNvSpPr/>
            <p:nvPr/>
          </p:nvSpPr>
          <p:spPr>
            <a:xfrm rot="21338555">
              <a:off x="474502" y="2893601"/>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TIP</a:t>
              </a:r>
            </a:p>
          </p:txBody>
        </p:sp>
      </p:grpSp>
      <p:pic>
        <p:nvPicPr>
          <p:cNvPr id="23" name="Imagem 22">
            <a:extLst>
              <a:ext uri="{FF2B5EF4-FFF2-40B4-BE49-F238E27FC236}">
                <a16:creationId xmlns:a16="http://schemas.microsoft.com/office/drawing/2014/main" id="{783D284D-C560-F7C4-CD69-140A01FC0C32}"/>
              </a:ext>
            </a:extLst>
          </p:cNvPr>
          <p:cNvPicPr>
            <a:picLocks noChangeAspect="1"/>
          </p:cNvPicPr>
          <p:nvPr/>
        </p:nvPicPr>
        <p:blipFill>
          <a:blip r:embed="rId6"/>
          <a:stretch>
            <a:fillRect/>
          </a:stretch>
        </p:blipFill>
        <p:spPr>
          <a:xfrm>
            <a:off x="4686728" y="4060047"/>
            <a:ext cx="318880" cy="1070526"/>
          </a:xfrm>
          <a:prstGeom prst="rect">
            <a:avLst/>
          </a:prstGeom>
        </p:spPr>
      </p:pic>
      <p:pic>
        <p:nvPicPr>
          <p:cNvPr id="24" name="Imagem 23">
            <a:extLst>
              <a:ext uri="{FF2B5EF4-FFF2-40B4-BE49-F238E27FC236}">
                <a16:creationId xmlns:a16="http://schemas.microsoft.com/office/drawing/2014/main" id="{9602EFB0-73CD-81F0-D340-8B06DC322B23}"/>
              </a:ext>
            </a:extLst>
          </p:cNvPr>
          <p:cNvPicPr>
            <a:picLocks noChangeAspect="1"/>
          </p:cNvPicPr>
          <p:nvPr/>
        </p:nvPicPr>
        <p:blipFill>
          <a:blip r:embed="rId7"/>
          <a:stretch>
            <a:fillRect/>
          </a:stretch>
        </p:blipFill>
        <p:spPr>
          <a:xfrm>
            <a:off x="4673615" y="2651744"/>
            <a:ext cx="368606" cy="1151894"/>
          </a:xfrm>
          <a:prstGeom prst="rect">
            <a:avLst/>
          </a:prstGeom>
        </p:spPr>
      </p:pic>
      <p:pic>
        <p:nvPicPr>
          <p:cNvPr id="25" name="Imagem 24">
            <a:extLst>
              <a:ext uri="{FF2B5EF4-FFF2-40B4-BE49-F238E27FC236}">
                <a16:creationId xmlns:a16="http://schemas.microsoft.com/office/drawing/2014/main" id="{E646F24F-F22E-9792-8AF9-2EE6B82C30F2}"/>
              </a:ext>
            </a:extLst>
          </p:cNvPr>
          <p:cNvPicPr>
            <a:picLocks noChangeAspect="1"/>
          </p:cNvPicPr>
          <p:nvPr/>
        </p:nvPicPr>
        <p:blipFill>
          <a:blip r:embed="rId8"/>
          <a:stretch>
            <a:fillRect/>
          </a:stretch>
        </p:blipFill>
        <p:spPr>
          <a:xfrm>
            <a:off x="4686728" y="5509257"/>
            <a:ext cx="318880" cy="1070526"/>
          </a:xfrm>
          <a:prstGeom prst="rect">
            <a:avLst/>
          </a:prstGeom>
        </p:spPr>
      </p:pic>
      <p:pic>
        <p:nvPicPr>
          <p:cNvPr id="27" name="Imagem 26">
            <a:extLst>
              <a:ext uri="{FF2B5EF4-FFF2-40B4-BE49-F238E27FC236}">
                <a16:creationId xmlns:a16="http://schemas.microsoft.com/office/drawing/2014/main" id="{79BE374E-1AF2-F52B-BDFA-B0A58881C9C3}"/>
              </a:ext>
            </a:extLst>
          </p:cNvPr>
          <p:cNvPicPr>
            <a:picLocks noChangeAspect="1"/>
          </p:cNvPicPr>
          <p:nvPr/>
        </p:nvPicPr>
        <p:blipFill>
          <a:blip r:embed="rId9"/>
          <a:stretch>
            <a:fillRect/>
          </a:stretch>
        </p:blipFill>
        <p:spPr>
          <a:xfrm>
            <a:off x="4687738" y="1227022"/>
            <a:ext cx="340360" cy="1235380"/>
          </a:xfrm>
          <a:prstGeom prst="rect">
            <a:avLst/>
          </a:prstGeom>
        </p:spPr>
      </p:pic>
    </p:spTree>
    <p:extLst>
      <p:ext uri="{BB962C8B-B14F-4D97-AF65-F5344CB8AC3E}">
        <p14:creationId xmlns:p14="http://schemas.microsoft.com/office/powerpoint/2010/main" val="4111704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countries and nationalities</a:t>
            </a:r>
          </a:p>
        </p:txBody>
      </p:sp>
      <p:sp>
        <p:nvSpPr>
          <p:cNvPr id="8" name="CaixaDeTexto 7">
            <a:extLst>
              <a:ext uri="{FF2B5EF4-FFF2-40B4-BE49-F238E27FC236}">
                <a16:creationId xmlns:a16="http://schemas.microsoft.com/office/drawing/2014/main" id="{C52FFBF2-E8AD-5598-1E62-8AC5536A1761}"/>
              </a:ext>
            </a:extLst>
          </p:cNvPr>
          <p:cNvSpPr txBox="1"/>
          <p:nvPr/>
        </p:nvSpPr>
        <p:spPr>
          <a:xfrm>
            <a:off x="7134918"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China</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22475"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Chinese</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34918"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England</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English</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France</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French</a:t>
            </a:r>
          </a:p>
        </p:txBody>
      </p:sp>
      <p:sp>
        <p:nvSpPr>
          <p:cNvPr id="16" name="CaixaDeTexto 15">
            <a:extLst>
              <a:ext uri="{FF2B5EF4-FFF2-40B4-BE49-F238E27FC236}">
                <a16:creationId xmlns:a16="http://schemas.microsoft.com/office/drawing/2014/main" id="{EC4771F5-181E-3F2B-9FCA-675DAADEC993}"/>
              </a:ext>
            </a:extLst>
          </p:cNvPr>
          <p:cNvSpPr txBox="1"/>
          <p:nvPr/>
        </p:nvSpPr>
        <p:spPr>
          <a:xfrm>
            <a:off x="7134918"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Germany</a:t>
            </a:r>
          </a:p>
        </p:txBody>
      </p:sp>
      <p:sp>
        <p:nvSpPr>
          <p:cNvPr id="17" name="CaixaDeTexto 16">
            <a:extLst>
              <a:ext uri="{FF2B5EF4-FFF2-40B4-BE49-F238E27FC236}">
                <a16:creationId xmlns:a16="http://schemas.microsoft.com/office/drawing/2014/main" id="{765ABEB2-0C4E-0C7F-7E80-0340856984D0}"/>
              </a:ext>
            </a:extLst>
          </p:cNvPr>
          <p:cNvSpPr txBox="1"/>
          <p:nvPr/>
        </p:nvSpPr>
        <p:spPr>
          <a:xfrm>
            <a:off x="9522475"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German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20" name="Imagem 19">
            <a:extLst>
              <a:ext uri="{FF2B5EF4-FFF2-40B4-BE49-F238E27FC236}">
                <a16:creationId xmlns:a16="http://schemas.microsoft.com/office/drawing/2014/main" id="{E440561F-8E77-73F9-E901-220B9B9439A1}"/>
              </a:ext>
            </a:extLst>
          </p:cNvPr>
          <p:cNvPicPr>
            <a:picLocks noChangeAspect="1"/>
          </p:cNvPicPr>
          <p:nvPr/>
        </p:nvPicPr>
        <p:blipFill>
          <a:blip r:embed="rId2"/>
          <a:stretch>
            <a:fillRect/>
          </a:stretch>
        </p:blipFill>
        <p:spPr>
          <a:xfrm>
            <a:off x="5161310" y="1228577"/>
            <a:ext cx="1737260" cy="1142934"/>
          </a:xfrm>
          <a:prstGeom prst="rect">
            <a:avLst/>
          </a:prstGeom>
        </p:spPr>
      </p:pic>
      <p:pic>
        <p:nvPicPr>
          <p:cNvPr id="21" name="Imagem 20">
            <a:extLst>
              <a:ext uri="{FF2B5EF4-FFF2-40B4-BE49-F238E27FC236}">
                <a16:creationId xmlns:a16="http://schemas.microsoft.com/office/drawing/2014/main" id="{05347D7E-0AF1-EE5D-CB59-DEA1337134F5}"/>
              </a:ext>
            </a:extLst>
          </p:cNvPr>
          <p:cNvPicPr>
            <a:picLocks noChangeAspect="1"/>
          </p:cNvPicPr>
          <p:nvPr/>
        </p:nvPicPr>
        <p:blipFill>
          <a:blip r:embed="rId3"/>
          <a:stretch>
            <a:fillRect/>
          </a:stretch>
        </p:blipFill>
        <p:spPr>
          <a:xfrm>
            <a:off x="5033927" y="2595912"/>
            <a:ext cx="1920129" cy="1142934"/>
          </a:xfrm>
          <a:prstGeom prst="rect">
            <a:avLst/>
          </a:prstGeom>
        </p:spPr>
      </p:pic>
      <p:pic>
        <p:nvPicPr>
          <p:cNvPr id="22" name="Imagem 21">
            <a:extLst>
              <a:ext uri="{FF2B5EF4-FFF2-40B4-BE49-F238E27FC236}">
                <a16:creationId xmlns:a16="http://schemas.microsoft.com/office/drawing/2014/main" id="{36EAE02D-A6EC-7A28-F53F-CAE6FC5E0F08}"/>
              </a:ext>
            </a:extLst>
          </p:cNvPr>
          <p:cNvPicPr>
            <a:picLocks noChangeAspect="1"/>
          </p:cNvPicPr>
          <p:nvPr/>
        </p:nvPicPr>
        <p:blipFill>
          <a:blip r:embed="rId4"/>
          <a:stretch>
            <a:fillRect/>
          </a:stretch>
        </p:blipFill>
        <p:spPr>
          <a:xfrm>
            <a:off x="5129315" y="3963247"/>
            <a:ext cx="1874411" cy="1188651"/>
          </a:xfrm>
          <a:prstGeom prst="rect">
            <a:avLst/>
          </a:prstGeom>
        </p:spPr>
      </p:pic>
      <p:pic>
        <p:nvPicPr>
          <p:cNvPr id="23" name="Imagem 22">
            <a:extLst>
              <a:ext uri="{FF2B5EF4-FFF2-40B4-BE49-F238E27FC236}">
                <a16:creationId xmlns:a16="http://schemas.microsoft.com/office/drawing/2014/main" id="{F16CCAA5-1B6F-ADDF-7E9F-5C3E15F8573B}"/>
              </a:ext>
            </a:extLst>
          </p:cNvPr>
          <p:cNvPicPr>
            <a:picLocks noChangeAspect="1"/>
          </p:cNvPicPr>
          <p:nvPr/>
        </p:nvPicPr>
        <p:blipFill>
          <a:blip r:embed="rId5"/>
          <a:stretch>
            <a:fillRect/>
          </a:stretch>
        </p:blipFill>
        <p:spPr>
          <a:xfrm>
            <a:off x="5106455" y="5376299"/>
            <a:ext cx="1920129" cy="1142934"/>
          </a:xfrm>
          <a:prstGeom prst="rect">
            <a:avLst/>
          </a:prstGeom>
        </p:spPr>
      </p:pic>
      <p:pic>
        <p:nvPicPr>
          <p:cNvPr id="4" name="Imagem 3">
            <a:extLst>
              <a:ext uri="{FF2B5EF4-FFF2-40B4-BE49-F238E27FC236}">
                <a16:creationId xmlns:a16="http://schemas.microsoft.com/office/drawing/2014/main" id="{884CF478-95DF-19B1-E02C-DB5B03E17713}"/>
              </a:ext>
            </a:extLst>
          </p:cNvPr>
          <p:cNvPicPr>
            <a:picLocks noChangeAspect="1"/>
          </p:cNvPicPr>
          <p:nvPr/>
        </p:nvPicPr>
        <p:blipFill>
          <a:blip r:embed="rId6"/>
          <a:stretch>
            <a:fillRect/>
          </a:stretch>
        </p:blipFill>
        <p:spPr>
          <a:xfrm>
            <a:off x="4762160" y="4029913"/>
            <a:ext cx="318880" cy="1121985"/>
          </a:xfrm>
          <a:prstGeom prst="rect">
            <a:avLst/>
          </a:prstGeom>
        </p:spPr>
      </p:pic>
      <p:pic>
        <p:nvPicPr>
          <p:cNvPr id="5" name="Imagem 4">
            <a:extLst>
              <a:ext uri="{FF2B5EF4-FFF2-40B4-BE49-F238E27FC236}">
                <a16:creationId xmlns:a16="http://schemas.microsoft.com/office/drawing/2014/main" id="{B84DD89D-AA05-73A5-9049-B26FFBF90308}"/>
              </a:ext>
            </a:extLst>
          </p:cNvPr>
          <p:cNvPicPr>
            <a:picLocks noChangeAspect="1"/>
          </p:cNvPicPr>
          <p:nvPr/>
        </p:nvPicPr>
        <p:blipFill>
          <a:blip r:embed="rId7"/>
          <a:stretch>
            <a:fillRect/>
          </a:stretch>
        </p:blipFill>
        <p:spPr>
          <a:xfrm>
            <a:off x="4737519" y="5415890"/>
            <a:ext cx="368162" cy="1178118"/>
          </a:xfrm>
          <a:prstGeom prst="rect">
            <a:avLst/>
          </a:prstGeom>
        </p:spPr>
      </p:pic>
      <p:pic>
        <p:nvPicPr>
          <p:cNvPr id="24" name="Imagem 23">
            <a:extLst>
              <a:ext uri="{FF2B5EF4-FFF2-40B4-BE49-F238E27FC236}">
                <a16:creationId xmlns:a16="http://schemas.microsoft.com/office/drawing/2014/main" id="{68CFF603-5D8C-A08E-B41F-AB6AC567804F}"/>
              </a:ext>
            </a:extLst>
          </p:cNvPr>
          <p:cNvPicPr>
            <a:picLocks noChangeAspect="1"/>
          </p:cNvPicPr>
          <p:nvPr/>
        </p:nvPicPr>
        <p:blipFill>
          <a:blip r:embed="rId8"/>
          <a:stretch>
            <a:fillRect/>
          </a:stretch>
        </p:blipFill>
        <p:spPr>
          <a:xfrm>
            <a:off x="4661890" y="1175156"/>
            <a:ext cx="372037" cy="1178118"/>
          </a:xfrm>
          <a:prstGeom prst="rect">
            <a:avLst/>
          </a:prstGeom>
        </p:spPr>
      </p:pic>
      <p:pic>
        <p:nvPicPr>
          <p:cNvPr id="26" name="Imagem 25">
            <a:extLst>
              <a:ext uri="{FF2B5EF4-FFF2-40B4-BE49-F238E27FC236}">
                <a16:creationId xmlns:a16="http://schemas.microsoft.com/office/drawing/2014/main" id="{228B3756-DACE-6C51-17CD-C0FC94AC653C}"/>
              </a:ext>
            </a:extLst>
          </p:cNvPr>
          <p:cNvPicPr>
            <a:picLocks noChangeAspect="1"/>
          </p:cNvPicPr>
          <p:nvPr/>
        </p:nvPicPr>
        <p:blipFill>
          <a:blip r:embed="rId9"/>
          <a:stretch>
            <a:fillRect/>
          </a:stretch>
        </p:blipFill>
        <p:spPr>
          <a:xfrm>
            <a:off x="4661890" y="2587486"/>
            <a:ext cx="381414" cy="1207811"/>
          </a:xfrm>
          <a:prstGeom prst="rect">
            <a:avLst/>
          </a:prstGeom>
        </p:spPr>
      </p:pic>
    </p:spTree>
    <p:extLst>
      <p:ext uri="{BB962C8B-B14F-4D97-AF65-F5344CB8AC3E}">
        <p14:creationId xmlns:p14="http://schemas.microsoft.com/office/powerpoint/2010/main" val="4121394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countries and nationalities</a:t>
            </a:r>
          </a:p>
        </p:txBody>
      </p:sp>
      <p:sp>
        <p:nvSpPr>
          <p:cNvPr id="8" name="CaixaDeTexto 7">
            <a:extLst>
              <a:ext uri="{FF2B5EF4-FFF2-40B4-BE49-F238E27FC236}">
                <a16:creationId xmlns:a16="http://schemas.microsoft.com/office/drawing/2014/main" id="{C52FFBF2-E8AD-5598-1E62-8AC5536A1761}"/>
              </a:ext>
            </a:extLst>
          </p:cNvPr>
          <p:cNvSpPr txBox="1"/>
          <p:nvPr/>
        </p:nvSpPr>
        <p:spPr>
          <a:xfrm>
            <a:off x="7134918"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India</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22475"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Indian</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34918"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Italy</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259591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Italian</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Jamaica</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398008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Jamaican</a:t>
            </a:r>
          </a:p>
        </p:txBody>
      </p:sp>
      <p:sp>
        <p:nvSpPr>
          <p:cNvPr id="16" name="CaixaDeTexto 15">
            <a:extLst>
              <a:ext uri="{FF2B5EF4-FFF2-40B4-BE49-F238E27FC236}">
                <a16:creationId xmlns:a16="http://schemas.microsoft.com/office/drawing/2014/main" id="{EC4771F5-181E-3F2B-9FCA-675DAADEC993}"/>
              </a:ext>
            </a:extLst>
          </p:cNvPr>
          <p:cNvSpPr txBox="1"/>
          <p:nvPr/>
        </p:nvSpPr>
        <p:spPr>
          <a:xfrm>
            <a:off x="7134918"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Japan</a:t>
            </a:r>
          </a:p>
        </p:txBody>
      </p:sp>
      <p:sp>
        <p:nvSpPr>
          <p:cNvPr id="17" name="CaixaDeTexto 16">
            <a:extLst>
              <a:ext uri="{FF2B5EF4-FFF2-40B4-BE49-F238E27FC236}">
                <a16:creationId xmlns:a16="http://schemas.microsoft.com/office/drawing/2014/main" id="{765ABEB2-0C4E-0C7F-7E80-0340856984D0}"/>
              </a:ext>
            </a:extLst>
          </p:cNvPr>
          <p:cNvSpPr txBox="1"/>
          <p:nvPr/>
        </p:nvSpPr>
        <p:spPr>
          <a:xfrm>
            <a:off x="9522475" y="5391918"/>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400" b="1" dirty="0"/>
              <a:t>Japanese</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4" name="Imagem 3">
            <a:extLst>
              <a:ext uri="{FF2B5EF4-FFF2-40B4-BE49-F238E27FC236}">
                <a16:creationId xmlns:a16="http://schemas.microsoft.com/office/drawing/2014/main" id="{5D3C3CF2-2753-1581-5CCD-7090CE24DF34}"/>
              </a:ext>
            </a:extLst>
          </p:cNvPr>
          <p:cNvPicPr>
            <a:picLocks noChangeAspect="1"/>
          </p:cNvPicPr>
          <p:nvPr/>
        </p:nvPicPr>
        <p:blipFill>
          <a:blip r:embed="rId2"/>
          <a:stretch>
            <a:fillRect/>
          </a:stretch>
        </p:blipFill>
        <p:spPr>
          <a:xfrm>
            <a:off x="5061795" y="1230882"/>
            <a:ext cx="1946965" cy="1234661"/>
          </a:xfrm>
          <a:prstGeom prst="rect">
            <a:avLst/>
          </a:prstGeom>
        </p:spPr>
      </p:pic>
      <p:pic>
        <p:nvPicPr>
          <p:cNvPr id="5" name="Imagem 4">
            <a:extLst>
              <a:ext uri="{FF2B5EF4-FFF2-40B4-BE49-F238E27FC236}">
                <a16:creationId xmlns:a16="http://schemas.microsoft.com/office/drawing/2014/main" id="{093DEA1B-19FC-4AB9-5C0F-1F7B791E5AB6}"/>
              </a:ext>
            </a:extLst>
          </p:cNvPr>
          <p:cNvPicPr>
            <a:picLocks noChangeAspect="1"/>
          </p:cNvPicPr>
          <p:nvPr/>
        </p:nvPicPr>
        <p:blipFill>
          <a:blip r:embed="rId3"/>
          <a:stretch>
            <a:fillRect/>
          </a:stretch>
        </p:blipFill>
        <p:spPr>
          <a:xfrm>
            <a:off x="5014308" y="2594201"/>
            <a:ext cx="1994452" cy="1187174"/>
          </a:xfrm>
          <a:prstGeom prst="rect">
            <a:avLst/>
          </a:prstGeom>
        </p:spPr>
      </p:pic>
      <p:pic>
        <p:nvPicPr>
          <p:cNvPr id="6" name="Imagem 5">
            <a:extLst>
              <a:ext uri="{FF2B5EF4-FFF2-40B4-BE49-F238E27FC236}">
                <a16:creationId xmlns:a16="http://schemas.microsoft.com/office/drawing/2014/main" id="{08F71CCB-53CE-0D46-6D2D-C2524DD84370}"/>
              </a:ext>
            </a:extLst>
          </p:cNvPr>
          <p:cNvPicPr>
            <a:picLocks noChangeAspect="1"/>
          </p:cNvPicPr>
          <p:nvPr/>
        </p:nvPicPr>
        <p:blipFill>
          <a:blip r:embed="rId4"/>
          <a:stretch>
            <a:fillRect/>
          </a:stretch>
        </p:blipFill>
        <p:spPr>
          <a:xfrm>
            <a:off x="5014308" y="3980088"/>
            <a:ext cx="1994452" cy="1187174"/>
          </a:xfrm>
          <a:prstGeom prst="rect">
            <a:avLst/>
          </a:prstGeom>
        </p:spPr>
      </p:pic>
      <p:pic>
        <p:nvPicPr>
          <p:cNvPr id="7" name="Imagem 6">
            <a:extLst>
              <a:ext uri="{FF2B5EF4-FFF2-40B4-BE49-F238E27FC236}">
                <a16:creationId xmlns:a16="http://schemas.microsoft.com/office/drawing/2014/main" id="{1F398C1F-AC96-6085-6235-CA0338F91CD7}"/>
              </a:ext>
            </a:extLst>
          </p:cNvPr>
          <p:cNvPicPr>
            <a:picLocks noChangeAspect="1"/>
          </p:cNvPicPr>
          <p:nvPr/>
        </p:nvPicPr>
        <p:blipFill>
          <a:blip r:embed="rId5"/>
          <a:stretch>
            <a:fillRect/>
          </a:stretch>
        </p:blipFill>
        <p:spPr>
          <a:xfrm>
            <a:off x="5061795" y="5365975"/>
            <a:ext cx="1946965" cy="1234661"/>
          </a:xfrm>
          <a:prstGeom prst="rect">
            <a:avLst/>
          </a:prstGeom>
        </p:spPr>
      </p:pic>
      <p:pic>
        <p:nvPicPr>
          <p:cNvPr id="20" name="Imagem 19">
            <a:extLst>
              <a:ext uri="{FF2B5EF4-FFF2-40B4-BE49-F238E27FC236}">
                <a16:creationId xmlns:a16="http://schemas.microsoft.com/office/drawing/2014/main" id="{9F91BE3F-73C9-883C-3929-01FEBC355A75}"/>
              </a:ext>
            </a:extLst>
          </p:cNvPr>
          <p:cNvPicPr>
            <a:picLocks noChangeAspect="1"/>
          </p:cNvPicPr>
          <p:nvPr/>
        </p:nvPicPr>
        <p:blipFill>
          <a:blip r:embed="rId6"/>
          <a:stretch>
            <a:fillRect/>
          </a:stretch>
        </p:blipFill>
        <p:spPr>
          <a:xfrm>
            <a:off x="4650908" y="1246722"/>
            <a:ext cx="363400" cy="1202979"/>
          </a:xfrm>
          <a:prstGeom prst="rect">
            <a:avLst/>
          </a:prstGeom>
        </p:spPr>
      </p:pic>
      <p:pic>
        <p:nvPicPr>
          <p:cNvPr id="21" name="Imagem 20">
            <a:extLst>
              <a:ext uri="{FF2B5EF4-FFF2-40B4-BE49-F238E27FC236}">
                <a16:creationId xmlns:a16="http://schemas.microsoft.com/office/drawing/2014/main" id="{4CF034DB-6DC0-5068-84EC-CD0B12C20594}"/>
              </a:ext>
            </a:extLst>
          </p:cNvPr>
          <p:cNvPicPr>
            <a:picLocks noChangeAspect="1"/>
          </p:cNvPicPr>
          <p:nvPr/>
        </p:nvPicPr>
        <p:blipFill>
          <a:blip r:embed="rId7"/>
          <a:stretch>
            <a:fillRect/>
          </a:stretch>
        </p:blipFill>
        <p:spPr>
          <a:xfrm>
            <a:off x="4645335" y="4036540"/>
            <a:ext cx="400464" cy="1130722"/>
          </a:xfrm>
          <a:prstGeom prst="rect">
            <a:avLst/>
          </a:prstGeom>
        </p:spPr>
      </p:pic>
      <p:pic>
        <p:nvPicPr>
          <p:cNvPr id="22" name="Imagem 21">
            <a:extLst>
              <a:ext uri="{FF2B5EF4-FFF2-40B4-BE49-F238E27FC236}">
                <a16:creationId xmlns:a16="http://schemas.microsoft.com/office/drawing/2014/main" id="{3A9344B9-7415-C0D2-0B62-458545194FED}"/>
              </a:ext>
            </a:extLst>
          </p:cNvPr>
          <p:cNvPicPr>
            <a:picLocks noChangeAspect="1"/>
          </p:cNvPicPr>
          <p:nvPr/>
        </p:nvPicPr>
        <p:blipFill>
          <a:blip r:embed="rId8"/>
          <a:stretch>
            <a:fillRect/>
          </a:stretch>
        </p:blipFill>
        <p:spPr>
          <a:xfrm>
            <a:off x="4705803" y="5422288"/>
            <a:ext cx="345385" cy="1184177"/>
          </a:xfrm>
          <a:prstGeom prst="rect">
            <a:avLst/>
          </a:prstGeom>
        </p:spPr>
      </p:pic>
      <p:pic>
        <p:nvPicPr>
          <p:cNvPr id="24" name="Imagem 23">
            <a:extLst>
              <a:ext uri="{FF2B5EF4-FFF2-40B4-BE49-F238E27FC236}">
                <a16:creationId xmlns:a16="http://schemas.microsoft.com/office/drawing/2014/main" id="{023AB37D-BDF0-24EC-EC0A-0282428C4A7D}"/>
              </a:ext>
            </a:extLst>
          </p:cNvPr>
          <p:cNvPicPr>
            <a:picLocks noChangeAspect="1"/>
          </p:cNvPicPr>
          <p:nvPr/>
        </p:nvPicPr>
        <p:blipFill>
          <a:blip r:embed="rId9"/>
          <a:stretch>
            <a:fillRect/>
          </a:stretch>
        </p:blipFill>
        <p:spPr>
          <a:xfrm>
            <a:off x="4654296" y="2665860"/>
            <a:ext cx="360012" cy="1154521"/>
          </a:xfrm>
          <a:prstGeom prst="rect">
            <a:avLst/>
          </a:prstGeom>
        </p:spPr>
      </p:pic>
    </p:spTree>
    <p:extLst>
      <p:ext uri="{BB962C8B-B14F-4D97-AF65-F5344CB8AC3E}">
        <p14:creationId xmlns:p14="http://schemas.microsoft.com/office/powerpoint/2010/main" val="3084794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countries and nationalities</a:t>
            </a:r>
          </a:p>
        </p:txBody>
      </p:sp>
      <p:sp>
        <p:nvSpPr>
          <p:cNvPr id="8" name="CaixaDeTexto 7">
            <a:extLst>
              <a:ext uri="{FF2B5EF4-FFF2-40B4-BE49-F238E27FC236}">
                <a16:creationId xmlns:a16="http://schemas.microsoft.com/office/drawing/2014/main" id="{C52FFBF2-E8AD-5598-1E62-8AC5536A1761}"/>
              </a:ext>
            </a:extLst>
          </p:cNvPr>
          <p:cNvSpPr txBox="1"/>
          <p:nvPr/>
        </p:nvSpPr>
        <p:spPr>
          <a:xfrm>
            <a:off x="7134918"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Mexico</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22475"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Mexican</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34918" y="283712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Nigeria</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283712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Nigerian</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4392457"/>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Portugal</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4392457"/>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Portuguese</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20" name="Imagem 19">
            <a:extLst>
              <a:ext uri="{FF2B5EF4-FFF2-40B4-BE49-F238E27FC236}">
                <a16:creationId xmlns:a16="http://schemas.microsoft.com/office/drawing/2014/main" id="{3B5BDEB0-FB32-178D-585F-FC0C375CAD55}"/>
              </a:ext>
            </a:extLst>
          </p:cNvPr>
          <p:cNvPicPr>
            <a:picLocks noChangeAspect="1"/>
          </p:cNvPicPr>
          <p:nvPr/>
        </p:nvPicPr>
        <p:blipFill>
          <a:blip r:embed="rId2"/>
          <a:stretch>
            <a:fillRect/>
          </a:stretch>
        </p:blipFill>
        <p:spPr>
          <a:xfrm>
            <a:off x="5028779" y="1239429"/>
            <a:ext cx="1948726" cy="1159956"/>
          </a:xfrm>
          <a:prstGeom prst="rect">
            <a:avLst/>
          </a:prstGeom>
        </p:spPr>
      </p:pic>
      <p:pic>
        <p:nvPicPr>
          <p:cNvPr id="21" name="Imagem 20">
            <a:extLst>
              <a:ext uri="{FF2B5EF4-FFF2-40B4-BE49-F238E27FC236}">
                <a16:creationId xmlns:a16="http://schemas.microsoft.com/office/drawing/2014/main" id="{33C18197-D173-DF35-D184-96CC0AF85BCA}"/>
              </a:ext>
            </a:extLst>
          </p:cNvPr>
          <p:cNvPicPr>
            <a:picLocks noChangeAspect="1"/>
          </p:cNvPicPr>
          <p:nvPr/>
        </p:nvPicPr>
        <p:blipFill>
          <a:blip r:embed="rId3"/>
          <a:stretch>
            <a:fillRect/>
          </a:stretch>
        </p:blipFill>
        <p:spPr>
          <a:xfrm>
            <a:off x="5087010" y="2837124"/>
            <a:ext cx="1902327" cy="1206354"/>
          </a:xfrm>
          <a:prstGeom prst="rect">
            <a:avLst/>
          </a:prstGeom>
        </p:spPr>
      </p:pic>
      <p:pic>
        <p:nvPicPr>
          <p:cNvPr id="22" name="Imagem 21">
            <a:extLst>
              <a:ext uri="{FF2B5EF4-FFF2-40B4-BE49-F238E27FC236}">
                <a16:creationId xmlns:a16="http://schemas.microsoft.com/office/drawing/2014/main" id="{43201952-2B88-7E39-B590-9044DFEC611C}"/>
              </a:ext>
            </a:extLst>
          </p:cNvPr>
          <p:cNvPicPr>
            <a:picLocks noChangeAspect="1"/>
          </p:cNvPicPr>
          <p:nvPr/>
        </p:nvPicPr>
        <p:blipFill>
          <a:blip r:embed="rId4"/>
          <a:stretch>
            <a:fillRect/>
          </a:stretch>
        </p:blipFill>
        <p:spPr>
          <a:xfrm>
            <a:off x="5070334" y="4392457"/>
            <a:ext cx="1902327" cy="1206354"/>
          </a:xfrm>
          <a:prstGeom prst="rect">
            <a:avLst/>
          </a:prstGeom>
        </p:spPr>
      </p:pic>
      <p:pic>
        <p:nvPicPr>
          <p:cNvPr id="4" name="Imagem 3">
            <a:extLst>
              <a:ext uri="{FF2B5EF4-FFF2-40B4-BE49-F238E27FC236}">
                <a16:creationId xmlns:a16="http://schemas.microsoft.com/office/drawing/2014/main" id="{02964A6A-7B14-C255-E6B2-24ECC634D121}"/>
              </a:ext>
            </a:extLst>
          </p:cNvPr>
          <p:cNvPicPr>
            <a:picLocks noChangeAspect="1"/>
          </p:cNvPicPr>
          <p:nvPr/>
        </p:nvPicPr>
        <p:blipFill>
          <a:blip r:embed="rId5"/>
          <a:stretch>
            <a:fillRect/>
          </a:stretch>
        </p:blipFill>
        <p:spPr>
          <a:xfrm>
            <a:off x="4664696" y="4434825"/>
            <a:ext cx="327371" cy="1163986"/>
          </a:xfrm>
          <a:prstGeom prst="rect">
            <a:avLst/>
          </a:prstGeom>
        </p:spPr>
      </p:pic>
      <p:pic>
        <p:nvPicPr>
          <p:cNvPr id="7" name="Imagem 6">
            <a:extLst>
              <a:ext uri="{FF2B5EF4-FFF2-40B4-BE49-F238E27FC236}">
                <a16:creationId xmlns:a16="http://schemas.microsoft.com/office/drawing/2014/main" id="{ED7DC1AC-ED3F-42F9-188D-B15D321C4D2B}"/>
              </a:ext>
            </a:extLst>
          </p:cNvPr>
          <p:cNvPicPr>
            <a:picLocks noChangeAspect="1"/>
          </p:cNvPicPr>
          <p:nvPr/>
        </p:nvPicPr>
        <p:blipFill>
          <a:blip r:embed="rId6"/>
          <a:stretch>
            <a:fillRect/>
          </a:stretch>
        </p:blipFill>
        <p:spPr>
          <a:xfrm>
            <a:off x="4681355" y="1230882"/>
            <a:ext cx="320365" cy="1052628"/>
          </a:xfrm>
          <a:prstGeom prst="rect">
            <a:avLst/>
          </a:prstGeom>
        </p:spPr>
      </p:pic>
      <p:pic>
        <p:nvPicPr>
          <p:cNvPr id="17" name="Imagem 16">
            <a:extLst>
              <a:ext uri="{FF2B5EF4-FFF2-40B4-BE49-F238E27FC236}">
                <a16:creationId xmlns:a16="http://schemas.microsoft.com/office/drawing/2014/main" id="{51FB43B2-1C23-0A6F-D593-E5FCACDD6B82}"/>
              </a:ext>
            </a:extLst>
          </p:cNvPr>
          <p:cNvPicPr>
            <a:picLocks noChangeAspect="1"/>
          </p:cNvPicPr>
          <p:nvPr/>
        </p:nvPicPr>
        <p:blipFill>
          <a:blip r:embed="rId7"/>
          <a:stretch>
            <a:fillRect/>
          </a:stretch>
        </p:blipFill>
        <p:spPr>
          <a:xfrm>
            <a:off x="4698446" y="2878445"/>
            <a:ext cx="358637" cy="1203996"/>
          </a:xfrm>
          <a:prstGeom prst="rect">
            <a:avLst/>
          </a:prstGeom>
        </p:spPr>
      </p:pic>
    </p:spTree>
    <p:extLst>
      <p:ext uri="{BB962C8B-B14F-4D97-AF65-F5344CB8AC3E}">
        <p14:creationId xmlns:p14="http://schemas.microsoft.com/office/powerpoint/2010/main" val="1120972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 countries and nationalities</a:t>
            </a:r>
          </a:p>
        </p:txBody>
      </p:sp>
      <p:sp>
        <p:nvSpPr>
          <p:cNvPr id="8" name="CaixaDeTexto 7">
            <a:extLst>
              <a:ext uri="{FF2B5EF4-FFF2-40B4-BE49-F238E27FC236}">
                <a16:creationId xmlns:a16="http://schemas.microsoft.com/office/drawing/2014/main" id="{C52FFBF2-E8AD-5598-1E62-8AC5536A1761}"/>
              </a:ext>
            </a:extLst>
          </p:cNvPr>
          <p:cNvSpPr txBox="1"/>
          <p:nvPr/>
        </p:nvSpPr>
        <p:spPr>
          <a:xfrm>
            <a:off x="7134918"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South Africa</a:t>
            </a:r>
          </a:p>
        </p:txBody>
      </p:sp>
      <p:sp>
        <p:nvSpPr>
          <p:cNvPr id="9" name="CaixaDeTexto 8">
            <a:extLst>
              <a:ext uri="{FF2B5EF4-FFF2-40B4-BE49-F238E27FC236}">
                <a16:creationId xmlns:a16="http://schemas.microsoft.com/office/drawing/2014/main" id="{9A7C29D3-D63D-F421-1B63-7B6DA76B631F}"/>
              </a:ext>
            </a:extLst>
          </p:cNvPr>
          <p:cNvSpPr txBox="1"/>
          <p:nvPr/>
        </p:nvSpPr>
        <p:spPr>
          <a:xfrm>
            <a:off x="9522475" y="1230882"/>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South African</a:t>
            </a:r>
          </a:p>
        </p:txBody>
      </p:sp>
      <p:sp>
        <p:nvSpPr>
          <p:cNvPr id="11" name="CaixaDeTexto 10">
            <a:extLst>
              <a:ext uri="{FF2B5EF4-FFF2-40B4-BE49-F238E27FC236}">
                <a16:creationId xmlns:a16="http://schemas.microsoft.com/office/drawing/2014/main" id="{4E91D3DB-C3B9-E1C4-30AF-E748A8579DAB}"/>
              </a:ext>
            </a:extLst>
          </p:cNvPr>
          <p:cNvSpPr txBox="1"/>
          <p:nvPr/>
        </p:nvSpPr>
        <p:spPr>
          <a:xfrm>
            <a:off x="7134918" y="283712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Spain</a:t>
            </a:r>
          </a:p>
        </p:txBody>
      </p:sp>
      <p:sp>
        <p:nvSpPr>
          <p:cNvPr id="13" name="CaixaDeTexto 12">
            <a:extLst>
              <a:ext uri="{FF2B5EF4-FFF2-40B4-BE49-F238E27FC236}">
                <a16:creationId xmlns:a16="http://schemas.microsoft.com/office/drawing/2014/main" id="{D4559AD4-5C57-62F8-37D1-2AF685904C77}"/>
              </a:ext>
            </a:extLst>
          </p:cNvPr>
          <p:cNvSpPr txBox="1"/>
          <p:nvPr/>
        </p:nvSpPr>
        <p:spPr>
          <a:xfrm>
            <a:off x="9522475" y="2837124"/>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Spanish</a:t>
            </a:r>
          </a:p>
        </p:txBody>
      </p:sp>
      <p:sp>
        <p:nvSpPr>
          <p:cNvPr id="14" name="CaixaDeTexto 13">
            <a:extLst>
              <a:ext uri="{FF2B5EF4-FFF2-40B4-BE49-F238E27FC236}">
                <a16:creationId xmlns:a16="http://schemas.microsoft.com/office/drawing/2014/main" id="{1A445233-D23C-3C6F-58F8-98D485E46137}"/>
              </a:ext>
            </a:extLst>
          </p:cNvPr>
          <p:cNvSpPr txBox="1"/>
          <p:nvPr/>
        </p:nvSpPr>
        <p:spPr>
          <a:xfrm>
            <a:off x="7134918" y="4392457"/>
            <a:ext cx="2262277" cy="830997"/>
          </a:xfrm>
          <a:custGeom>
            <a:avLst/>
            <a:gdLst>
              <a:gd name="connsiteX0" fmla="*/ 0 w 2262277"/>
              <a:gd name="connsiteY0" fmla="*/ 0 h 830997"/>
              <a:gd name="connsiteX1" fmla="*/ 2262277 w 2262277"/>
              <a:gd name="connsiteY1" fmla="*/ 0 h 830997"/>
              <a:gd name="connsiteX2" fmla="*/ 2262277 w 2262277"/>
              <a:gd name="connsiteY2" fmla="*/ 830997 h 830997"/>
              <a:gd name="connsiteX3" fmla="*/ 0 w 2262277"/>
              <a:gd name="connsiteY3" fmla="*/ 830997 h 830997"/>
              <a:gd name="connsiteX4" fmla="*/ 0 w 2262277"/>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830997" fill="none" extrusionOk="0">
                <a:moveTo>
                  <a:pt x="0" y="0"/>
                </a:moveTo>
                <a:cubicBezTo>
                  <a:pt x="861470" y="-49533"/>
                  <a:pt x="1803862" y="-14809"/>
                  <a:pt x="2262277" y="0"/>
                </a:cubicBezTo>
                <a:cubicBezTo>
                  <a:pt x="2226889" y="192764"/>
                  <a:pt x="2259984" y="611841"/>
                  <a:pt x="2262277" y="830997"/>
                </a:cubicBezTo>
                <a:cubicBezTo>
                  <a:pt x="1844238" y="782766"/>
                  <a:pt x="486124" y="915452"/>
                  <a:pt x="0" y="830997"/>
                </a:cubicBezTo>
                <a:cubicBezTo>
                  <a:pt x="63154" y="451589"/>
                  <a:pt x="-14350" y="374090"/>
                  <a:pt x="0" y="0"/>
                </a:cubicBezTo>
                <a:close/>
              </a:path>
              <a:path w="2262277" h="830997" stroke="0" extrusionOk="0">
                <a:moveTo>
                  <a:pt x="0" y="0"/>
                </a:moveTo>
                <a:cubicBezTo>
                  <a:pt x="563050" y="118645"/>
                  <a:pt x="1374444" y="116012"/>
                  <a:pt x="2262277" y="0"/>
                </a:cubicBezTo>
                <a:cubicBezTo>
                  <a:pt x="2264403" y="113011"/>
                  <a:pt x="2301767" y="601367"/>
                  <a:pt x="2262277" y="830997"/>
                </a:cubicBezTo>
                <a:cubicBezTo>
                  <a:pt x="1992001" y="965597"/>
                  <a:pt x="494879"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The United States</a:t>
            </a:r>
          </a:p>
        </p:txBody>
      </p:sp>
      <p:sp>
        <p:nvSpPr>
          <p:cNvPr id="15" name="CaixaDeTexto 14">
            <a:extLst>
              <a:ext uri="{FF2B5EF4-FFF2-40B4-BE49-F238E27FC236}">
                <a16:creationId xmlns:a16="http://schemas.microsoft.com/office/drawing/2014/main" id="{714746A1-9939-2D78-3E48-1C08E7F3BA45}"/>
              </a:ext>
            </a:extLst>
          </p:cNvPr>
          <p:cNvSpPr txBox="1"/>
          <p:nvPr/>
        </p:nvSpPr>
        <p:spPr>
          <a:xfrm>
            <a:off x="9522475" y="4392457"/>
            <a:ext cx="2262277" cy="461665"/>
          </a:xfrm>
          <a:custGeom>
            <a:avLst/>
            <a:gdLst>
              <a:gd name="connsiteX0" fmla="*/ 0 w 2262277"/>
              <a:gd name="connsiteY0" fmla="*/ 0 h 461665"/>
              <a:gd name="connsiteX1" fmla="*/ 2262277 w 2262277"/>
              <a:gd name="connsiteY1" fmla="*/ 0 h 461665"/>
              <a:gd name="connsiteX2" fmla="*/ 2262277 w 2262277"/>
              <a:gd name="connsiteY2" fmla="*/ 461665 h 461665"/>
              <a:gd name="connsiteX3" fmla="*/ 0 w 2262277"/>
              <a:gd name="connsiteY3" fmla="*/ 461665 h 461665"/>
              <a:gd name="connsiteX4" fmla="*/ 0 w 22622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277" h="461665" fill="none" extrusionOk="0">
                <a:moveTo>
                  <a:pt x="0" y="0"/>
                </a:moveTo>
                <a:cubicBezTo>
                  <a:pt x="861470" y="-49533"/>
                  <a:pt x="1803862" y="-14809"/>
                  <a:pt x="2262277" y="0"/>
                </a:cubicBezTo>
                <a:cubicBezTo>
                  <a:pt x="2260129" y="186521"/>
                  <a:pt x="2259984" y="313513"/>
                  <a:pt x="2262277" y="461665"/>
                </a:cubicBezTo>
                <a:cubicBezTo>
                  <a:pt x="1844238" y="413434"/>
                  <a:pt x="486124" y="546120"/>
                  <a:pt x="0" y="461665"/>
                </a:cubicBezTo>
                <a:cubicBezTo>
                  <a:pt x="-3326" y="342772"/>
                  <a:pt x="-14350" y="47724"/>
                  <a:pt x="0" y="0"/>
                </a:cubicBezTo>
                <a:close/>
              </a:path>
              <a:path w="2262277" h="461665" stroke="0" extrusionOk="0">
                <a:moveTo>
                  <a:pt x="0" y="0"/>
                </a:moveTo>
                <a:cubicBezTo>
                  <a:pt x="563050" y="118645"/>
                  <a:pt x="1374444" y="116012"/>
                  <a:pt x="2262277" y="0"/>
                </a:cubicBezTo>
                <a:cubicBezTo>
                  <a:pt x="2281023" y="143527"/>
                  <a:pt x="2235287" y="261265"/>
                  <a:pt x="2262277" y="461665"/>
                </a:cubicBezTo>
                <a:cubicBezTo>
                  <a:pt x="1992001" y="596265"/>
                  <a:pt x="494879"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400" b="1" dirty="0"/>
              <a:t>American</a:t>
            </a:r>
          </a:p>
        </p:txBody>
      </p:sp>
      <p:sp>
        <p:nvSpPr>
          <p:cNvPr id="18" name="Título 1">
            <a:extLst>
              <a:ext uri="{FF2B5EF4-FFF2-40B4-BE49-F238E27FC236}">
                <a16:creationId xmlns:a16="http://schemas.microsoft.com/office/drawing/2014/main" id="{AC7ABC66-039C-3F39-2654-AA72B9642D15}"/>
              </a:ext>
            </a:extLst>
          </p:cNvPr>
          <p:cNvSpPr txBox="1">
            <a:spLocks/>
          </p:cNvSpPr>
          <p:nvPr/>
        </p:nvSpPr>
        <p:spPr bwMode="black">
          <a:xfrm>
            <a:off x="7134919"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countries</a:t>
            </a:r>
          </a:p>
        </p:txBody>
      </p:sp>
      <p:sp>
        <p:nvSpPr>
          <p:cNvPr id="19" name="Título 1">
            <a:extLst>
              <a:ext uri="{FF2B5EF4-FFF2-40B4-BE49-F238E27FC236}">
                <a16:creationId xmlns:a16="http://schemas.microsoft.com/office/drawing/2014/main" id="{201BB706-0463-CA5F-F331-860D44E23879}"/>
              </a:ext>
            </a:extLst>
          </p:cNvPr>
          <p:cNvSpPr txBox="1">
            <a:spLocks/>
          </p:cNvSpPr>
          <p:nvPr/>
        </p:nvSpPr>
        <p:spPr bwMode="black">
          <a:xfrm>
            <a:off x="9522475" y="367274"/>
            <a:ext cx="2262277" cy="570194"/>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NATIONALITIES</a:t>
            </a:r>
          </a:p>
        </p:txBody>
      </p:sp>
      <p:pic>
        <p:nvPicPr>
          <p:cNvPr id="4" name="Imagem 3">
            <a:extLst>
              <a:ext uri="{FF2B5EF4-FFF2-40B4-BE49-F238E27FC236}">
                <a16:creationId xmlns:a16="http://schemas.microsoft.com/office/drawing/2014/main" id="{FA3979F1-8F0C-F86F-6357-DEAF6BFA430E}"/>
              </a:ext>
            </a:extLst>
          </p:cNvPr>
          <p:cNvPicPr>
            <a:picLocks noChangeAspect="1"/>
          </p:cNvPicPr>
          <p:nvPr/>
        </p:nvPicPr>
        <p:blipFill>
          <a:blip r:embed="rId2"/>
          <a:stretch>
            <a:fillRect/>
          </a:stretch>
        </p:blipFill>
        <p:spPr>
          <a:xfrm>
            <a:off x="5034109" y="4392457"/>
            <a:ext cx="1929475" cy="1148497"/>
          </a:xfrm>
          <a:prstGeom prst="rect">
            <a:avLst/>
          </a:prstGeom>
        </p:spPr>
      </p:pic>
      <p:pic>
        <p:nvPicPr>
          <p:cNvPr id="5" name="Imagem 4">
            <a:extLst>
              <a:ext uri="{FF2B5EF4-FFF2-40B4-BE49-F238E27FC236}">
                <a16:creationId xmlns:a16="http://schemas.microsoft.com/office/drawing/2014/main" id="{8FE79C66-9FDD-900C-243E-2277C953957F}"/>
              </a:ext>
            </a:extLst>
          </p:cNvPr>
          <p:cNvPicPr>
            <a:picLocks noChangeAspect="1"/>
          </p:cNvPicPr>
          <p:nvPr/>
        </p:nvPicPr>
        <p:blipFill>
          <a:blip r:embed="rId3"/>
          <a:stretch>
            <a:fillRect/>
          </a:stretch>
        </p:blipFill>
        <p:spPr>
          <a:xfrm>
            <a:off x="5057080" y="2822801"/>
            <a:ext cx="1883535" cy="1194437"/>
          </a:xfrm>
          <a:prstGeom prst="rect">
            <a:avLst/>
          </a:prstGeom>
        </p:spPr>
      </p:pic>
      <p:pic>
        <p:nvPicPr>
          <p:cNvPr id="6" name="Imagem 5">
            <a:extLst>
              <a:ext uri="{FF2B5EF4-FFF2-40B4-BE49-F238E27FC236}">
                <a16:creationId xmlns:a16="http://schemas.microsoft.com/office/drawing/2014/main" id="{362EC27E-B48C-EF07-567F-D82B7CED7FC8}"/>
              </a:ext>
            </a:extLst>
          </p:cNvPr>
          <p:cNvPicPr>
            <a:picLocks noChangeAspect="1"/>
          </p:cNvPicPr>
          <p:nvPr/>
        </p:nvPicPr>
        <p:blipFill>
          <a:blip r:embed="rId4"/>
          <a:stretch>
            <a:fillRect/>
          </a:stretch>
        </p:blipFill>
        <p:spPr>
          <a:xfrm>
            <a:off x="5057081" y="1230882"/>
            <a:ext cx="1883535" cy="1194437"/>
          </a:xfrm>
          <a:prstGeom prst="rect">
            <a:avLst/>
          </a:prstGeom>
        </p:spPr>
      </p:pic>
      <p:pic>
        <p:nvPicPr>
          <p:cNvPr id="7" name="Imagem 6">
            <a:extLst>
              <a:ext uri="{FF2B5EF4-FFF2-40B4-BE49-F238E27FC236}">
                <a16:creationId xmlns:a16="http://schemas.microsoft.com/office/drawing/2014/main" id="{1B550B7E-F595-5C28-E397-09A9B027370E}"/>
              </a:ext>
            </a:extLst>
          </p:cNvPr>
          <p:cNvPicPr>
            <a:picLocks noChangeAspect="1"/>
          </p:cNvPicPr>
          <p:nvPr/>
        </p:nvPicPr>
        <p:blipFill>
          <a:blip r:embed="rId5"/>
          <a:stretch>
            <a:fillRect/>
          </a:stretch>
        </p:blipFill>
        <p:spPr>
          <a:xfrm>
            <a:off x="4731525" y="1263302"/>
            <a:ext cx="327371" cy="1151861"/>
          </a:xfrm>
          <a:prstGeom prst="rect">
            <a:avLst/>
          </a:prstGeom>
        </p:spPr>
      </p:pic>
      <p:pic>
        <p:nvPicPr>
          <p:cNvPr id="16" name="Imagem 15">
            <a:extLst>
              <a:ext uri="{FF2B5EF4-FFF2-40B4-BE49-F238E27FC236}">
                <a16:creationId xmlns:a16="http://schemas.microsoft.com/office/drawing/2014/main" id="{36343586-7929-E927-C85D-1E54CDF4FCC3}"/>
              </a:ext>
            </a:extLst>
          </p:cNvPr>
          <p:cNvPicPr>
            <a:picLocks noChangeAspect="1"/>
          </p:cNvPicPr>
          <p:nvPr/>
        </p:nvPicPr>
        <p:blipFill>
          <a:blip r:embed="rId6"/>
          <a:stretch>
            <a:fillRect/>
          </a:stretch>
        </p:blipFill>
        <p:spPr>
          <a:xfrm>
            <a:off x="4682709" y="2930901"/>
            <a:ext cx="351400" cy="1139021"/>
          </a:xfrm>
          <a:prstGeom prst="rect">
            <a:avLst/>
          </a:prstGeom>
        </p:spPr>
      </p:pic>
      <p:pic>
        <p:nvPicPr>
          <p:cNvPr id="17" name="Imagem 16">
            <a:extLst>
              <a:ext uri="{FF2B5EF4-FFF2-40B4-BE49-F238E27FC236}">
                <a16:creationId xmlns:a16="http://schemas.microsoft.com/office/drawing/2014/main" id="{15A87D24-9CC1-ABE8-A09B-D92D062CBCB6}"/>
              </a:ext>
            </a:extLst>
          </p:cNvPr>
          <p:cNvPicPr>
            <a:picLocks noChangeAspect="1"/>
          </p:cNvPicPr>
          <p:nvPr/>
        </p:nvPicPr>
        <p:blipFill>
          <a:blip r:embed="rId7"/>
          <a:stretch>
            <a:fillRect/>
          </a:stretch>
        </p:blipFill>
        <p:spPr>
          <a:xfrm>
            <a:off x="4697293" y="4448903"/>
            <a:ext cx="327370" cy="1145795"/>
          </a:xfrm>
          <a:prstGeom prst="rect">
            <a:avLst/>
          </a:prstGeom>
        </p:spPr>
      </p:pic>
    </p:spTree>
    <p:extLst>
      <p:ext uri="{BB962C8B-B14F-4D97-AF65-F5344CB8AC3E}">
        <p14:creationId xmlns:p14="http://schemas.microsoft.com/office/powerpoint/2010/main" val="240866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pic>
        <p:nvPicPr>
          <p:cNvPr id="5" name="Imagem 4">
            <a:extLst>
              <a:ext uri="{FF2B5EF4-FFF2-40B4-BE49-F238E27FC236}">
                <a16:creationId xmlns:a16="http://schemas.microsoft.com/office/drawing/2014/main" id="{1A8CDFB4-F93D-7501-9DF8-93448E745423}"/>
              </a:ext>
            </a:extLst>
          </p:cNvPr>
          <p:cNvPicPr>
            <a:picLocks noChangeAspect="1"/>
          </p:cNvPicPr>
          <p:nvPr/>
        </p:nvPicPr>
        <p:blipFill>
          <a:blip r:embed="rId2"/>
          <a:stretch>
            <a:fillRect/>
          </a:stretch>
        </p:blipFill>
        <p:spPr>
          <a:xfrm>
            <a:off x="5297763" y="1301439"/>
            <a:ext cx="6250769" cy="4094254"/>
          </a:xfrm>
          <a:prstGeom prst="rect">
            <a:avLst/>
          </a:prstGeom>
        </p:spPr>
      </p:pic>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228188" y="5426097"/>
            <a:ext cx="6250769"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ADVENTURE TIME WIKI. Gallery: Screenshots. </a:t>
            </a:r>
            <a:r>
              <a:rPr lang="pt-BR" sz="1200" i="1" dirty="0">
                <a:solidFill>
                  <a:srgbClr val="2F2F2E"/>
                </a:solidFill>
                <a:latin typeface="Helvetica" pitchFamily="2" charset="0"/>
              </a:rPr>
              <a:t>In: </a:t>
            </a:r>
            <a:r>
              <a:rPr lang="pt-BR" sz="1200" dirty="0">
                <a:solidFill>
                  <a:srgbClr val="2F2F2E"/>
                </a:solidFill>
                <a:latin typeface="Helvetica" pitchFamily="2" charset="0"/>
              </a:rPr>
              <a:t>ADVENTURE TIME WIKI. </a:t>
            </a:r>
            <a:r>
              <a:rPr lang="pt-BR" sz="1200" b="1" dirty="0">
                <a:solidFill>
                  <a:srgbClr val="2F2F2E"/>
                </a:solidFill>
                <a:latin typeface="Helvetica" pitchFamily="2" charset="0"/>
              </a:rPr>
              <a:t>Game creator.</a:t>
            </a:r>
            <a:r>
              <a:rPr lang="pt-BR" sz="1200" dirty="0">
                <a:solidFill>
                  <a:srgbClr val="2F2F2E"/>
                </a:solidFill>
                <a:latin typeface="Helvetica" pitchFamily="2" charset="0"/>
              </a:rPr>
              <a:t> 2022. Disponível em: https://adventuretime.fandom.com/wiki/</a:t>
            </a:r>
            <a:r>
              <a:rPr lang="pt-BR" sz="1200" dirty="0" err="1">
                <a:solidFill>
                  <a:srgbClr val="2F2F2E"/>
                </a:solidFill>
                <a:latin typeface="Helvetica" pitchFamily="2" charset="0"/>
              </a:rPr>
              <a:t>Game_Creator</a:t>
            </a:r>
            <a:r>
              <a:rPr lang="pt-BR" sz="1200" dirty="0">
                <a:solidFill>
                  <a:srgbClr val="2F2F2E"/>
                </a:solidFill>
                <a:latin typeface="Helvetica" pitchFamily="2" charset="0"/>
              </a:rPr>
              <a:t>. Acesso em: 25 maio 2022.</a:t>
            </a:r>
            <a:endParaRPr lang="pt-BR" sz="1200" dirty="0"/>
          </a:p>
        </p:txBody>
      </p:sp>
      <p:grpSp>
        <p:nvGrpSpPr>
          <p:cNvPr id="9" name="Agrupar 8">
            <a:extLst>
              <a:ext uri="{FF2B5EF4-FFF2-40B4-BE49-F238E27FC236}">
                <a16:creationId xmlns:a16="http://schemas.microsoft.com/office/drawing/2014/main" id="{86D652DE-B4B2-DCD4-0AC0-98BD5AA51C86}"/>
              </a:ext>
            </a:extLst>
          </p:cNvPr>
          <p:cNvGrpSpPr/>
          <p:nvPr/>
        </p:nvGrpSpPr>
        <p:grpSpPr>
          <a:xfrm>
            <a:off x="643467" y="3598160"/>
            <a:ext cx="3133135" cy="2708278"/>
            <a:chOff x="667900" y="3626397"/>
            <a:chExt cx="3133135" cy="2708278"/>
          </a:xfrm>
        </p:grpSpPr>
        <p:sp>
          <p:nvSpPr>
            <p:cNvPr id="11" name="CaixaDeTexto 10">
              <a:extLst>
                <a:ext uri="{FF2B5EF4-FFF2-40B4-BE49-F238E27FC236}">
                  <a16:creationId xmlns:a16="http://schemas.microsoft.com/office/drawing/2014/main" id="{9CD0837E-B136-2071-EAC9-262FDAEB3BE6}"/>
                </a:ext>
              </a:extLst>
            </p:cNvPr>
            <p:cNvSpPr txBox="1"/>
            <p:nvPr/>
          </p:nvSpPr>
          <p:spPr>
            <a:xfrm>
              <a:off x="839244" y="4087906"/>
              <a:ext cx="2961791" cy="2246769"/>
            </a:xfrm>
            <a:custGeom>
              <a:avLst/>
              <a:gdLst>
                <a:gd name="connsiteX0" fmla="*/ 0 w 2961791"/>
                <a:gd name="connsiteY0" fmla="*/ 0 h 2246769"/>
                <a:gd name="connsiteX1" fmla="*/ 2961791 w 2961791"/>
                <a:gd name="connsiteY1" fmla="*/ 0 h 2246769"/>
                <a:gd name="connsiteX2" fmla="*/ 2961791 w 2961791"/>
                <a:gd name="connsiteY2" fmla="*/ 2246769 h 2246769"/>
                <a:gd name="connsiteX3" fmla="*/ 0 w 2961791"/>
                <a:gd name="connsiteY3" fmla="*/ 2246769 h 2246769"/>
                <a:gd name="connsiteX4" fmla="*/ 0 w 296179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246769" fill="none" extrusionOk="0">
                  <a:moveTo>
                    <a:pt x="0" y="0"/>
                  </a:moveTo>
                  <a:cubicBezTo>
                    <a:pt x="300348" y="-49533"/>
                    <a:pt x="2220568" y="-14809"/>
                    <a:pt x="2961791" y="0"/>
                  </a:cubicBezTo>
                  <a:cubicBezTo>
                    <a:pt x="3049430" y="709360"/>
                    <a:pt x="2889112" y="1654734"/>
                    <a:pt x="2961791" y="2246769"/>
                  </a:cubicBezTo>
                  <a:cubicBezTo>
                    <a:pt x="2134064" y="2198538"/>
                    <a:pt x="613343" y="2331224"/>
                    <a:pt x="0" y="2246769"/>
                  </a:cubicBezTo>
                  <a:cubicBezTo>
                    <a:pt x="-38581" y="1920957"/>
                    <a:pt x="63341" y="953370"/>
                    <a:pt x="0" y="0"/>
                  </a:cubicBezTo>
                  <a:close/>
                </a:path>
                <a:path w="2961791" h="2246769" stroke="0" extrusionOk="0">
                  <a:moveTo>
                    <a:pt x="0" y="0"/>
                  </a:moveTo>
                  <a:cubicBezTo>
                    <a:pt x="1330620" y="118645"/>
                    <a:pt x="1822767" y="116012"/>
                    <a:pt x="2961791" y="0"/>
                  </a:cubicBezTo>
                  <a:cubicBezTo>
                    <a:pt x="2828909" y="629768"/>
                    <a:pt x="3046742" y="1685603"/>
                    <a:pt x="2961791" y="2246769"/>
                  </a:cubicBezTo>
                  <a:cubicBezTo>
                    <a:pt x="1938139" y="2381369"/>
                    <a:pt x="735825"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 inglês está presente em diversas situações do seu dia a dia, como em jogos.</a:t>
              </a:r>
            </a:p>
            <a:p>
              <a:r>
                <a:rPr lang="pt-BR" sz="2000" dirty="0"/>
                <a:t>Aproveite essas oportunidades para aprender o idioma também fora da escola.</a:t>
              </a:r>
            </a:p>
          </p:txBody>
        </p:sp>
        <p:sp>
          <p:nvSpPr>
            <p:cNvPr id="13" name="Pentágono 12">
              <a:extLst>
                <a:ext uri="{FF2B5EF4-FFF2-40B4-BE49-F238E27FC236}">
                  <a16:creationId xmlns:a16="http://schemas.microsoft.com/office/drawing/2014/main" id="{6F939BD6-89EB-C408-1C0A-33D640146E11}"/>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3" name="CaixaDeTexto 2">
            <a:extLst>
              <a:ext uri="{FF2B5EF4-FFF2-40B4-BE49-F238E27FC236}">
                <a16:creationId xmlns:a16="http://schemas.microsoft.com/office/drawing/2014/main" id="{0AE0584E-8667-9933-CB1D-E0018429DEE8}"/>
              </a:ext>
            </a:extLst>
          </p:cNvPr>
          <p:cNvSpPr txBox="1"/>
          <p:nvPr/>
        </p:nvSpPr>
        <p:spPr>
          <a:xfrm rot="16200000">
            <a:off x="9408775" y="3076623"/>
            <a:ext cx="4452730"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HTTPS://ADVENTURETIME.FANDOM.COM/WIKI/GAME_CREATOR</a:t>
            </a:r>
            <a:endParaRPr lang="pt-BR" sz="1000" dirty="0"/>
          </a:p>
        </p:txBody>
      </p:sp>
    </p:spTree>
    <p:extLst>
      <p:ext uri="{BB962C8B-B14F-4D97-AF65-F5344CB8AC3E}">
        <p14:creationId xmlns:p14="http://schemas.microsoft.com/office/powerpoint/2010/main" val="29765048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 family members</a:t>
            </a:r>
          </a:p>
        </p:txBody>
      </p:sp>
      <p:pic>
        <p:nvPicPr>
          <p:cNvPr id="4" name="Imagem 3">
            <a:extLst>
              <a:ext uri="{FF2B5EF4-FFF2-40B4-BE49-F238E27FC236}">
                <a16:creationId xmlns:a16="http://schemas.microsoft.com/office/drawing/2014/main" id="{9BC5E89D-785F-AA6F-8F10-65CEA8FA850B}"/>
              </a:ext>
            </a:extLst>
          </p:cNvPr>
          <p:cNvPicPr>
            <a:picLocks noChangeAspect="1"/>
          </p:cNvPicPr>
          <p:nvPr/>
        </p:nvPicPr>
        <p:blipFill>
          <a:blip r:embed="rId2"/>
          <a:stretch>
            <a:fillRect/>
          </a:stretch>
        </p:blipFill>
        <p:spPr>
          <a:xfrm>
            <a:off x="5657427" y="829478"/>
            <a:ext cx="5537442" cy="5199043"/>
          </a:xfrm>
          <a:prstGeom prst="rect">
            <a:avLst/>
          </a:prstGeom>
        </p:spPr>
      </p:pic>
      <p:sp>
        <p:nvSpPr>
          <p:cNvPr id="5" name="CaixaDeTexto 4">
            <a:extLst>
              <a:ext uri="{FF2B5EF4-FFF2-40B4-BE49-F238E27FC236}">
                <a16:creationId xmlns:a16="http://schemas.microsoft.com/office/drawing/2014/main" id="{C185142B-8395-5878-963F-D05843C76ADF}"/>
              </a:ext>
            </a:extLst>
          </p:cNvPr>
          <p:cNvSpPr txBox="1"/>
          <p:nvPr/>
        </p:nvSpPr>
        <p:spPr>
          <a:xfrm>
            <a:off x="6507499" y="1901359"/>
            <a:ext cx="1683854" cy="400110"/>
          </a:xfrm>
          <a:custGeom>
            <a:avLst/>
            <a:gdLst>
              <a:gd name="connsiteX0" fmla="*/ 0 w 1683854"/>
              <a:gd name="connsiteY0" fmla="*/ 0 h 400110"/>
              <a:gd name="connsiteX1" fmla="*/ 1683854 w 1683854"/>
              <a:gd name="connsiteY1" fmla="*/ 0 h 400110"/>
              <a:gd name="connsiteX2" fmla="*/ 1683854 w 1683854"/>
              <a:gd name="connsiteY2" fmla="*/ 400110 h 400110"/>
              <a:gd name="connsiteX3" fmla="*/ 0 w 1683854"/>
              <a:gd name="connsiteY3" fmla="*/ 400110 h 400110"/>
              <a:gd name="connsiteX4" fmla="*/ 0 w 168385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854" h="400110" fill="none" extrusionOk="0">
                <a:moveTo>
                  <a:pt x="0" y="0"/>
                </a:moveTo>
                <a:cubicBezTo>
                  <a:pt x="668790" y="-124159"/>
                  <a:pt x="1220136" y="124496"/>
                  <a:pt x="1683854" y="0"/>
                </a:cubicBezTo>
                <a:cubicBezTo>
                  <a:pt x="1666410" y="188354"/>
                  <a:pt x="1717262" y="268442"/>
                  <a:pt x="1683854" y="400110"/>
                </a:cubicBezTo>
                <a:cubicBezTo>
                  <a:pt x="1407160" y="250860"/>
                  <a:pt x="397875" y="432857"/>
                  <a:pt x="0" y="400110"/>
                </a:cubicBezTo>
                <a:cubicBezTo>
                  <a:pt x="6807" y="313366"/>
                  <a:pt x="-28259" y="156545"/>
                  <a:pt x="0" y="0"/>
                </a:cubicBezTo>
                <a:close/>
              </a:path>
              <a:path w="1683854" h="400110" stroke="0" extrusionOk="0">
                <a:moveTo>
                  <a:pt x="0" y="0"/>
                </a:moveTo>
                <a:cubicBezTo>
                  <a:pt x="777500" y="63347"/>
                  <a:pt x="1285107" y="-22906"/>
                  <a:pt x="1683854" y="0"/>
                </a:cubicBezTo>
                <a:cubicBezTo>
                  <a:pt x="1654891" y="83683"/>
                  <a:pt x="1653745" y="323643"/>
                  <a:pt x="1683854" y="400110"/>
                </a:cubicBezTo>
                <a:cubicBezTo>
                  <a:pt x="1153569" y="459543"/>
                  <a:pt x="536210" y="277832"/>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grandfather</a:t>
            </a:r>
          </a:p>
        </p:txBody>
      </p:sp>
      <p:sp>
        <p:nvSpPr>
          <p:cNvPr id="6" name="CaixaDeTexto 5">
            <a:extLst>
              <a:ext uri="{FF2B5EF4-FFF2-40B4-BE49-F238E27FC236}">
                <a16:creationId xmlns:a16="http://schemas.microsoft.com/office/drawing/2014/main" id="{96620CFB-2663-6224-7076-51DB95C094DE}"/>
              </a:ext>
            </a:extLst>
          </p:cNvPr>
          <p:cNvSpPr txBox="1"/>
          <p:nvPr/>
        </p:nvSpPr>
        <p:spPr>
          <a:xfrm>
            <a:off x="8352557" y="1901359"/>
            <a:ext cx="1817502" cy="400110"/>
          </a:xfrm>
          <a:custGeom>
            <a:avLst/>
            <a:gdLst>
              <a:gd name="connsiteX0" fmla="*/ 0 w 1817502"/>
              <a:gd name="connsiteY0" fmla="*/ 0 h 400110"/>
              <a:gd name="connsiteX1" fmla="*/ 1817502 w 1817502"/>
              <a:gd name="connsiteY1" fmla="*/ 0 h 400110"/>
              <a:gd name="connsiteX2" fmla="*/ 1817502 w 1817502"/>
              <a:gd name="connsiteY2" fmla="*/ 400110 h 400110"/>
              <a:gd name="connsiteX3" fmla="*/ 0 w 1817502"/>
              <a:gd name="connsiteY3" fmla="*/ 400110 h 400110"/>
              <a:gd name="connsiteX4" fmla="*/ 0 w 181750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502" h="400110" fill="none" extrusionOk="0">
                <a:moveTo>
                  <a:pt x="0" y="0"/>
                </a:moveTo>
                <a:cubicBezTo>
                  <a:pt x="477182" y="-151115"/>
                  <a:pt x="982642" y="50195"/>
                  <a:pt x="1817502" y="0"/>
                </a:cubicBezTo>
                <a:cubicBezTo>
                  <a:pt x="1800058" y="188354"/>
                  <a:pt x="1850910" y="268442"/>
                  <a:pt x="1817502" y="400110"/>
                </a:cubicBezTo>
                <a:cubicBezTo>
                  <a:pt x="1113199" y="253445"/>
                  <a:pt x="736760" y="489738"/>
                  <a:pt x="0" y="400110"/>
                </a:cubicBezTo>
                <a:cubicBezTo>
                  <a:pt x="6807" y="313366"/>
                  <a:pt x="-28259" y="156545"/>
                  <a:pt x="0" y="0"/>
                </a:cubicBezTo>
                <a:close/>
              </a:path>
              <a:path w="1817502" h="400110" stroke="0" extrusionOk="0">
                <a:moveTo>
                  <a:pt x="0" y="0"/>
                </a:moveTo>
                <a:cubicBezTo>
                  <a:pt x="478548" y="160747"/>
                  <a:pt x="1056277" y="96756"/>
                  <a:pt x="1817502" y="0"/>
                </a:cubicBezTo>
                <a:cubicBezTo>
                  <a:pt x="1788539" y="83683"/>
                  <a:pt x="1787393" y="323643"/>
                  <a:pt x="1817502" y="400110"/>
                </a:cubicBezTo>
                <a:cubicBezTo>
                  <a:pt x="1305243" y="257669"/>
                  <a:pt x="319734" y="41493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grandmother</a:t>
            </a:r>
          </a:p>
        </p:txBody>
      </p:sp>
      <p:sp>
        <p:nvSpPr>
          <p:cNvPr id="7" name="CaixaDeTexto 6">
            <a:extLst>
              <a:ext uri="{FF2B5EF4-FFF2-40B4-BE49-F238E27FC236}">
                <a16:creationId xmlns:a16="http://schemas.microsoft.com/office/drawing/2014/main" id="{4375EF67-1969-E266-7E52-ED546737B520}"/>
              </a:ext>
            </a:extLst>
          </p:cNvPr>
          <p:cNvSpPr txBox="1"/>
          <p:nvPr/>
        </p:nvSpPr>
        <p:spPr>
          <a:xfrm>
            <a:off x="9513795" y="3202363"/>
            <a:ext cx="1137698" cy="400110"/>
          </a:xfrm>
          <a:custGeom>
            <a:avLst/>
            <a:gdLst>
              <a:gd name="connsiteX0" fmla="*/ 0 w 1137698"/>
              <a:gd name="connsiteY0" fmla="*/ 0 h 400110"/>
              <a:gd name="connsiteX1" fmla="*/ 1137698 w 1137698"/>
              <a:gd name="connsiteY1" fmla="*/ 0 h 400110"/>
              <a:gd name="connsiteX2" fmla="*/ 1137698 w 1137698"/>
              <a:gd name="connsiteY2" fmla="*/ 400110 h 400110"/>
              <a:gd name="connsiteX3" fmla="*/ 0 w 1137698"/>
              <a:gd name="connsiteY3" fmla="*/ 400110 h 400110"/>
              <a:gd name="connsiteX4" fmla="*/ 0 w 1137698"/>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8" h="400110" fill="none" extrusionOk="0">
                <a:moveTo>
                  <a:pt x="0" y="0"/>
                </a:moveTo>
                <a:cubicBezTo>
                  <a:pt x="398758" y="95758"/>
                  <a:pt x="700482" y="42074"/>
                  <a:pt x="1137698" y="0"/>
                </a:cubicBezTo>
                <a:cubicBezTo>
                  <a:pt x="1120254" y="188354"/>
                  <a:pt x="1171106" y="268442"/>
                  <a:pt x="1137698" y="400110"/>
                </a:cubicBezTo>
                <a:cubicBezTo>
                  <a:pt x="887845" y="495258"/>
                  <a:pt x="325558" y="499909"/>
                  <a:pt x="0" y="400110"/>
                </a:cubicBezTo>
                <a:cubicBezTo>
                  <a:pt x="6807" y="313366"/>
                  <a:pt x="-28259" y="156545"/>
                  <a:pt x="0" y="0"/>
                </a:cubicBezTo>
                <a:close/>
              </a:path>
              <a:path w="1137698" h="400110" stroke="0" extrusionOk="0">
                <a:moveTo>
                  <a:pt x="0" y="0"/>
                </a:moveTo>
                <a:cubicBezTo>
                  <a:pt x="394067" y="92133"/>
                  <a:pt x="882466" y="27492"/>
                  <a:pt x="1137698" y="0"/>
                </a:cubicBezTo>
                <a:cubicBezTo>
                  <a:pt x="1108735" y="83683"/>
                  <a:pt x="1107589" y="323643"/>
                  <a:pt x="1137698" y="400110"/>
                </a:cubicBezTo>
                <a:cubicBezTo>
                  <a:pt x="969189" y="354976"/>
                  <a:pt x="506720" y="373019"/>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mother</a:t>
            </a:r>
          </a:p>
        </p:txBody>
      </p:sp>
      <p:sp>
        <p:nvSpPr>
          <p:cNvPr id="8" name="CaixaDeTexto 7">
            <a:extLst>
              <a:ext uri="{FF2B5EF4-FFF2-40B4-BE49-F238E27FC236}">
                <a16:creationId xmlns:a16="http://schemas.microsoft.com/office/drawing/2014/main" id="{3494B092-CE56-DCED-BF26-A456C7575447}"/>
              </a:ext>
            </a:extLst>
          </p:cNvPr>
          <p:cNvSpPr txBox="1"/>
          <p:nvPr/>
        </p:nvSpPr>
        <p:spPr>
          <a:xfrm>
            <a:off x="9506366" y="4708637"/>
            <a:ext cx="952185" cy="400110"/>
          </a:xfrm>
          <a:custGeom>
            <a:avLst/>
            <a:gdLst>
              <a:gd name="connsiteX0" fmla="*/ 0 w 952185"/>
              <a:gd name="connsiteY0" fmla="*/ 0 h 400110"/>
              <a:gd name="connsiteX1" fmla="*/ 952185 w 952185"/>
              <a:gd name="connsiteY1" fmla="*/ 0 h 400110"/>
              <a:gd name="connsiteX2" fmla="*/ 952185 w 952185"/>
              <a:gd name="connsiteY2" fmla="*/ 400110 h 400110"/>
              <a:gd name="connsiteX3" fmla="*/ 0 w 952185"/>
              <a:gd name="connsiteY3" fmla="*/ 400110 h 400110"/>
              <a:gd name="connsiteX4" fmla="*/ 0 w 95218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185" h="400110" fill="none" extrusionOk="0">
                <a:moveTo>
                  <a:pt x="0" y="0"/>
                </a:moveTo>
                <a:cubicBezTo>
                  <a:pt x="183962" y="-39563"/>
                  <a:pt x="750681" y="71930"/>
                  <a:pt x="952185" y="0"/>
                </a:cubicBezTo>
                <a:cubicBezTo>
                  <a:pt x="934741" y="188354"/>
                  <a:pt x="985593" y="268442"/>
                  <a:pt x="952185" y="400110"/>
                </a:cubicBezTo>
                <a:cubicBezTo>
                  <a:pt x="572273" y="399922"/>
                  <a:pt x="267723" y="383839"/>
                  <a:pt x="0" y="400110"/>
                </a:cubicBezTo>
                <a:cubicBezTo>
                  <a:pt x="6807" y="313366"/>
                  <a:pt x="-28259" y="156545"/>
                  <a:pt x="0" y="0"/>
                </a:cubicBezTo>
                <a:close/>
              </a:path>
              <a:path w="952185" h="400110" stroke="0" extrusionOk="0">
                <a:moveTo>
                  <a:pt x="0" y="0"/>
                </a:moveTo>
                <a:cubicBezTo>
                  <a:pt x="275957" y="-80276"/>
                  <a:pt x="788530" y="-35223"/>
                  <a:pt x="952185" y="0"/>
                </a:cubicBezTo>
                <a:cubicBezTo>
                  <a:pt x="923222" y="83683"/>
                  <a:pt x="922076" y="323643"/>
                  <a:pt x="952185" y="400110"/>
                </a:cubicBezTo>
                <a:cubicBezTo>
                  <a:pt x="746593" y="483969"/>
                  <a:pt x="254547" y="394671"/>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sister</a:t>
            </a:r>
          </a:p>
        </p:txBody>
      </p:sp>
      <p:sp>
        <p:nvSpPr>
          <p:cNvPr id="9" name="CaixaDeTexto 8">
            <a:extLst>
              <a:ext uri="{FF2B5EF4-FFF2-40B4-BE49-F238E27FC236}">
                <a16:creationId xmlns:a16="http://schemas.microsoft.com/office/drawing/2014/main" id="{5A5FCBB0-7F5F-1B41-0B16-BB2C6A3E5183}"/>
              </a:ext>
            </a:extLst>
          </p:cNvPr>
          <p:cNvSpPr txBox="1"/>
          <p:nvPr/>
        </p:nvSpPr>
        <p:spPr>
          <a:xfrm>
            <a:off x="8168290" y="4708637"/>
            <a:ext cx="1190734" cy="400110"/>
          </a:xfrm>
          <a:custGeom>
            <a:avLst/>
            <a:gdLst>
              <a:gd name="connsiteX0" fmla="*/ 0 w 1190734"/>
              <a:gd name="connsiteY0" fmla="*/ 0 h 400110"/>
              <a:gd name="connsiteX1" fmla="*/ 1190734 w 1190734"/>
              <a:gd name="connsiteY1" fmla="*/ 0 h 400110"/>
              <a:gd name="connsiteX2" fmla="*/ 1190734 w 1190734"/>
              <a:gd name="connsiteY2" fmla="*/ 400110 h 400110"/>
              <a:gd name="connsiteX3" fmla="*/ 0 w 1190734"/>
              <a:gd name="connsiteY3" fmla="*/ 400110 h 400110"/>
              <a:gd name="connsiteX4" fmla="*/ 0 w 119073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734" h="400110" fill="none" extrusionOk="0">
                <a:moveTo>
                  <a:pt x="0" y="0"/>
                </a:moveTo>
                <a:cubicBezTo>
                  <a:pt x="232912" y="-9825"/>
                  <a:pt x="711690" y="99930"/>
                  <a:pt x="1190734" y="0"/>
                </a:cubicBezTo>
                <a:cubicBezTo>
                  <a:pt x="1173290" y="188354"/>
                  <a:pt x="1224142" y="268442"/>
                  <a:pt x="1190734" y="400110"/>
                </a:cubicBezTo>
                <a:cubicBezTo>
                  <a:pt x="648962" y="308502"/>
                  <a:pt x="337308" y="317951"/>
                  <a:pt x="0" y="400110"/>
                </a:cubicBezTo>
                <a:cubicBezTo>
                  <a:pt x="6807" y="313366"/>
                  <a:pt x="-28259" y="156545"/>
                  <a:pt x="0" y="0"/>
                </a:cubicBezTo>
                <a:close/>
              </a:path>
              <a:path w="1190734" h="400110" stroke="0" extrusionOk="0">
                <a:moveTo>
                  <a:pt x="0" y="0"/>
                </a:moveTo>
                <a:cubicBezTo>
                  <a:pt x="382810" y="14208"/>
                  <a:pt x="1046116" y="31340"/>
                  <a:pt x="1190734" y="0"/>
                </a:cubicBezTo>
                <a:cubicBezTo>
                  <a:pt x="1161771" y="83683"/>
                  <a:pt x="1160625" y="323643"/>
                  <a:pt x="1190734" y="400110"/>
                </a:cubicBezTo>
                <a:cubicBezTo>
                  <a:pt x="615819" y="337545"/>
                  <a:pt x="186560" y="491803"/>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brother</a:t>
            </a:r>
          </a:p>
        </p:txBody>
      </p:sp>
      <p:sp>
        <p:nvSpPr>
          <p:cNvPr id="11" name="CaixaDeTexto 10">
            <a:extLst>
              <a:ext uri="{FF2B5EF4-FFF2-40B4-BE49-F238E27FC236}">
                <a16:creationId xmlns:a16="http://schemas.microsoft.com/office/drawing/2014/main" id="{2E02ED52-E9C3-3786-6686-89A696CE3DDB}"/>
              </a:ext>
            </a:extLst>
          </p:cNvPr>
          <p:cNvSpPr txBox="1"/>
          <p:nvPr/>
        </p:nvSpPr>
        <p:spPr>
          <a:xfrm>
            <a:off x="6873333" y="4708637"/>
            <a:ext cx="952185" cy="400110"/>
          </a:xfrm>
          <a:custGeom>
            <a:avLst/>
            <a:gdLst>
              <a:gd name="connsiteX0" fmla="*/ 0 w 952185"/>
              <a:gd name="connsiteY0" fmla="*/ 0 h 400110"/>
              <a:gd name="connsiteX1" fmla="*/ 952185 w 952185"/>
              <a:gd name="connsiteY1" fmla="*/ 0 h 400110"/>
              <a:gd name="connsiteX2" fmla="*/ 952185 w 952185"/>
              <a:gd name="connsiteY2" fmla="*/ 400110 h 400110"/>
              <a:gd name="connsiteX3" fmla="*/ 0 w 952185"/>
              <a:gd name="connsiteY3" fmla="*/ 400110 h 400110"/>
              <a:gd name="connsiteX4" fmla="*/ 0 w 95218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185" h="400110" fill="none" extrusionOk="0">
                <a:moveTo>
                  <a:pt x="0" y="0"/>
                </a:moveTo>
                <a:cubicBezTo>
                  <a:pt x="183962" y="-39563"/>
                  <a:pt x="750681" y="71930"/>
                  <a:pt x="952185" y="0"/>
                </a:cubicBezTo>
                <a:cubicBezTo>
                  <a:pt x="934741" y="188354"/>
                  <a:pt x="985593" y="268442"/>
                  <a:pt x="952185" y="400110"/>
                </a:cubicBezTo>
                <a:cubicBezTo>
                  <a:pt x="572273" y="399922"/>
                  <a:pt x="267723" y="383839"/>
                  <a:pt x="0" y="400110"/>
                </a:cubicBezTo>
                <a:cubicBezTo>
                  <a:pt x="6807" y="313366"/>
                  <a:pt x="-28259" y="156545"/>
                  <a:pt x="0" y="0"/>
                </a:cubicBezTo>
                <a:close/>
              </a:path>
              <a:path w="952185" h="400110" stroke="0" extrusionOk="0">
                <a:moveTo>
                  <a:pt x="0" y="0"/>
                </a:moveTo>
                <a:cubicBezTo>
                  <a:pt x="275957" y="-80276"/>
                  <a:pt x="788530" y="-35223"/>
                  <a:pt x="952185" y="0"/>
                </a:cubicBezTo>
                <a:cubicBezTo>
                  <a:pt x="923222" y="83683"/>
                  <a:pt x="922076" y="323643"/>
                  <a:pt x="952185" y="400110"/>
                </a:cubicBezTo>
                <a:cubicBezTo>
                  <a:pt x="746593" y="483969"/>
                  <a:pt x="254547" y="394671"/>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cousin</a:t>
            </a:r>
          </a:p>
        </p:txBody>
      </p:sp>
      <p:sp>
        <p:nvSpPr>
          <p:cNvPr id="13" name="CaixaDeTexto 12">
            <a:extLst>
              <a:ext uri="{FF2B5EF4-FFF2-40B4-BE49-F238E27FC236}">
                <a16:creationId xmlns:a16="http://schemas.microsoft.com/office/drawing/2014/main" id="{3A7AE2DD-4FB5-9E80-AE78-EB359EA862F0}"/>
              </a:ext>
            </a:extLst>
          </p:cNvPr>
          <p:cNvSpPr txBox="1"/>
          <p:nvPr/>
        </p:nvSpPr>
        <p:spPr>
          <a:xfrm>
            <a:off x="6569774" y="3428999"/>
            <a:ext cx="874635" cy="400110"/>
          </a:xfrm>
          <a:custGeom>
            <a:avLst/>
            <a:gdLst>
              <a:gd name="connsiteX0" fmla="*/ 0 w 874635"/>
              <a:gd name="connsiteY0" fmla="*/ 0 h 400110"/>
              <a:gd name="connsiteX1" fmla="*/ 874635 w 874635"/>
              <a:gd name="connsiteY1" fmla="*/ 0 h 400110"/>
              <a:gd name="connsiteX2" fmla="*/ 874635 w 874635"/>
              <a:gd name="connsiteY2" fmla="*/ 400110 h 400110"/>
              <a:gd name="connsiteX3" fmla="*/ 0 w 874635"/>
              <a:gd name="connsiteY3" fmla="*/ 400110 h 400110"/>
              <a:gd name="connsiteX4" fmla="*/ 0 w 87463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35" h="400110" fill="none" extrusionOk="0">
                <a:moveTo>
                  <a:pt x="0" y="0"/>
                </a:moveTo>
                <a:cubicBezTo>
                  <a:pt x="152832" y="11850"/>
                  <a:pt x="599541" y="-14335"/>
                  <a:pt x="874635" y="0"/>
                </a:cubicBezTo>
                <a:cubicBezTo>
                  <a:pt x="857191" y="188354"/>
                  <a:pt x="908043" y="268442"/>
                  <a:pt x="874635" y="400110"/>
                </a:cubicBezTo>
                <a:cubicBezTo>
                  <a:pt x="586958" y="355091"/>
                  <a:pt x="436628" y="454293"/>
                  <a:pt x="0" y="400110"/>
                </a:cubicBezTo>
                <a:cubicBezTo>
                  <a:pt x="6807" y="313366"/>
                  <a:pt x="-28259" y="156545"/>
                  <a:pt x="0" y="0"/>
                </a:cubicBezTo>
                <a:close/>
              </a:path>
              <a:path w="874635" h="400110" stroke="0" extrusionOk="0">
                <a:moveTo>
                  <a:pt x="0" y="0"/>
                </a:moveTo>
                <a:cubicBezTo>
                  <a:pt x="231682" y="3100"/>
                  <a:pt x="469420" y="125"/>
                  <a:pt x="874635" y="0"/>
                </a:cubicBezTo>
                <a:cubicBezTo>
                  <a:pt x="845672" y="83683"/>
                  <a:pt x="844526" y="323643"/>
                  <a:pt x="874635" y="400110"/>
                </a:cubicBezTo>
                <a:cubicBezTo>
                  <a:pt x="777173" y="339692"/>
                  <a:pt x="119962" y="4405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uncle</a:t>
            </a:r>
          </a:p>
        </p:txBody>
      </p:sp>
      <p:sp>
        <p:nvSpPr>
          <p:cNvPr id="14" name="CaixaDeTexto 13">
            <a:extLst>
              <a:ext uri="{FF2B5EF4-FFF2-40B4-BE49-F238E27FC236}">
                <a16:creationId xmlns:a16="http://schemas.microsoft.com/office/drawing/2014/main" id="{19DB35D5-78C1-3A06-9DEC-3BFB968E32E0}"/>
              </a:ext>
            </a:extLst>
          </p:cNvPr>
          <p:cNvSpPr txBox="1"/>
          <p:nvPr/>
        </p:nvSpPr>
        <p:spPr>
          <a:xfrm>
            <a:off x="7581329" y="3091189"/>
            <a:ext cx="765875" cy="400110"/>
          </a:xfrm>
          <a:custGeom>
            <a:avLst/>
            <a:gdLst>
              <a:gd name="connsiteX0" fmla="*/ 0 w 765875"/>
              <a:gd name="connsiteY0" fmla="*/ 0 h 400110"/>
              <a:gd name="connsiteX1" fmla="*/ 765875 w 765875"/>
              <a:gd name="connsiteY1" fmla="*/ 0 h 400110"/>
              <a:gd name="connsiteX2" fmla="*/ 765875 w 765875"/>
              <a:gd name="connsiteY2" fmla="*/ 400110 h 400110"/>
              <a:gd name="connsiteX3" fmla="*/ 0 w 765875"/>
              <a:gd name="connsiteY3" fmla="*/ 400110 h 400110"/>
              <a:gd name="connsiteX4" fmla="*/ 0 w 76587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875" h="400110" fill="none" extrusionOk="0">
                <a:moveTo>
                  <a:pt x="0" y="0"/>
                </a:moveTo>
                <a:cubicBezTo>
                  <a:pt x="357431" y="32983"/>
                  <a:pt x="487769" y="-55608"/>
                  <a:pt x="765875" y="0"/>
                </a:cubicBezTo>
                <a:cubicBezTo>
                  <a:pt x="748431" y="188354"/>
                  <a:pt x="799283" y="268442"/>
                  <a:pt x="765875" y="400110"/>
                </a:cubicBezTo>
                <a:cubicBezTo>
                  <a:pt x="673171" y="412333"/>
                  <a:pt x="216094" y="359759"/>
                  <a:pt x="0" y="400110"/>
                </a:cubicBezTo>
                <a:cubicBezTo>
                  <a:pt x="6807" y="313366"/>
                  <a:pt x="-28259" y="156545"/>
                  <a:pt x="0" y="0"/>
                </a:cubicBezTo>
                <a:close/>
              </a:path>
              <a:path w="765875" h="400110" stroke="0" extrusionOk="0">
                <a:moveTo>
                  <a:pt x="0" y="0"/>
                </a:moveTo>
                <a:cubicBezTo>
                  <a:pt x="256857" y="-68516"/>
                  <a:pt x="495848" y="-32109"/>
                  <a:pt x="765875" y="0"/>
                </a:cubicBezTo>
                <a:cubicBezTo>
                  <a:pt x="736912" y="83683"/>
                  <a:pt x="735766" y="323643"/>
                  <a:pt x="765875" y="400110"/>
                </a:cubicBezTo>
                <a:cubicBezTo>
                  <a:pt x="635598" y="385461"/>
                  <a:pt x="97948" y="43941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aunt</a:t>
            </a:r>
          </a:p>
        </p:txBody>
      </p:sp>
      <p:sp>
        <p:nvSpPr>
          <p:cNvPr id="15" name="CaixaDeTexto 14">
            <a:extLst>
              <a:ext uri="{FF2B5EF4-FFF2-40B4-BE49-F238E27FC236}">
                <a16:creationId xmlns:a16="http://schemas.microsoft.com/office/drawing/2014/main" id="{3654CA98-9F49-8A4F-66E4-5B0DFBE55848}"/>
              </a:ext>
            </a:extLst>
          </p:cNvPr>
          <p:cNvSpPr txBox="1"/>
          <p:nvPr/>
        </p:nvSpPr>
        <p:spPr>
          <a:xfrm>
            <a:off x="8454407" y="3228944"/>
            <a:ext cx="952185" cy="400110"/>
          </a:xfrm>
          <a:custGeom>
            <a:avLst/>
            <a:gdLst>
              <a:gd name="connsiteX0" fmla="*/ 0 w 952185"/>
              <a:gd name="connsiteY0" fmla="*/ 0 h 400110"/>
              <a:gd name="connsiteX1" fmla="*/ 952185 w 952185"/>
              <a:gd name="connsiteY1" fmla="*/ 0 h 400110"/>
              <a:gd name="connsiteX2" fmla="*/ 952185 w 952185"/>
              <a:gd name="connsiteY2" fmla="*/ 400110 h 400110"/>
              <a:gd name="connsiteX3" fmla="*/ 0 w 952185"/>
              <a:gd name="connsiteY3" fmla="*/ 400110 h 400110"/>
              <a:gd name="connsiteX4" fmla="*/ 0 w 95218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185" h="400110" fill="none" extrusionOk="0">
                <a:moveTo>
                  <a:pt x="0" y="0"/>
                </a:moveTo>
                <a:cubicBezTo>
                  <a:pt x="183962" y="-39563"/>
                  <a:pt x="750681" y="71930"/>
                  <a:pt x="952185" y="0"/>
                </a:cubicBezTo>
                <a:cubicBezTo>
                  <a:pt x="934741" y="188354"/>
                  <a:pt x="985593" y="268442"/>
                  <a:pt x="952185" y="400110"/>
                </a:cubicBezTo>
                <a:cubicBezTo>
                  <a:pt x="572273" y="399922"/>
                  <a:pt x="267723" y="383839"/>
                  <a:pt x="0" y="400110"/>
                </a:cubicBezTo>
                <a:cubicBezTo>
                  <a:pt x="6807" y="313366"/>
                  <a:pt x="-28259" y="156545"/>
                  <a:pt x="0" y="0"/>
                </a:cubicBezTo>
                <a:close/>
              </a:path>
              <a:path w="952185" h="400110" stroke="0" extrusionOk="0">
                <a:moveTo>
                  <a:pt x="0" y="0"/>
                </a:moveTo>
                <a:cubicBezTo>
                  <a:pt x="275957" y="-80276"/>
                  <a:pt x="788530" y="-35223"/>
                  <a:pt x="952185" y="0"/>
                </a:cubicBezTo>
                <a:cubicBezTo>
                  <a:pt x="923222" y="83683"/>
                  <a:pt x="922076" y="323643"/>
                  <a:pt x="952185" y="400110"/>
                </a:cubicBezTo>
                <a:cubicBezTo>
                  <a:pt x="746593" y="483969"/>
                  <a:pt x="254547" y="394671"/>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father</a:t>
            </a:r>
          </a:p>
        </p:txBody>
      </p:sp>
      <p:sp>
        <p:nvSpPr>
          <p:cNvPr id="16" name="CaixaDeTexto 15">
            <a:extLst>
              <a:ext uri="{FF2B5EF4-FFF2-40B4-BE49-F238E27FC236}">
                <a16:creationId xmlns:a16="http://schemas.microsoft.com/office/drawing/2014/main" id="{22A19FB8-F06A-E803-FBCE-343B3B4ED89D}"/>
              </a:ext>
            </a:extLst>
          </p:cNvPr>
          <p:cNvSpPr txBox="1"/>
          <p:nvPr/>
        </p:nvSpPr>
        <p:spPr>
          <a:xfrm>
            <a:off x="10705172" y="3906880"/>
            <a:ext cx="952185" cy="400110"/>
          </a:xfrm>
          <a:custGeom>
            <a:avLst/>
            <a:gdLst>
              <a:gd name="connsiteX0" fmla="*/ 0 w 952185"/>
              <a:gd name="connsiteY0" fmla="*/ 0 h 400110"/>
              <a:gd name="connsiteX1" fmla="*/ 952185 w 952185"/>
              <a:gd name="connsiteY1" fmla="*/ 0 h 400110"/>
              <a:gd name="connsiteX2" fmla="*/ 952185 w 952185"/>
              <a:gd name="connsiteY2" fmla="*/ 400110 h 400110"/>
              <a:gd name="connsiteX3" fmla="*/ 0 w 952185"/>
              <a:gd name="connsiteY3" fmla="*/ 400110 h 400110"/>
              <a:gd name="connsiteX4" fmla="*/ 0 w 952185"/>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185" h="400110" fill="none" extrusionOk="0">
                <a:moveTo>
                  <a:pt x="0" y="0"/>
                </a:moveTo>
                <a:cubicBezTo>
                  <a:pt x="183962" y="-39563"/>
                  <a:pt x="750681" y="71930"/>
                  <a:pt x="952185" y="0"/>
                </a:cubicBezTo>
                <a:cubicBezTo>
                  <a:pt x="934741" y="188354"/>
                  <a:pt x="985593" y="268442"/>
                  <a:pt x="952185" y="400110"/>
                </a:cubicBezTo>
                <a:cubicBezTo>
                  <a:pt x="572273" y="399922"/>
                  <a:pt x="267723" y="383839"/>
                  <a:pt x="0" y="400110"/>
                </a:cubicBezTo>
                <a:cubicBezTo>
                  <a:pt x="6807" y="313366"/>
                  <a:pt x="-28259" y="156545"/>
                  <a:pt x="0" y="0"/>
                </a:cubicBezTo>
                <a:close/>
              </a:path>
              <a:path w="952185" h="400110" stroke="0" extrusionOk="0">
                <a:moveTo>
                  <a:pt x="0" y="0"/>
                </a:moveTo>
                <a:cubicBezTo>
                  <a:pt x="275957" y="-80276"/>
                  <a:pt x="788530" y="-35223"/>
                  <a:pt x="952185" y="0"/>
                </a:cubicBezTo>
                <a:cubicBezTo>
                  <a:pt x="923222" y="83683"/>
                  <a:pt x="922076" y="323643"/>
                  <a:pt x="952185" y="400110"/>
                </a:cubicBezTo>
                <a:cubicBezTo>
                  <a:pt x="746593" y="483969"/>
                  <a:pt x="254547" y="394671"/>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000" b="1" dirty="0"/>
              <a:t>ME</a:t>
            </a:r>
          </a:p>
        </p:txBody>
      </p:sp>
      <p:sp>
        <p:nvSpPr>
          <p:cNvPr id="17" name="CaixaDeTexto 16">
            <a:extLst>
              <a:ext uri="{FF2B5EF4-FFF2-40B4-BE49-F238E27FC236}">
                <a16:creationId xmlns:a16="http://schemas.microsoft.com/office/drawing/2014/main" id="{3586805A-6268-B998-DDFC-EEBC337B0ABB}"/>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1828805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 COLORS</a:t>
            </a:r>
          </a:p>
        </p:txBody>
      </p:sp>
      <p:pic>
        <p:nvPicPr>
          <p:cNvPr id="5" name="Imagem 4" descr="Uma imagem contendo Forma&#10;&#10;Descrição gerada automaticamente">
            <a:extLst>
              <a:ext uri="{FF2B5EF4-FFF2-40B4-BE49-F238E27FC236}">
                <a16:creationId xmlns:a16="http://schemas.microsoft.com/office/drawing/2014/main" id="{C2CDBF58-E42A-56AC-3601-B1BD645FCA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6197" y="1146730"/>
            <a:ext cx="7073900" cy="502683"/>
          </a:xfrm>
          <a:prstGeom prst="rect">
            <a:avLst/>
          </a:prstGeom>
        </p:spPr>
      </p:pic>
      <p:pic>
        <p:nvPicPr>
          <p:cNvPr id="6" name="Imagem 5" descr="Uma imagem contendo Forma&#10;&#10;Descrição gerada automaticamente">
            <a:extLst>
              <a:ext uri="{FF2B5EF4-FFF2-40B4-BE49-F238E27FC236}">
                <a16:creationId xmlns:a16="http://schemas.microsoft.com/office/drawing/2014/main" id="{85AB79F3-A0C9-67A0-B52B-D7DCAB3655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6197" y="4518650"/>
            <a:ext cx="4114112" cy="502684"/>
          </a:xfrm>
          <a:prstGeom prst="rect">
            <a:avLst/>
          </a:prstGeom>
        </p:spPr>
      </p:pic>
      <p:pic>
        <p:nvPicPr>
          <p:cNvPr id="7" name="Imagem 6" descr="Uma imagem contendo Forma&#10;&#10;Descrição gerada automaticamente">
            <a:extLst>
              <a:ext uri="{FF2B5EF4-FFF2-40B4-BE49-F238E27FC236}">
                <a16:creationId xmlns:a16="http://schemas.microsoft.com/office/drawing/2014/main" id="{1AC87C6A-4C95-3596-CBA4-9B92FAE77B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6197" y="2763636"/>
            <a:ext cx="7073900" cy="502684"/>
          </a:xfrm>
          <a:prstGeom prst="rect">
            <a:avLst/>
          </a:prstGeom>
        </p:spPr>
      </p:pic>
      <p:sp>
        <p:nvSpPr>
          <p:cNvPr id="8" name="CaixaDeTexto 7">
            <a:extLst>
              <a:ext uri="{FF2B5EF4-FFF2-40B4-BE49-F238E27FC236}">
                <a16:creationId xmlns:a16="http://schemas.microsoft.com/office/drawing/2014/main" id="{1FBC8F50-D8EF-FED1-89CA-F6296F6132CA}"/>
              </a:ext>
            </a:extLst>
          </p:cNvPr>
          <p:cNvSpPr txBox="1"/>
          <p:nvPr/>
        </p:nvSpPr>
        <p:spPr>
          <a:xfrm>
            <a:off x="5065792" y="1819350"/>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black</a:t>
            </a:r>
          </a:p>
        </p:txBody>
      </p:sp>
      <p:sp>
        <p:nvSpPr>
          <p:cNvPr id="9" name="CaixaDeTexto 8">
            <a:extLst>
              <a:ext uri="{FF2B5EF4-FFF2-40B4-BE49-F238E27FC236}">
                <a16:creationId xmlns:a16="http://schemas.microsoft.com/office/drawing/2014/main" id="{3431DDEE-A5EB-FAE2-12D6-D16DA6B4916E}"/>
              </a:ext>
            </a:extLst>
          </p:cNvPr>
          <p:cNvSpPr txBox="1"/>
          <p:nvPr/>
        </p:nvSpPr>
        <p:spPr>
          <a:xfrm>
            <a:off x="6507495" y="1818867"/>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green</a:t>
            </a:r>
          </a:p>
        </p:txBody>
      </p:sp>
      <p:sp>
        <p:nvSpPr>
          <p:cNvPr id="11" name="CaixaDeTexto 10">
            <a:extLst>
              <a:ext uri="{FF2B5EF4-FFF2-40B4-BE49-F238E27FC236}">
                <a16:creationId xmlns:a16="http://schemas.microsoft.com/office/drawing/2014/main" id="{2DC069D1-1CF2-BB9C-E035-2DF22A213B15}"/>
              </a:ext>
            </a:extLst>
          </p:cNvPr>
          <p:cNvSpPr txBox="1"/>
          <p:nvPr/>
        </p:nvSpPr>
        <p:spPr>
          <a:xfrm>
            <a:off x="7869852" y="1825020"/>
            <a:ext cx="1030207" cy="707886"/>
          </a:xfrm>
          <a:custGeom>
            <a:avLst/>
            <a:gdLst>
              <a:gd name="connsiteX0" fmla="*/ 0 w 1030207"/>
              <a:gd name="connsiteY0" fmla="*/ 0 h 707886"/>
              <a:gd name="connsiteX1" fmla="*/ 1030207 w 1030207"/>
              <a:gd name="connsiteY1" fmla="*/ 0 h 707886"/>
              <a:gd name="connsiteX2" fmla="*/ 1030207 w 1030207"/>
              <a:gd name="connsiteY2" fmla="*/ 707886 h 707886"/>
              <a:gd name="connsiteX3" fmla="*/ 0 w 1030207"/>
              <a:gd name="connsiteY3" fmla="*/ 707886 h 707886"/>
              <a:gd name="connsiteX4" fmla="*/ 0 w 103020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707886" fill="none" extrusionOk="0">
                <a:moveTo>
                  <a:pt x="0" y="0"/>
                </a:moveTo>
                <a:cubicBezTo>
                  <a:pt x="209096" y="37230"/>
                  <a:pt x="673942" y="-35551"/>
                  <a:pt x="1030207" y="0"/>
                </a:cubicBezTo>
                <a:cubicBezTo>
                  <a:pt x="1027310" y="241872"/>
                  <a:pt x="982204" y="624090"/>
                  <a:pt x="1030207" y="707886"/>
                </a:cubicBezTo>
                <a:cubicBezTo>
                  <a:pt x="863994" y="795263"/>
                  <a:pt x="337254" y="746982"/>
                  <a:pt x="0" y="707886"/>
                </a:cubicBezTo>
                <a:cubicBezTo>
                  <a:pt x="63689" y="451632"/>
                  <a:pt x="20489" y="177244"/>
                  <a:pt x="0" y="0"/>
                </a:cubicBezTo>
                <a:close/>
              </a:path>
              <a:path w="1030207" h="707886" stroke="0" extrusionOk="0">
                <a:moveTo>
                  <a:pt x="0" y="0"/>
                </a:moveTo>
                <a:cubicBezTo>
                  <a:pt x="458298" y="34041"/>
                  <a:pt x="827616" y="-57675"/>
                  <a:pt x="1030207" y="0"/>
                </a:cubicBezTo>
                <a:cubicBezTo>
                  <a:pt x="986797" y="186738"/>
                  <a:pt x="1084948" y="428844"/>
                  <a:pt x="1030207" y="707886"/>
                </a:cubicBezTo>
                <a:cubicBezTo>
                  <a:pt x="756834" y="684349"/>
                  <a:pt x="301027" y="690126"/>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gray/ grey</a:t>
            </a:r>
          </a:p>
        </p:txBody>
      </p:sp>
      <p:sp>
        <p:nvSpPr>
          <p:cNvPr id="13" name="CaixaDeTexto 12">
            <a:extLst>
              <a:ext uri="{FF2B5EF4-FFF2-40B4-BE49-F238E27FC236}">
                <a16:creationId xmlns:a16="http://schemas.microsoft.com/office/drawing/2014/main" id="{ECC85280-3ACF-3AA9-750E-9FB3F96651E1}"/>
              </a:ext>
            </a:extLst>
          </p:cNvPr>
          <p:cNvSpPr txBox="1"/>
          <p:nvPr/>
        </p:nvSpPr>
        <p:spPr>
          <a:xfrm>
            <a:off x="9349747" y="1818867"/>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purple</a:t>
            </a:r>
          </a:p>
        </p:txBody>
      </p:sp>
      <p:sp>
        <p:nvSpPr>
          <p:cNvPr id="14" name="CaixaDeTexto 13">
            <a:extLst>
              <a:ext uri="{FF2B5EF4-FFF2-40B4-BE49-F238E27FC236}">
                <a16:creationId xmlns:a16="http://schemas.microsoft.com/office/drawing/2014/main" id="{A932F01E-F73B-C8FF-9DE5-C867A17222F6}"/>
              </a:ext>
            </a:extLst>
          </p:cNvPr>
          <p:cNvSpPr txBox="1"/>
          <p:nvPr/>
        </p:nvSpPr>
        <p:spPr>
          <a:xfrm>
            <a:off x="10712104" y="1818867"/>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white</a:t>
            </a:r>
          </a:p>
        </p:txBody>
      </p:sp>
      <p:sp>
        <p:nvSpPr>
          <p:cNvPr id="15" name="CaixaDeTexto 14">
            <a:extLst>
              <a:ext uri="{FF2B5EF4-FFF2-40B4-BE49-F238E27FC236}">
                <a16:creationId xmlns:a16="http://schemas.microsoft.com/office/drawing/2014/main" id="{CCD28950-1154-C084-859E-8DDA72B7290B}"/>
              </a:ext>
            </a:extLst>
          </p:cNvPr>
          <p:cNvSpPr txBox="1"/>
          <p:nvPr/>
        </p:nvSpPr>
        <p:spPr>
          <a:xfrm>
            <a:off x="5065792" y="3343634"/>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blue</a:t>
            </a:r>
          </a:p>
        </p:txBody>
      </p:sp>
      <p:sp>
        <p:nvSpPr>
          <p:cNvPr id="16" name="CaixaDeTexto 15">
            <a:extLst>
              <a:ext uri="{FF2B5EF4-FFF2-40B4-BE49-F238E27FC236}">
                <a16:creationId xmlns:a16="http://schemas.microsoft.com/office/drawing/2014/main" id="{8E7C06E9-79D9-D105-AC0D-17CEC48CD06C}"/>
              </a:ext>
            </a:extLst>
          </p:cNvPr>
          <p:cNvSpPr txBox="1"/>
          <p:nvPr/>
        </p:nvSpPr>
        <p:spPr>
          <a:xfrm>
            <a:off x="6507495" y="3343151"/>
            <a:ext cx="1030207" cy="707886"/>
          </a:xfrm>
          <a:custGeom>
            <a:avLst/>
            <a:gdLst>
              <a:gd name="connsiteX0" fmla="*/ 0 w 1030207"/>
              <a:gd name="connsiteY0" fmla="*/ 0 h 707886"/>
              <a:gd name="connsiteX1" fmla="*/ 1030207 w 1030207"/>
              <a:gd name="connsiteY1" fmla="*/ 0 h 707886"/>
              <a:gd name="connsiteX2" fmla="*/ 1030207 w 1030207"/>
              <a:gd name="connsiteY2" fmla="*/ 707886 h 707886"/>
              <a:gd name="connsiteX3" fmla="*/ 0 w 1030207"/>
              <a:gd name="connsiteY3" fmla="*/ 707886 h 707886"/>
              <a:gd name="connsiteX4" fmla="*/ 0 w 103020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707886" fill="none" extrusionOk="0">
                <a:moveTo>
                  <a:pt x="0" y="0"/>
                </a:moveTo>
                <a:cubicBezTo>
                  <a:pt x="209096" y="37230"/>
                  <a:pt x="673942" y="-35551"/>
                  <a:pt x="1030207" y="0"/>
                </a:cubicBezTo>
                <a:cubicBezTo>
                  <a:pt x="1027310" y="241872"/>
                  <a:pt x="982204" y="624090"/>
                  <a:pt x="1030207" y="707886"/>
                </a:cubicBezTo>
                <a:cubicBezTo>
                  <a:pt x="863994" y="795263"/>
                  <a:pt x="337254" y="746982"/>
                  <a:pt x="0" y="707886"/>
                </a:cubicBezTo>
                <a:cubicBezTo>
                  <a:pt x="63689" y="451632"/>
                  <a:pt x="20489" y="177244"/>
                  <a:pt x="0" y="0"/>
                </a:cubicBezTo>
                <a:close/>
              </a:path>
              <a:path w="1030207" h="707886" stroke="0" extrusionOk="0">
                <a:moveTo>
                  <a:pt x="0" y="0"/>
                </a:moveTo>
                <a:cubicBezTo>
                  <a:pt x="458298" y="34041"/>
                  <a:pt x="827616" y="-57675"/>
                  <a:pt x="1030207" y="0"/>
                </a:cubicBezTo>
                <a:cubicBezTo>
                  <a:pt x="986797" y="186738"/>
                  <a:pt x="1084948" y="428844"/>
                  <a:pt x="1030207" y="707886"/>
                </a:cubicBezTo>
                <a:cubicBezTo>
                  <a:pt x="756834" y="684349"/>
                  <a:pt x="301027" y="690126"/>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dark green</a:t>
            </a:r>
          </a:p>
        </p:txBody>
      </p:sp>
      <p:sp>
        <p:nvSpPr>
          <p:cNvPr id="17" name="CaixaDeTexto 16">
            <a:extLst>
              <a:ext uri="{FF2B5EF4-FFF2-40B4-BE49-F238E27FC236}">
                <a16:creationId xmlns:a16="http://schemas.microsoft.com/office/drawing/2014/main" id="{EF06F421-83BD-B2FF-46D9-155D65D5FDF7}"/>
              </a:ext>
            </a:extLst>
          </p:cNvPr>
          <p:cNvSpPr txBox="1"/>
          <p:nvPr/>
        </p:nvSpPr>
        <p:spPr>
          <a:xfrm>
            <a:off x="7869852" y="3349304"/>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orange</a:t>
            </a:r>
          </a:p>
        </p:txBody>
      </p:sp>
      <p:sp>
        <p:nvSpPr>
          <p:cNvPr id="18" name="CaixaDeTexto 17">
            <a:extLst>
              <a:ext uri="{FF2B5EF4-FFF2-40B4-BE49-F238E27FC236}">
                <a16:creationId xmlns:a16="http://schemas.microsoft.com/office/drawing/2014/main" id="{72B3347D-FBC7-22D2-CFB4-909CB28D4F79}"/>
              </a:ext>
            </a:extLst>
          </p:cNvPr>
          <p:cNvSpPr txBox="1"/>
          <p:nvPr/>
        </p:nvSpPr>
        <p:spPr>
          <a:xfrm>
            <a:off x="9349747" y="3343151"/>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red</a:t>
            </a:r>
          </a:p>
        </p:txBody>
      </p:sp>
      <p:sp>
        <p:nvSpPr>
          <p:cNvPr id="19" name="CaixaDeTexto 18">
            <a:extLst>
              <a:ext uri="{FF2B5EF4-FFF2-40B4-BE49-F238E27FC236}">
                <a16:creationId xmlns:a16="http://schemas.microsoft.com/office/drawing/2014/main" id="{B6157FC3-918B-013A-6B12-6FC679BC620F}"/>
              </a:ext>
            </a:extLst>
          </p:cNvPr>
          <p:cNvSpPr txBox="1"/>
          <p:nvPr/>
        </p:nvSpPr>
        <p:spPr>
          <a:xfrm>
            <a:off x="10712104" y="3343151"/>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yellow</a:t>
            </a:r>
          </a:p>
        </p:txBody>
      </p:sp>
      <p:sp>
        <p:nvSpPr>
          <p:cNvPr id="20" name="CaixaDeTexto 19">
            <a:extLst>
              <a:ext uri="{FF2B5EF4-FFF2-40B4-BE49-F238E27FC236}">
                <a16:creationId xmlns:a16="http://schemas.microsoft.com/office/drawing/2014/main" id="{0793320F-D41A-6D40-D0A7-3FE5B89D1EA0}"/>
              </a:ext>
            </a:extLst>
          </p:cNvPr>
          <p:cNvSpPr txBox="1"/>
          <p:nvPr/>
        </p:nvSpPr>
        <p:spPr>
          <a:xfrm>
            <a:off x="5084888" y="5109948"/>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brown</a:t>
            </a:r>
          </a:p>
        </p:txBody>
      </p:sp>
      <p:sp>
        <p:nvSpPr>
          <p:cNvPr id="21" name="CaixaDeTexto 20">
            <a:extLst>
              <a:ext uri="{FF2B5EF4-FFF2-40B4-BE49-F238E27FC236}">
                <a16:creationId xmlns:a16="http://schemas.microsoft.com/office/drawing/2014/main" id="{2345FE65-B594-6954-EF4A-071E7D599DEF}"/>
              </a:ext>
            </a:extLst>
          </p:cNvPr>
          <p:cNvSpPr txBox="1"/>
          <p:nvPr/>
        </p:nvSpPr>
        <p:spPr>
          <a:xfrm>
            <a:off x="6526591" y="5109465"/>
            <a:ext cx="1030207" cy="707886"/>
          </a:xfrm>
          <a:custGeom>
            <a:avLst/>
            <a:gdLst>
              <a:gd name="connsiteX0" fmla="*/ 0 w 1030207"/>
              <a:gd name="connsiteY0" fmla="*/ 0 h 707886"/>
              <a:gd name="connsiteX1" fmla="*/ 1030207 w 1030207"/>
              <a:gd name="connsiteY1" fmla="*/ 0 h 707886"/>
              <a:gd name="connsiteX2" fmla="*/ 1030207 w 1030207"/>
              <a:gd name="connsiteY2" fmla="*/ 707886 h 707886"/>
              <a:gd name="connsiteX3" fmla="*/ 0 w 1030207"/>
              <a:gd name="connsiteY3" fmla="*/ 707886 h 707886"/>
              <a:gd name="connsiteX4" fmla="*/ 0 w 103020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707886" fill="none" extrusionOk="0">
                <a:moveTo>
                  <a:pt x="0" y="0"/>
                </a:moveTo>
                <a:cubicBezTo>
                  <a:pt x="209096" y="37230"/>
                  <a:pt x="673942" y="-35551"/>
                  <a:pt x="1030207" y="0"/>
                </a:cubicBezTo>
                <a:cubicBezTo>
                  <a:pt x="1027310" y="241872"/>
                  <a:pt x="982204" y="624090"/>
                  <a:pt x="1030207" y="707886"/>
                </a:cubicBezTo>
                <a:cubicBezTo>
                  <a:pt x="863994" y="795263"/>
                  <a:pt x="337254" y="746982"/>
                  <a:pt x="0" y="707886"/>
                </a:cubicBezTo>
                <a:cubicBezTo>
                  <a:pt x="63689" y="451632"/>
                  <a:pt x="20489" y="177244"/>
                  <a:pt x="0" y="0"/>
                </a:cubicBezTo>
                <a:close/>
              </a:path>
              <a:path w="1030207" h="707886" stroke="0" extrusionOk="0">
                <a:moveTo>
                  <a:pt x="0" y="0"/>
                </a:moveTo>
                <a:cubicBezTo>
                  <a:pt x="458298" y="34041"/>
                  <a:pt x="827616" y="-57675"/>
                  <a:pt x="1030207" y="0"/>
                </a:cubicBezTo>
                <a:cubicBezTo>
                  <a:pt x="986797" y="186738"/>
                  <a:pt x="1084948" y="428844"/>
                  <a:pt x="1030207" y="707886"/>
                </a:cubicBezTo>
                <a:cubicBezTo>
                  <a:pt x="756834" y="684349"/>
                  <a:pt x="301027" y="690126"/>
                  <a:pt x="0" y="707886"/>
                </a:cubicBezTo>
                <a:cubicBezTo>
                  <a:pt x="50286" y="551974"/>
                  <a:pt x="46678" y="31663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light green</a:t>
            </a:r>
          </a:p>
        </p:txBody>
      </p:sp>
      <p:sp>
        <p:nvSpPr>
          <p:cNvPr id="22" name="CaixaDeTexto 21">
            <a:extLst>
              <a:ext uri="{FF2B5EF4-FFF2-40B4-BE49-F238E27FC236}">
                <a16:creationId xmlns:a16="http://schemas.microsoft.com/office/drawing/2014/main" id="{6A7BEB0E-4C2C-87E2-EDCA-616396396E76}"/>
              </a:ext>
            </a:extLst>
          </p:cNvPr>
          <p:cNvSpPr txBox="1"/>
          <p:nvPr/>
        </p:nvSpPr>
        <p:spPr>
          <a:xfrm>
            <a:off x="7888948" y="5115618"/>
            <a:ext cx="1030207" cy="400110"/>
          </a:xfrm>
          <a:custGeom>
            <a:avLst/>
            <a:gdLst>
              <a:gd name="connsiteX0" fmla="*/ 0 w 1030207"/>
              <a:gd name="connsiteY0" fmla="*/ 0 h 400110"/>
              <a:gd name="connsiteX1" fmla="*/ 1030207 w 1030207"/>
              <a:gd name="connsiteY1" fmla="*/ 0 h 400110"/>
              <a:gd name="connsiteX2" fmla="*/ 1030207 w 1030207"/>
              <a:gd name="connsiteY2" fmla="*/ 400110 h 400110"/>
              <a:gd name="connsiteX3" fmla="*/ 0 w 1030207"/>
              <a:gd name="connsiteY3" fmla="*/ 400110 h 400110"/>
              <a:gd name="connsiteX4" fmla="*/ 0 w 103020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207" h="400110" fill="none" extrusionOk="0">
                <a:moveTo>
                  <a:pt x="0" y="0"/>
                </a:moveTo>
                <a:cubicBezTo>
                  <a:pt x="209096" y="37230"/>
                  <a:pt x="673942" y="-35551"/>
                  <a:pt x="1030207" y="0"/>
                </a:cubicBezTo>
                <a:cubicBezTo>
                  <a:pt x="1012763" y="188354"/>
                  <a:pt x="1063615" y="268442"/>
                  <a:pt x="1030207" y="400110"/>
                </a:cubicBezTo>
                <a:cubicBezTo>
                  <a:pt x="863994" y="487487"/>
                  <a:pt x="337254" y="439206"/>
                  <a:pt x="0" y="400110"/>
                </a:cubicBezTo>
                <a:cubicBezTo>
                  <a:pt x="6807" y="313366"/>
                  <a:pt x="-28259" y="156545"/>
                  <a:pt x="0" y="0"/>
                </a:cubicBezTo>
                <a:close/>
              </a:path>
              <a:path w="1030207" h="400110" stroke="0" extrusionOk="0">
                <a:moveTo>
                  <a:pt x="0" y="0"/>
                </a:moveTo>
                <a:cubicBezTo>
                  <a:pt x="458298" y="34041"/>
                  <a:pt x="827616" y="-57675"/>
                  <a:pt x="1030207" y="0"/>
                </a:cubicBezTo>
                <a:cubicBezTo>
                  <a:pt x="1001244" y="83683"/>
                  <a:pt x="1000098" y="323643"/>
                  <a:pt x="1030207" y="400110"/>
                </a:cubicBezTo>
                <a:cubicBezTo>
                  <a:pt x="756834" y="376573"/>
                  <a:pt x="301027" y="382350"/>
                  <a:pt x="0" y="400110"/>
                </a:cubicBezTo>
                <a:cubicBezTo>
                  <a:pt x="-5127" y="280748"/>
                  <a:pt x="28726" y="60435"/>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000" b="1" dirty="0"/>
              <a:t>pink</a:t>
            </a:r>
          </a:p>
        </p:txBody>
      </p:sp>
    </p:spTree>
    <p:extLst>
      <p:ext uri="{BB962C8B-B14F-4D97-AF65-F5344CB8AC3E}">
        <p14:creationId xmlns:p14="http://schemas.microsoft.com/office/powerpoint/2010/main" val="3441633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PARTS OF THE HOUSE</a:t>
            </a:r>
          </a:p>
        </p:txBody>
      </p:sp>
      <p:sp>
        <p:nvSpPr>
          <p:cNvPr id="4" name="CaixaDeTexto 3">
            <a:extLst>
              <a:ext uri="{FF2B5EF4-FFF2-40B4-BE49-F238E27FC236}">
                <a16:creationId xmlns:a16="http://schemas.microsoft.com/office/drawing/2014/main" id="{47B6F0F8-573C-D5F1-6489-2D67A12332E4}"/>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bathroom</a:t>
            </a:r>
          </a:p>
        </p:txBody>
      </p:sp>
      <p:sp>
        <p:nvSpPr>
          <p:cNvPr id="5" name="CaixaDeTexto 4">
            <a:extLst>
              <a:ext uri="{FF2B5EF4-FFF2-40B4-BE49-F238E27FC236}">
                <a16:creationId xmlns:a16="http://schemas.microsoft.com/office/drawing/2014/main" id="{E072F258-B346-9E9C-FAA1-9311F57D16AC}"/>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bedroom</a:t>
            </a:r>
          </a:p>
        </p:txBody>
      </p:sp>
      <p:sp>
        <p:nvSpPr>
          <p:cNvPr id="6" name="CaixaDeTexto 5">
            <a:extLst>
              <a:ext uri="{FF2B5EF4-FFF2-40B4-BE49-F238E27FC236}">
                <a16:creationId xmlns:a16="http://schemas.microsoft.com/office/drawing/2014/main" id="{4F2EAA76-0677-FF21-6894-07B8F63F30A1}"/>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dining room</a:t>
            </a:r>
            <a:endParaRPr lang="pt-BR" sz="3000" b="1" dirty="0"/>
          </a:p>
        </p:txBody>
      </p:sp>
      <p:sp>
        <p:nvSpPr>
          <p:cNvPr id="7" name="CaixaDeTexto 6">
            <a:extLst>
              <a:ext uri="{FF2B5EF4-FFF2-40B4-BE49-F238E27FC236}">
                <a16:creationId xmlns:a16="http://schemas.microsoft.com/office/drawing/2014/main" id="{19B74F32-2FB7-1CA5-8B90-510FCC798282}"/>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garage</a:t>
            </a:r>
          </a:p>
        </p:txBody>
      </p:sp>
      <p:sp>
        <p:nvSpPr>
          <p:cNvPr id="8" name="CaixaDeTexto 7">
            <a:extLst>
              <a:ext uri="{FF2B5EF4-FFF2-40B4-BE49-F238E27FC236}">
                <a16:creationId xmlns:a16="http://schemas.microsoft.com/office/drawing/2014/main" id="{928804E5-FFB6-8218-8FC0-C04930891831}"/>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garden</a:t>
            </a:r>
          </a:p>
        </p:txBody>
      </p:sp>
      <p:pic>
        <p:nvPicPr>
          <p:cNvPr id="16" name="Imagem 15">
            <a:extLst>
              <a:ext uri="{FF2B5EF4-FFF2-40B4-BE49-F238E27FC236}">
                <a16:creationId xmlns:a16="http://schemas.microsoft.com/office/drawing/2014/main" id="{1C515FF9-5A02-D573-CF89-2A20DBE3B43B}"/>
              </a:ext>
            </a:extLst>
          </p:cNvPr>
          <p:cNvPicPr>
            <a:picLocks noChangeAspect="1"/>
          </p:cNvPicPr>
          <p:nvPr/>
        </p:nvPicPr>
        <p:blipFill>
          <a:blip r:embed="rId2"/>
          <a:stretch>
            <a:fillRect/>
          </a:stretch>
        </p:blipFill>
        <p:spPr>
          <a:xfrm>
            <a:off x="5992191" y="654284"/>
            <a:ext cx="1527497" cy="1264702"/>
          </a:xfrm>
          <a:prstGeom prst="rect">
            <a:avLst/>
          </a:prstGeom>
        </p:spPr>
      </p:pic>
      <p:pic>
        <p:nvPicPr>
          <p:cNvPr id="17" name="Imagem 16">
            <a:extLst>
              <a:ext uri="{FF2B5EF4-FFF2-40B4-BE49-F238E27FC236}">
                <a16:creationId xmlns:a16="http://schemas.microsoft.com/office/drawing/2014/main" id="{DB1D4BFE-BF28-53B6-1C51-6CB79DE8F5A6}"/>
              </a:ext>
            </a:extLst>
          </p:cNvPr>
          <p:cNvPicPr>
            <a:picLocks noChangeAspect="1"/>
          </p:cNvPicPr>
          <p:nvPr/>
        </p:nvPicPr>
        <p:blipFill>
          <a:blip r:embed="rId3"/>
          <a:stretch>
            <a:fillRect/>
          </a:stretch>
        </p:blipFill>
        <p:spPr>
          <a:xfrm>
            <a:off x="5992190" y="2671712"/>
            <a:ext cx="1527497" cy="1264702"/>
          </a:xfrm>
          <a:prstGeom prst="rect">
            <a:avLst/>
          </a:prstGeom>
        </p:spPr>
      </p:pic>
      <p:pic>
        <p:nvPicPr>
          <p:cNvPr id="18" name="Imagem 17">
            <a:extLst>
              <a:ext uri="{FF2B5EF4-FFF2-40B4-BE49-F238E27FC236}">
                <a16:creationId xmlns:a16="http://schemas.microsoft.com/office/drawing/2014/main" id="{1A1789C3-956F-46E8-D512-262A21B934D0}"/>
              </a:ext>
            </a:extLst>
          </p:cNvPr>
          <p:cNvPicPr>
            <a:picLocks noChangeAspect="1"/>
          </p:cNvPicPr>
          <p:nvPr/>
        </p:nvPicPr>
        <p:blipFill>
          <a:blip r:embed="rId4"/>
          <a:stretch>
            <a:fillRect/>
          </a:stretch>
        </p:blipFill>
        <p:spPr>
          <a:xfrm>
            <a:off x="6050973" y="4658824"/>
            <a:ext cx="1527497" cy="1264702"/>
          </a:xfrm>
          <a:prstGeom prst="rect">
            <a:avLst/>
          </a:prstGeom>
        </p:spPr>
      </p:pic>
      <p:pic>
        <p:nvPicPr>
          <p:cNvPr id="19" name="Imagem 18">
            <a:extLst>
              <a:ext uri="{FF2B5EF4-FFF2-40B4-BE49-F238E27FC236}">
                <a16:creationId xmlns:a16="http://schemas.microsoft.com/office/drawing/2014/main" id="{5593A390-9410-23D9-41D4-3D5A659DB3E9}"/>
              </a:ext>
            </a:extLst>
          </p:cNvPr>
          <p:cNvPicPr>
            <a:picLocks noChangeAspect="1"/>
          </p:cNvPicPr>
          <p:nvPr/>
        </p:nvPicPr>
        <p:blipFill>
          <a:blip r:embed="rId5"/>
          <a:stretch>
            <a:fillRect/>
          </a:stretch>
        </p:blipFill>
        <p:spPr>
          <a:xfrm>
            <a:off x="9318393" y="651680"/>
            <a:ext cx="1543922" cy="1264702"/>
          </a:xfrm>
          <a:prstGeom prst="rect">
            <a:avLst/>
          </a:prstGeom>
        </p:spPr>
      </p:pic>
      <p:pic>
        <p:nvPicPr>
          <p:cNvPr id="20" name="Imagem 19">
            <a:extLst>
              <a:ext uri="{FF2B5EF4-FFF2-40B4-BE49-F238E27FC236}">
                <a16:creationId xmlns:a16="http://schemas.microsoft.com/office/drawing/2014/main" id="{39DC2B44-0A61-F02C-8849-97AFBF5986B6}"/>
              </a:ext>
            </a:extLst>
          </p:cNvPr>
          <p:cNvPicPr>
            <a:picLocks noChangeAspect="1"/>
          </p:cNvPicPr>
          <p:nvPr/>
        </p:nvPicPr>
        <p:blipFill>
          <a:blip r:embed="rId6"/>
          <a:stretch>
            <a:fillRect/>
          </a:stretch>
        </p:blipFill>
        <p:spPr>
          <a:xfrm>
            <a:off x="9156028" y="2655288"/>
            <a:ext cx="1954539" cy="1281126"/>
          </a:xfrm>
          <a:prstGeom prst="rect">
            <a:avLst/>
          </a:prstGeom>
        </p:spPr>
      </p:pic>
      <p:pic>
        <p:nvPicPr>
          <p:cNvPr id="14" name="Imagem 13">
            <a:extLst>
              <a:ext uri="{FF2B5EF4-FFF2-40B4-BE49-F238E27FC236}">
                <a16:creationId xmlns:a16="http://schemas.microsoft.com/office/drawing/2014/main" id="{5246FBDA-7DCB-8AAD-CAAE-91BFC306808C}"/>
              </a:ext>
            </a:extLst>
          </p:cNvPr>
          <p:cNvPicPr>
            <a:picLocks noChangeAspect="1"/>
          </p:cNvPicPr>
          <p:nvPr/>
        </p:nvPicPr>
        <p:blipFill>
          <a:blip r:embed="rId7"/>
          <a:stretch>
            <a:fillRect/>
          </a:stretch>
        </p:blipFill>
        <p:spPr>
          <a:xfrm>
            <a:off x="5715481" y="744107"/>
            <a:ext cx="181330" cy="1148421"/>
          </a:xfrm>
          <a:prstGeom prst="rect">
            <a:avLst/>
          </a:prstGeom>
        </p:spPr>
      </p:pic>
      <p:pic>
        <p:nvPicPr>
          <p:cNvPr id="21" name="Imagem 20">
            <a:extLst>
              <a:ext uri="{FF2B5EF4-FFF2-40B4-BE49-F238E27FC236}">
                <a16:creationId xmlns:a16="http://schemas.microsoft.com/office/drawing/2014/main" id="{8DEE56AF-878A-86B8-F31B-B0EC079ECBC9}"/>
              </a:ext>
            </a:extLst>
          </p:cNvPr>
          <p:cNvPicPr>
            <a:picLocks noChangeAspect="1"/>
          </p:cNvPicPr>
          <p:nvPr/>
        </p:nvPicPr>
        <p:blipFill>
          <a:blip r:embed="rId8"/>
          <a:stretch>
            <a:fillRect/>
          </a:stretch>
        </p:blipFill>
        <p:spPr>
          <a:xfrm>
            <a:off x="5604435" y="2882170"/>
            <a:ext cx="327987" cy="1054244"/>
          </a:xfrm>
          <a:prstGeom prst="rect">
            <a:avLst/>
          </a:prstGeom>
        </p:spPr>
      </p:pic>
      <p:pic>
        <p:nvPicPr>
          <p:cNvPr id="23" name="Imagem 22">
            <a:extLst>
              <a:ext uri="{FF2B5EF4-FFF2-40B4-BE49-F238E27FC236}">
                <a16:creationId xmlns:a16="http://schemas.microsoft.com/office/drawing/2014/main" id="{B6249193-00BC-A4FF-C498-9F312374DB8B}"/>
              </a:ext>
            </a:extLst>
          </p:cNvPr>
          <p:cNvPicPr>
            <a:picLocks noChangeAspect="1"/>
          </p:cNvPicPr>
          <p:nvPr/>
        </p:nvPicPr>
        <p:blipFill>
          <a:blip r:embed="rId9"/>
          <a:stretch>
            <a:fillRect/>
          </a:stretch>
        </p:blipFill>
        <p:spPr>
          <a:xfrm>
            <a:off x="5604435" y="4758196"/>
            <a:ext cx="327987" cy="1065958"/>
          </a:xfrm>
          <a:prstGeom prst="rect">
            <a:avLst/>
          </a:prstGeom>
        </p:spPr>
      </p:pic>
      <p:sp>
        <p:nvSpPr>
          <p:cNvPr id="24" name="CaixaDeTexto 23">
            <a:extLst>
              <a:ext uri="{FF2B5EF4-FFF2-40B4-BE49-F238E27FC236}">
                <a16:creationId xmlns:a16="http://schemas.microsoft.com/office/drawing/2014/main" id="{EBEBE021-82B7-86B6-55F2-1128D8ACF858}"/>
              </a:ext>
            </a:extLst>
          </p:cNvPr>
          <p:cNvSpPr txBox="1"/>
          <p:nvPr/>
        </p:nvSpPr>
        <p:spPr>
          <a:xfrm rot="16200000">
            <a:off x="8323415" y="1051787"/>
            <a:ext cx="1620625"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ERKANATBAS/</a:t>
            </a:r>
          </a:p>
          <a:p>
            <a:r>
              <a:rPr lang="pt-BR" sz="900" b="1" i="0" u="none" strike="noStrike" baseline="0" dirty="0">
                <a:solidFill>
                  <a:srgbClr val="2F2F2E"/>
                </a:solidFill>
                <a:latin typeface="HelveticaLTStd-Cond"/>
              </a:rPr>
              <a:t>SHUTTERSTOCK.COM</a:t>
            </a:r>
            <a:endParaRPr lang="pt-BR" sz="900" b="1" dirty="0"/>
          </a:p>
        </p:txBody>
      </p:sp>
      <p:sp>
        <p:nvSpPr>
          <p:cNvPr id="26" name="CaixaDeTexto 25">
            <a:extLst>
              <a:ext uri="{FF2B5EF4-FFF2-40B4-BE49-F238E27FC236}">
                <a16:creationId xmlns:a16="http://schemas.microsoft.com/office/drawing/2014/main" id="{3600F2DB-E863-7307-218D-3CEB0DDADEF9}"/>
              </a:ext>
            </a:extLst>
          </p:cNvPr>
          <p:cNvSpPr txBox="1"/>
          <p:nvPr/>
        </p:nvSpPr>
        <p:spPr>
          <a:xfrm rot="16200000">
            <a:off x="7819648" y="2697504"/>
            <a:ext cx="2294400" cy="369332"/>
          </a:xfrm>
          <a:prstGeom prst="rect">
            <a:avLst/>
          </a:prstGeom>
          <a:noFill/>
        </p:spPr>
        <p:txBody>
          <a:bodyPr wrap="square">
            <a:spAutoFit/>
          </a:bodyPr>
          <a:lstStyle/>
          <a:p>
            <a:r>
              <a:rPr lang="pt-BR" sz="900" b="1" i="0" u="none" strike="noStrike" baseline="0" dirty="0">
                <a:solidFill>
                  <a:srgbClr val="2F2F2E"/>
                </a:solidFill>
                <a:latin typeface="HelveticaLTStd-Cond"/>
              </a:rPr>
              <a:t>FOTOCRAFT/</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951523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PARTS OF THE HOUSE</a:t>
            </a:r>
          </a:p>
        </p:txBody>
      </p:sp>
      <p:sp>
        <p:nvSpPr>
          <p:cNvPr id="4" name="CaixaDeTexto 3">
            <a:extLst>
              <a:ext uri="{FF2B5EF4-FFF2-40B4-BE49-F238E27FC236}">
                <a16:creationId xmlns:a16="http://schemas.microsoft.com/office/drawing/2014/main" id="{47B6F0F8-573C-D5F1-6489-2D67A12332E4}"/>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hall</a:t>
            </a:r>
          </a:p>
        </p:txBody>
      </p:sp>
      <p:sp>
        <p:nvSpPr>
          <p:cNvPr id="5" name="CaixaDeTexto 4">
            <a:extLst>
              <a:ext uri="{FF2B5EF4-FFF2-40B4-BE49-F238E27FC236}">
                <a16:creationId xmlns:a16="http://schemas.microsoft.com/office/drawing/2014/main" id="{E072F258-B346-9E9C-FAA1-9311F57D16AC}"/>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kitchen</a:t>
            </a:r>
          </a:p>
        </p:txBody>
      </p:sp>
      <p:sp>
        <p:nvSpPr>
          <p:cNvPr id="6" name="CaixaDeTexto 5">
            <a:extLst>
              <a:ext uri="{FF2B5EF4-FFF2-40B4-BE49-F238E27FC236}">
                <a16:creationId xmlns:a16="http://schemas.microsoft.com/office/drawing/2014/main" id="{4F2EAA76-0677-FF21-6894-07B8F63F30A1}"/>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living room</a:t>
            </a:r>
            <a:endParaRPr lang="pt-BR" sz="3000" b="1" dirty="0"/>
          </a:p>
        </p:txBody>
      </p:sp>
      <p:sp>
        <p:nvSpPr>
          <p:cNvPr id="7" name="CaixaDeTexto 6">
            <a:extLst>
              <a:ext uri="{FF2B5EF4-FFF2-40B4-BE49-F238E27FC236}">
                <a16:creationId xmlns:a16="http://schemas.microsoft.com/office/drawing/2014/main" id="{19B74F32-2FB7-1CA5-8B90-510FCC798282}"/>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stairs</a:t>
            </a:r>
          </a:p>
        </p:txBody>
      </p:sp>
      <p:sp>
        <p:nvSpPr>
          <p:cNvPr id="8" name="CaixaDeTexto 7">
            <a:extLst>
              <a:ext uri="{FF2B5EF4-FFF2-40B4-BE49-F238E27FC236}">
                <a16:creationId xmlns:a16="http://schemas.microsoft.com/office/drawing/2014/main" id="{928804E5-FFB6-8218-8FC0-C04930891831}"/>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study</a:t>
            </a:r>
          </a:p>
        </p:txBody>
      </p:sp>
      <p:pic>
        <p:nvPicPr>
          <p:cNvPr id="9" name="Imagem 8">
            <a:extLst>
              <a:ext uri="{FF2B5EF4-FFF2-40B4-BE49-F238E27FC236}">
                <a16:creationId xmlns:a16="http://schemas.microsoft.com/office/drawing/2014/main" id="{5A454EB5-CF36-5648-5673-4FA861A2DE6B}"/>
              </a:ext>
            </a:extLst>
          </p:cNvPr>
          <p:cNvPicPr>
            <a:picLocks noChangeAspect="1"/>
          </p:cNvPicPr>
          <p:nvPr/>
        </p:nvPicPr>
        <p:blipFill>
          <a:blip r:embed="rId2"/>
          <a:stretch>
            <a:fillRect/>
          </a:stretch>
        </p:blipFill>
        <p:spPr>
          <a:xfrm>
            <a:off x="9334704" y="2678545"/>
            <a:ext cx="1555135" cy="1273887"/>
          </a:xfrm>
          <a:prstGeom prst="rect">
            <a:avLst/>
          </a:prstGeom>
        </p:spPr>
      </p:pic>
      <p:pic>
        <p:nvPicPr>
          <p:cNvPr id="11" name="Imagem 10">
            <a:extLst>
              <a:ext uri="{FF2B5EF4-FFF2-40B4-BE49-F238E27FC236}">
                <a16:creationId xmlns:a16="http://schemas.microsoft.com/office/drawing/2014/main" id="{90D5BA21-68FE-52A1-5974-C44CE914F5BE}"/>
              </a:ext>
            </a:extLst>
          </p:cNvPr>
          <p:cNvPicPr>
            <a:picLocks noChangeAspect="1"/>
          </p:cNvPicPr>
          <p:nvPr/>
        </p:nvPicPr>
        <p:blipFill>
          <a:blip r:embed="rId3"/>
          <a:stretch>
            <a:fillRect/>
          </a:stretch>
        </p:blipFill>
        <p:spPr>
          <a:xfrm>
            <a:off x="5824975" y="556591"/>
            <a:ext cx="1985278" cy="1290431"/>
          </a:xfrm>
          <a:prstGeom prst="rect">
            <a:avLst/>
          </a:prstGeom>
        </p:spPr>
      </p:pic>
      <p:pic>
        <p:nvPicPr>
          <p:cNvPr id="13" name="Imagem 12">
            <a:extLst>
              <a:ext uri="{FF2B5EF4-FFF2-40B4-BE49-F238E27FC236}">
                <a16:creationId xmlns:a16="http://schemas.microsoft.com/office/drawing/2014/main" id="{6BE3116B-5DD1-11FA-D5BC-ACCD856FF63C}"/>
              </a:ext>
            </a:extLst>
          </p:cNvPr>
          <p:cNvPicPr>
            <a:picLocks noChangeAspect="1"/>
          </p:cNvPicPr>
          <p:nvPr/>
        </p:nvPicPr>
        <p:blipFill>
          <a:blip r:embed="rId4"/>
          <a:stretch>
            <a:fillRect/>
          </a:stretch>
        </p:blipFill>
        <p:spPr>
          <a:xfrm>
            <a:off x="6037154" y="2678546"/>
            <a:ext cx="1555135" cy="1273887"/>
          </a:xfrm>
          <a:prstGeom prst="rect">
            <a:avLst/>
          </a:prstGeom>
        </p:spPr>
      </p:pic>
      <p:pic>
        <p:nvPicPr>
          <p:cNvPr id="14" name="Imagem 13">
            <a:extLst>
              <a:ext uri="{FF2B5EF4-FFF2-40B4-BE49-F238E27FC236}">
                <a16:creationId xmlns:a16="http://schemas.microsoft.com/office/drawing/2014/main" id="{F577B61F-E6BD-31D0-0B32-B7D567F32206}"/>
              </a:ext>
            </a:extLst>
          </p:cNvPr>
          <p:cNvPicPr>
            <a:picLocks noChangeAspect="1"/>
          </p:cNvPicPr>
          <p:nvPr/>
        </p:nvPicPr>
        <p:blipFill>
          <a:blip r:embed="rId5"/>
          <a:stretch>
            <a:fillRect/>
          </a:stretch>
        </p:blipFill>
        <p:spPr>
          <a:xfrm>
            <a:off x="5903047" y="4640164"/>
            <a:ext cx="1968734" cy="1290431"/>
          </a:xfrm>
          <a:prstGeom prst="rect">
            <a:avLst/>
          </a:prstGeom>
        </p:spPr>
      </p:pic>
      <p:pic>
        <p:nvPicPr>
          <p:cNvPr id="15" name="Imagem 14">
            <a:extLst>
              <a:ext uri="{FF2B5EF4-FFF2-40B4-BE49-F238E27FC236}">
                <a16:creationId xmlns:a16="http://schemas.microsoft.com/office/drawing/2014/main" id="{697F7FDF-A2E2-EE1C-9D07-59E0AEFDC499}"/>
              </a:ext>
            </a:extLst>
          </p:cNvPr>
          <p:cNvPicPr>
            <a:picLocks noChangeAspect="1"/>
          </p:cNvPicPr>
          <p:nvPr/>
        </p:nvPicPr>
        <p:blipFill>
          <a:blip r:embed="rId6"/>
          <a:stretch>
            <a:fillRect/>
          </a:stretch>
        </p:blipFill>
        <p:spPr>
          <a:xfrm>
            <a:off x="9148931" y="641969"/>
            <a:ext cx="1968734" cy="1290431"/>
          </a:xfrm>
          <a:prstGeom prst="rect">
            <a:avLst/>
          </a:prstGeom>
        </p:spPr>
      </p:pic>
      <p:sp>
        <p:nvSpPr>
          <p:cNvPr id="16" name="CaixaDeTexto 15">
            <a:extLst>
              <a:ext uri="{FF2B5EF4-FFF2-40B4-BE49-F238E27FC236}">
                <a16:creationId xmlns:a16="http://schemas.microsoft.com/office/drawing/2014/main" id="{BF2AAE43-73B9-7053-ABF7-60AFAA372010}"/>
              </a:ext>
            </a:extLst>
          </p:cNvPr>
          <p:cNvSpPr txBox="1"/>
          <p:nvPr/>
        </p:nvSpPr>
        <p:spPr>
          <a:xfrm rot="16200000">
            <a:off x="4493109" y="599571"/>
            <a:ext cx="2294400" cy="369332"/>
          </a:xfrm>
          <a:prstGeom prst="rect">
            <a:avLst/>
          </a:prstGeom>
          <a:noFill/>
        </p:spPr>
        <p:txBody>
          <a:bodyPr wrap="square">
            <a:spAutoFit/>
          </a:bodyPr>
          <a:lstStyle/>
          <a:p>
            <a:r>
              <a:rPr lang="pt-BR" sz="900" b="1" i="0" u="none" strike="noStrike" baseline="0" dirty="0">
                <a:solidFill>
                  <a:srgbClr val="2F2F2E"/>
                </a:solidFill>
                <a:latin typeface="HelveticaLTStd-Cond"/>
              </a:rPr>
              <a:t>MADHOURSE/</a:t>
            </a:r>
          </a:p>
          <a:p>
            <a:r>
              <a:rPr lang="pt-BR" sz="900" b="1" i="0" u="none" strike="noStrike" baseline="0" dirty="0">
                <a:solidFill>
                  <a:srgbClr val="2F2F2E"/>
                </a:solidFill>
                <a:latin typeface="HelveticaLTStd-Cond"/>
              </a:rPr>
              <a:t>SHUTTERSTOCK.COM</a:t>
            </a:r>
            <a:endParaRPr lang="pt-BR" sz="900" b="1" dirty="0"/>
          </a:p>
        </p:txBody>
      </p:sp>
      <p:sp>
        <p:nvSpPr>
          <p:cNvPr id="17" name="CaixaDeTexto 16">
            <a:extLst>
              <a:ext uri="{FF2B5EF4-FFF2-40B4-BE49-F238E27FC236}">
                <a16:creationId xmlns:a16="http://schemas.microsoft.com/office/drawing/2014/main" id="{AADE1D34-50A1-65A5-78D9-3C70C960034E}"/>
              </a:ext>
            </a:extLst>
          </p:cNvPr>
          <p:cNvSpPr txBox="1"/>
          <p:nvPr/>
        </p:nvSpPr>
        <p:spPr>
          <a:xfrm rot="16200000">
            <a:off x="4546425" y="2672673"/>
            <a:ext cx="2294400" cy="369332"/>
          </a:xfrm>
          <a:prstGeom prst="rect">
            <a:avLst/>
          </a:prstGeom>
          <a:noFill/>
        </p:spPr>
        <p:txBody>
          <a:bodyPr wrap="square">
            <a:spAutoFit/>
          </a:bodyPr>
          <a:lstStyle/>
          <a:p>
            <a:r>
              <a:rPr lang="pt-BR" sz="900" b="1" i="0" u="none" strike="noStrike" baseline="0" dirty="0">
                <a:solidFill>
                  <a:srgbClr val="2F2F2E"/>
                </a:solidFill>
                <a:latin typeface="HelveticaLTStd-Cond"/>
              </a:rPr>
              <a:t>MADHOURSE/</a:t>
            </a:r>
          </a:p>
          <a:p>
            <a:r>
              <a:rPr lang="pt-BR" sz="900" b="1" i="0" u="none" strike="noStrike" baseline="0" dirty="0">
                <a:solidFill>
                  <a:srgbClr val="2F2F2E"/>
                </a:solidFill>
                <a:latin typeface="HelveticaLTStd-Cond"/>
              </a:rPr>
              <a:t>SHUTTERSTOCK.COM</a:t>
            </a:r>
            <a:endParaRPr lang="pt-BR" sz="900" b="1" dirty="0"/>
          </a:p>
        </p:txBody>
      </p:sp>
      <p:sp>
        <p:nvSpPr>
          <p:cNvPr id="18" name="CaixaDeTexto 17">
            <a:extLst>
              <a:ext uri="{FF2B5EF4-FFF2-40B4-BE49-F238E27FC236}">
                <a16:creationId xmlns:a16="http://schemas.microsoft.com/office/drawing/2014/main" id="{46081853-8B26-1F4E-F893-6357319ABAC6}"/>
              </a:ext>
            </a:extLst>
          </p:cNvPr>
          <p:cNvSpPr txBox="1"/>
          <p:nvPr/>
        </p:nvSpPr>
        <p:spPr>
          <a:xfrm rot="16200000">
            <a:off x="4543857" y="4794063"/>
            <a:ext cx="2294400" cy="369332"/>
          </a:xfrm>
          <a:prstGeom prst="rect">
            <a:avLst/>
          </a:prstGeom>
          <a:noFill/>
        </p:spPr>
        <p:txBody>
          <a:bodyPr wrap="square">
            <a:spAutoFit/>
          </a:bodyPr>
          <a:lstStyle/>
          <a:p>
            <a:r>
              <a:rPr lang="pt-BR" sz="900" b="1" i="0" u="none" strike="noStrike" baseline="0" dirty="0">
                <a:solidFill>
                  <a:srgbClr val="2F2F2E"/>
                </a:solidFill>
                <a:latin typeface="HelveticaLTStd-Cond"/>
              </a:rPr>
              <a:t>ALEX GORINS/</a:t>
            </a:r>
          </a:p>
          <a:p>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34CDAA6F-3305-814A-F696-7EE18C690159}"/>
              </a:ext>
            </a:extLst>
          </p:cNvPr>
          <p:cNvSpPr txBox="1"/>
          <p:nvPr/>
        </p:nvSpPr>
        <p:spPr>
          <a:xfrm rot="16200000">
            <a:off x="7802711" y="638761"/>
            <a:ext cx="2294400" cy="369332"/>
          </a:xfrm>
          <a:prstGeom prst="rect">
            <a:avLst/>
          </a:prstGeom>
          <a:noFill/>
        </p:spPr>
        <p:txBody>
          <a:bodyPr wrap="square">
            <a:spAutoFit/>
          </a:bodyPr>
          <a:lstStyle/>
          <a:p>
            <a:r>
              <a:rPr lang="pt-BR" sz="900" b="1" i="0" u="none" strike="noStrike" baseline="0" dirty="0">
                <a:solidFill>
                  <a:srgbClr val="2F2F2E"/>
                </a:solidFill>
                <a:latin typeface="HelveticaLTStd-Cond"/>
              </a:rPr>
              <a:t>INSTA_PHOTOS/</a:t>
            </a:r>
          </a:p>
          <a:p>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F9DDEB4A-EA06-1F6C-4DF8-4AEC3226978B}"/>
              </a:ext>
            </a:extLst>
          </p:cNvPr>
          <p:cNvSpPr txBox="1"/>
          <p:nvPr/>
        </p:nvSpPr>
        <p:spPr>
          <a:xfrm rot="16200000">
            <a:off x="7904898" y="2672673"/>
            <a:ext cx="2294400" cy="369332"/>
          </a:xfrm>
          <a:prstGeom prst="rect">
            <a:avLst/>
          </a:prstGeom>
          <a:noFill/>
        </p:spPr>
        <p:txBody>
          <a:bodyPr wrap="square">
            <a:spAutoFit/>
          </a:bodyPr>
          <a:lstStyle/>
          <a:p>
            <a:pPr algn="l"/>
            <a:r>
              <a:rPr lang="pt-BR" sz="900" b="1" i="0" u="none" strike="noStrike" baseline="0" dirty="0">
                <a:solidFill>
                  <a:srgbClr val="2F2F2E"/>
                </a:solidFill>
                <a:latin typeface="HelveticaLTStd-Cond"/>
              </a:rPr>
              <a:t>JODIE JOHNSON/</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761630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FURNITURE</a:t>
            </a:r>
          </a:p>
        </p:txBody>
      </p:sp>
      <p:sp>
        <p:nvSpPr>
          <p:cNvPr id="4" name="CaixaDeTexto 3">
            <a:extLst>
              <a:ext uri="{FF2B5EF4-FFF2-40B4-BE49-F238E27FC236}">
                <a16:creationId xmlns:a16="http://schemas.microsoft.com/office/drawing/2014/main" id="{C3C888D7-880B-804E-38CD-4B3D61467BB3}"/>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bed</a:t>
            </a:r>
          </a:p>
        </p:txBody>
      </p:sp>
      <p:sp>
        <p:nvSpPr>
          <p:cNvPr id="5" name="CaixaDeTexto 4">
            <a:extLst>
              <a:ext uri="{FF2B5EF4-FFF2-40B4-BE49-F238E27FC236}">
                <a16:creationId xmlns:a16="http://schemas.microsoft.com/office/drawing/2014/main" id="{DF1F5CDD-802B-6BB5-ABC6-34AFCC8643D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bookcase</a:t>
            </a:r>
          </a:p>
        </p:txBody>
      </p:sp>
      <p:sp>
        <p:nvSpPr>
          <p:cNvPr id="6" name="CaixaDeTexto 5">
            <a:extLst>
              <a:ext uri="{FF2B5EF4-FFF2-40B4-BE49-F238E27FC236}">
                <a16:creationId xmlns:a16="http://schemas.microsoft.com/office/drawing/2014/main" id="{736EEB80-844A-26F3-19C3-0B1945607F8C}"/>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chair</a:t>
            </a:r>
            <a:endParaRPr lang="pt-BR" sz="3000" b="1" dirty="0"/>
          </a:p>
        </p:txBody>
      </p:sp>
      <p:sp>
        <p:nvSpPr>
          <p:cNvPr id="7" name="CaixaDeTexto 6">
            <a:extLst>
              <a:ext uri="{FF2B5EF4-FFF2-40B4-BE49-F238E27FC236}">
                <a16:creationId xmlns:a16="http://schemas.microsoft.com/office/drawing/2014/main" id="{968D377D-70D2-4671-33A1-21CC113EB0B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chest of drawers</a:t>
            </a:r>
          </a:p>
        </p:txBody>
      </p:sp>
      <p:sp>
        <p:nvSpPr>
          <p:cNvPr id="8" name="CaixaDeTexto 7">
            <a:extLst>
              <a:ext uri="{FF2B5EF4-FFF2-40B4-BE49-F238E27FC236}">
                <a16:creationId xmlns:a16="http://schemas.microsoft.com/office/drawing/2014/main" id="{24A4889E-4ED7-FEE2-FF2B-3ECC1300E620}"/>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couch/sofa</a:t>
            </a:r>
          </a:p>
        </p:txBody>
      </p:sp>
      <p:pic>
        <p:nvPicPr>
          <p:cNvPr id="16" name="Imagem 15">
            <a:extLst>
              <a:ext uri="{FF2B5EF4-FFF2-40B4-BE49-F238E27FC236}">
                <a16:creationId xmlns:a16="http://schemas.microsoft.com/office/drawing/2014/main" id="{2B4FFF01-3168-C094-BDA6-CEEFE8AC9083}"/>
              </a:ext>
            </a:extLst>
          </p:cNvPr>
          <p:cNvPicPr>
            <a:picLocks noChangeAspect="1"/>
          </p:cNvPicPr>
          <p:nvPr/>
        </p:nvPicPr>
        <p:blipFill>
          <a:blip r:embed="rId2"/>
          <a:stretch>
            <a:fillRect/>
          </a:stretch>
        </p:blipFill>
        <p:spPr>
          <a:xfrm>
            <a:off x="5946957" y="613097"/>
            <a:ext cx="1623575" cy="1283397"/>
          </a:xfrm>
          <a:prstGeom prst="rect">
            <a:avLst/>
          </a:prstGeom>
        </p:spPr>
      </p:pic>
      <p:pic>
        <p:nvPicPr>
          <p:cNvPr id="17" name="Imagem 16">
            <a:extLst>
              <a:ext uri="{FF2B5EF4-FFF2-40B4-BE49-F238E27FC236}">
                <a16:creationId xmlns:a16="http://schemas.microsoft.com/office/drawing/2014/main" id="{C4EB54F7-67FF-5BCF-D83F-2D6561996F4F}"/>
              </a:ext>
            </a:extLst>
          </p:cNvPr>
          <p:cNvPicPr>
            <a:picLocks noChangeAspect="1"/>
          </p:cNvPicPr>
          <p:nvPr/>
        </p:nvPicPr>
        <p:blipFill>
          <a:blip r:embed="rId3"/>
          <a:stretch>
            <a:fillRect/>
          </a:stretch>
        </p:blipFill>
        <p:spPr>
          <a:xfrm>
            <a:off x="6075626" y="2644245"/>
            <a:ext cx="1623575" cy="1314323"/>
          </a:xfrm>
          <a:prstGeom prst="rect">
            <a:avLst/>
          </a:prstGeom>
        </p:spPr>
      </p:pic>
      <p:pic>
        <p:nvPicPr>
          <p:cNvPr id="18" name="Imagem 17">
            <a:extLst>
              <a:ext uri="{FF2B5EF4-FFF2-40B4-BE49-F238E27FC236}">
                <a16:creationId xmlns:a16="http://schemas.microsoft.com/office/drawing/2014/main" id="{7787779F-46FE-54C0-2B5B-876221BFF826}"/>
              </a:ext>
            </a:extLst>
          </p:cNvPr>
          <p:cNvPicPr>
            <a:picLocks noChangeAspect="1"/>
          </p:cNvPicPr>
          <p:nvPr/>
        </p:nvPicPr>
        <p:blipFill>
          <a:blip r:embed="rId4"/>
          <a:stretch>
            <a:fillRect/>
          </a:stretch>
        </p:blipFill>
        <p:spPr>
          <a:xfrm>
            <a:off x="6516310" y="4617636"/>
            <a:ext cx="742206" cy="1283398"/>
          </a:xfrm>
          <a:prstGeom prst="rect">
            <a:avLst/>
          </a:prstGeom>
        </p:spPr>
      </p:pic>
      <p:pic>
        <p:nvPicPr>
          <p:cNvPr id="19" name="Imagem 18">
            <a:extLst>
              <a:ext uri="{FF2B5EF4-FFF2-40B4-BE49-F238E27FC236}">
                <a16:creationId xmlns:a16="http://schemas.microsoft.com/office/drawing/2014/main" id="{EFC49773-10F7-9A1C-E73B-D49FE7DFCE9C}"/>
              </a:ext>
            </a:extLst>
          </p:cNvPr>
          <p:cNvPicPr>
            <a:picLocks noChangeAspect="1"/>
          </p:cNvPicPr>
          <p:nvPr/>
        </p:nvPicPr>
        <p:blipFill>
          <a:blip r:embed="rId5"/>
          <a:stretch>
            <a:fillRect/>
          </a:stretch>
        </p:blipFill>
        <p:spPr>
          <a:xfrm>
            <a:off x="9379073" y="643467"/>
            <a:ext cx="1422561" cy="1314323"/>
          </a:xfrm>
          <a:prstGeom prst="rect">
            <a:avLst/>
          </a:prstGeom>
        </p:spPr>
      </p:pic>
      <p:pic>
        <p:nvPicPr>
          <p:cNvPr id="20" name="Imagem 19">
            <a:extLst>
              <a:ext uri="{FF2B5EF4-FFF2-40B4-BE49-F238E27FC236}">
                <a16:creationId xmlns:a16="http://schemas.microsoft.com/office/drawing/2014/main" id="{6BF52B90-5D28-6CF9-F731-3AC2EC1F0397}"/>
              </a:ext>
            </a:extLst>
          </p:cNvPr>
          <p:cNvPicPr>
            <a:picLocks noChangeAspect="1"/>
          </p:cNvPicPr>
          <p:nvPr/>
        </p:nvPicPr>
        <p:blipFill>
          <a:blip r:embed="rId6"/>
          <a:stretch>
            <a:fillRect/>
          </a:stretch>
        </p:blipFill>
        <p:spPr>
          <a:xfrm>
            <a:off x="9414286" y="3169166"/>
            <a:ext cx="1438024" cy="773131"/>
          </a:xfrm>
          <a:prstGeom prst="rect">
            <a:avLst/>
          </a:prstGeom>
        </p:spPr>
      </p:pic>
      <p:sp>
        <p:nvSpPr>
          <p:cNvPr id="9" name="CaixaDeTexto 8">
            <a:extLst>
              <a:ext uri="{FF2B5EF4-FFF2-40B4-BE49-F238E27FC236}">
                <a16:creationId xmlns:a16="http://schemas.microsoft.com/office/drawing/2014/main" id="{252FE92F-2B84-311F-21AD-B8CAC870EE98}"/>
              </a:ext>
            </a:extLst>
          </p:cNvPr>
          <p:cNvSpPr txBox="1"/>
          <p:nvPr/>
        </p:nvSpPr>
        <p:spPr>
          <a:xfrm rot="16200000">
            <a:off x="4958902" y="1070129"/>
            <a:ext cx="1606778"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DIMA MOROZ/</a:t>
            </a:r>
          </a:p>
          <a:p>
            <a:r>
              <a:rPr lang="pt-BR" sz="900" b="1" i="0" u="none" strike="noStrike" baseline="0" dirty="0">
                <a:solidFill>
                  <a:srgbClr val="2F2F2E"/>
                </a:solidFill>
                <a:latin typeface="HelveticaLTStd-Cond"/>
              </a:rPr>
              <a:t>SHUTTERSTOCK.COM</a:t>
            </a:r>
            <a:endParaRPr lang="pt-BR" sz="900" b="1" dirty="0"/>
          </a:p>
        </p:txBody>
      </p:sp>
      <p:sp>
        <p:nvSpPr>
          <p:cNvPr id="11" name="CaixaDeTexto 10">
            <a:extLst>
              <a:ext uri="{FF2B5EF4-FFF2-40B4-BE49-F238E27FC236}">
                <a16:creationId xmlns:a16="http://schemas.microsoft.com/office/drawing/2014/main" id="{517BD0BC-5105-0692-4B9F-82E6AE6F9306}"/>
              </a:ext>
            </a:extLst>
          </p:cNvPr>
          <p:cNvSpPr txBox="1"/>
          <p:nvPr/>
        </p:nvSpPr>
        <p:spPr>
          <a:xfrm rot="16200000">
            <a:off x="5044112" y="3138635"/>
            <a:ext cx="1474057"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PAIKONG/</a:t>
            </a:r>
          </a:p>
          <a:p>
            <a:r>
              <a:rPr lang="pt-BR" sz="900" b="1" i="0" u="none" strike="noStrike" baseline="0" dirty="0">
                <a:solidFill>
                  <a:srgbClr val="2F2F2E"/>
                </a:solidFill>
                <a:latin typeface="HelveticaLTStd-Cond"/>
              </a:rPr>
              <a:t>SHUTTERSTOCK.COM</a:t>
            </a:r>
            <a:endParaRPr lang="pt-BR" sz="900" b="1" dirty="0"/>
          </a:p>
        </p:txBody>
      </p:sp>
      <p:sp>
        <p:nvSpPr>
          <p:cNvPr id="13" name="CaixaDeTexto 12">
            <a:extLst>
              <a:ext uri="{FF2B5EF4-FFF2-40B4-BE49-F238E27FC236}">
                <a16:creationId xmlns:a16="http://schemas.microsoft.com/office/drawing/2014/main" id="{4ADF0220-558B-781E-F1A3-ECBD2C6CB20B}"/>
              </a:ext>
            </a:extLst>
          </p:cNvPr>
          <p:cNvSpPr txBox="1"/>
          <p:nvPr/>
        </p:nvSpPr>
        <p:spPr>
          <a:xfrm rot="16200000">
            <a:off x="7712835" y="399462"/>
            <a:ext cx="2948113"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VOYSLA/</a:t>
            </a:r>
          </a:p>
          <a:p>
            <a:r>
              <a:rPr lang="pt-BR" sz="900" b="1" i="0" u="none" strike="noStrike" baseline="0" dirty="0">
                <a:solidFill>
                  <a:srgbClr val="2F2F2E"/>
                </a:solidFill>
                <a:latin typeface="HelveticaLTStd-Cond"/>
              </a:rPr>
              <a:t>SHUTTERSTOCK.COM</a:t>
            </a:r>
            <a:endParaRPr lang="pt-BR" sz="900" b="1" dirty="0"/>
          </a:p>
        </p:txBody>
      </p:sp>
      <p:sp>
        <p:nvSpPr>
          <p:cNvPr id="15" name="CaixaDeTexto 14">
            <a:extLst>
              <a:ext uri="{FF2B5EF4-FFF2-40B4-BE49-F238E27FC236}">
                <a16:creationId xmlns:a16="http://schemas.microsoft.com/office/drawing/2014/main" id="{A9A65BBF-E445-ECD6-ECA5-AAA5805709F4}"/>
              </a:ext>
            </a:extLst>
          </p:cNvPr>
          <p:cNvSpPr txBox="1"/>
          <p:nvPr/>
        </p:nvSpPr>
        <p:spPr>
          <a:xfrm rot="16200000">
            <a:off x="8283389" y="2984500"/>
            <a:ext cx="177627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ANTHONY PAZ/</a:t>
            </a:r>
          </a:p>
          <a:p>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C4D4EBE6-BB3B-B4AA-B335-960BB353D96F}"/>
              </a:ext>
            </a:extLst>
          </p:cNvPr>
          <p:cNvSpPr txBox="1"/>
          <p:nvPr/>
        </p:nvSpPr>
        <p:spPr>
          <a:xfrm rot="16200000">
            <a:off x="4985721" y="5011023"/>
            <a:ext cx="1660394"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AV_PHOTO/</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047982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FURNITURE</a:t>
            </a:r>
          </a:p>
        </p:txBody>
      </p:sp>
      <p:sp>
        <p:nvSpPr>
          <p:cNvPr id="4" name="CaixaDeTexto 3">
            <a:extLst>
              <a:ext uri="{FF2B5EF4-FFF2-40B4-BE49-F238E27FC236}">
                <a16:creationId xmlns:a16="http://schemas.microsoft.com/office/drawing/2014/main" id="{C3C888D7-880B-804E-38CD-4B3D61467BB3}"/>
              </a:ext>
            </a:extLst>
          </p:cNvPr>
          <p:cNvSpPr txBox="1"/>
          <p:nvPr/>
        </p:nvSpPr>
        <p:spPr>
          <a:xfrm>
            <a:off x="5228002"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desk</a:t>
            </a:r>
          </a:p>
        </p:txBody>
      </p:sp>
      <p:sp>
        <p:nvSpPr>
          <p:cNvPr id="5" name="CaixaDeTexto 4">
            <a:extLst>
              <a:ext uri="{FF2B5EF4-FFF2-40B4-BE49-F238E27FC236}">
                <a16:creationId xmlns:a16="http://schemas.microsoft.com/office/drawing/2014/main" id="{DF1F5CDD-802B-6BB5-ABC6-34AFCC8643D7}"/>
              </a:ext>
            </a:extLst>
          </p:cNvPr>
          <p:cNvSpPr txBox="1"/>
          <p:nvPr/>
        </p:nvSpPr>
        <p:spPr>
          <a:xfrm>
            <a:off x="5286784" y="4004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kitchen cabinet</a:t>
            </a:r>
          </a:p>
        </p:txBody>
      </p:sp>
      <p:sp>
        <p:nvSpPr>
          <p:cNvPr id="6" name="CaixaDeTexto 5">
            <a:extLst>
              <a:ext uri="{FF2B5EF4-FFF2-40B4-BE49-F238E27FC236}">
                <a16:creationId xmlns:a16="http://schemas.microsoft.com/office/drawing/2014/main" id="{736EEB80-844A-26F3-19C3-0B1945607F8C}"/>
              </a:ext>
            </a:extLst>
          </p:cNvPr>
          <p:cNvSpPr txBox="1"/>
          <p:nvPr/>
        </p:nvSpPr>
        <p:spPr>
          <a:xfrm>
            <a:off x="5359476" y="5988540"/>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shelf</a:t>
            </a:r>
            <a:endParaRPr lang="pt-BR" sz="3000" b="1" dirty="0"/>
          </a:p>
        </p:txBody>
      </p:sp>
      <p:sp>
        <p:nvSpPr>
          <p:cNvPr id="7" name="CaixaDeTexto 6">
            <a:extLst>
              <a:ext uri="{FF2B5EF4-FFF2-40B4-BE49-F238E27FC236}">
                <a16:creationId xmlns:a16="http://schemas.microsoft.com/office/drawing/2014/main" id="{968D377D-70D2-4671-33A1-21CC113EB0BC}"/>
              </a:ext>
            </a:extLst>
          </p:cNvPr>
          <p:cNvSpPr txBox="1"/>
          <p:nvPr/>
        </p:nvSpPr>
        <p:spPr>
          <a:xfrm>
            <a:off x="8562416"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table</a:t>
            </a:r>
          </a:p>
        </p:txBody>
      </p:sp>
      <p:sp>
        <p:nvSpPr>
          <p:cNvPr id="8" name="CaixaDeTexto 7">
            <a:extLst>
              <a:ext uri="{FF2B5EF4-FFF2-40B4-BE49-F238E27FC236}">
                <a16:creationId xmlns:a16="http://schemas.microsoft.com/office/drawing/2014/main" id="{24A4889E-4ED7-FEE2-FF2B-3ECC1300E620}"/>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wardrobe</a:t>
            </a:r>
          </a:p>
        </p:txBody>
      </p:sp>
      <p:pic>
        <p:nvPicPr>
          <p:cNvPr id="9" name="Imagem 8">
            <a:extLst>
              <a:ext uri="{FF2B5EF4-FFF2-40B4-BE49-F238E27FC236}">
                <a16:creationId xmlns:a16="http://schemas.microsoft.com/office/drawing/2014/main" id="{D47126B0-EAEE-6C9C-895C-5524771B36E7}"/>
              </a:ext>
            </a:extLst>
          </p:cNvPr>
          <p:cNvPicPr>
            <a:picLocks noChangeAspect="1"/>
          </p:cNvPicPr>
          <p:nvPr/>
        </p:nvPicPr>
        <p:blipFill>
          <a:blip r:embed="rId2"/>
          <a:stretch>
            <a:fillRect/>
          </a:stretch>
        </p:blipFill>
        <p:spPr>
          <a:xfrm>
            <a:off x="6148087" y="883967"/>
            <a:ext cx="1478654" cy="1033468"/>
          </a:xfrm>
          <a:prstGeom prst="rect">
            <a:avLst/>
          </a:prstGeom>
        </p:spPr>
      </p:pic>
      <p:pic>
        <p:nvPicPr>
          <p:cNvPr id="11" name="Imagem 10">
            <a:extLst>
              <a:ext uri="{FF2B5EF4-FFF2-40B4-BE49-F238E27FC236}">
                <a16:creationId xmlns:a16="http://schemas.microsoft.com/office/drawing/2014/main" id="{92C7860B-24C4-0895-60AC-CDA368EF2480}"/>
              </a:ext>
            </a:extLst>
          </p:cNvPr>
          <p:cNvPicPr>
            <a:picLocks noChangeAspect="1"/>
          </p:cNvPicPr>
          <p:nvPr/>
        </p:nvPicPr>
        <p:blipFill>
          <a:blip r:embed="rId3"/>
          <a:stretch>
            <a:fillRect/>
          </a:stretch>
        </p:blipFill>
        <p:spPr>
          <a:xfrm>
            <a:off x="6163987" y="2607774"/>
            <a:ext cx="1462754" cy="1335558"/>
          </a:xfrm>
          <a:prstGeom prst="rect">
            <a:avLst/>
          </a:prstGeom>
        </p:spPr>
      </p:pic>
      <p:pic>
        <p:nvPicPr>
          <p:cNvPr id="13" name="Imagem 12">
            <a:extLst>
              <a:ext uri="{FF2B5EF4-FFF2-40B4-BE49-F238E27FC236}">
                <a16:creationId xmlns:a16="http://schemas.microsoft.com/office/drawing/2014/main" id="{3C7935DA-DD07-D4D7-54D8-E12A8078B059}"/>
              </a:ext>
            </a:extLst>
          </p:cNvPr>
          <p:cNvPicPr>
            <a:picLocks noChangeAspect="1"/>
          </p:cNvPicPr>
          <p:nvPr/>
        </p:nvPicPr>
        <p:blipFill>
          <a:blip r:embed="rId4"/>
          <a:stretch>
            <a:fillRect/>
          </a:stretch>
        </p:blipFill>
        <p:spPr>
          <a:xfrm>
            <a:off x="5935218" y="5118941"/>
            <a:ext cx="1637649" cy="842674"/>
          </a:xfrm>
          <a:prstGeom prst="rect">
            <a:avLst/>
          </a:prstGeom>
        </p:spPr>
      </p:pic>
      <p:pic>
        <p:nvPicPr>
          <p:cNvPr id="14" name="Imagem 13">
            <a:extLst>
              <a:ext uri="{FF2B5EF4-FFF2-40B4-BE49-F238E27FC236}">
                <a16:creationId xmlns:a16="http://schemas.microsoft.com/office/drawing/2014/main" id="{574EC98A-649B-286A-38DC-52962F9CDFEC}"/>
              </a:ext>
            </a:extLst>
          </p:cNvPr>
          <p:cNvPicPr>
            <a:picLocks noChangeAspect="1"/>
          </p:cNvPicPr>
          <p:nvPr/>
        </p:nvPicPr>
        <p:blipFill>
          <a:blip r:embed="rId5"/>
          <a:stretch>
            <a:fillRect/>
          </a:stretch>
        </p:blipFill>
        <p:spPr>
          <a:xfrm>
            <a:off x="9343077" y="728733"/>
            <a:ext cx="1494554" cy="1176564"/>
          </a:xfrm>
          <a:prstGeom prst="rect">
            <a:avLst/>
          </a:prstGeom>
        </p:spPr>
      </p:pic>
      <p:pic>
        <p:nvPicPr>
          <p:cNvPr id="15" name="Imagem 14">
            <a:extLst>
              <a:ext uri="{FF2B5EF4-FFF2-40B4-BE49-F238E27FC236}">
                <a16:creationId xmlns:a16="http://schemas.microsoft.com/office/drawing/2014/main" id="{572C2161-B335-B9C3-2CA9-53BB8DFE1348}"/>
              </a:ext>
            </a:extLst>
          </p:cNvPr>
          <p:cNvPicPr>
            <a:picLocks noChangeAspect="1"/>
          </p:cNvPicPr>
          <p:nvPr/>
        </p:nvPicPr>
        <p:blipFill>
          <a:blip r:embed="rId6"/>
          <a:stretch>
            <a:fillRect/>
          </a:stretch>
        </p:blipFill>
        <p:spPr>
          <a:xfrm>
            <a:off x="9690304" y="2621503"/>
            <a:ext cx="800100" cy="1308100"/>
          </a:xfrm>
          <a:prstGeom prst="rect">
            <a:avLst/>
          </a:prstGeom>
        </p:spPr>
      </p:pic>
      <p:sp>
        <p:nvSpPr>
          <p:cNvPr id="17" name="CaixaDeTexto 16">
            <a:extLst>
              <a:ext uri="{FF2B5EF4-FFF2-40B4-BE49-F238E27FC236}">
                <a16:creationId xmlns:a16="http://schemas.microsoft.com/office/drawing/2014/main" id="{AD1045EF-1E42-8CE2-2D13-5DBC7FB4F4CE}"/>
              </a:ext>
            </a:extLst>
          </p:cNvPr>
          <p:cNvSpPr txBox="1"/>
          <p:nvPr/>
        </p:nvSpPr>
        <p:spPr>
          <a:xfrm rot="16200000">
            <a:off x="4402938" y="4346320"/>
            <a:ext cx="2948113"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STUDIOVIN/</a:t>
            </a:r>
          </a:p>
          <a:p>
            <a:r>
              <a:rPr lang="pt-BR" sz="900" b="1" i="0" u="none" strike="noStrike" baseline="0" dirty="0">
                <a:solidFill>
                  <a:srgbClr val="2F2F2E"/>
                </a:solidFill>
                <a:latin typeface="HelveticaLTStd-Cond"/>
              </a:rPr>
              <a:t>SHUTTERSTOCK.COM</a:t>
            </a:r>
            <a:endParaRPr lang="pt-BR" sz="900" b="1" dirty="0"/>
          </a:p>
        </p:txBody>
      </p:sp>
      <p:sp>
        <p:nvSpPr>
          <p:cNvPr id="18" name="CaixaDeTexto 17">
            <a:extLst>
              <a:ext uri="{FF2B5EF4-FFF2-40B4-BE49-F238E27FC236}">
                <a16:creationId xmlns:a16="http://schemas.microsoft.com/office/drawing/2014/main" id="{BBCBD6B1-E6AB-94CA-BEDE-67B5E5373BFE}"/>
              </a:ext>
            </a:extLst>
          </p:cNvPr>
          <p:cNvSpPr txBox="1"/>
          <p:nvPr/>
        </p:nvSpPr>
        <p:spPr>
          <a:xfrm rot="16200000">
            <a:off x="8488237" y="2902389"/>
            <a:ext cx="1907217"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GRIGVOVAN/</a:t>
            </a:r>
          </a:p>
          <a:p>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A6F1B553-E3F7-CF01-576B-605F7ECAD95E}"/>
              </a:ext>
            </a:extLst>
          </p:cNvPr>
          <p:cNvSpPr txBox="1"/>
          <p:nvPr/>
        </p:nvSpPr>
        <p:spPr>
          <a:xfrm rot="16200000">
            <a:off x="5058695" y="3040097"/>
            <a:ext cx="163179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OKCAMERA/</a:t>
            </a:r>
          </a:p>
          <a:p>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873F8AF6-913D-3847-38C5-F0DE7B28E99D}"/>
              </a:ext>
            </a:extLst>
          </p:cNvPr>
          <p:cNvSpPr txBox="1"/>
          <p:nvPr/>
        </p:nvSpPr>
        <p:spPr>
          <a:xfrm rot="16200000">
            <a:off x="5057396" y="991057"/>
            <a:ext cx="1726685"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MARGO HARRISON/</a:t>
            </a:r>
          </a:p>
          <a:p>
            <a:r>
              <a:rPr lang="pt-BR" sz="900" b="1" i="0" u="none" strike="noStrike" baseline="0" dirty="0">
                <a:solidFill>
                  <a:srgbClr val="2F2F2E"/>
                </a:solidFill>
                <a:latin typeface="HelveticaLTStd-Cond"/>
              </a:rPr>
              <a:t>SHUTTERSTOCK.COM</a:t>
            </a:r>
            <a:endParaRPr lang="pt-BR" sz="900" b="1" dirty="0"/>
          </a:p>
        </p:txBody>
      </p:sp>
      <p:pic>
        <p:nvPicPr>
          <p:cNvPr id="22" name="Imagem 21">
            <a:extLst>
              <a:ext uri="{FF2B5EF4-FFF2-40B4-BE49-F238E27FC236}">
                <a16:creationId xmlns:a16="http://schemas.microsoft.com/office/drawing/2014/main" id="{DEBA643D-C8C9-930B-50AF-A39573D663F7}"/>
              </a:ext>
            </a:extLst>
          </p:cNvPr>
          <p:cNvPicPr>
            <a:picLocks noChangeAspect="1"/>
          </p:cNvPicPr>
          <p:nvPr/>
        </p:nvPicPr>
        <p:blipFill>
          <a:blip r:embed="rId7"/>
          <a:stretch>
            <a:fillRect/>
          </a:stretch>
        </p:blipFill>
        <p:spPr>
          <a:xfrm>
            <a:off x="8992255" y="614149"/>
            <a:ext cx="364074" cy="1330753"/>
          </a:xfrm>
          <a:prstGeom prst="rect">
            <a:avLst/>
          </a:prstGeom>
        </p:spPr>
      </p:pic>
    </p:spTree>
    <p:extLst>
      <p:ext uri="{BB962C8B-B14F-4D97-AF65-F5344CB8AC3E}">
        <p14:creationId xmlns:p14="http://schemas.microsoft.com/office/powerpoint/2010/main" val="1961343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animals and pets</a:t>
            </a:r>
          </a:p>
        </p:txBody>
      </p:sp>
      <p:sp>
        <p:nvSpPr>
          <p:cNvPr id="4" name="CaixaDeTexto 3">
            <a:extLst>
              <a:ext uri="{FF2B5EF4-FFF2-40B4-BE49-F238E27FC236}">
                <a16:creationId xmlns:a16="http://schemas.microsoft.com/office/drawing/2014/main" id="{889F4E11-E221-B4BB-64F9-2CB7578025FC}"/>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alligator</a:t>
            </a:r>
          </a:p>
        </p:txBody>
      </p:sp>
      <p:sp>
        <p:nvSpPr>
          <p:cNvPr id="5" name="CaixaDeTexto 4">
            <a:extLst>
              <a:ext uri="{FF2B5EF4-FFF2-40B4-BE49-F238E27FC236}">
                <a16:creationId xmlns:a16="http://schemas.microsoft.com/office/drawing/2014/main" id="{1DE601EF-0151-EC7D-F8F8-7717600DB785}"/>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bear</a:t>
            </a:r>
          </a:p>
        </p:txBody>
      </p:sp>
      <p:sp>
        <p:nvSpPr>
          <p:cNvPr id="6" name="CaixaDeTexto 5">
            <a:extLst>
              <a:ext uri="{FF2B5EF4-FFF2-40B4-BE49-F238E27FC236}">
                <a16:creationId xmlns:a16="http://schemas.microsoft.com/office/drawing/2014/main" id="{0E069508-4015-1FF7-16E9-7781D2B13E7D}"/>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canary</a:t>
            </a:r>
            <a:endParaRPr lang="pt-BR" sz="3000" b="1" dirty="0"/>
          </a:p>
        </p:txBody>
      </p:sp>
      <p:sp>
        <p:nvSpPr>
          <p:cNvPr id="7" name="CaixaDeTexto 6">
            <a:extLst>
              <a:ext uri="{FF2B5EF4-FFF2-40B4-BE49-F238E27FC236}">
                <a16:creationId xmlns:a16="http://schemas.microsoft.com/office/drawing/2014/main" id="{6BE557DF-6AD3-3D90-8313-F7BA77EA60F5}"/>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cat</a:t>
            </a:r>
          </a:p>
        </p:txBody>
      </p:sp>
      <p:sp>
        <p:nvSpPr>
          <p:cNvPr id="8" name="CaixaDeTexto 7">
            <a:extLst>
              <a:ext uri="{FF2B5EF4-FFF2-40B4-BE49-F238E27FC236}">
                <a16:creationId xmlns:a16="http://schemas.microsoft.com/office/drawing/2014/main" id="{8DBEF928-06BE-D145-696F-7523A89E29EC}"/>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chicken</a:t>
            </a:r>
          </a:p>
        </p:txBody>
      </p:sp>
      <p:sp>
        <p:nvSpPr>
          <p:cNvPr id="9" name="CaixaDeTexto 8">
            <a:extLst>
              <a:ext uri="{FF2B5EF4-FFF2-40B4-BE49-F238E27FC236}">
                <a16:creationId xmlns:a16="http://schemas.microsoft.com/office/drawing/2014/main" id="{6BF1C5C7-5B63-376B-FBEB-25CE3C62271E}"/>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cow</a:t>
            </a:r>
          </a:p>
        </p:txBody>
      </p:sp>
      <p:pic>
        <p:nvPicPr>
          <p:cNvPr id="18" name="Imagem 17">
            <a:extLst>
              <a:ext uri="{FF2B5EF4-FFF2-40B4-BE49-F238E27FC236}">
                <a16:creationId xmlns:a16="http://schemas.microsoft.com/office/drawing/2014/main" id="{339A76F7-9E2E-9997-6111-F8031426BDFB}"/>
              </a:ext>
            </a:extLst>
          </p:cNvPr>
          <p:cNvPicPr>
            <a:picLocks noChangeAspect="1"/>
          </p:cNvPicPr>
          <p:nvPr/>
        </p:nvPicPr>
        <p:blipFill>
          <a:blip r:embed="rId2"/>
          <a:stretch>
            <a:fillRect/>
          </a:stretch>
        </p:blipFill>
        <p:spPr>
          <a:xfrm>
            <a:off x="5856337" y="643467"/>
            <a:ext cx="1916064" cy="1277376"/>
          </a:xfrm>
          <a:prstGeom prst="rect">
            <a:avLst/>
          </a:prstGeom>
        </p:spPr>
      </p:pic>
      <p:pic>
        <p:nvPicPr>
          <p:cNvPr id="19" name="Imagem 18">
            <a:extLst>
              <a:ext uri="{FF2B5EF4-FFF2-40B4-BE49-F238E27FC236}">
                <a16:creationId xmlns:a16="http://schemas.microsoft.com/office/drawing/2014/main" id="{08B2584D-1091-C2E1-39D1-5EEFBBD95B0F}"/>
              </a:ext>
            </a:extLst>
          </p:cNvPr>
          <p:cNvPicPr>
            <a:picLocks noChangeAspect="1"/>
          </p:cNvPicPr>
          <p:nvPr/>
        </p:nvPicPr>
        <p:blipFill>
          <a:blip r:embed="rId3"/>
          <a:stretch>
            <a:fillRect/>
          </a:stretch>
        </p:blipFill>
        <p:spPr>
          <a:xfrm>
            <a:off x="5929382" y="2676715"/>
            <a:ext cx="1916064" cy="1277376"/>
          </a:xfrm>
          <a:prstGeom prst="rect">
            <a:avLst/>
          </a:prstGeom>
        </p:spPr>
      </p:pic>
      <p:pic>
        <p:nvPicPr>
          <p:cNvPr id="20" name="Imagem 19">
            <a:extLst>
              <a:ext uri="{FF2B5EF4-FFF2-40B4-BE49-F238E27FC236}">
                <a16:creationId xmlns:a16="http://schemas.microsoft.com/office/drawing/2014/main" id="{9D855BF5-7113-70FA-CE4A-8625CA735BD2}"/>
              </a:ext>
            </a:extLst>
          </p:cNvPr>
          <p:cNvPicPr>
            <a:picLocks noChangeAspect="1"/>
          </p:cNvPicPr>
          <p:nvPr/>
        </p:nvPicPr>
        <p:blipFill>
          <a:blip r:embed="rId4"/>
          <a:stretch>
            <a:fillRect/>
          </a:stretch>
        </p:blipFill>
        <p:spPr>
          <a:xfrm>
            <a:off x="5929382" y="4648007"/>
            <a:ext cx="1916064" cy="1277376"/>
          </a:xfrm>
          <a:prstGeom prst="rect">
            <a:avLst/>
          </a:prstGeom>
        </p:spPr>
      </p:pic>
      <p:pic>
        <p:nvPicPr>
          <p:cNvPr id="21" name="Imagem 20">
            <a:extLst>
              <a:ext uri="{FF2B5EF4-FFF2-40B4-BE49-F238E27FC236}">
                <a16:creationId xmlns:a16="http://schemas.microsoft.com/office/drawing/2014/main" id="{7B5A88AE-9450-4551-CF2D-20274072A6EB}"/>
              </a:ext>
            </a:extLst>
          </p:cNvPr>
          <p:cNvPicPr>
            <a:picLocks noChangeAspect="1"/>
          </p:cNvPicPr>
          <p:nvPr/>
        </p:nvPicPr>
        <p:blipFill>
          <a:blip r:embed="rId5"/>
          <a:stretch>
            <a:fillRect/>
          </a:stretch>
        </p:blipFill>
        <p:spPr>
          <a:xfrm>
            <a:off x="9175266" y="643467"/>
            <a:ext cx="1916064" cy="1277376"/>
          </a:xfrm>
          <a:prstGeom prst="rect">
            <a:avLst/>
          </a:prstGeom>
        </p:spPr>
      </p:pic>
      <p:pic>
        <p:nvPicPr>
          <p:cNvPr id="22" name="Imagem 21">
            <a:extLst>
              <a:ext uri="{FF2B5EF4-FFF2-40B4-BE49-F238E27FC236}">
                <a16:creationId xmlns:a16="http://schemas.microsoft.com/office/drawing/2014/main" id="{DE98E812-5E14-159C-6655-CFDFD72BCD34}"/>
              </a:ext>
            </a:extLst>
          </p:cNvPr>
          <p:cNvPicPr>
            <a:picLocks noChangeAspect="1"/>
          </p:cNvPicPr>
          <p:nvPr/>
        </p:nvPicPr>
        <p:blipFill>
          <a:blip r:embed="rId6"/>
          <a:stretch>
            <a:fillRect/>
          </a:stretch>
        </p:blipFill>
        <p:spPr>
          <a:xfrm>
            <a:off x="9190529" y="2675788"/>
            <a:ext cx="1916064" cy="1277376"/>
          </a:xfrm>
          <a:prstGeom prst="rect">
            <a:avLst/>
          </a:prstGeom>
        </p:spPr>
      </p:pic>
      <p:pic>
        <p:nvPicPr>
          <p:cNvPr id="23" name="Imagem 22">
            <a:extLst>
              <a:ext uri="{FF2B5EF4-FFF2-40B4-BE49-F238E27FC236}">
                <a16:creationId xmlns:a16="http://schemas.microsoft.com/office/drawing/2014/main" id="{88B9AD90-9FDA-726B-E4BB-0ECC627B94F4}"/>
              </a:ext>
            </a:extLst>
          </p:cNvPr>
          <p:cNvPicPr>
            <a:picLocks noChangeAspect="1"/>
          </p:cNvPicPr>
          <p:nvPr/>
        </p:nvPicPr>
        <p:blipFill>
          <a:blip r:embed="rId7"/>
          <a:stretch>
            <a:fillRect/>
          </a:stretch>
        </p:blipFill>
        <p:spPr>
          <a:xfrm>
            <a:off x="9190529" y="4616850"/>
            <a:ext cx="1916064" cy="1308532"/>
          </a:xfrm>
          <a:prstGeom prst="rect">
            <a:avLst/>
          </a:prstGeom>
        </p:spPr>
      </p:pic>
      <p:pic>
        <p:nvPicPr>
          <p:cNvPr id="13" name="Imagem 12">
            <a:extLst>
              <a:ext uri="{FF2B5EF4-FFF2-40B4-BE49-F238E27FC236}">
                <a16:creationId xmlns:a16="http://schemas.microsoft.com/office/drawing/2014/main" id="{5FCE7908-D6EE-C558-CC54-71B5F1CE4957}"/>
              </a:ext>
            </a:extLst>
          </p:cNvPr>
          <p:cNvPicPr>
            <a:picLocks noChangeAspect="1"/>
          </p:cNvPicPr>
          <p:nvPr/>
        </p:nvPicPr>
        <p:blipFill>
          <a:blip r:embed="rId8"/>
          <a:stretch>
            <a:fillRect/>
          </a:stretch>
        </p:blipFill>
        <p:spPr>
          <a:xfrm>
            <a:off x="5515714" y="676603"/>
            <a:ext cx="340623" cy="1211104"/>
          </a:xfrm>
          <a:prstGeom prst="rect">
            <a:avLst/>
          </a:prstGeom>
        </p:spPr>
      </p:pic>
      <p:pic>
        <p:nvPicPr>
          <p:cNvPr id="15" name="Imagem 14">
            <a:extLst>
              <a:ext uri="{FF2B5EF4-FFF2-40B4-BE49-F238E27FC236}">
                <a16:creationId xmlns:a16="http://schemas.microsoft.com/office/drawing/2014/main" id="{5C8AD641-BB76-4493-7F7F-050700804159}"/>
              </a:ext>
            </a:extLst>
          </p:cNvPr>
          <p:cNvPicPr>
            <a:picLocks noChangeAspect="1"/>
          </p:cNvPicPr>
          <p:nvPr/>
        </p:nvPicPr>
        <p:blipFill>
          <a:blip r:embed="rId9"/>
          <a:stretch>
            <a:fillRect/>
          </a:stretch>
        </p:blipFill>
        <p:spPr>
          <a:xfrm>
            <a:off x="5714871" y="2631159"/>
            <a:ext cx="204995" cy="1366633"/>
          </a:xfrm>
          <a:prstGeom prst="rect">
            <a:avLst/>
          </a:prstGeom>
        </p:spPr>
      </p:pic>
      <p:pic>
        <p:nvPicPr>
          <p:cNvPr id="17" name="Imagem 16">
            <a:extLst>
              <a:ext uri="{FF2B5EF4-FFF2-40B4-BE49-F238E27FC236}">
                <a16:creationId xmlns:a16="http://schemas.microsoft.com/office/drawing/2014/main" id="{48AE74CE-8591-53F2-B902-F54543A59C85}"/>
              </a:ext>
            </a:extLst>
          </p:cNvPr>
          <p:cNvPicPr>
            <a:picLocks noChangeAspect="1"/>
          </p:cNvPicPr>
          <p:nvPr/>
        </p:nvPicPr>
        <p:blipFill>
          <a:blip r:embed="rId10"/>
          <a:stretch>
            <a:fillRect/>
          </a:stretch>
        </p:blipFill>
        <p:spPr>
          <a:xfrm>
            <a:off x="5705674" y="4576555"/>
            <a:ext cx="214192" cy="1542185"/>
          </a:xfrm>
          <a:prstGeom prst="rect">
            <a:avLst/>
          </a:prstGeom>
        </p:spPr>
      </p:pic>
      <p:pic>
        <p:nvPicPr>
          <p:cNvPr id="25" name="Imagem 24">
            <a:extLst>
              <a:ext uri="{FF2B5EF4-FFF2-40B4-BE49-F238E27FC236}">
                <a16:creationId xmlns:a16="http://schemas.microsoft.com/office/drawing/2014/main" id="{A49E650B-ACD3-B7A9-3780-8EF31B50945A}"/>
              </a:ext>
            </a:extLst>
          </p:cNvPr>
          <p:cNvPicPr>
            <a:picLocks noChangeAspect="1"/>
          </p:cNvPicPr>
          <p:nvPr/>
        </p:nvPicPr>
        <p:blipFill>
          <a:blip r:embed="rId11"/>
          <a:stretch>
            <a:fillRect/>
          </a:stretch>
        </p:blipFill>
        <p:spPr>
          <a:xfrm>
            <a:off x="8819699" y="672611"/>
            <a:ext cx="355567" cy="1219087"/>
          </a:xfrm>
          <a:prstGeom prst="rect">
            <a:avLst/>
          </a:prstGeom>
        </p:spPr>
      </p:pic>
      <p:pic>
        <p:nvPicPr>
          <p:cNvPr id="27" name="Imagem 26">
            <a:extLst>
              <a:ext uri="{FF2B5EF4-FFF2-40B4-BE49-F238E27FC236}">
                <a16:creationId xmlns:a16="http://schemas.microsoft.com/office/drawing/2014/main" id="{178347DD-B96B-8C80-7920-3D9A51278E2E}"/>
              </a:ext>
            </a:extLst>
          </p:cNvPr>
          <p:cNvPicPr>
            <a:picLocks noChangeAspect="1"/>
          </p:cNvPicPr>
          <p:nvPr/>
        </p:nvPicPr>
        <p:blipFill>
          <a:blip r:embed="rId12"/>
          <a:stretch>
            <a:fillRect/>
          </a:stretch>
        </p:blipFill>
        <p:spPr>
          <a:xfrm>
            <a:off x="9032404" y="2597470"/>
            <a:ext cx="176256" cy="1542244"/>
          </a:xfrm>
          <a:prstGeom prst="rect">
            <a:avLst/>
          </a:prstGeom>
        </p:spPr>
      </p:pic>
      <p:pic>
        <p:nvPicPr>
          <p:cNvPr id="29" name="Imagem 28">
            <a:extLst>
              <a:ext uri="{FF2B5EF4-FFF2-40B4-BE49-F238E27FC236}">
                <a16:creationId xmlns:a16="http://schemas.microsoft.com/office/drawing/2014/main" id="{BBD7ED77-B550-2CC0-584B-4A70922185FD}"/>
              </a:ext>
            </a:extLst>
          </p:cNvPr>
          <p:cNvPicPr>
            <a:picLocks noChangeAspect="1"/>
          </p:cNvPicPr>
          <p:nvPr/>
        </p:nvPicPr>
        <p:blipFill>
          <a:blip r:embed="rId13"/>
          <a:stretch>
            <a:fillRect/>
          </a:stretch>
        </p:blipFill>
        <p:spPr>
          <a:xfrm>
            <a:off x="8883115" y="4906897"/>
            <a:ext cx="307414" cy="1081643"/>
          </a:xfrm>
          <a:prstGeom prst="rect">
            <a:avLst/>
          </a:prstGeom>
        </p:spPr>
      </p:pic>
    </p:spTree>
    <p:extLst>
      <p:ext uri="{BB962C8B-B14F-4D97-AF65-F5344CB8AC3E}">
        <p14:creationId xmlns:p14="http://schemas.microsoft.com/office/powerpoint/2010/main" val="17017350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animals and pets</a:t>
            </a:r>
          </a:p>
        </p:txBody>
      </p:sp>
      <p:sp>
        <p:nvSpPr>
          <p:cNvPr id="4" name="CaixaDeTexto 3">
            <a:extLst>
              <a:ext uri="{FF2B5EF4-FFF2-40B4-BE49-F238E27FC236}">
                <a16:creationId xmlns:a16="http://schemas.microsoft.com/office/drawing/2014/main" id="{889F4E11-E221-B4BB-64F9-2CB7578025FC}"/>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dog</a:t>
            </a:r>
          </a:p>
        </p:txBody>
      </p:sp>
      <p:sp>
        <p:nvSpPr>
          <p:cNvPr id="5" name="CaixaDeTexto 4">
            <a:extLst>
              <a:ext uri="{FF2B5EF4-FFF2-40B4-BE49-F238E27FC236}">
                <a16:creationId xmlns:a16="http://schemas.microsoft.com/office/drawing/2014/main" id="{1DE601EF-0151-EC7D-F8F8-7717600DB785}"/>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dolphin</a:t>
            </a:r>
          </a:p>
        </p:txBody>
      </p:sp>
      <p:sp>
        <p:nvSpPr>
          <p:cNvPr id="6" name="CaixaDeTexto 5">
            <a:extLst>
              <a:ext uri="{FF2B5EF4-FFF2-40B4-BE49-F238E27FC236}">
                <a16:creationId xmlns:a16="http://schemas.microsoft.com/office/drawing/2014/main" id="{0E069508-4015-1FF7-16E9-7781D2B13E7D}"/>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elephant</a:t>
            </a:r>
            <a:endParaRPr lang="pt-BR" sz="3000" b="1" dirty="0"/>
          </a:p>
        </p:txBody>
      </p:sp>
      <p:sp>
        <p:nvSpPr>
          <p:cNvPr id="7" name="CaixaDeTexto 6">
            <a:extLst>
              <a:ext uri="{FF2B5EF4-FFF2-40B4-BE49-F238E27FC236}">
                <a16:creationId xmlns:a16="http://schemas.microsoft.com/office/drawing/2014/main" id="{6BE557DF-6AD3-3D90-8313-F7BA77EA60F5}"/>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giraffe</a:t>
            </a:r>
          </a:p>
        </p:txBody>
      </p:sp>
      <p:sp>
        <p:nvSpPr>
          <p:cNvPr id="8" name="CaixaDeTexto 7">
            <a:extLst>
              <a:ext uri="{FF2B5EF4-FFF2-40B4-BE49-F238E27FC236}">
                <a16:creationId xmlns:a16="http://schemas.microsoft.com/office/drawing/2014/main" id="{8DBEF928-06BE-D145-696F-7523A89E29EC}"/>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goldfish</a:t>
            </a:r>
          </a:p>
        </p:txBody>
      </p:sp>
      <p:sp>
        <p:nvSpPr>
          <p:cNvPr id="9" name="CaixaDeTexto 8">
            <a:extLst>
              <a:ext uri="{FF2B5EF4-FFF2-40B4-BE49-F238E27FC236}">
                <a16:creationId xmlns:a16="http://schemas.microsoft.com/office/drawing/2014/main" id="{6BF1C5C7-5B63-376B-FBEB-25CE3C62271E}"/>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gorilla</a:t>
            </a:r>
          </a:p>
        </p:txBody>
      </p:sp>
      <p:pic>
        <p:nvPicPr>
          <p:cNvPr id="11" name="Imagem 10">
            <a:extLst>
              <a:ext uri="{FF2B5EF4-FFF2-40B4-BE49-F238E27FC236}">
                <a16:creationId xmlns:a16="http://schemas.microsoft.com/office/drawing/2014/main" id="{34D18D59-7B95-C37B-C91A-7C985BF50650}"/>
              </a:ext>
            </a:extLst>
          </p:cNvPr>
          <p:cNvPicPr>
            <a:picLocks noChangeAspect="1"/>
          </p:cNvPicPr>
          <p:nvPr/>
        </p:nvPicPr>
        <p:blipFill>
          <a:blip r:embed="rId2"/>
          <a:stretch>
            <a:fillRect/>
          </a:stretch>
        </p:blipFill>
        <p:spPr>
          <a:xfrm>
            <a:off x="5856338" y="585819"/>
            <a:ext cx="1916064" cy="1292953"/>
          </a:xfrm>
          <a:prstGeom prst="rect">
            <a:avLst/>
          </a:prstGeom>
        </p:spPr>
      </p:pic>
      <p:pic>
        <p:nvPicPr>
          <p:cNvPr id="13" name="Imagem 12">
            <a:extLst>
              <a:ext uri="{FF2B5EF4-FFF2-40B4-BE49-F238E27FC236}">
                <a16:creationId xmlns:a16="http://schemas.microsoft.com/office/drawing/2014/main" id="{9992FD26-8809-134A-3C40-21D8F705F302}"/>
              </a:ext>
            </a:extLst>
          </p:cNvPr>
          <p:cNvPicPr>
            <a:picLocks noChangeAspect="1"/>
          </p:cNvPicPr>
          <p:nvPr/>
        </p:nvPicPr>
        <p:blipFill>
          <a:blip r:embed="rId3"/>
          <a:stretch>
            <a:fillRect/>
          </a:stretch>
        </p:blipFill>
        <p:spPr>
          <a:xfrm>
            <a:off x="5932269" y="2647302"/>
            <a:ext cx="1916064" cy="1277376"/>
          </a:xfrm>
          <a:prstGeom prst="rect">
            <a:avLst/>
          </a:prstGeom>
        </p:spPr>
      </p:pic>
      <p:pic>
        <p:nvPicPr>
          <p:cNvPr id="14" name="Imagem 13">
            <a:extLst>
              <a:ext uri="{FF2B5EF4-FFF2-40B4-BE49-F238E27FC236}">
                <a16:creationId xmlns:a16="http://schemas.microsoft.com/office/drawing/2014/main" id="{83F11FBF-210B-6C20-D2B1-0EAB01DAB57B}"/>
              </a:ext>
            </a:extLst>
          </p:cNvPr>
          <p:cNvPicPr>
            <a:picLocks noChangeAspect="1"/>
          </p:cNvPicPr>
          <p:nvPr/>
        </p:nvPicPr>
        <p:blipFill>
          <a:blip r:embed="rId4"/>
          <a:stretch>
            <a:fillRect/>
          </a:stretch>
        </p:blipFill>
        <p:spPr>
          <a:xfrm>
            <a:off x="5933396" y="4624594"/>
            <a:ext cx="1916064" cy="1277376"/>
          </a:xfrm>
          <a:prstGeom prst="rect">
            <a:avLst/>
          </a:prstGeom>
        </p:spPr>
      </p:pic>
      <p:pic>
        <p:nvPicPr>
          <p:cNvPr id="15" name="Imagem 14">
            <a:extLst>
              <a:ext uri="{FF2B5EF4-FFF2-40B4-BE49-F238E27FC236}">
                <a16:creationId xmlns:a16="http://schemas.microsoft.com/office/drawing/2014/main" id="{CAE99979-DEFB-A043-57C7-CB49497DF2ED}"/>
              </a:ext>
            </a:extLst>
          </p:cNvPr>
          <p:cNvPicPr>
            <a:picLocks noChangeAspect="1"/>
          </p:cNvPicPr>
          <p:nvPr/>
        </p:nvPicPr>
        <p:blipFill>
          <a:blip r:embed="rId5"/>
          <a:stretch>
            <a:fillRect/>
          </a:stretch>
        </p:blipFill>
        <p:spPr>
          <a:xfrm>
            <a:off x="9175267" y="624290"/>
            <a:ext cx="1916064" cy="1277376"/>
          </a:xfrm>
          <a:prstGeom prst="rect">
            <a:avLst/>
          </a:prstGeom>
        </p:spPr>
      </p:pic>
      <p:pic>
        <p:nvPicPr>
          <p:cNvPr id="16" name="Imagem 15">
            <a:extLst>
              <a:ext uri="{FF2B5EF4-FFF2-40B4-BE49-F238E27FC236}">
                <a16:creationId xmlns:a16="http://schemas.microsoft.com/office/drawing/2014/main" id="{05092AB0-3F8E-46CD-CA91-CD2B78059D68}"/>
              </a:ext>
            </a:extLst>
          </p:cNvPr>
          <p:cNvPicPr>
            <a:picLocks noChangeAspect="1"/>
          </p:cNvPicPr>
          <p:nvPr/>
        </p:nvPicPr>
        <p:blipFill>
          <a:blip r:embed="rId6"/>
          <a:stretch>
            <a:fillRect/>
          </a:stretch>
        </p:blipFill>
        <p:spPr>
          <a:xfrm>
            <a:off x="9175267" y="2627424"/>
            <a:ext cx="1916064" cy="1277376"/>
          </a:xfrm>
          <a:prstGeom prst="rect">
            <a:avLst/>
          </a:prstGeom>
        </p:spPr>
      </p:pic>
      <p:pic>
        <p:nvPicPr>
          <p:cNvPr id="17" name="Imagem 16">
            <a:extLst>
              <a:ext uri="{FF2B5EF4-FFF2-40B4-BE49-F238E27FC236}">
                <a16:creationId xmlns:a16="http://schemas.microsoft.com/office/drawing/2014/main" id="{AFBDE3CE-2F3F-2E4A-A683-2DEA9F89DCBD}"/>
              </a:ext>
            </a:extLst>
          </p:cNvPr>
          <p:cNvPicPr>
            <a:picLocks noChangeAspect="1"/>
          </p:cNvPicPr>
          <p:nvPr/>
        </p:nvPicPr>
        <p:blipFill>
          <a:blip r:embed="rId7"/>
          <a:stretch>
            <a:fillRect/>
          </a:stretch>
        </p:blipFill>
        <p:spPr>
          <a:xfrm>
            <a:off x="9165654" y="4609017"/>
            <a:ext cx="1916064" cy="1292953"/>
          </a:xfrm>
          <a:prstGeom prst="rect">
            <a:avLst/>
          </a:prstGeom>
        </p:spPr>
      </p:pic>
      <p:pic>
        <p:nvPicPr>
          <p:cNvPr id="19" name="Imagem 18">
            <a:extLst>
              <a:ext uri="{FF2B5EF4-FFF2-40B4-BE49-F238E27FC236}">
                <a16:creationId xmlns:a16="http://schemas.microsoft.com/office/drawing/2014/main" id="{39AE7053-612F-E26A-9145-58BF9A877727}"/>
              </a:ext>
            </a:extLst>
          </p:cNvPr>
          <p:cNvPicPr>
            <a:picLocks noChangeAspect="1"/>
          </p:cNvPicPr>
          <p:nvPr/>
        </p:nvPicPr>
        <p:blipFill>
          <a:blip r:embed="rId8"/>
          <a:stretch>
            <a:fillRect/>
          </a:stretch>
        </p:blipFill>
        <p:spPr>
          <a:xfrm>
            <a:off x="5694796" y="530995"/>
            <a:ext cx="161541" cy="1463966"/>
          </a:xfrm>
          <a:prstGeom prst="rect">
            <a:avLst/>
          </a:prstGeom>
        </p:spPr>
      </p:pic>
      <p:pic>
        <p:nvPicPr>
          <p:cNvPr id="21" name="Imagem 20">
            <a:extLst>
              <a:ext uri="{FF2B5EF4-FFF2-40B4-BE49-F238E27FC236}">
                <a16:creationId xmlns:a16="http://schemas.microsoft.com/office/drawing/2014/main" id="{9769F906-22B1-11B0-FC69-F6B65DA6F767}"/>
              </a:ext>
            </a:extLst>
          </p:cNvPr>
          <p:cNvPicPr>
            <a:picLocks noChangeAspect="1"/>
          </p:cNvPicPr>
          <p:nvPr/>
        </p:nvPicPr>
        <p:blipFill>
          <a:blip r:embed="rId9"/>
          <a:stretch>
            <a:fillRect/>
          </a:stretch>
        </p:blipFill>
        <p:spPr>
          <a:xfrm>
            <a:off x="5735960" y="2632358"/>
            <a:ext cx="210050" cy="1292320"/>
          </a:xfrm>
          <a:prstGeom prst="rect">
            <a:avLst/>
          </a:prstGeom>
        </p:spPr>
      </p:pic>
      <p:sp>
        <p:nvSpPr>
          <p:cNvPr id="22" name="CaixaDeTexto 21">
            <a:extLst>
              <a:ext uri="{FF2B5EF4-FFF2-40B4-BE49-F238E27FC236}">
                <a16:creationId xmlns:a16="http://schemas.microsoft.com/office/drawing/2014/main" id="{74E1F130-3D81-3A85-935D-D03C6DE12837}"/>
              </a:ext>
            </a:extLst>
          </p:cNvPr>
          <p:cNvSpPr txBox="1"/>
          <p:nvPr/>
        </p:nvSpPr>
        <p:spPr>
          <a:xfrm rot="16200000">
            <a:off x="4497211" y="4542163"/>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DMUSSMAN/</a:t>
            </a:r>
          </a:p>
          <a:p>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AE171D3A-D2FB-E398-4BCD-D5E1BF81BAE5}"/>
              </a:ext>
            </a:extLst>
          </p:cNvPr>
          <p:cNvSpPr txBox="1"/>
          <p:nvPr/>
        </p:nvSpPr>
        <p:spPr>
          <a:xfrm rot="16200000">
            <a:off x="7726469" y="4542164"/>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POPIK22/</a:t>
            </a:r>
          </a:p>
          <a:p>
            <a:r>
              <a:rPr lang="pt-BR" sz="900" b="1" i="0" u="none" strike="noStrike" baseline="0" dirty="0">
                <a:solidFill>
                  <a:srgbClr val="2F2F2E"/>
                </a:solidFill>
                <a:latin typeface="HelveticaLTStd-Cond"/>
              </a:rPr>
              <a:t>SHUTTERSTOCK.COM</a:t>
            </a:r>
            <a:endParaRPr lang="pt-BR" sz="900" b="1" dirty="0"/>
          </a:p>
        </p:txBody>
      </p:sp>
      <p:pic>
        <p:nvPicPr>
          <p:cNvPr id="25" name="Imagem 24">
            <a:extLst>
              <a:ext uri="{FF2B5EF4-FFF2-40B4-BE49-F238E27FC236}">
                <a16:creationId xmlns:a16="http://schemas.microsoft.com/office/drawing/2014/main" id="{84E8F614-1938-DCC2-D3A6-A3658E34F052}"/>
              </a:ext>
            </a:extLst>
          </p:cNvPr>
          <p:cNvPicPr>
            <a:picLocks noChangeAspect="1"/>
          </p:cNvPicPr>
          <p:nvPr/>
        </p:nvPicPr>
        <p:blipFill>
          <a:blip r:embed="rId10"/>
          <a:stretch>
            <a:fillRect/>
          </a:stretch>
        </p:blipFill>
        <p:spPr>
          <a:xfrm>
            <a:off x="8837811" y="645120"/>
            <a:ext cx="327843" cy="1235716"/>
          </a:xfrm>
          <a:prstGeom prst="rect">
            <a:avLst/>
          </a:prstGeom>
        </p:spPr>
      </p:pic>
      <p:pic>
        <p:nvPicPr>
          <p:cNvPr id="27" name="Imagem 26">
            <a:extLst>
              <a:ext uri="{FF2B5EF4-FFF2-40B4-BE49-F238E27FC236}">
                <a16:creationId xmlns:a16="http://schemas.microsoft.com/office/drawing/2014/main" id="{60C81363-ECD8-8CD2-0C89-D34616CBA03C}"/>
              </a:ext>
            </a:extLst>
          </p:cNvPr>
          <p:cNvPicPr>
            <a:picLocks noChangeAspect="1"/>
          </p:cNvPicPr>
          <p:nvPr/>
        </p:nvPicPr>
        <p:blipFill>
          <a:blip r:embed="rId11"/>
          <a:stretch>
            <a:fillRect/>
          </a:stretch>
        </p:blipFill>
        <p:spPr>
          <a:xfrm>
            <a:off x="8844060" y="2703818"/>
            <a:ext cx="315343" cy="1164343"/>
          </a:xfrm>
          <a:prstGeom prst="rect">
            <a:avLst/>
          </a:prstGeom>
        </p:spPr>
      </p:pic>
    </p:spTree>
    <p:extLst>
      <p:ext uri="{BB962C8B-B14F-4D97-AF65-F5344CB8AC3E}">
        <p14:creationId xmlns:p14="http://schemas.microsoft.com/office/powerpoint/2010/main" val="3942378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animals and pets</a:t>
            </a:r>
          </a:p>
        </p:txBody>
      </p:sp>
      <p:sp>
        <p:nvSpPr>
          <p:cNvPr id="4" name="CaixaDeTexto 3">
            <a:extLst>
              <a:ext uri="{FF2B5EF4-FFF2-40B4-BE49-F238E27FC236}">
                <a16:creationId xmlns:a16="http://schemas.microsoft.com/office/drawing/2014/main" id="{889F4E11-E221-B4BB-64F9-2CB7578025FC}"/>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hamster</a:t>
            </a:r>
          </a:p>
        </p:txBody>
      </p:sp>
      <p:sp>
        <p:nvSpPr>
          <p:cNvPr id="5" name="CaixaDeTexto 4">
            <a:extLst>
              <a:ext uri="{FF2B5EF4-FFF2-40B4-BE49-F238E27FC236}">
                <a16:creationId xmlns:a16="http://schemas.microsoft.com/office/drawing/2014/main" id="{1DE601EF-0151-EC7D-F8F8-7717600DB785}"/>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horse</a:t>
            </a:r>
          </a:p>
        </p:txBody>
      </p:sp>
      <p:sp>
        <p:nvSpPr>
          <p:cNvPr id="6" name="CaixaDeTexto 5">
            <a:extLst>
              <a:ext uri="{FF2B5EF4-FFF2-40B4-BE49-F238E27FC236}">
                <a16:creationId xmlns:a16="http://schemas.microsoft.com/office/drawing/2014/main" id="{0E069508-4015-1FF7-16E9-7781D2B13E7D}"/>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lion</a:t>
            </a:r>
            <a:endParaRPr lang="pt-BR" sz="3000" b="1" dirty="0"/>
          </a:p>
        </p:txBody>
      </p:sp>
      <p:sp>
        <p:nvSpPr>
          <p:cNvPr id="7" name="CaixaDeTexto 6">
            <a:extLst>
              <a:ext uri="{FF2B5EF4-FFF2-40B4-BE49-F238E27FC236}">
                <a16:creationId xmlns:a16="http://schemas.microsoft.com/office/drawing/2014/main" id="{6BE557DF-6AD3-3D90-8313-F7BA77EA60F5}"/>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macaw</a:t>
            </a:r>
          </a:p>
        </p:txBody>
      </p:sp>
      <p:sp>
        <p:nvSpPr>
          <p:cNvPr id="8" name="CaixaDeTexto 7">
            <a:extLst>
              <a:ext uri="{FF2B5EF4-FFF2-40B4-BE49-F238E27FC236}">
                <a16:creationId xmlns:a16="http://schemas.microsoft.com/office/drawing/2014/main" id="{8DBEF928-06BE-D145-696F-7523A89E29EC}"/>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monkey</a:t>
            </a:r>
          </a:p>
        </p:txBody>
      </p:sp>
      <p:sp>
        <p:nvSpPr>
          <p:cNvPr id="9" name="CaixaDeTexto 8">
            <a:extLst>
              <a:ext uri="{FF2B5EF4-FFF2-40B4-BE49-F238E27FC236}">
                <a16:creationId xmlns:a16="http://schemas.microsoft.com/office/drawing/2014/main" id="{6BF1C5C7-5B63-376B-FBEB-25CE3C62271E}"/>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penguin</a:t>
            </a:r>
          </a:p>
        </p:txBody>
      </p:sp>
      <p:pic>
        <p:nvPicPr>
          <p:cNvPr id="11" name="Imagem 10">
            <a:extLst>
              <a:ext uri="{FF2B5EF4-FFF2-40B4-BE49-F238E27FC236}">
                <a16:creationId xmlns:a16="http://schemas.microsoft.com/office/drawing/2014/main" id="{507430E0-258D-FD50-9B34-5CB8BB689518}"/>
              </a:ext>
            </a:extLst>
          </p:cNvPr>
          <p:cNvPicPr>
            <a:picLocks noChangeAspect="1"/>
          </p:cNvPicPr>
          <p:nvPr/>
        </p:nvPicPr>
        <p:blipFill>
          <a:blip r:embed="rId2"/>
          <a:stretch>
            <a:fillRect/>
          </a:stretch>
        </p:blipFill>
        <p:spPr>
          <a:xfrm>
            <a:off x="5846578" y="544819"/>
            <a:ext cx="1916064" cy="1287846"/>
          </a:xfrm>
          <a:prstGeom prst="rect">
            <a:avLst/>
          </a:prstGeom>
        </p:spPr>
      </p:pic>
      <p:pic>
        <p:nvPicPr>
          <p:cNvPr id="13" name="Imagem 12">
            <a:extLst>
              <a:ext uri="{FF2B5EF4-FFF2-40B4-BE49-F238E27FC236}">
                <a16:creationId xmlns:a16="http://schemas.microsoft.com/office/drawing/2014/main" id="{78F25120-81D5-D3FA-0184-78E3878D0E7F}"/>
              </a:ext>
            </a:extLst>
          </p:cNvPr>
          <p:cNvPicPr>
            <a:picLocks noChangeAspect="1"/>
          </p:cNvPicPr>
          <p:nvPr/>
        </p:nvPicPr>
        <p:blipFill>
          <a:blip r:embed="rId3"/>
          <a:stretch>
            <a:fillRect/>
          </a:stretch>
        </p:blipFill>
        <p:spPr>
          <a:xfrm>
            <a:off x="5916980" y="2529326"/>
            <a:ext cx="1900804" cy="1287846"/>
          </a:xfrm>
          <a:prstGeom prst="rect">
            <a:avLst/>
          </a:prstGeom>
        </p:spPr>
      </p:pic>
      <p:pic>
        <p:nvPicPr>
          <p:cNvPr id="14" name="Imagem 13">
            <a:extLst>
              <a:ext uri="{FF2B5EF4-FFF2-40B4-BE49-F238E27FC236}">
                <a16:creationId xmlns:a16="http://schemas.microsoft.com/office/drawing/2014/main" id="{DC7332F3-CFDF-45BB-0E44-AF4EB068E4C5}"/>
              </a:ext>
            </a:extLst>
          </p:cNvPr>
          <p:cNvPicPr>
            <a:picLocks noChangeAspect="1"/>
          </p:cNvPicPr>
          <p:nvPr/>
        </p:nvPicPr>
        <p:blipFill>
          <a:blip r:embed="rId4"/>
          <a:stretch>
            <a:fillRect/>
          </a:stretch>
        </p:blipFill>
        <p:spPr>
          <a:xfrm>
            <a:off x="5929382" y="4553650"/>
            <a:ext cx="1900803" cy="1319257"/>
          </a:xfrm>
          <a:prstGeom prst="rect">
            <a:avLst/>
          </a:prstGeom>
        </p:spPr>
      </p:pic>
      <p:pic>
        <p:nvPicPr>
          <p:cNvPr id="15" name="Imagem 14">
            <a:extLst>
              <a:ext uri="{FF2B5EF4-FFF2-40B4-BE49-F238E27FC236}">
                <a16:creationId xmlns:a16="http://schemas.microsoft.com/office/drawing/2014/main" id="{B24C000A-E01E-D9C4-AF33-5A4B5F527381}"/>
              </a:ext>
            </a:extLst>
          </p:cNvPr>
          <p:cNvPicPr>
            <a:picLocks noChangeAspect="1"/>
          </p:cNvPicPr>
          <p:nvPr/>
        </p:nvPicPr>
        <p:blipFill>
          <a:blip r:embed="rId5"/>
          <a:stretch>
            <a:fillRect/>
          </a:stretch>
        </p:blipFill>
        <p:spPr>
          <a:xfrm>
            <a:off x="9170495" y="544819"/>
            <a:ext cx="1920836" cy="1287846"/>
          </a:xfrm>
          <a:prstGeom prst="rect">
            <a:avLst/>
          </a:prstGeom>
        </p:spPr>
      </p:pic>
      <p:pic>
        <p:nvPicPr>
          <p:cNvPr id="16" name="Imagem 15">
            <a:extLst>
              <a:ext uri="{FF2B5EF4-FFF2-40B4-BE49-F238E27FC236}">
                <a16:creationId xmlns:a16="http://schemas.microsoft.com/office/drawing/2014/main" id="{CEEE4C27-DE4C-3ABF-7C73-CF226C26A430}"/>
              </a:ext>
            </a:extLst>
          </p:cNvPr>
          <p:cNvPicPr>
            <a:picLocks noChangeAspect="1"/>
          </p:cNvPicPr>
          <p:nvPr/>
        </p:nvPicPr>
        <p:blipFill>
          <a:blip r:embed="rId6"/>
          <a:stretch>
            <a:fillRect/>
          </a:stretch>
        </p:blipFill>
        <p:spPr>
          <a:xfrm>
            <a:off x="9162863" y="2623886"/>
            <a:ext cx="1931769" cy="1287846"/>
          </a:xfrm>
          <a:prstGeom prst="rect">
            <a:avLst/>
          </a:prstGeom>
        </p:spPr>
      </p:pic>
      <p:pic>
        <p:nvPicPr>
          <p:cNvPr id="17" name="Imagem 16">
            <a:extLst>
              <a:ext uri="{FF2B5EF4-FFF2-40B4-BE49-F238E27FC236}">
                <a16:creationId xmlns:a16="http://schemas.microsoft.com/office/drawing/2014/main" id="{280B79E7-97D4-53E2-31C8-362560001E0F}"/>
              </a:ext>
            </a:extLst>
          </p:cNvPr>
          <p:cNvPicPr>
            <a:picLocks noChangeAspect="1"/>
          </p:cNvPicPr>
          <p:nvPr/>
        </p:nvPicPr>
        <p:blipFill>
          <a:blip r:embed="rId7"/>
          <a:stretch>
            <a:fillRect/>
          </a:stretch>
        </p:blipFill>
        <p:spPr>
          <a:xfrm>
            <a:off x="9162863" y="4585061"/>
            <a:ext cx="1900803" cy="1287846"/>
          </a:xfrm>
          <a:prstGeom prst="rect">
            <a:avLst/>
          </a:prstGeom>
        </p:spPr>
      </p:pic>
      <p:sp>
        <p:nvSpPr>
          <p:cNvPr id="23" name="CaixaDeTexto 22">
            <a:extLst>
              <a:ext uri="{FF2B5EF4-FFF2-40B4-BE49-F238E27FC236}">
                <a16:creationId xmlns:a16="http://schemas.microsoft.com/office/drawing/2014/main" id="{AFD8FCB6-A923-7E47-53AA-EC04A3A3B408}"/>
              </a:ext>
            </a:extLst>
          </p:cNvPr>
          <p:cNvSpPr txBox="1"/>
          <p:nvPr/>
        </p:nvSpPr>
        <p:spPr>
          <a:xfrm rot="16200000">
            <a:off x="4425890" y="2488464"/>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FA01813/</a:t>
            </a:r>
          </a:p>
          <a:p>
            <a:r>
              <a:rPr lang="pt-BR" sz="900" b="1" i="0" u="none" strike="noStrike" baseline="0" dirty="0">
                <a:solidFill>
                  <a:srgbClr val="2F2F2E"/>
                </a:solidFill>
                <a:latin typeface="HelveticaLTStd-Cond"/>
              </a:rPr>
              <a:t>SHUTTERSTOCK.COM</a:t>
            </a:r>
            <a:endParaRPr lang="pt-BR" sz="900" b="1" dirty="0"/>
          </a:p>
        </p:txBody>
      </p:sp>
      <p:pic>
        <p:nvPicPr>
          <p:cNvPr id="25" name="Imagem 24">
            <a:extLst>
              <a:ext uri="{FF2B5EF4-FFF2-40B4-BE49-F238E27FC236}">
                <a16:creationId xmlns:a16="http://schemas.microsoft.com/office/drawing/2014/main" id="{E733B775-4AA4-06F0-B0FE-0720FBE56863}"/>
              </a:ext>
            </a:extLst>
          </p:cNvPr>
          <p:cNvPicPr>
            <a:picLocks noChangeAspect="1"/>
          </p:cNvPicPr>
          <p:nvPr/>
        </p:nvPicPr>
        <p:blipFill>
          <a:blip r:embed="rId8"/>
          <a:stretch>
            <a:fillRect/>
          </a:stretch>
        </p:blipFill>
        <p:spPr>
          <a:xfrm>
            <a:off x="5484870" y="547145"/>
            <a:ext cx="374215" cy="1242928"/>
          </a:xfrm>
          <a:prstGeom prst="rect">
            <a:avLst/>
          </a:prstGeom>
        </p:spPr>
      </p:pic>
      <p:pic>
        <p:nvPicPr>
          <p:cNvPr id="27" name="Imagem 26">
            <a:extLst>
              <a:ext uri="{FF2B5EF4-FFF2-40B4-BE49-F238E27FC236}">
                <a16:creationId xmlns:a16="http://schemas.microsoft.com/office/drawing/2014/main" id="{7A151AE8-36C0-07FD-119F-45D2583C7444}"/>
              </a:ext>
            </a:extLst>
          </p:cNvPr>
          <p:cNvPicPr>
            <a:picLocks noChangeAspect="1"/>
          </p:cNvPicPr>
          <p:nvPr/>
        </p:nvPicPr>
        <p:blipFill>
          <a:blip r:embed="rId9"/>
          <a:stretch>
            <a:fillRect/>
          </a:stretch>
        </p:blipFill>
        <p:spPr>
          <a:xfrm>
            <a:off x="5587236" y="4430679"/>
            <a:ext cx="327000" cy="1744000"/>
          </a:xfrm>
          <a:prstGeom prst="rect">
            <a:avLst/>
          </a:prstGeom>
        </p:spPr>
      </p:pic>
      <p:pic>
        <p:nvPicPr>
          <p:cNvPr id="29" name="Imagem 28">
            <a:extLst>
              <a:ext uri="{FF2B5EF4-FFF2-40B4-BE49-F238E27FC236}">
                <a16:creationId xmlns:a16="http://schemas.microsoft.com/office/drawing/2014/main" id="{16E1D2F1-BCA4-3885-B660-C2B6189C2D86}"/>
              </a:ext>
            </a:extLst>
          </p:cNvPr>
          <p:cNvPicPr>
            <a:picLocks noChangeAspect="1"/>
          </p:cNvPicPr>
          <p:nvPr/>
        </p:nvPicPr>
        <p:blipFill>
          <a:blip r:embed="rId10"/>
          <a:stretch>
            <a:fillRect/>
          </a:stretch>
        </p:blipFill>
        <p:spPr>
          <a:xfrm>
            <a:off x="8850349" y="466865"/>
            <a:ext cx="312514" cy="1365800"/>
          </a:xfrm>
          <a:prstGeom prst="rect">
            <a:avLst/>
          </a:prstGeom>
        </p:spPr>
      </p:pic>
      <p:pic>
        <p:nvPicPr>
          <p:cNvPr id="31" name="Imagem 30">
            <a:extLst>
              <a:ext uri="{FF2B5EF4-FFF2-40B4-BE49-F238E27FC236}">
                <a16:creationId xmlns:a16="http://schemas.microsoft.com/office/drawing/2014/main" id="{7CB9ECF0-6D50-C2CB-AA75-2938EE0D3D2B}"/>
              </a:ext>
            </a:extLst>
          </p:cNvPr>
          <p:cNvPicPr>
            <a:picLocks noChangeAspect="1"/>
          </p:cNvPicPr>
          <p:nvPr/>
        </p:nvPicPr>
        <p:blipFill>
          <a:blip r:embed="rId11"/>
          <a:stretch>
            <a:fillRect/>
          </a:stretch>
        </p:blipFill>
        <p:spPr>
          <a:xfrm>
            <a:off x="8831948" y="2663252"/>
            <a:ext cx="330915" cy="1209113"/>
          </a:xfrm>
          <a:prstGeom prst="rect">
            <a:avLst/>
          </a:prstGeom>
        </p:spPr>
      </p:pic>
      <p:pic>
        <p:nvPicPr>
          <p:cNvPr id="33" name="Imagem 32">
            <a:extLst>
              <a:ext uri="{FF2B5EF4-FFF2-40B4-BE49-F238E27FC236}">
                <a16:creationId xmlns:a16="http://schemas.microsoft.com/office/drawing/2014/main" id="{D7E88A36-F28F-D588-CBA2-2958FEAA1457}"/>
              </a:ext>
            </a:extLst>
          </p:cNvPr>
          <p:cNvPicPr>
            <a:picLocks noChangeAspect="1"/>
          </p:cNvPicPr>
          <p:nvPr/>
        </p:nvPicPr>
        <p:blipFill>
          <a:blip r:embed="rId12"/>
          <a:stretch>
            <a:fillRect/>
          </a:stretch>
        </p:blipFill>
        <p:spPr>
          <a:xfrm>
            <a:off x="8831948" y="4710459"/>
            <a:ext cx="327000" cy="1121143"/>
          </a:xfrm>
          <a:prstGeom prst="rect">
            <a:avLst/>
          </a:prstGeom>
        </p:spPr>
      </p:pic>
    </p:spTree>
    <p:extLst>
      <p:ext uri="{BB962C8B-B14F-4D97-AF65-F5344CB8AC3E}">
        <p14:creationId xmlns:p14="http://schemas.microsoft.com/office/powerpoint/2010/main" val="1994880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animals and pets</a:t>
            </a:r>
          </a:p>
        </p:txBody>
      </p:sp>
      <p:sp>
        <p:nvSpPr>
          <p:cNvPr id="4" name="CaixaDeTexto 3">
            <a:extLst>
              <a:ext uri="{FF2B5EF4-FFF2-40B4-BE49-F238E27FC236}">
                <a16:creationId xmlns:a16="http://schemas.microsoft.com/office/drawing/2014/main" id="{889F4E11-E221-B4BB-64F9-2CB7578025FC}"/>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pig</a:t>
            </a:r>
          </a:p>
        </p:txBody>
      </p:sp>
      <p:sp>
        <p:nvSpPr>
          <p:cNvPr id="5" name="CaixaDeTexto 4">
            <a:extLst>
              <a:ext uri="{FF2B5EF4-FFF2-40B4-BE49-F238E27FC236}">
                <a16:creationId xmlns:a16="http://schemas.microsoft.com/office/drawing/2014/main" id="{1DE601EF-0151-EC7D-F8F8-7717600DB785}"/>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rabbit</a:t>
            </a:r>
          </a:p>
        </p:txBody>
      </p:sp>
      <p:sp>
        <p:nvSpPr>
          <p:cNvPr id="6" name="CaixaDeTexto 5">
            <a:extLst>
              <a:ext uri="{FF2B5EF4-FFF2-40B4-BE49-F238E27FC236}">
                <a16:creationId xmlns:a16="http://schemas.microsoft.com/office/drawing/2014/main" id="{0E069508-4015-1FF7-16E9-7781D2B13E7D}"/>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shark</a:t>
            </a:r>
            <a:endParaRPr lang="en-US" sz="3000" b="1" dirty="0"/>
          </a:p>
        </p:txBody>
      </p:sp>
      <p:sp>
        <p:nvSpPr>
          <p:cNvPr id="7" name="CaixaDeTexto 6">
            <a:extLst>
              <a:ext uri="{FF2B5EF4-FFF2-40B4-BE49-F238E27FC236}">
                <a16:creationId xmlns:a16="http://schemas.microsoft.com/office/drawing/2014/main" id="{6BE557DF-6AD3-3D90-8313-F7BA77EA60F5}"/>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snake</a:t>
            </a:r>
          </a:p>
        </p:txBody>
      </p:sp>
      <p:sp>
        <p:nvSpPr>
          <p:cNvPr id="8" name="CaixaDeTexto 7">
            <a:extLst>
              <a:ext uri="{FF2B5EF4-FFF2-40B4-BE49-F238E27FC236}">
                <a16:creationId xmlns:a16="http://schemas.microsoft.com/office/drawing/2014/main" id="{8DBEF928-06BE-D145-696F-7523A89E29EC}"/>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tiger</a:t>
            </a:r>
          </a:p>
        </p:txBody>
      </p:sp>
      <p:sp>
        <p:nvSpPr>
          <p:cNvPr id="9" name="CaixaDeTexto 8">
            <a:extLst>
              <a:ext uri="{FF2B5EF4-FFF2-40B4-BE49-F238E27FC236}">
                <a16:creationId xmlns:a16="http://schemas.microsoft.com/office/drawing/2014/main" id="{6BF1C5C7-5B63-376B-FBEB-25CE3C62271E}"/>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turtle</a:t>
            </a:r>
          </a:p>
        </p:txBody>
      </p:sp>
      <p:pic>
        <p:nvPicPr>
          <p:cNvPr id="11" name="Imagem 10">
            <a:extLst>
              <a:ext uri="{FF2B5EF4-FFF2-40B4-BE49-F238E27FC236}">
                <a16:creationId xmlns:a16="http://schemas.microsoft.com/office/drawing/2014/main" id="{6259E3D6-2D37-B201-9880-1294D63AF89B}"/>
              </a:ext>
            </a:extLst>
          </p:cNvPr>
          <p:cNvPicPr>
            <a:picLocks noChangeAspect="1"/>
          </p:cNvPicPr>
          <p:nvPr/>
        </p:nvPicPr>
        <p:blipFill>
          <a:blip r:embed="rId2"/>
          <a:stretch>
            <a:fillRect/>
          </a:stretch>
        </p:blipFill>
        <p:spPr>
          <a:xfrm>
            <a:off x="5856337" y="638909"/>
            <a:ext cx="1922399" cy="1281600"/>
          </a:xfrm>
          <a:prstGeom prst="rect">
            <a:avLst/>
          </a:prstGeom>
        </p:spPr>
      </p:pic>
      <p:pic>
        <p:nvPicPr>
          <p:cNvPr id="13" name="Imagem 12">
            <a:extLst>
              <a:ext uri="{FF2B5EF4-FFF2-40B4-BE49-F238E27FC236}">
                <a16:creationId xmlns:a16="http://schemas.microsoft.com/office/drawing/2014/main" id="{AADEE3D8-1A5D-627C-FFE1-9A844B39DAF4}"/>
              </a:ext>
            </a:extLst>
          </p:cNvPr>
          <p:cNvPicPr>
            <a:picLocks noChangeAspect="1"/>
          </p:cNvPicPr>
          <p:nvPr/>
        </p:nvPicPr>
        <p:blipFill>
          <a:blip r:embed="rId3"/>
          <a:stretch>
            <a:fillRect/>
          </a:stretch>
        </p:blipFill>
        <p:spPr>
          <a:xfrm>
            <a:off x="5929381" y="2659102"/>
            <a:ext cx="1916063" cy="1277376"/>
          </a:xfrm>
          <a:prstGeom prst="rect">
            <a:avLst/>
          </a:prstGeom>
        </p:spPr>
      </p:pic>
      <p:pic>
        <p:nvPicPr>
          <p:cNvPr id="14" name="Imagem 13">
            <a:extLst>
              <a:ext uri="{FF2B5EF4-FFF2-40B4-BE49-F238E27FC236}">
                <a16:creationId xmlns:a16="http://schemas.microsoft.com/office/drawing/2014/main" id="{C3772A36-2A42-D175-9481-E5A61E622C4F}"/>
              </a:ext>
            </a:extLst>
          </p:cNvPr>
          <p:cNvPicPr>
            <a:picLocks noChangeAspect="1"/>
          </p:cNvPicPr>
          <p:nvPr/>
        </p:nvPicPr>
        <p:blipFill>
          <a:blip r:embed="rId4"/>
          <a:stretch>
            <a:fillRect/>
          </a:stretch>
        </p:blipFill>
        <p:spPr>
          <a:xfrm>
            <a:off x="5929381" y="4594776"/>
            <a:ext cx="1916063" cy="1308531"/>
          </a:xfrm>
          <a:prstGeom prst="rect">
            <a:avLst/>
          </a:prstGeom>
        </p:spPr>
      </p:pic>
      <p:pic>
        <p:nvPicPr>
          <p:cNvPr id="15" name="Imagem 14">
            <a:extLst>
              <a:ext uri="{FF2B5EF4-FFF2-40B4-BE49-F238E27FC236}">
                <a16:creationId xmlns:a16="http://schemas.microsoft.com/office/drawing/2014/main" id="{5C11294A-95DB-D1E8-1858-B053E8CE9BE5}"/>
              </a:ext>
            </a:extLst>
          </p:cNvPr>
          <p:cNvPicPr>
            <a:picLocks noChangeAspect="1"/>
          </p:cNvPicPr>
          <p:nvPr/>
        </p:nvPicPr>
        <p:blipFill>
          <a:blip r:embed="rId5"/>
          <a:stretch>
            <a:fillRect/>
          </a:stretch>
        </p:blipFill>
        <p:spPr>
          <a:xfrm>
            <a:off x="9175265" y="609675"/>
            <a:ext cx="1916063" cy="1308531"/>
          </a:xfrm>
          <a:prstGeom prst="rect">
            <a:avLst/>
          </a:prstGeom>
        </p:spPr>
      </p:pic>
      <p:pic>
        <p:nvPicPr>
          <p:cNvPr id="16" name="Imagem 15">
            <a:extLst>
              <a:ext uri="{FF2B5EF4-FFF2-40B4-BE49-F238E27FC236}">
                <a16:creationId xmlns:a16="http://schemas.microsoft.com/office/drawing/2014/main" id="{B34DE572-F399-AD5E-2641-8D25FC8E8612}"/>
              </a:ext>
            </a:extLst>
          </p:cNvPr>
          <p:cNvPicPr>
            <a:picLocks noChangeAspect="1"/>
          </p:cNvPicPr>
          <p:nvPr/>
        </p:nvPicPr>
        <p:blipFill>
          <a:blip r:embed="rId6"/>
          <a:stretch>
            <a:fillRect/>
          </a:stretch>
        </p:blipFill>
        <p:spPr>
          <a:xfrm>
            <a:off x="9175265" y="2659102"/>
            <a:ext cx="1916063" cy="1277376"/>
          </a:xfrm>
          <a:prstGeom prst="rect">
            <a:avLst/>
          </a:prstGeom>
        </p:spPr>
      </p:pic>
      <p:pic>
        <p:nvPicPr>
          <p:cNvPr id="17" name="Imagem 16">
            <a:extLst>
              <a:ext uri="{FF2B5EF4-FFF2-40B4-BE49-F238E27FC236}">
                <a16:creationId xmlns:a16="http://schemas.microsoft.com/office/drawing/2014/main" id="{A6A4C9FB-340F-12A3-98D2-9388ED75EC18}"/>
              </a:ext>
            </a:extLst>
          </p:cNvPr>
          <p:cNvPicPr>
            <a:picLocks noChangeAspect="1"/>
          </p:cNvPicPr>
          <p:nvPr/>
        </p:nvPicPr>
        <p:blipFill>
          <a:blip r:embed="rId7"/>
          <a:stretch>
            <a:fillRect/>
          </a:stretch>
        </p:blipFill>
        <p:spPr>
          <a:xfrm>
            <a:off x="9175265" y="4643103"/>
            <a:ext cx="1916063" cy="1277376"/>
          </a:xfrm>
          <a:prstGeom prst="rect">
            <a:avLst/>
          </a:prstGeom>
        </p:spPr>
      </p:pic>
      <p:sp>
        <p:nvSpPr>
          <p:cNvPr id="18" name="CaixaDeTexto 17">
            <a:extLst>
              <a:ext uri="{FF2B5EF4-FFF2-40B4-BE49-F238E27FC236}">
                <a16:creationId xmlns:a16="http://schemas.microsoft.com/office/drawing/2014/main" id="{18CA346B-1F94-46D3-4373-292EEE3DC0C2}"/>
              </a:ext>
            </a:extLst>
          </p:cNvPr>
          <p:cNvSpPr txBox="1"/>
          <p:nvPr/>
        </p:nvSpPr>
        <p:spPr>
          <a:xfrm rot="16200000">
            <a:off x="8159857" y="4984507"/>
            <a:ext cx="1707277"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DAVID CARBO/</a:t>
            </a:r>
          </a:p>
          <a:p>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50A6B68D-222A-FBF2-3076-AF41F409F594}"/>
              </a:ext>
            </a:extLst>
          </p:cNvPr>
          <p:cNvSpPr txBox="1"/>
          <p:nvPr/>
        </p:nvSpPr>
        <p:spPr>
          <a:xfrm rot="16200000">
            <a:off x="4458222" y="4507758"/>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KASCHIBO/</a:t>
            </a:r>
          </a:p>
          <a:p>
            <a:r>
              <a:rPr lang="pt-BR" sz="900" b="1" i="0" u="none" strike="noStrike" baseline="0" dirty="0">
                <a:solidFill>
                  <a:srgbClr val="2F2F2E"/>
                </a:solidFill>
                <a:latin typeface="HelveticaLTStd-Cond"/>
              </a:rPr>
              <a:t>SHUTTERSTOCK.COM</a:t>
            </a:r>
            <a:endParaRPr lang="pt-BR" sz="900" b="1" dirty="0"/>
          </a:p>
        </p:txBody>
      </p:sp>
      <p:sp>
        <p:nvSpPr>
          <p:cNvPr id="20" name="CaixaDeTexto 19">
            <a:extLst>
              <a:ext uri="{FF2B5EF4-FFF2-40B4-BE49-F238E27FC236}">
                <a16:creationId xmlns:a16="http://schemas.microsoft.com/office/drawing/2014/main" id="{FAF5D67D-F73A-CCCF-86E6-B624007C4758}"/>
              </a:ext>
            </a:extLst>
          </p:cNvPr>
          <p:cNvSpPr txBox="1"/>
          <p:nvPr/>
        </p:nvSpPr>
        <p:spPr>
          <a:xfrm rot="16200000">
            <a:off x="4462291" y="2566910"/>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ROSELYNNE/</a:t>
            </a:r>
          </a:p>
          <a:p>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3F52565B-DEFD-E641-4B3B-7DBADEEC02A3}"/>
              </a:ext>
            </a:extLst>
          </p:cNvPr>
          <p:cNvSpPr txBox="1"/>
          <p:nvPr/>
        </p:nvSpPr>
        <p:spPr>
          <a:xfrm rot="16200000">
            <a:off x="4393315" y="591265"/>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KVASILEV/</a:t>
            </a:r>
          </a:p>
          <a:p>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1C8883BA-EA20-5E1F-8915-94FEFC40F0DA}"/>
              </a:ext>
            </a:extLst>
          </p:cNvPr>
          <p:cNvSpPr txBox="1"/>
          <p:nvPr/>
        </p:nvSpPr>
        <p:spPr>
          <a:xfrm rot="16200000">
            <a:off x="8094382" y="2968131"/>
            <a:ext cx="1822962"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THINKER360/</a:t>
            </a:r>
          </a:p>
          <a:p>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F31C0784-B3DE-5EDC-6B18-E710A4D91581}"/>
              </a:ext>
            </a:extLst>
          </p:cNvPr>
          <p:cNvSpPr txBox="1"/>
          <p:nvPr/>
        </p:nvSpPr>
        <p:spPr>
          <a:xfrm rot="16200000">
            <a:off x="8160316" y="1002222"/>
            <a:ext cx="1728045"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KEN GRIFFITHS/</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341272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9871474" y="5459335"/>
            <a:ext cx="2081965" cy="27973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FREE. In: LINGUEE. 2022. Disponível em: https://</a:t>
            </a:r>
            <a:r>
              <a:rPr lang="pt-BR" sz="1200" dirty="0" err="1">
                <a:solidFill>
                  <a:srgbClr val="2F2F2E"/>
                </a:solidFill>
                <a:latin typeface="Helvetica" pitchFamily="2" charset="0"/>
              </a:rPr>
              <a:t>www.linguee.com</a:t>
            </a:r>
            <a:r>
              <a:rPr lang="pt-BR" sz="1200" dirty="0">
                <a:solidFill>
                  <a:srgbClr val="2F2F2E"/>
                </a:solidFill>
                <a:latin typeface="Helvetica" pitchFamily="2" charset="0"/>
              </a:rPr>
              <a:t>/</a:t>
            </a:r>
            <a:r>
              <a:rPr lang="pt-BR" sz="1200" dirty="0" err="1">
                <a:solidFill>
                  <a:srgbClr val="2F2F2E"/>
                </a:solidFill>
                <a:latin typeface="Helvetica" pitchFamily="2" charset="0"/>
              </a:rPr>
              <a:t>english-portuguese</a:t>
            </a:r>
            <a:r>
              <a:rPr lang="pt-BR" sz="1200" dirty="0">
                <a:solidFill>
                  <a:srgbClr val="2F2F2E"/>
                </a:solidFill>
                <a:latin typeface="Helvetica" pitchFamily="2" charset="0"/>
              </a:rPr>
              <a:t>/</a:t>
            </a:r>
            <a:r>
              <a:rPr lang="pt-BR" sz="1200" dirty="0" err="1">
                <a:solidFill>
                  <a:srgbClr val="2F2F2E"/>
                </a:solidFill>
                <a:latin typeface="Helvetica" pitchFamily="2" charset="0"/>
              </a:rPr>
              <a:t>translation</a:t>
            </a:r>
            <a:r>
              <a:rPr lang="pt-BR" sz="1200" dirty="0">
                <a:solidFill>
                  <a:srgbClr val="2F2F2E"/>
                </a:solidFill>
                <a:latin typeface="Helvetica" pitchFamily="2" charset="0"/>
              </a:rPr>
              <a:t>/</a:t>
            </a:r>
            <a:r>
              <a:rPr lang="pt-BR" sz="1200" dirty="0" err="1">
                <a:solidFill>
                  <a:srgbClr val="2F2F2E"/>
                </a:solidFill>
                <a:latin typeface="Helvetica" pitchFamily="2" charset="0"/>
              </a:rPr>
              <a:t>free.html</a:t>
            </a:r>
            <a:r>
              <a:rPr lang="pt-BR" sz="1200" dirty="0">
                <a:solidFill>
                  <a:srgbClr val="2F2F2E"/>
                </a:solidFill>
                <a:latin typeface="Helvetica" pitchFamily="2" charset="0"/>
              </a:rPr>
              <a:t>. Acesso em: 26 maio 2022.</a:t>
            </a:r>
            <a:endParaRPr lang="pt-BR" sz="1200" dirty="0"/>
          </a:p>
        </p:txBody>
      </p:sp>
      <p:grpSp>
        <p:nvGrpSpPr>
          <p:cNvPr id="9" name="Agrupar 8">
            <a:extLst>
              <a:ext uri="{FF2B5EF4-FFF2-40B4-BE49-F238E27FC236}">
                <a16:creationId xmlns:a16="http://schemas.microsoft.com/office/drawing/2014/main" id="{E8B073F5-712B-5158-BA3B-AF33A83384EA}"/>
              </a:ext>
            </a:extLst>
          </p:cNvPr>
          <p:cNvGrpSpPr/>
          <p:nvPr/>
        </p:nvGrpSpPr>
        <p:grpSpPr>
          <a:xfrm>
            <a:off x="643467" y="2910475"/>
            <a:ext cx="3262327" cy="3631608"/>
            <a:chOff x="667900" y="3626397"/>
            <a:chExt cx="3262327" cy="3631608"/>
          </a:xfrm>
        </p:grpSpPr>
        <p:sp>
          <p:nvSpPr>
            <p:cNvPr id="6" name="CaixaDeTexto 5">
              <a:extLst>
                <a:ext uri="{FF2B5EF4-FFF2-40B4-BE49-F238E27FC236}">
                  <a16:creationId xmlns:a16="http://schemas.microsoft.com/office/drawing/2014/main" id="{1B28DC44-EBEE-1B99-AD55-277E647A7809}"/>
                </a:ext>
              </a:extLst>
            </p:cNvPr>
            <p:cNvSpPr txBox="1"/>
            <p:nvPr/>
          </p:nvSpPr>
          <p:spPr>
            <a:xfrm>
              <a:off x="839244" y="4087906"/>
              <a:ext cx="3090983" cy="3170099"/>
            </a:xfrm>
            <a:custGeom>
              <a:avLst/>
              <a:gdLst>
                <a:gd name="connsiteX0" fmla="*/ 0 w 3090983"/>
                <a:gd name="connsiteY0" fmla="*/ 0 h 3170099"/>
                <a:gd name="connsiteX1" fmla="*/ 3090983 w 3090983"/>
                <a:gd name="connsiteY1" fmla="*/ 0 h 3170099"/>
                <a:gd name="connsiteX2" fmla="*/ 3090983 w 3090983"/>
                <a:gd name="connsiteY2" fmla="*/ 3170099 h 3170099"/>
                <a:gd name="connsiteX3" fmla="*/ 0 w 3090983"/>
                <a:gd name="connsiteY3" fmla="*/ 3170099 h 3170099"/>
                <a:gd name="connsiteX4" fmla="*/ 0 w 3090983"/>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983" h="3170099" fill="none" extrusionOk="0">
                  <a:moveTo>
                    <a:pt x="0" y="0"/>
                  </a:moveTo>
                  <a:cubicBezTo>
                    <a:pt x="933321" y="-49533"/>
                    <a:pt x="2558306" y="-14809"/>
                    <a:pt x="3090983" y="0"/>
                  </a:cubicBezTo>
                  <a:cubicBezTo>
                    <a:pt x="3178622" y="1331686"/>
                    <a:pt x="3018304" y="1685794"/>
                    <a:pt x="3090983" y="3170099"/>
                  </a:cubicBezTo>
                  <a:cubicBezTo>
                    <a:pt x="2221822" y="3121868"/>
                    <a:pt x="1484452" y="3254554"/>
                    <a:pt x="0" y="3170099"/>
                  </a:cubicBezTo>
                  <a:cubicBezTo>
                    <a:pt x="-38581" y="2493226"/>
                    <a:pt x="63341" y="564975"/>
                    <a:pt x="0" y="0"/>
                  </a:cubicBezTo>
                  <a:close/>
                </a:path>
                <a:path w="3090983" h="3170099" stroke="0" extrusionOk="0">
                  <a:moveTo>
                    <a:pt x="0" y="0"/>
                  </a:moveTo>
                  <a:cubicBezTo>
                    <a:pt x="1433137" y="118645"/>
                    <a:pt x="1687215" y="116012"/>
                    <a:pt x="3090983" y="0"/>
                  </a:cubicBezTo>
                  <a:cubicBezTo>
                    <a:pt x="2958101" y="501135"/>
                    <a:pt x="3175934" y="1914118"/>
                    <a:pt x="3090983" y="3170099"/>
                  </a:cubicBezTo>
                  <a:cubicBezTo>
                    <a:pt x="1619612" y="3304699"/>
                    <a:pt x="487149" y="3012903"/>
                    <a:pt x="0" y="3170099"/>
                  </a:cubicBezTo>
                  <a:cubicBezTo>
                    <a:pt x="-20187" y="2592047"/>
                    <a:pt x="-152480" y="7792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 maioria dos dicionários digitais, como o que aparece aqui, está disponível para acesso pela internet e por aplicativo de celular. Alguns também oferecem a possibilidade de consulta </a:t>
              </a:r>
              <a:r>
                <a:rPr lang="pt-BR" sz="2000" i="1" dirty="0"/>
                <a:t>off-line</a:t>
              </a:r>
              <a:r>
                <a:rPr lang="pt-BR" sz="2000" dirty="0"/>
                <a:t>, ou seja, sem a necessidade de estar conectado à internet.</a:t>
              </a:r>
            </a:p>
          </p:txBody>
        </p:sp>
        <p:sp>
          <p:nvSpPr>
            <p:cNvPr id="7" name="Pentágono 6">
              <a:extLst>
                <a:ext uri="{FF2B5EF4-FFF2-40B4-BE49-F238E27FC236}">
                  <a16:creationId xmlns:a16="http://schemas.microsoft.com/office/drawing/2014/main" id="{5B1219FF-7428-F5D2-CEBA-5BB96D029CD3}"/>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5" name="Imagem 4" descr="Texto&#10;&#10;Descrição gerada automaticamente com confiança média">
            <a:extLst>
              <a:ext uri="{FF2B5EF4-FFF2-40B4-BE49-F238E27FC236}">
                <a16:creationId xmlns:a16="http://schemas.microsoft.com/office/drawing/2014/main" id="{D7A863D3-2D43-19BB-BC13-9601BAACD8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997"/>
          <a:stretch/>
        </p:blipFill>
        <p:spPr>
          <a:xfrm>
            <a:off x="4842274" y="0"/>
            <a:ext cx="4928743" cy="6858000"/>
          </a:xfrm>
          <a:prstGeom prst="rect">
            <a:avLst/>
          </a:prstGeom>
        </p:spPr>
      </p:pic>
    </p:spTree>
    <p:extLst>
      <p:ext uri="{BB962C8B-B14F-4D97-AF65-F5344CB8AC3E}">
        <p14:creationId xmlns:p14="http://schemas.microsoft.com/office/powerpoint/2010/main" val="2500431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musical instruments</a:t>
            </a:r>
          </a:p>
        </p:txBody>
      </p:sp>
      <p:sp>
        <p:nvSpPr>
          <p:cNvPr id="4" name="CaixaDeTexto 3">
            <a:extLst>
              <a:ext uri="{FF2B5EF4-FFF2-40B4-BE49-F238E27FC236}">
                <a16:creationId xmlns:a16="http://schemas.microsoft.com/office/drawing/2014/main" id="{CA2C9AD2-A6F4-2782-FB36-2D5E7186A154}"/>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accordion</a:t>
            </a:r>
          </a:p>
        </p:txBody>
      </p:sp>
      <p:sp>
        <p:nvSpPr>
          <p:cNvPr id="6" name="CaixaDeTexto 5">
            <a:extLst>
              <a:ext uri="{FF2B5EF4-FFF2-40B4-BE49-F238E27FC236}">
                <a16:creationId xmlns:a16="http://schemas.microsoft.com/office/drawing/2014/main" id="{61C70085-D67A-C2AC-C06B-0BC9CE44F927}"/>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drums</a:t>
            </a:r>
            <a:endParaRPr lang="en-US" sz="3000" b="1" dirty="0"/>
          </a:p>
        </p:txBody>
      </p:sp>
      <p:sp>
        <p:nvSpPr>
          <p:cNvPr id="7" name="CaixaDeTexto 6">
            <a:extLst>
              <a:ext uri="{FF2B5EF4-FFF2-40B4-BE49-F238E27FC236}">
                <a16:creationId xmlns:a16="http://schemas.microsoft.com/office/drawing/2014/main" id="{DC884F63-CD92-F62F-7DAB-D102AB749FBE}"/>
              </a:ext>
            </a:extLst>
          </p:cNvPr>
          <p:cNvSpPr txBox="1"/>
          <p:nvPr/>
        </p:nvSpPr>
        <p:spPr>
          <a:xfrm>
            <a:off x="9175266" y="1984507"/>
            <a:ext cx="1916064" cy="830997"/>
          </a:xfrm>
          <a:custGeom>
            <a:avLst/>
            <a:gdLst>
              <a:gd name="connsiteX0" fmla="*/ 0 w 1916064"/>
              <a:gd name="connsiteY0" fmla="*/ 0 h 830997"/>
              <a:gd name="connsiteX1" fmla="*/ 1916064 w 1916064"/>
              <a:gd name="connsiteY1" fmla="*/ 0 h 830997"/>
              <a:gd name="connsiteX2" fmla="*/ 1916064 w 1916064"/>
              <a:gd name="connsiteY2" fmla="*/ 830997 h 830997"/>
              <a:gd name="connsiteX3" fmla="*/ 0 w 1916064"/>
              <a:gd name="connsiteY3" fmla="*/ 830997 h 830997"/>
              <a:gd name="connsiteX4" fmla="*/ 0 w 1916064"/>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830997" fill="none" extrusionOk="0">
                <a:moveTo>
                  <a:pt x="0" y="0"/>
                </a:moveTo>
                <a:cubicBezTo>
                  <a:pt x="871843" y="-49533"/>
                  <a:pt x="1601635" y="-14809"/>
                  <a:pt x="1916064" y="0"/>
                </a:cubicBezTo>
                <a:cubicBezTo>
                  <a:pt x="1880676" y="192764"/>
                  <a:pt x="1913771" y="611841"/>
                  <a:pt x="1916064" y="830997"/>
                </a:cubicBezTo>
                <a:cubicBezTo>
                  <a:pt x="1594455" y="782766"/>
                  <a:pt x="443222" y="915452"/>
                  <a:pt x="0" y="830997"/>
                </a:cubicBezTo>
                <a:cubicBezTo>
                  <a:pt x="63154" y="451589"/>
                  <a:pt x="-14350" y="374090"/>
                  <a:pt x="0" y="0"/>
                </a:cubicBezTo>
                <a:close/>
              </a:path>
              <a:path w="1916064" h="830997" stroke="0" extrusionOk="0">
                <a:moveTo>
                  <a:pt x="0" y="0"/>
                </a:moveTo>
                <a:cubicBezTo>
                  <a:pt x="487116" y="118645"/>
                  <a:pt x="1390308" y="116012"/>
                  <a:pt x="1916064" y="0"/>
                </a:cubicBezTo>
                <a:cubicBezTo>
                  <a:pt x="1918190" y="113011"/>
                  <a:pt x="1955554" y="601367"/>
                  <a:pt x="1916064" y="830997"/>
                </a:cubicBezTo>
                <a:cubicBezTo>
                  <a:pt x="1195551" y="965597"/>
                  <a:pt x="501022"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electric guitar</a:t>
            </a:r>
          </a:p>
        </p:txBody>
      </p:sp>
      <p:sp>
        <p:nvSpPr>
          <p:cNvPr id="8" name="CaixaDeTexto 7">
            <a:extLst>
              <a:ext uri="{FF2B5EF4-FFF2-40B4-BE49-F238E27FC236}">
                <a16:creationId xmlns:a16="http://schemas.microsoft.com/office/drawing/2014/main" id="{2AB5EC64-4B43-913B-0123-AA0B7B6D919A}"/>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flute</a:t>
            </a:r>
          </a:p>
        </p:txBody>
      </p:sp>
      <p:sp>
        <p:nvSpPr>
          <p:cNvPr id="9" name="CaixaDeTexto 8">
            <a:extLst>
              <a:ext uri="{FF2B5EF4-FFF2-40B4-BE49-F238E27FC236}">
                <a16:creationId xmlns:a16="http://schemas.microsoft.com/office/drawing/2014/main" id="{63831798-2DB3-5209-56D2-81F67DC9C17D}"/>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guitar</a:t>
            </a:r>
          </a:p>
        </p:txBody>
      </p:sp>
      <p:pic>
        <p:nvPicPr>
          <p:cNvPr id="18" name="Imagem 17">
            <a:extLst>
              <a:ext uri="{FF2B5EF4-FFF2-40B4-BE49-F238E27FC236}">
                <a16:creationId xmlns:a16="http://schemas.microsoft.com/office/drawing/2014/main" id="{D7D129AA-871A-F832-181D-1337322AAF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0042" y="994233"/>
            <a:ext cx="1308653" cy="1026511"/>
          </a:xfrm>
          <a:prstGeom prst="rect">
            <a:avLst/>
          </a:prstGeom>
        </p:spPr>
      </p:pic>
      <p:pic>
        <p:nvPicPr>
          <p:cNvPr id="20" name="Imagem 19">
            <a:extLst>
              <a:ext uri="{FF2B5EF4-FFF2-40B4-BE49-F238E27FC236}">
                <a16:creationId xmlns:a16="http://schemas.microsoft.com/office/drawing/2014/main" id="{59545B25-CF33-5F00-5FD8-E1DF4B0776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25298" y="957859"/>
            <a:ext cx="1866032" cy="999310"/>
          </a:xfrm>
          <a:prstGeom prst="rect">
            <a:avLst/>
          </a:prstGeom>
        </p:spPr>
      </p:pic>
      <p:pic>
        <p:nvPicPr>
          <p:cNvPr id="22" name="Imagem 21">
            <a:extLst>
              <a:ext uri="{FF2B5EF4-FFF2-40B4-BE49-F238E27FC236}">
                <a16:creationId xmlns:a16="http://schemas.microsoft.com/office/drawing/2014/main" id="{D649B41C-4E16-C8C8-32DC-4F517F314741}"/>
              </a:ext>
            </a:extLst>
          </p:cNvPr>
          <p:cNvPicPr>
            <a:picLocks noChangeAspect="1"/>
          </p:cNvPicPr>
          <p:nvPr/>
        </p:nvPicPr>
        <p:blipFill>
          <a:blip r:embed="rId4"/>
          <a:stretch>
            <a:fillRect/>
          </a:stretch>
        </p:blipFill>
        <p:spPr>
          <a:xfrm>
            <a:off x="9678458" y="2900623"/>
            <a:ext cx="1328067" cy="1648083"/>
          </a:xfrm>
          <a:prstGeom prst="rect">
            <a:avLst/>
          </a:prstGeom>
        </p:spPr>
      </p:pic>
      <p:pic>
        <p:nvPicPr>
          <p:cNvPr id="24" name="Imagem 23">
            <a:extLst>
              <a:ext uri="{FF2B5EF4-FFF2-40B4-BE49-F238E27FC236}">
                <a16:creationId xmlns:a16="http://schemas.microsoft.com/office/drawing/2014/main" id="{D697D4AB-9A5B-51E1-A15A-C2C7664386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9" y="4854933"/>
            <a:ext cx="1676402" cy="1123834"/>
          </a:xfrm>
          <a:prstGeom prst="rect">
            <a:avLst/>
          </a:prstGeom>
        </p:spPr>
      </p:pic>
      <p:pic>
        <p:nvPicPr>
          <p:cNvPr id="25" name="Imagem 24">
            <a:extLst>
              <a:ext uri="{FF2B5EF4-FFF2-40B4-BE49-F238E27FC236}">
                <a16:creationId xmlns:a16="http://schemas.microsoft.com/office/drawing/2014/main" id="{AD3C2DEF-E06A-7A39-44E9-1A61A227DC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18"/>
          <a:stretch/>
        </p:blipFill>
        <p:spPr>
          <a:xfrm>
            <a:off x="9090462" y="4698349"/>
            <a:ext cx="1916064" cy="1216197"/>
          </a:xfrm>
          <a:prstGeom prst="rect">
            <a:avLst/>
          </a:prstGeom>
        </p:spPr>
      </p:pic>
      <p:pic>
        <p:nvPicPr>
          <p:cNvPr id="27" name="Imagem 26" descr="Desenho de um violão&#10;&#10;Descrição gerada automaticamente com confiança média">
            <a:extLst>
              <a:ext uri="{FF2B5EF4-FFF2-40B4-BE49-F238E27FC236}">
                <a16:creationId xmlns:a16="http://schemas.microsoft.com/office/drawing/2014/main" id="{AEF592D6-AED4-967B-62DD-474B748BC808}"/>
              </a:ext>
            </a:extLst>
          </p:cNvPr>
          <p:cNvPicPr>
            <a:picLocks noChangeAspect="1"/>
          </p:cNvPicPr>
          <p:nvPr/>
        </p:nvPicPr>
        <p:blipFill>
          <a:blip r:embed="rId7"/>
          <a:stretch>
            <a:fillRect/>
          </a:stretch>
        </p:blipFill>
        <p:spPr>
          <a:xfrm>
            <a:off x="6432806" y="2445665"/>
            <a:ext cx="1104900" cy="1701800"/>
          </a:xfrm>
          <a:prstGeom prst="rect">
            <a:avLst/>
          </a:prstGeom>
        </p:spPr>
      </p:pic>
      <p:sp>
        <p:nvSpPr>
          <p:cNvPr id="5" name="CaixaDeTexto 4">
            <a:extLst>
              <a:ext uri="{FF2B5EF4-FFF2-40B4-BE49-F238E27FC236}">
                <a16:creationId xmlns:a16="http://schemas.microsoft.com/office/drawing/2014/main" id="{A3552CF3-06E1-C739-8423-1268E937158B}"/>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cello</a:t>
            </a:r>
          </a:p>
        </p:txBody>
      </p:sp>
      <p:sp>
        <p:nvSpPr>
          <p:cNvPr id="11" name="CaixaDeTexto 10">
            <a:extLst>
              <a:ext uri="{FF2B5EF4-FFF2-40B4-BE49-F238E27FC236}">
                <a16:creationId xmlns:a16="http://schemas.microsoft.com/office/drawing/2014/main" id="{4920AFF5-1D54-51A0-27C4-E2F283029EBE}"/>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438466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musical instruments</a:t>
            </a:r>
          </a:p>
        </p:txBody>
      </p:sp>
      <p:sp>
        <p:nvSpPr>
          <p:cNvPr id="4" name="CaixaDeTexto 3">
            <a:extLst>
              <a:ext uri="{FF2B5EF4-FFF2-40B4-BE49-F238E27FC236}">
                <a16:creationId xmlns:a16="http://schemas.microsoft.com/office/drawing/2014/main" id="{CA2C9AD2-A6F4-2782-FB36-2D5E7186A154}"/>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harmonica</a:t>
            </a:r>
          </a:p>
        </p:txBody>
      </p:sp>
      <p:sp>
        <p:nvSpPr>
          <p:cNvPr id="5" name="CaixaDeTexto 4">
            <a:extLst>
              <a:ext uri="{FF2B5EF4-FFF2-40B4-BE49-F238E27FC236}">
                <a16:creationId xmlns:a16="http://schemas.microsoft.com/office/drawing/2014/main" id="{A3552CF3-06E1-C739-8423-1268E937158B}"/>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harp</a:t>
            </a:r>
          </a:p>
        </p:txBody>
      </p:sp>
      <p:sp>
        <p:nvSpPr>
          <p:cNvPr id="6" name="CaixaDeTexto 5">
            <a:extLst>
              <a:ext uri="{FF2B5EF4-FFF2-40B4-BE49-F238E27FC236}">
                <a16:creationId xmlns:a16="http://schemas.microsoft.com/office/drawing/2014/main" id="{61C70085-D67A-C2AC-C06B-0BC9CE44F927}"/>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keyboard</a:t>
            </a:r>
            <a:endParaRPr lang="en-US" sz="3000" b="1" dirty="0"/>
          </a:p>
        </p:txBody>
      </p:sp>
      <p:sp>
        <p:nvSpPr>
          <p:cNvPr id="7" name="CaixaDeTexto 6">
            <a:extLst>
              <a:ext uri="{FF2B5EF4-FFF2-40B4-BE49-F238E27FC236}">
                <a16:creationId xmlns:a16="http://schemas.microsoft.com/office/drawing/2014/main" id="{DC884F63-CD92-F62F-7DAB-D102AB749FBE}"/>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piano</a:t>
            </a:r>
          </a:p>
        </p:txBody>
      </p:sp>
      <p:sp>
        <p:nvSpPr>
          <p:cNvPr id="8" name="CaixaDeTexto 7">
            <a:extLst>
              <a:ext uri="{FF2B5EF4-FFF2-40B4-BE49-F238E27FC236}">
                <a16:creationId xmlns:a16="http://schemas.microsoft.com/office/drawing/2014/main" id="{2AB5EC64-4B43-913B-0123-AA0B7B6D919A}"/>
              </a:ext>
            </a:extLst>
          </p:cNvPr>
          <p:cNvSpPr txBox="1"/>
          <p:nvPr/>
        </p:nvSpPr>
        <p:spPr>
          <a:xfrm>
            <a:off x="9175266" y="4004539"/>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saxophone</a:t>
            </a:r>
          </a:p>
        </p:txBody>
      </p:sp>
      <p:sp>
        <p:nvSpPr>
          <p:cNvPr id="9" name="CaixaDeTexto 8">
            <a:extLst>
              <a:ext uri="{FF2B5EF4-FFF2-40B4-BE49-F238E27FC236}">
                <a16:creationId xmlns:a16="http://schemas.microsoft.com/office/drawing/2014/main" id="{63831798-2DB3-5209-56D2-81F67DC9C17D}"/>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violin</a:t>
            </a:r>
          </a:p>
        </p:txBody>
      </p:sp>
      <p:pic>
        <p:nvPicPr>
          <p:cNvPr id="11" name="Imagem 10">
            <a:extLst>
              <a:ext uri="{FF2B5EF4-FFF2-40B4-BE49-F238E27FC236}">
                <a16:creationId xmlns:a16="http://schemas.microsoft.com/office/drawing/2014/main" id="{8EB5A4F3-CA0E-6C32-AFF5-8DE1D21853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8495" y="874787"/>
            <a:ext cx="1731747" cy="1060588"/>
          </a:xfrm>
          <a:prstGeom prst="rect">
            <a:avLst/>
          </a:prstGeom>
        </p:spPr>
      </p:pic>
      <p:pic>
        <p:nvPicPr>
          <p:cNvPr id="13" name="Imagem 12">
            <a:extLst>
              <a:ext uri="{FF2B5EF4-FFF2-40B4-BE49-F238E27FC236}">
                <a16:creationId xmlns:a16="http://schemas.microsoft.com/office/drawing/2014/main" id="{C938539A-5212-9A8B-332E-55C7708BC3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5951425" y="4876189"/>
            <a:ext cx="1871978" cy="1176817"/>
          </a:xfrm>
          <a:prstGeom prst="rect">
            <a:avLst/>
          </a:prstGeom>
        </p:spPr>
      </p:pic>
      <p:pic>
        <p:nvPicPr>
          <p:cNvPr id="14" name="Imagem 13">
            <a:extLst>
              <a:ext uri="{FF2B5EF4-FFF2-40B4-BE49-F238E27FC236}">
                <a16:creationId xmlns:a16="http://schemas.microsoft.com/office/drawing/2014/main" id="{174B1715-345C-B622-847A-3DC66023195A}"/>
              </a:ext>
            </a:extLst>
          </p:cNvPr>
          <p:cNvPicPr>
            <a:picLocks noChangeAspect="1"/>
          </p:cNvPicPr>
          <p:nvPr/>
        </p:nvPicPr>
        <p:blipFill>
          <a:blip r:embed="rId4"/>
          <a:stretch>
            <a:fillRect/>
          </a:stretch>
        </p:blipFill>
        <p:spPr>
          <a:xfrm>
            <a:off x="5957584" y="2591104"/>
            <a:ext cx="1859660" cy="1351159"/>
          </a:xfrm>
          <a:prstGeom prst="rect">
            <a:avLst/>
          </a:prstGeom>
        </p:spPr>
      </p:pic>
      <p:pic>
        <p:nvPicPr>
          <p:cNvPr id="15" name="Imagem 14">
            <a:extLst>
              <a:ext uri="{FF2B5EF4-FFF2-40B4-BE49-F238E27FC236}">
                <a16:creationId xmlns:a16="http://schemas.microsoft.com/office/drawing/2014/main" id="{B4CB4391-80A8-62C9-152B-7FF4B506D0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7033" y="768777"/>
            <a:ext cx="1859662" cy="1149018"/>
          </a:xfrm>
          <a:prstGeom prst="rect">
            <a:avLst/>
          </a:prstGeom>
        </p:spPr>
      </p:pic>
      <p:pic>
        <p:nvPicPr>
          <p:cNvPr id="16" name="Imagem 15">
            <a:extLst>
              <a:ext uri="{FF2B5EF4-FFF2-40B4-BE49-F238E27FC236}">
                <a16:creationId xmlns:a16="http://schemas.microsoft.com/office/drawing/2014/main" id="{23518C66-C8F4-0C76-7C7C-423D5A6114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48799" y="2831621"/>
            <a:ext cx="1168998" cy="1147759"/>
          </a:xfrm>
          <a:prstGeom prst="rect">
            <a:avLst/>
          </a:prstGeom>
        </p:spPr>
      </p:pic>
      <p:pic>
        <p:nvPicPr>
          <p:cNvPr id="17" name="Imagem 16">
            <a:extLst>
              <a:ext uri="{FF2B5EF4-FFF2-40B4-BE49-F238E27FC236}">
                <a16:creationId xmlns:a16="http://schemas.microsoft.com/office/drawing/2014/main" id="{083F5021-A131-ADAC-9726-AEA2C0054DBA}"/>
              </a:ext>
            </a:extLst>
          </p:cNvPr>
          <p:cNvPicPr>
            <a:picLocks noChangeAspect="1"/>
          </p:cNvPicPr>
          <p:nvPr/>
        </p:nvPicPr>
        <p:blipFill>
          <a:blip r:embed="rId7"/>
          <a:stretch>
            <a:fillRect/>
          </a:stretch>
        </p:blipFill>
        <p:spPr>
          <a:xfrm>
            <a:off x="9446658" y="4715944"/>
            <a:ext cx="1373279" cy="1373279"/>
          </a:xfrm>
          <a:prstGeom prst="rect">
            <a:avLst/>
          </a:prstGeom>
        </p:spPr>
      </p:pic>
      <p:sp>
        <p:nvSpPr>
          <p:cNvPr id="18" name="CaixaDeTexto 17">
            <a:extLst>
              <a:ext uri="{FF2B5EF4-FFF2-40B4-BE49-F238E27FC236}">
                <a16:creationId xmlns:a16="http://schemas.microsoft.com/office/drawing/2014/main" id="{14B5A206-EF45-E8EE-59D7-F8A3F8CBEFD1}"/>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2821643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action verbs</a:t>
            </a:r>
          </a:p>
        </p:txBody>
      </p:sp>
      <p:sp>
        <p:nvSpPr>
          <p:cNvPr id="11" name="CaixaDeTexto 10">
            <a:extLst>
              <a:ext uri="{FF2B5EF4-FFF2-40B4-BE49-F238E27FC236}">
                <a16:creationId xmlns:a16="http://schemas.microsoft.com/office/drawing/2014/main" id="{784B53D0-87E5-2D88-9C77-BB91FC6936E3}"/>
              </a:ext>
            </a:extLst>
          </p:cNvPr>
          <p:cNvSpPr txBox="1"/>
          <p:nvPr/>
        </p:nvSpPr>
        <p:spPr>
          <a:xfrm>
            <a:off x="5359474" y="1984507"/>
            <a:ext cx="2924403" cy="461665"/>
          </a:xfrm>
          <a:custGeom>
            <a:avLst/>
            <a:gdLst>
              <a:gd name="connsiteX0" fmla="*/ 0 w 2924403"/>
              <a:gd name="connsiteY0" fmla="*/ 0 h 461665"/>
              <a:gd name="connsiteX1" fmla="*/ 2924403 w 2924403"/>
              <a:gd name="connsiteY1" fmla="*/ 0 h 461665"/>
              <a:gd name="connsiteX2" fmla="*/ 2924403 w 2924403"/>
              <a:gd name="connsiteY2" fmla="*/ 461665 h 461665"/>
              <a:gd name="connsiteX3" fmla="*/ 0 w 2924403"/>
              <a:gd name="connsiteY3" fmla="*/ 461665 h 461665"/>
              <a:gd name="connsiteX4" fmla="*/ 0 w 2924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03" h="461665" fill="none" extrusionOk="0">
                <a:moveTo>
                  <a:pt x="0" y="0"/>
                </a:moveTo>
                <a:cubicBezTo>
                  <a:pt x="998050" y="-49533"/>
                  <a:pt x="1875264" y="-14809"/>
                  <a:pt x="2924403" y="0"/>
                </a:cubicBezTo>
                <a:cubicBezTo>
                  <a:pt x="2922255" y="186521"/>
                  <a:pt x="2922110" y="313513"/>
                  <a:pt x="2924403" y="461665"/>
                </a:cubicBezTo>
                <a:cubicBezTo>
                  <a:pt x="2590204" y="413434"/>
                  <a:pt x="705247" y="546120"/>
                  <a:pt x="0" y="461665"/>
                </a:cubicBezTo>
                <a:cubicBezTo>
                  <a:pt x="-3326" y="342772"/>
                  <a:pt x="-14350" y="47724"/>
                  <a:pt x="0" y="0"/>
                </a:cubicBezTo>
                <a:close/>
              </a:path>
              <a:path w="2924403" h="461665" stroke="0" extrusionOk="0">
                <a:moveTo>
                  <a:pt x="0" y="0"/>
                </a:moveTo>
                <a:cubicBezTo>
                  <a:pt x="365164" y="118645"/>
                  <a:pt x="1751968" y="116012"/>
                  <a:pt x="2924403" y="0"/>
                </a:cubicBezTo>
                <a:cubicBezTo>
                  <a:pt x="2943149" y="143527"/>
                  <a:pt x="2897413" y="261265"/>
                  <a:pt x="2924403" y="461665"/>
                </a:cubicBezTo>
                <a:cubicBezTo>
                  <a:pt x="2099033" y="596265"/>
                  <a:pt x="115168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brush my teeth</a:t>
            </a:r>
          </a:p>
        </p:txBody>
      </p:sp>
      <p:sp>
        <p:nvSpPr>
          <p:cNvPr id="13" name="CaixaDeTexto 12">
            <a:extLst>
              <a:ext uri="{FF2B5EF4-FFF2-40B4-BE49-F238E27FC236}">
                <a16:creationId xmlns:a16="http://schemas.microsoft.com/office/drawing/2014/main" id="{BB55F3E3-0C50-C643-A83B-6F90644C6C6C}"/>
              </a:ext>
            </a:extLst>
          </p:cNvPr>
          <p:cNvSpPr txBox="1"/>
          <p:nvPr/>
        </p:nvSpPr>
        <p:spPr>
          <a:xfrm>
            <a:off x="5359476" y="4004540"/>
            <a:ext cx="2924402" cy="461665"/>
          </a:xfrm>
          <a:custGeom>
            <a:avLst/>
            <a:gdLst>
              <a:gd name="connsiteX0" fmla="*/ 0 w 2924402"/>
              <a:gd name="connsiteY0" fmla="*/ 0 h 461665"/>
              <a:gd name="connsiteX1" fmla="*/ 2924402 w 2924402"/>
              <a:gd name="connsiteY1" fmla="*/ 0 h 461665"/>
              <a:gd name="connsiteX2" fmla="*/ 2924402 w 2924402"/>
              <a:gd name="connsiteY2" fmla="*/ 461665 h 461665"/>
              <a:gd name="connsiteX3" fmla="*/ 0 w 2924402"/>
              <a:gd name="connsiteY3" fmla="*/ 461665 h 461665"/>
              <a:gd name="connsiteX4" fmla="*/ 0 w 29244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02" h="461665" fill="none" extrusionOk="0">
                <a:moveTo>
                  <a:pt x="0" y="0"/>
                </a:moveTo>
                <a:cubicBezTo>
                  <a:pt x="998956" y="-49533"/>
                  <a:pt x="1876395" y="-14809"/>
                  <a:pt x="2924402" y="0"/>
                </a:cubicBezTo>
                <a:cubicBezTo>
                  <a:pt x="2922254" y="186521"/>
                  <a:pt x="2922109" y="313513"/>
                  <a:pt x="2924402" y="461665"/>
                </a:cubicBezTo>
                <a:cubicBezTo>
                  <a:pt x="2589234" y="413434"/>
                  <a:pt x="704901" y="546120"/>
                  <a:pt x="0" y="461665"/>
                </a:cubicBezTo>
                <a:cubicBezTo>
                  <a:pt x="-3326" y="342772"/>
                  <a:pt x="-14350" y="47724"/>
                  <a:pt x="0" y="0"/>
                </a:cubicBezTo>
                <a:close/>
              </a:path>
              <a:path w="2924402" h="461665" stroke="0" extrusionOk="0">
                <a:moveTo>
                  <a:pt x="0" y="0"/>
                </a:moveTo>
                <a:cubicBezTo>
                  <a:pt x="365328" y="118645"/>
                  <a:pt x="1752473" y="116012"/>
                  <a:pt x="2924402" y="0"/>
                </a:cubicBezTo>
                <a:cubicBezTo>
                  <a:pt x="2943148" y="143527"/>
                  <a:pt x="2897412" y="261265"/>
                  <a:pt x="2924402" y="461665"/>
                </a:cubicBezTo>
                <a:cubicBezTo>
                  <a:pt x="2098309" y="596265"/>
                  <a:pt x="115052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do homework</a:t>
            </a:r>
          </a:p>
        </p:txBody>
      </p:sp>
      <p:sp>
        <p:nvSpPr>
          <p:cNvPr id="14" name="CaixaDeTexto 13">
            <a:extLst>
              <a:ext uri="{FF2B5EF4-FFF2-40B4-BE49-F238E27FC236}">
                <a16:creationId xmlns:a16="http://schemas.microsoft.com/office/drawing/2014/main" id="{FC577C5B-8981-C79A-3400-1781BB7D9B66}"/>
              </a:ext>
            </a:extLst>
          </p:cNvPr>
          <p:cNvSpPr txBox="1"/>
          <p:nvPr/>
        </p:nvSpPr>
        <p:spPr>
          <a:xfrm>
            <a:off x="5359476" y="5988540"/>
            <a:ext cx="2924402" cy="461665"/>
          </a:xfrm>
          <a:custGeom>
            <a:avLst/>
            <a:gdLst>
              <a:gd name="connsiteX0" fmla="*/ 0 w 2924402"/>
              <a:gd name="connsiteY0" fmla="*/ 0 h 461665"/>
              <a:gd name="connsiteX1" fmla="*/ 2924402 w 2924402"/>
              <a:gd name="connsiteY1" fmla="*/ 0 h 461665"/>
              <a:gd name="connsiteX2" fmla="*/ 2924402 w 2924402"/>
              <a:gd name="connsiteY2" fmla="*/ 461665 h 461665"/>
              <a:gd name="connsiteX3" fmla="*/ 0 w 2924402"/>
              <a:gd name="connsiteY3" fmla="*/ 461665 h 461665"/>
              <a:gd name="connsiteX4" fmla="*/ 0 w 29244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02" h="461665" fill="none" extrusionOk="0">
                <a:moveTo>
                  <a:pt x="0" y="0"/>
                </a:moveTo>
                <a:cubicBezTo>
                  <a:pt x="998956" y="-49533"/>
                  <a:pt x="1876395" y="-14809"/>
                  <a:pt x="2924402" y="0"/>
                </a:cubicBezTo>
                <a:cubicBezTo>
                  <a:pt x="2922254" y="186521"/>
                  <a:pt x="2922109" y="313513"/>
                  <a:pt x="2924402" y="461665"/>
                </a:cubicBezTo>
                <a:cubicBezTo>
                  <a:pt x="2589234" y="413434"/>
                  <a:pt x="704901" y="546120"/>
                  <a:pt x="0" y="461665"/>
                </a:cubicBezTo>
                <a:cubicBezTo>
                  <a:pt x="-3326" y="342772"/>
                  <a:pt x="-14350" y="47724"/>
                  <a:pt x="0" y="0"/>
                </a:cubicBezTo>
                <a:close/>
              </a:path>
              <a:path w="2924402" h="461665" stroke="0" extrusionOk="0">
                <a:moveTo>
                  <a:pt x="0" y="0"/>
                </a:moveTo>
                <a:cubicBezTo>
                  <a:pt x="365328" y="118645"/>
                  <a:pt x="1752473" y="116012"/>
                  <a:pt x="2924402" y="0"/>
                </a:cubicBezTo>
                <a:cubicBezTo>
                  <a:pt x="2943148" y="143527"/>
                  <a:pt x="2897412" y="261265"/>
                  <a:pt x="2924402" y="461665"/>
                </a:cubicBezTo>
                <a:cubicBezTo>
                  <a:pt x="2098309" y="596265"/>
                  <a:pt x="1150524"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go to bed</a:t>
            </a:r>
            <a:endParaRPr lang="en-US" sz="3000" b="1" dirty="0"/>
          </a:p>
        </p:txBody>
      </p:sp>
      <p:sp>
        <p:nvSpPr>
          <p:cNvPr id="15" name="CaixaDeTexto 14">
            <a:extLst>
              <a:ext uri="{FF2B5EF4-FFF2-40B4-BE49-F238E27FC236}">
                <a16:creationId xmlns:a16="http://schemas.microsoft.com/office/drawing/2014/main" id="{0AC5929E-6DD6-7D0E-9FD8-A92F20886F94}"/>
              </a:ext>
            </a:extLst>
          </p:cNvPr>
          <p:cNvSpPr txBox="1"/>
          <p:nvPr/>
        </p:nvSpPr>
        <p:spPr>
          <a:xfrm>
            <a:off x="8605358" y="1984507"/>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go to school</a:t>
            </a:r>
          </a:p>
        </p:txBody>
      </p:sp>
      <p:sp>
        <p:nvSpPr>
          <p:cNvPr id="16" name="CaixaDeTexto 15">
            <a:extLst>
              <a:ext uri="{FF2B5EF4-FFF2-40B4-BE49-F238E27FC236}">
                <a16:creationId xmlns:a16="http://schemas.microsoft.com/office/drawing/2014/main" id="{8CEF2AB7-0977-8FCD-C2B3-99B0A40A3FA4}"/>
              </a:ext>
            </a:extLst>
          </p:cNvPr>
          <p:cNvSpPr txBox="1"/>
          <p:nvPr/>
        </p:nvSpPr>
        <p:spPr>
          <a:xfrm>
            <a:off x="8605360" y="4004539"/>
            <a:ext cx="3055876" cy="461665"/>
          </a:xfrm>
          <a:custGeom>
            <a:avLst/>
            <a:gdLst>
              <a:gd name="connsiteX0" fmla="*/ 0 w 3055876"/>
              <a:gd name="connsiteY0" fmla="*/ 0 h 461665"/>
              <a:gd name="connsiteX1" fmla="*/ 3055876 w 3055876"/>
              <a:gd name="connsiteY1" fmla="*/ 0 h 461665"/>
              <a:gd name="connsiteX2" fmla="*/ 3055876 w 3055876"/>
              <a:gd name="connsiteY2" fmla="*/ 461665 h 461665"/>
              <a:gd name="connsiteX3" fmla="*/ 0 w 3055876"/>
              <a:gd name="connsiteY3" fmla="*/ 461665 h 461665"/>
              <a:gd name="connsiteX4" fmla="*/ 0 w 30558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6" h="461665" fill="none" extrusionOk="0">
                <a:moveTo>
                  <a:pt x="0" y="0"/>
                </a:moveTo>
                <a:cubicBezTo>
                  <a:pt x="464745" y="-49533"/>
                  <a:pt x="2240435" y="-14809"/>
                  <a:pt x="3055876" y="0"/>
                </a:cubicBezTo>
                <a:cubicBezTo>
                  <a:pt x="3053728" y="186521"/>
                  <a:pt x="3053583" y="313513"/>
                  <a:pt x="3055876" y="461665"/>
                </a:cubicBezTo>
                <a:cubicBezTo>
                  <a:pt x="1785265" y="413434"/>
                  <a:pt x="981051" y="546120"/>
                  <a:pt x="0" y="461665"/>
                </a:cubicBezTo>
                <a:cubicBezTo>
                  <a:pt x="-3326" y="342772"/>
                  <a:pt x="-14350" y="47724"/>
                  <a:pt x="0" y="0"/>
                </a:cubicBezTo>
                <a:close/>
              </a:path>
              <a:path w="3055876" h="461665" stroke="0" extrusionOk="0">
                <a:moveTo>
                  <a:pt x="0" y="0"/>
                </a:moveTo>
                <a:cubicBezTo>
                  <a:pt x="766475" y="118645"/>
                  <a:pt x="2574282" y="116012"/>
                  <a:pt x="3055876" y="0"/>
                </a:cubicBezTo>
                <a:cubicBezTo>
                  <a:pt x="3074622" y="143527"/>
                  <a:pt x="3028886" y="261265"/>
                  <a:pt x="3055876" y="461665"/>
                </a:cubicBezTo>
                <a:cubicBezTo>
                  <a:pt x="2007813" y="596265"/>
                  <a:pt x="1037355"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have/eat breakfast</a:t>
            </a:r>
          </a:p>
        </p:txBody>
      </p:sp>
      <p:sp>
        <p:nvSpPr>
          <p:cNvPr id="17" name="CaixaDeTexto 16">
            <a:extLst>
              <a:ext uri="{FF2B5EF4-FFF2-40B4-BE49-F238E27FC236}">
                <a16:creationId xmlns:a16="http://schemas.microsoft.com/office/drawing/2014/main" id="{35B920EB-0DD8-F90D-2F80-2AA319EAF9D9}"/>
              </a:ext>
            </a:extLst>
          </p:cNvPr>
          <p:cNvSpPr txBox="1"/>
          <p:nvPr/>
        </p:nvSpPr>
        <p:spPr>
          <a:xfrm>
            <a:off x="8605359" y="5988540"/>
            <a:ext cx="3055877" cy="461665"/>
          </a:xfrm>
          <a:custGeom>
            <a:avLst/>
            <a:gdLst>
              <a:gd name="connsiteX0" fmla="*/ 0 w 3055877"/>
              <a:gd name="connsiteY0" fmla="*/ 0 h 461665"/>
              <a:gd name="connsiteX1" fmla="*/ 3055877 w 3055877"/>
              <a:gd name="connsiteY1" fmla="*/ 0 h 461665"/>
              <a:gd name="connsiteX2" fmla="*/ 3055877 w 3055877"/>
              <a:gd name="connsiteY2" fmla="*/ 461665 h 461665"/>
              <a:gd name="connsiteX3" fmla="*/ 0 w 3055877"/>
              <a:gd name="connsiteY3" fmla="*/ 461665 h 461665"/>
              <a:gd name="connsiteX4" fmla="*/ 0 w 305587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77" h="461665" fill="none" extrusionOk="0">
                <a:moveTo>
                  <a:pt x="0" y="0"/>
                </a:moveTo>
                <a:cubicBezTo>
                  <a:pt x="463878" y="-49533"/>
                  <a:pt x="2239352" y="-14809"/>
                  <a:pt x="3055877" y="0"/>
                </a:cubicBezTo>
                <a:cubicBezTo>
                  <a:pt x="3053729" y="186521"/>
                  <a:pt x="3053584" y="313513"/>
                  <a:pt x="3055877" y="461665"/>
                </a:cubicBezTo>
                <a:cubicBezTo>
                  <a:pt x="1786193" y="413434"/>
                  <a:pt x="981382" y="546120"/>
                  <a:pt x="0" y="461665"/>
                </a:cubicBezTo>
                <a:cubicBezTo>
                  <a:pt x="-3326" y="342772"/>
                  <a:pt x="-14350" y="47724"/>
                  <a:pt x="0" y="0"/>
                </a:cubicBezTo>
                <a:close/>
              </a:path>
              <a:path w="3055877" h="461665" stroke="0" extrusionOk="0">
                <a:moveTo>
                  <a:pt x="0" y="0"/>
                </a:moveTo>
                <a:cubicBezTo>
                  <a:pt x="766318" y="118645"/>
                  <a:pt x="2573799" y="116012"/>
                  <a:pt x="3055877" y="0"/>
                </a:cubicBezTo>
                <a:cubicBezTo>
                  <a:pt x="3074623" y="143527"/>
                  <a:pt x="3028887" y="261265"/>
                  <a:pt x="3055877" y="461665"/>
                </a:cubicBezTo>
                <a:cubicBezTo>
                  <a:pt x="2008506" y="596265"/>
                  <a:pt x="1038466"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have/eat dinner</a:t>
            </a:r>
          </a:p>
        </p:txBody>
      </p:sp>
      <p:pic>
        <p:nvPicPr>
          <p:cNvPr id="18" name="Imagem 17">
            <a:extLst>
              <a:ext uri="{FF2B5EF4-FFF2-40B4-BE49-F238E27FC236}">
                <a16:creationId xmlns:a16="http://schemas.microsoft.com/office/drawing/2014/main" id="{C0F11657-060E-6D91-6B1B-2673321EE6D9}"/>
              </a:ext>
            </a:extLst>
          </p:cNvPr>
          <p:cNvPicPr>
            <a:picLocks noChangeAspect="1"/>
          </p:cNvPicPr>
          <p:nvPr/>
        </p:nvPicPr>
        <p:blipFill>
          <a:blip r:embed="rId2"/>
          <a:stretch>
            <a:fillRect/>
          </a:stretch>
        </p:blipFill>
        <p:spPr>
          <a:xfrm>
            <a:off x="5764784" y="523413"/>
            <a:ext cx="1966475" cy="1358946"/>
          </a:xfrm>
          <a:prstGeom prst="rect">
            <a:avLst/>
          </a:prstGeom>
        </p:spPr>
      </p:pic>
      <p:pic>
        <p:nvPicPr>
          <p:cNvPr id="19" name="Imagem 18">
            <a:extLst>
              <a:ext uri="{FF2B5EF4-FFF2-40B4-BE49-F238E27FC236}">
                <a16:creationId xmlns:a16="http://schemas.microsoft.com/office/drawing/2014/main" id="{328A4782-A3B4-858C-85DB-FDCFB2F0CB13}"/>
              </a:ext>
            </a:extLst>
          </p:cNvPr>
          <p:cNvPicPr>
            <a:picLocks noChangeAspect="1"/>
          </p:cNvPicPr>
          <p:nvPr/>
        </p:nvPicPr>
        <p:blipFill>
          <a:blip r:embed="rId3"/>
          <a:stretch>
            <a:fillRect/>
          </a:stretch>
        </p:blipFill>
        <p:spPr>
          <a:xfrm>
            <a:off x="5823566" y="2585498"/>
            <a:ext cx="1966475" cy="1358946"/>
          </a:xfrm>
          <a:prstGeom prst="rect">
            <a:avLst/>
          </a:prstGeom>
        </p:spPr>
      </p:pic>
      <p:pic>
        <p:nvPicPr>
          <p:cNvPr id="20" name="Imagem 19">
            <a:extLst>
              <a:ext uri="{FF2B5EF4-FFF2-40B4-BE49-F238E27FC236}">
                <a16:creationId xmlns:a16="http://schemas.microsoft.com/office/drawing/2014/main" id="{4CD818F6-F613-6A20-05E4-5687D08226B3}"/>
              </a:ext>
            </a:extLst>
          </p:cNvPr>
          <p:cNvPicPr>
            <a:picLocks noChangeAspect="1"/>
          </p:cNvPicPr>
          <p:nvPr/>
        </p:nvPicPr>
        <p:blipFill>
          <a:blip r:embed="rId4"/>
          <a:stretch>
            <a:fillRect/>
          </a:stretch>
        </p:blipFill>
        <p:spPr>
          <a:xfrm>
            <a:off x="5823566" y="4546611"/>
            <a:ext cx="1966475" cy="1358946"/>
          </a:xfrm>
          <a:prstGeom prst="rect">
            <a:avLst/>
          </a:prstGeom>
        </p:spPr>
      </p:pic>
      <p:pic>
        <p:nvPicPr>
          <p:cNvPr id="21" name="Imagem 20">
            <a:extLst>
              <a:ext uri="{FF2B5EF4-FFF2-40B4-BE49-F238E27FC236}">
                <a16:creationId xmlns:a16="http://schemas.microsoft.com/office/drawing/2014/main" id="{DC6BD190-7120-8E05-42D3-41B587B46459}"/>
              </a:ext>
            </a:extLst>
          </p:cNvPr>
          <p:cNvPicPr>
            <a:picLocks noChangeAspect="1"/>
          </p:cNvPicPr>
          <p:nvPr/>
        </p:nvPicPr>
        <p:blipFill>
          <a:blip r:embed="rId5"/>
          <a:stretch>
            <a:fillRect/>
          </a:stretch>
        </p:blipFill>
        <p:spPr>
          <a:xfrm>
            <a:off x="9099198" y="643467"/>
            <a:ext cx="1966475" cy="1279008"/>
          </a:xfrm>
          <a:prstGeom prst="rect">
            <a:avLst/>
          </a:prstGeom>
        </p:spPr>
      </p:pic>
      <p:pic>
        <p:nvPicPr>
          <p:cNvPr id="22" name="Imagem 21">
            <a:extLst>
              <a:ext uri="{FF2B5EF4-FFF2-40B4-BE49-F238E27FC236}">
                <a16:creationId xmlns:a16="http://schemas.microsoft.com/office/drawing/2014/main" id="{706D98F1-D962-6F55-CA62-249283FBB065}"/>
              </a:ext>
            </a:extLst>
          </p:cNvPr>
          <p:cNvPicPr>
            <a:picLocks noChangeAspect="1"/>
          </p:cNvPicPr>
          <p:nvPr/>
        </p:nvPicPr>
        <p:blipFill>
          <a:blip r:embed="rId6"/>
          <a:stretch>
            <a:fillRect/>
          </a:stretch>
        </p:blipFill>
        <p:spPr>
          <a:xfrm>
            <a:off x="9099198" y="2585498"/>
            <a:ext cx="1966475" cy="1358946"/>
          </a:xfrm>
          <a:prstGeom prst="rect">
            <a:avLst/>
          </a:prstGeom>
        </p:spPr>
      </p:pic>
      <p:pic>
        <p:nvPicPr>
          <p:cNvPr id="23" name="Imagem 22">
            <a:extLst>
              <a:ext uri="{FF2B5EF4-FFF2-40B4-BE49-F238E27FC236}">
                <a16:creationId xmlns:a16="http://schemas.microsoft.com/office/drawing/2014/main" id="{764B3A85-F883-E6C2-C1D4-EB0B2531DE03}"/>
              </a:ext>
            </a:extLst>
          </p:cNvPr>
          <p:cNvPicPr>
            <a:picLocks noChangeAspect="1"/>
          </p:cNvPicPr>
          <p:nvPr/>
        </p:nvPicPr>
        <p:blipFill>
          <a:blip r:embed="rId7"/>
          <a:stretch>
            <a:fillRect/>
          </a:stretch>
        </p:blipFill>
        <p:spPr>
          <a:xfrm>
            <a:off x="9099198" y="4546611"/>
            <a:ext cx="1966475" cy="1358946"/>
          </a:xfrm>
          <a:prstGeom prst="rect">
            <a:avLst/>
          </a:prstGeom>
        </p:spPr>
      </p:pic>
      <p:sp>
        <p:nvSpPr>
          <p:cNvPr id="4" name="CaixaDeTexto 3">
            <a:extLst>
              <a:ext uri="{FF2B5EF4-FFF2-40B4-BE49-F238E27FC236}">
                <a16:creationId xmlns:a16="http://schemas.microsoft.com/office/drawing/2014/main" id="{214ECFB8-190B-6B3C-63DA-4FA2B8056F57}"/>
              </a:ext>
            </a:extLst>
          </p:cNvPr>
          <p:cNvSpPr txBox="1"/>
          <p:nvPr/>
        </p:nvSpPr>
        <p:spPr>
          <a:xfrm rot="16200000">
            <a:off x="4753659" y="913072"/>
            <a:ext cx="1580962"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BBERNARD/</a:t>
            </a:r>
          </a:p>
          <a:p>
            <a:r>
              <a:rPr lang="pt-BR" sz="900" b="1" i="0" u="none" strike="noStrike" baseline="0" dirty="0">
                <a:solidFill>
                  <a:srgbClr val="2F2F2E"/>
                </a:solidFill>
                <a:latin typeface="HelveticaLTStd-Cond"/>
              </a:rPr>
              <a:t>SHUTTERSTOCK.COM</a:t>
            </a:r>
            <a:endParaRPr lang="pt-BR" sz="900" b="1" dirty="0"/>
          </a:p>
        </p:txBody>
      </p:sp>
      <p:sp>
        <p:nvSpPr>
          <p:cNvPr id="5" name="CaixaDeTexto 4">
            <a:extLst>
              <a:ext uri="{FF2B5EF4-FFF2-40B4-BE49-F238E27FC236}">
                <a16:creationId xmlns:a16="http://schemas.microsoft.com/office/drawing/2014/main" id="{92CE697B-8507-D666-1610-BE77C2AFFBDC}"/>
              </a:ext>
            </a:extLst>
          </p:cNvPr>
          <p:cNvSpPr txBox="1"/>
          <p:nvPr/>
        </p:nvSpPr>
        <p:spPr>
          <a:xfrm rot="16200000">
            <a:off x="7636177" y="2591099"/>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HALFPOINT/</a:t>
            </a:r>
          </a:p>
          <a:p>
            <a:r>
              <a:rPr lang="pt-BR" sz="900" b="1" i="0" u="none" strike="noStrike" baseline="0" dirty="0">
                <a:solidFill>
                  <a:srgbClr val="2F2F2E"/>
                </a:solidFill>
                <a:latin typeface="HelveticaLTStd-Cond"/>
              </a:rPr>
              <a:t>SHUTTERSTOCK.COM</a:t>
            </a:r>
            <a:endParaRPr lang="pt-BR" sz="900" b="1" dirty="0"/>
          </a:p>
        </p:txBody>
      </p:sp>
      <p:sp>
        <p:nvSpPr>
          <p:cNvPr id="6" name="CaixaDeTexto 5">
            <a:extLst>
              <a:ext uri="{FF2B5EF4-FFF2-40B4-BE49-F238E27FC236}">
                <a16:creationId xmlns:a16="http://schemas.microsoft.com/office/drawing/2014/main" id="{1CA32A08-0CF3-1548-8433-FB507F7B6809}"/>
              </a:ext>
            </a:extLst>
          </p:cNvPr>
          <p:cNvSpPr txBox="1"/>
          <p:nvPr/>
        </p:nvSpPr>
        <p:spPr>
          <a:xfrm rot="16200000">
            <a:off x="7636177" y="562746"/>
            <a:ext cx="2556711"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YUGANOV KONSTANTIN/</a:t>
            </a:r>
          </a:p>
          <a:p>
            <a:pPr algn="l"/>
            <a:r>
              <a:rPr lang="pt-BR" sz="900" b="1" i="0" u="none" strike="noStrike" baseline="0" dirty="0">
                <a:solidFill>
                  <a:srgbClr val="2F2F2E"/>
                </a:solidFill>
                <a:latin typeface="HelveticaLTStd-Cond"/>
              </a:rPr>
              <a:t>SHUTTERSTOCK.COM</a:t>
            </a:r>
            <a:endParaRPr lang="pt-BR" sz="900" b="1" dirty="0"/>
          </a:p>
        </p:txBody>
      </p:sp>
      <p:sp>
        <p:nvSpPr>
          <p:cNvPr id="7" name="CaixaDeTexto 6">
            <a:extLst>
              <a:ext uri="{FF2B5EF4-FFF2-40B4-BE49-F238E27FC236}">
                <a16:creationId xmlns:a16="http://schemas.microsoft.com/office/drawing/2014/main" id="{F45B78B6-A4CA-18D0-A5ED-3AE5E7A61AA7}"/>
              </a:ext>
            </a:extLst>
          </p:cNvPr>
          <p:cNvSpPr txBox="1"/>
          <p:nvPr/>
        </p:nvSpPr>
        <p:spPr>
          <a:xfrm rot="16200000">
            <a:off x="4820830" y="3129133"/>
            <a:ext cx="1542679"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PRESSMASTER/</a:t>
            </a:r>
          </a:p>
          <a:p>
            <a:r>
              <a:rPr lang="pt-BR" sz="900" b="1" i="0" u="none" strike="noStrike" baseline="0" dirty="0">
                <a:solidFill>
                  <a:srgbClr val="2F2F2E"/>
                </a:solidFill>
                <a:latin typeface="HelveticaLTStd-Cond"/>
              </a:rPr>
              <a:t>SHUTTERSTOCK.COM</a:t>
            </a:r>
            <a:endParaRPr lang="pt-BR" sz="900" b="1" dirty="0"/>
          </a:p>
        </p:txBody>
      </p:sp>
      <p:sp>
        <p:nvSpPr>
          <p:cNvPr id="8" name="CaixaDeTexto 7">
            <a:extLst>
              <a:ext uri="{FF2B5EF4-FFF2-40B4-BE49-F238E27FC236}">
                <a16:creationId xmlns:a16="http://schemas.microsoft.com/office/drawing/2014/main" id="{5EC56082-BE95-350D-449E-9A88E6A2AA11}"/>
              </a:ext>
            </a:extLst>
          </p:cNvPr>
          <p:cNvSpPr txBox="1"/>
          <p:nvPr/>
        </p:nvSpPr>
        <p:spPr>
          <a:xfrm rot="16200000">
            <a:off x="4926037" y="4973761"/>
            <a:ext cx="1358946"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UFABIZPHOTO/</a:t>
            </a:r>
          </a:p>
          <a:p>
            <a:r>
              <a:rPr lang="pt-BR" sz="900" b="1" i="0" u="none" strike="noStrike" baseline="0" dirty="0">
                <a:solidFill>
                  <a:srgbClr val="2F2F2E"/>
                </a:solidFill>
                <a:latin typeface="HelveticaLTStd-Cond"/>
              </a:rPr>
              <a:t>© 123RF.COM</a:t>
            </a:r>
            <a:endParaRPr lang="pt-BR" sz="900" b="1" dirty="0"/>
          </a:p>
        </p:txBody>
      </p:sp>
      <p:sp>
        <p:nvSpPr>
          <p:cNvPr id="9" name="CaixaDeTexto 8">
            <a:extLst>
              <a:ext uri="{FF2B5EF4-FFF2-40B4-BE49-F238E27FC236}">
                <a16:creationId xmlns:a16="http://schemas.microsoft.com/office/drawing/2014/main" id="{84AE1D1A-C313-9924-E2D5-03E86238FB44}"/>
              </a:ext>
            </a:extLst>
          </p:cNvPr>
          <p:cNvSpPr txBox="1"/>
          <p:nvPr/>
        </p:nvSpPr>
        <p:spPr>
          <a:xfrm rot="16200000">
            <a:off x="7636177" y="4616866"/>
            <a:ext cx="2556711"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PRPICTURESPRODUCTION/</a:t>
            </a:r>
          </a:p>
          <a:p>
            <a:pPr algn="l"/>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2270909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action verbs</a:t>
            </a:r>
          </a:p>
        </p:txBody>
      </p:sp>
      <p:sp>
        <p:nvSpPr>
          <p:cNvPr id="11" name="CaixaDeTexto 10">
            <a:extLst>
              <a:ext uri="{FF2B5EF4-FFF2-40B4-BE49-F238E27FC236}">
                <a16:creationId xmlns:a16="http://schemas.microsoft.com/office/drawing/2014/main" id="{784B53D0-87E5-2D88-9C77-BB91FC6936E3}"/>
              </a:ext>
            </a:extLst>
          </p:cNvPr>
          <p:cNvSpPr txBox="1"/>
          <p:nvPr/>
        </p:nvSpPr>
        <p:spPr>
          <a:xfrm>
            <a:off x="5297762" y="1984507"/>
            <a:ext cx="2986115" cy="461665"/>
          </a:xfrm>
          <a:custGeom>
            <a:avLst/>
            <a:gdLst>
              <a:gd name="connsiteX0" fmla="*/ 0 w 2986115"/>
              <a:gd name="connsiteY0" fmla="*/ 0 h 461665"/>
              <a:gd name="connsiteX1" fmla="*/ 2986115 w 2986115"/>
              <a:gd name="connsiteY1" fmla="*/ 0 h 461665"/>
              <a:gd name="connsiteX2" fmla="*/ 2986115 w 2986115"/>
              <a:gd name="connsiteY2" fmla="*/ 461665 h 461665"/>
              <a:gd name="connsiteX3" fmla="*/ 0 w 2986115"/>
              <a:gd name="connsiteY3" fmla="*/ 461665 h 461665"/>
              <a:gd name="connsiteX4" fmla="*/ 0 w 29861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115" h="461665" fill="none" extrusionOk="0">
                <a:moveTo>
                  <a:pt x="0" y="0"/>
                </a:moveTo>
                <a:cubicBezTo>
                  <a:pt x="1232159" y="-49533"/>
                  <a:pt x="2520509" y="-14809"/>
                  <a:pt x="2986115" y="0"/>
                </a:cubicBezTo>
                <a:cubicBezTo>
                  <a:pt x="2983967" y="186521"/>
                  <a:pt x="2983822" y="313513"/>
                  <a:pt x="2986115" y="461665"/>
                </a:cubicBezTo>
                <a:cubicBezTo>
                  <a:pt x="1540219" y="413434"/>
                  <a:pt x="563725" y="546120"/>
                  <a:pt x="0" y="461665"/>
                </a:cubicBezTo>
                <a:cubicBezTo>
                  <a:pt x="-3326" y="342772"/>
                  <a:pt x="-14350" y="47724"/>
                  <a:pt x="0" y="0"/>
                </a:cubicBezTo>
                <a:close/>
              </a:path>
              <a:path w="2986115" h="461665" stroke="0" extrusionOk="0">
                <a:moveTo>
                  <a:pt x="0" y="0"/>
                </a:moveTo>
                <a:cubicBezTo>
                  <a:pt x="975906" y="118645"/>
                  <a:pt x="1636859" y="116012"/>
                  <a:pt x="2986115" y="0"/>
                </a:cubicBezTo>
                <a:cubicBezTo>
                  <a:pt x="3004861" y="143527"/>
                  <a:pt x="2959125" y="261265"/>
                  <a:pt x="2986115" y="461665"/>
                </a:cubicBezTo>
                <a:cubicBezTo>
                  <a:pt x="2614839" y="596265"/>
                  <a:pt x="115101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have/eat lunch</a:t>
            </a:r>
          </a:p>
        </p:txBody>
      </p:sp>
      <p:sp>
        <p:nvSpPr>
          <p:cNvPr id="13" name="CaixaDeTexto 12">
            <a:extLst>
              <a:ext uri="{FF2B5EF4-FFF2-40B4-BE49-F238E27FC236}">
                <a16:creationId xmlns:a16="http://schemas.microsoft.com/office/drawing/2014/main" id="{BB55F3E3-0C50-C643-A83B-6F90644C6C6C}"/>
              </a:ext>
            </a:extLst>
          </p:cNvPr>
          <p:cNvSpPr txBox="1"/>
          <p:nvPr/>
        </p:nvSpPr>
        <p:spPr>
          <a:xfrm>
            <a:off x="5286784" y="4004540"/>
            <a:ext cx="2986115" cy="461665"/>
          </a:xfrm>
          <a:custGeom>
            <a:avLst/>
            <a:gdLst>
              <a:gd name="connsiteX0" fmla="*/ 0 w 2986115"/>
              <a:gd name="connsiteY0" fmla="*/ 0 h 461665"/>
              <a:gd name="connsiteX1" fmla="*/ 2986115 w 2986115"/>
              <a:gd name="connsiteY1" fmla="*/ 0 h 461665"/>
              <a:gd name="connsiteX2" fmla="*/ 2986115 w 2986115"/>
              <a:gd name="connsiteY2" fmla="*/ 461665 h 461665"/>
              <a:gd name="connsiteX3" fmla="*/ 0 w 2986115"/>
              <a:gd name="connsiteY3" fmla="*/ 461665 h 461665"/>
              <a:gd name="connsiteX4" fmla="*/ 0 w 29861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115" h="461665" fill="none" extrusionOk="0">
                <a:moveTo>
                  <a:pt x="0" y="0"/>
                </a:moveTo>
                <a:cubicBezTo>
                  <a:pt x="1232159" y="-49533"/>
                  <a:pt x="2520509" y="-14809"/>
                  <a:pt x="2986115" y="0"/>
                </a:cubicBezTo>
                <a:cubicBezTo>
                  <a:pt x="2983967" y="186521"/>
                  <a:pt x="2983822" y="313513"/>
                  <a:pt x="2986115" y="461665"/>
                </a:cubicBezTo>
                <a:cubicBezTo>
                  <a:pt x="1540219" y="413434"/>
                  <a:pt x="563725" y="546120"/>
                  <a:pt x="0" y="461665"/>
                </a:cubicBezTo>
                <a:cubicBezTo>
                  <a:pt x="-3326" y="342772"/>
                  <a:pt x="-14350" y="47724"/>
                  <a:pt x="0" y="0"/>
                </a:cubicBezTo>
                <a:close/>
              </a:path>
              <a:path w="2986115" h="461665" stroke="0" extrusionOk="0">
                <a:moveTo>
                  <a:pt x="0" y="0"/>
                </a:moveTo>
                <a:cubicBezTo>
                  <a:pt x="975906" y="118645"/>
                  <a:pt x="1636859" y="116012"/>
                  <a:pt x="2986115" y="0"/>
                </a:cubicBezTo>
                <a:cubicBezTo>
                  <a:pt x="3004861" y="143527"/>
                  <a:pt x="2959125" y="261265"/>
                  <a:pt x="2986115" y="461665"/>
                </a:cubicBezTo>
                <a:cubicBezTo>
                  <a:pt x="2614839" y="596265"/>
                  <a:pt x="115101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play with the dog</a:t>
            </a:r>
          </a:p>
        </p:txBody>
      </p:sp>
      <p:sp>
        <p:nvSpPr>
          <p:cNvPr id="14" name="CaixaDeTexto 13">
            <a:extLst>
              <a:ext uri="{FF2B5EF4-FFF2-40B4-BE49-F238E27FC236}">
                <a16:creationId xmlns:a16="http://schemas.microsoft.com/office/drawing/2014/main" id="{FC577C5B-8981-C79A-3400-1781BB7D9B66}"/>
              </a:ext>
            </a:extLst>
          </p:cNvPr>
          <p:cNvSpPr txBox="1"/>
          <p:nvPr/>
        </p:nvSpPr>
        <p:spPr>
          <a:xfrm>
            <a:off x="5297762" y="5988540"/>
            <a:ext cx="2986115" cy="461665"/>
          </a:xfrm>
          <a:custGeom>
            <a:avLst/>
            <a:gdLst>
              <a:gd name="connsiteX0" fmla="*/ 0 w 2986115"/>
              <a:gd name="connsiteY0" fmla="*/ 0 h 461665"/>
              <a:gd name="connsiteX1" fmla="*/ 2986115 w 2986115"/>
              <a:gd name="connsiteY1" fmla="*/ 0 h 461665"/>
              <a:gd name="connsiteX2" fmla="*/ 2986115 w 2986115"/>
              <a:gd name="connsiteY2" fmla="*/ 461665 h 461665"/>
              <a:gd name="connsiteX3" fmla="*/ 0 w 2986115"/>
              <a:gd name="connsiteY3" fmla="*/ 461665 h 461665"/>
              <a:gd name="connsiteX4" fmla="*/ 0 w 29861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115" h="461665" fill="none" extrusionOk="0">
                <a:moveTo>
                  <a:pt x="0" y="0"/>
                </a:moveTo>
                <a:cubicBezTo>
                  <a:pt x="1232159" y="-49533"/>
                  <a:pt x="2520509" y="-14809"/>
                  <a:pt x="2986115" y="0"/>
                </a:cubicBezTo>
                <a:cubicBezTo>
                  <a:pt x="2983967" y="186521"/>
                  <a:pt x="2983822" y="313513"/>
                  <a:pt x="2986115" y="461665"/>
                </a:cubicBezTo>
                <a:cubicBezTo>
                  <a:pt x="1540219" y="413434"/>
                  <a:pt x="563725" y="546120"/>
                  <a:pt x="0" y="461665"/>
                </a:cubicBezTo>
                <a:cubicBezTo>
                  <a:pt x="-3326" y="342772"/>
                  <a:pt x="-14350" y="47724"/>
                  <a:pt x="0" y="0"/>
                </a:cubicBezTo>
                <a:close/>
              </a:path>
              <a:path w="2986115" h="461665" stroke="0" extrusionOk="0">
                <a:moveTo>
                  <a:pt x="0" y="0"/>
                </a:moveTo>
                <a:cubicBezTo>
                  <a:pt x="975906" y="118645"/>
                  <a:pt x="1636859" y="116012"/>
                  <a:pt x="2986115" y="0"/>
                </a:cubicBezTo>
                <a:cubicBezTo>
                  <a:pt x="3004861" y="143527"/>
                  <a:pt x="2959125" y="261265"/>
                  <a:pt x="2986115" y="461665"/>
                </a:cubicBezTo>
                <a:cubicBezTo>
                  <a:pt x="2614839" y="596265"/>
                  <a:pt x="115101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sleep</a:t>
            </a:r>
            <a:endParaRPr lang="en-US" sz="3000" b="1" dirty="0"/>
          </a:p>
        </p:txBody>
      </p:sp>
      <p:sp>
        <p:nvSpPr>
          <p:cNvPr id="15" name="CaixaDeTexto 14">
            <a:extLst>
              <a:ext uri="{FF2B5EF4-FFF2-40B4-BE49-F238E27FC236}">
                <a16:creationId xmlns:a16="http://schemas.microsoft.com/office/drawing/2014/main" id="{0AC5929E-6DD6-7D0E-9FD8-A92F20886F94}"/>
              </a:ext>
            </a:extLst>
          </p:cNvPr>
          <p:cNvSpPr txBox="1"/>
          <p:nvPr/>
        </p:nvSpPr>
        <p:spPr>
          <a:xfrm>
            <a:off x="8605360" y="1984507"/>
            <a:ext cx="3012932" cy="461665"/>
          </a:xfrm>
          <a:custGeom>
            <a:avLst/>
            <a:gdLst>
              <a:gd name="connsiteX0" fmla="*/ 0 w 3012932"/>
              <a:gd name="connsiteY0" fmla="*/ 0 h 461665"/>
              <a:gd name="connsiteX1" fmla="*/ 3012932 w 3012932"/>
              <a:gd name="connsiteY1" fmla="*/ 0 h 461665"/>
              <a:gd name="connsiteX2" fmla="*/ 3012932 w 3012932"/>
              <a:gd name="connsiteY2" fmla="*/ 461665 h 461665"/>
              <a:gd name="connsiteX3" fmla="*/ 0 w 3012932"/>
              <a:gd name="connsiteY3" fmla="*/ 461665 h 461665"/>
              <a:gd name="connsiteX4" fmla="*/ 0 w 301293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2932" h="461665" fill="none" extrusionOk="0">
                <a:moveTo>
                  <a:pt x="0" y="0"/>
                </a:moveTo>
                <a:cubicBezTo>
                  <a:pt x="341100" y="-49533"/>
                  <a:pt x="1734125" y="-14809"/>
                  <a:pt x="3012932" y="0"/>
                </a:cubicBezTo>
                <a:cubicBezTo>
                  <a:pt x="3010784" y="186521"/>
                  <a:pt x="3010639" y="313513"/>
                  <a:pt x="3012932" y="461665"/>
                </a:cubicBezTo>
                <a:cubicBezTo>
                  <a:pt x="1699674" y="413434"/>
                  <a:pt x="1215789" y="546120"/>
                  <a:pt x="0" y="461665"/>
                </a:cubicBezTo>
                <a:cubicBezTo>
                  <a:pt x="-3326" y="342772"/>
                  <a:pt x="-14350" y="47724"/>
                  <a:pt x="0" y="0"/>
                </a:cubicBezTo>
                <a:close/>
              </a:path>
              <a:path w="3012932" h="461665" stroke="0" extrusionOk="0">
                <a:moveTo>
                  <a:pt x="0" y="0"/>
                </a:moveTo>
                <a:cubicBezTo>
                  <a:pt x="1487109" y="118645"/>
                  <a:pt x="1627400" y="116012"/>
                  <a:pt x="3012932" y="0"/>
                </a:cubicBezTo>
                <a:cubicBezTo>
                  <a:pt x="3031678" y="143527"/>
                  <a:pt x="2985942" y="261265"/>
                  <a:pt x="3012932" y="461665"/>
                </a:cubicBezTo>
                <a:cubicBezTo>
                  <a:pt x="2364083" y="596265"/>
                  <a:pt x="315466"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take a shower</a:t>
            </a:r>
          </a:p>
        </p:txBody>
      </p:sp>
      <p:sp>
        <p:nvSpPr>
          <p:cNvPr id="16" name="CaixaDeTexto 15">
            <a:extLst>
              <a:ext uri="{FF2B5EF4-FFF2-40B4-BE49-F238E27FC236}">
                <a16:creationId xmlns:a16="http://schemas.microsoft.com/office/drawing/2014/main" id="{8CEF2AB7-0977-8FCD-C2B3-99B0A40A3FA4}"/>
              </a:ext>
            </a:extLst>
          </p:cNvPr>
          <p:cNvSpPr txBox="1"/>
          <p:nvPr/>
        </p:nvSpPr>
        <p:spPr>
          <a:xfrm>
            <a:off x="8605360" y="4004539"/>
            <a:ext cx="2986115" cy="461665"/>
          </a:xfrm>
          <a:custGeom>
            <a:avLst/>
            <a:gdLst>
              <a:gd name="connsiteX0" fmla="*/ 0 w 2986115"/>
              <a:gd name="connsiteY0" fmla="*/ 0 h 461665"/>
              <a:gd name="connsiteX1" fmla="*/ 2986115 w 2986115"/>
              <a:gd name="connsiteY1" fmla="*/ 0 h 461665"/>
              <a:gd name="connsiteX2" fmla="*/ 2986115 w 2986115"/>
              <a:gd name="connsiteY2" fmla="*/ 461665 h 461665"/>
              <a:gd name="connsiteX3" fmla="*/ 0 w 2986115"/>
              <a:gd name="connsiteY3" fmla="*/ 461665 h 461665"/>
              <a:gd name="connsiteX4" fmla="*/ 0 w 29861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115" h="461665" fill="none" extrusionOk="0">
                <a:moveTo>
                  <a:pt x="0" y="0"/>
                </a:moveTo>
                <a:cubicBezTo>
                  <a:pt x="1232159" y="-49533"/>
                  <a:pt x="2520509" y="-14809"/>
                  <a:pt x="2986115" y="0"/>
                </a:cubicBezTo>
                <a:cubicBezTo>
                  <a:pt x="2983967" y="186521"/>
                  <a:pt x="2983822" y="313513"/>
                  <a:pt x="2986115" y="461665"/>
                </a:cubicBezTo>
                <a:cubicBezTo>
                  <a:pt x="1540219" y="413434"/>
                  <a:pt x="563725" y="546120"/>
                  <a:pt x="0" y="461665"/>
                </a:cubicBezTo>
                <a:cubicBezTo>
                  <a:pt x="-3326" y="342772"/>
                  <a:pt x="-14350" y="47724"/>
                  <a:pt x="0" y="0"/>
                </a:cubicBezTo>
                <a:close/>
              </a:path>
              <a:path w="2986115" h="461665" stroke="0" extrusionOk="0">
                <a:moveTo>
                  <a:pt x="0" y="0"/>
                </a:moveTo>
                <a:cubicBezTo>
                  <a:pt x="975906" y="118645"/>
                  <a:pt x="1636859" y="116012"/>
                  <a:pt x="2986115" y="0"/>
                </a:cubicBezTo>
                <a:cubicBezTo>
                  <a:pt x="3004861" y="143527"/>
                  <a:pt x="2959125" y="261265"/>
                  <a:pt x="2986115" y="461665"/>
                </a:cubicBezTo>
                <a:cubicBezTo>
                  <a:pt x="2614839" y="596265"/>
                  <a:pt x="115101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wake up</a:t>
            </a:r>
          </a:p>
        </p:txBody>
      </p:sp>
      <p:sp>
        <p:nvSpPr>
          <p:cNvPr id="17" name="CaixaDeTexto 16">
            <a:extLst>
              <a:ext uri="{FF2B5EF4-FFF2-40B4-BE49-F238E27FC236}">
                <a16:creationId xmlns:a16="http://schemas.microsoft.com/office/drawing/2014/main" id="{35B920EB-0DD8-F90D-2F80-2AA319EAF9D9}"/>
              </a:ext>
            </a:extLst>
          </p:cNvPr>
          <p:cNvSpPr txBox="1"/>
          <p:nvPr/>
        </p:nvSpPr>
        <p:spPr>
          <a:xfrm>
            <a:off x="8605360" y="5988540"/>
            <a:ext cx="2986115" cy="461665"/>
          </a:xfrm>
          <a:custGeom>
            <a:avLst/>
            <a:gdLst>
              <a:gd name="connsiteX0" fmla="*/ 0 w 2986115"/>
              <a:gd name="connsiteY0" fmla="*/ 0 h 461665"/>
              <a:gd name="connsiteX1" fmla="*/ 2986115 w 2986115"/>
              <a:gd name="connsiteY1" fmla="*/ 0 h 461665"/>
              <a:gd name="connsiteX2" fmla="*/ 2986115 w 2986115"/>
              <a:gd name="connsiteY2" fmla="*/ 461665 h 461665"/>
              <a:gd name="connsiteX3" fmla="*/ 0 w 2986115"/>
              <a:gd name="connsiteY3" fmla="*/ 461665 h 461665"/>
              <a:gd name="connsiteX4" fmla="*/ 0 w 298611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115" h="461665" fill="none" extrusionOk="0">
                <a:moveTo>
                  <a:pt x="0" y="0"/>
                </a:moveTo>
                <a:cubicBezTo>
                  <a:pt x="1232159" y="-49533"/>
                  <a:pt x="2520509" y="-14809"/>
                  <a:pt x="2986115" y="0"/>
                </a:cubicBezTo>
                <a:cubicBezTo>
                  <a:pt x="2983967" y="186521"/>
                  <a:pt x="2983822" y="313513"/>
                  <a:pt x="2986115" y="461665"/>
                </a:cubicBezTo>
                <a:cubicBezTo>
                  <a:pt x="1540219" y="413434"/>
                  <a:pt x="563725" y="546120"/>
                  <a:pt x="0" y="461665"/>
                </a:cubicBezTo>
                <a:cubicBezTo>
                  <a:pt x="-3326" y="342772"/>
                  <a:pt x="-14350" y="47724"/>
                  <a:pt x="0" y="0"/>
                </a:cubicBezTo>
                <a:close/>
              </a:path>
              <a:path w="2986115" h="461665" stroke="0" extrusionOk="0">
                <a:moveTo>
                  <a:pt x="0" y="0"/>
                </a:moveTo>
                <a:cubicBezTo>
                  <a:pt x="975906" y="118645"/>
                  <a:pt x="1636859" y="116012"/>
                  <a:pt x="2986115" y="0"/>
                </a:cubicBezTo>
                <a:cubicBezTo>
                  <a:pt x="3004861" y="143527"/>
                  <a:pt x="2959125" y="261265"/>
                  <a:pt x="2986115" y="461665"/>
                </a:cubicBezTo>
                <a:cubicBezTo>
                  <a:pt x="2614839" y="596265"/>
                  <a:pt x="115101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2400" b="1" dirty="0"/>
              <a:t>watch TV</a:t>
            </a:r>
          </a:p>
        </p:txBody>
      </p:sp>
      <p:pic>
        <p:nvPicPr>
          <p:cNvPr id="4" name="Imagem 3">
            <a:extLst>
              <a:ext uri="{FF2B5EF4-FFF2-40B4-BE49-F238E27FC236}">
                <a16:creationId xmlns:a16="http://schemas.microsoft.com/office/drawing/2014/main" id="{CB942498-733B-3266-441A-A9B37A888BF0}"/>
              </a:ext>
            </a:extLst>
          </p:cNvPr>
          <p:cNvPicPr>
            <a:picLocks noChangeAspect="1"/>
          </p:cNvPicPr>
          <p:nvPr/>
        </p:nvPicPr>
        <p:blipFill>
          <a:blip r:embed="rId2"/>
          <a:stretch>
            <a:fillRect/>
          </a:stretch>
        </p:blipFill>
        <p:spPr>
          <a:xfrm>
            <a:off x="5744182" y="567494"/>
            <a:ext cx="1971353" cy="1346290"/>
          </a:xfrm>
          <a:prstGeom prst="rect">
            <a:avLst/>
          </a:prstGeom>
        </p:spPr>
      </p:pic>
      <p:pic>
        <p:nvPicPr>
          <p:cNvPr id="5" name="Imagem 4">
            <a:extLst>
              <a:ext uri="{FF2B5EF4-FFF2-40B4-BE49-F238E27FC236}">
                <a16:creationId xmlns:a16="http://schemas.microsoft.com/office/drawing/2014/main" id="{F2AFE607-BF8C-3B1A-CA89-091B5B5E66CF}"/>
              </a:ext>
            </a:extLst>
          </p:cNvPr>
          <p:cNvPicPr>
            <a:picLocks noChangeAspect="1"/>
          </p:cNvPicPr>
          <p:nvPr/>
        </p:nvPicPr>
        <p:blipFill>
          <a:blip r:embed="rId3"/>
          <a:stretch>
            <a:fillRect/>
          </a:stretch>
        </p:blipFill>
        <p:spPr>
          <a:xfrm>
            <a:off x="5794163" y="2563224"/>
            <a:ext cx="1971353" cy="1362317"/>
          </a:xfrm>
          <a:prstGeom prst="rect">
            <a:avLst/>
          </a:prstGeom>
        </p:spPr>
      </p:pic>
      <p:pic>
        <p:nvPicPr>
          <p:cNvPr id="6" name="Imagem 5">
            <a:extLst>
              <a:ext uri="{FF2B5EF4-FFF2-40B4-BE49-F238E27FC236}">
                <a16:creationId xmlns:a16="http://schemas.microsoft.com/office/drawing/2014/main" id="{EE2AABF8-659B-0C9A-71B3-F6E09A471E89}"/>
              </a:ext>
            </a:extLst>
          </p:cNvPr>
          <p:cNvPicPr>
            <a:picLocks noChangeAspect="1"/>
          </p:cNvPicPr>
          <p:nvPr/>
        </p:nvPicPr>
        <p:blipFill>
          <a:blip r:embed="rId4"/>
          <a:stretch>
            <a:fillRect/>
          </a:stretch>
        </p:blipFill>
        <p:spPr>
          <a:xfrm>
            <a:off x="5794164" y="4563251"/>
            <a:ext cx="1971353" cy="1346290"/>
          </a:xfrm>
          <a:prstGeom prst="rect">
            <a:avLst/>
          </a:prstGeom>
        </p:spPr>
      </p:pic>
      <p:pic>
        <p:nvPicPr>
          <p:cNvPr id="7" name="Imagem 6">
            <a:extLst>
              <a:ext uri="{FF2B5EF4-FFF2-40B4-BE49-F238E27FC236}">
                <a16:creationId xmlns:a16="http://schemas.microsoft.com/office/drawing/2014/main" id="{25B0349B-85EB-043A-AAAE-013F012DC6A1}"/>
              </a:ext>
            </a:extLst>
          </p:cNvPr>
          <p:cNvPicPr>
            <a:picLocks noChangeAspect="1"/>
          </p:cNvPicPr>
          <p:nvPr/>
        </p:nvPicPr>
        <p:blipFill>
          <a:blip r:embed="rId5"/>
          <a:stretch>
            <a:fillRect/>
          </a:stretch>
        </p:blipFill>
        <p:spPr>
          <a:xfrm>
            <a:off x="9112739" y="535439"/>
            <a:ext cx="1955326" cy="1378345"/>
          </a:xfrm>
          <a:prstGeom prst="rect">
            <a:avLst/>
          </a:prstGeom>
        </p:spPr>
      </p:pic>
      <p:pic>
        <p:nvPicPr>
          <p:cNvPr id="8" name="Imagem 7">
            <a:extLst>
              <a:ext uri="{FF2B5EF4-FFF2-40B4-BE49-F238E27FC236}">
                <a16:creationId xmlns:a16="http://schemas.microsoft.com/office/drawing/2014/main" id="{B37FC023-F699-0FE6-5A0E-DFBA469A73F2}"/>
              </a:ext>
            </a:extLst>
          </p:cNvPr>
          <p:cNvPicPr>
            <a:picLocks noChangeAspect="1"/>
          </p:cNvPicPr>
          <p:nvPr/>
        </p:nvPicPr>
        <p:blipFill>
          <a:blip r:embed="rId6"/>
          <a:stretch>
            <a:fillRect/>
          </a:stretch>
        </p:blipFill>
        <p:spPr>
          <a:xfrm>
            <a:off x="9112739" y="2533100"/>
            <a:ext cx="1971353" cy="1362317"/>
          </a:xfrm>
          <a:prstGeom prst="rect">
            <a:avLst/>
          </a:prstGeom>
        </p:spPr>
      </p:pic>
      <p:pic>
        <p:nvPicPr>
          <p:cNvPr id="9" name="Imagem 8">
            <a:extLst>
              <a:ext uri="{FF2B5EF4-FFF2-40B4-BE49-F238E27FC236}">
                <a16:creationId xmlns:a16="http://schemas.microsoft.com/office/drawing/2014/main" id="{1AA86E3E-9589-4BC8-F019-CD75FF6D4B63}"/>
              </a:ext>
            </a:extLst>
          </p:cNvPr>
          <p:cNvPicPr>
            <a:picLocks noChangeAspect="1"/>
          </p:cNvPicPr>
          <p:nvPr/>
        </p:nvPicPr>
        <p:blipFill>
          <a:blip r:embed="rId7"/>
          <a:stretch>
            <a:fillRect/>
          </a:stretch>
        </p:blipFill>
        <p:spPr>
          <a:xfrm>
            <a:off x="9112740" y="4554227"/>
            <a:ext cx="1971353" cy="1346290"/>
          </a:xfrm>
          <a:prstGeom prst="rect">
            <a:avLst/>
          </a:prstGeom>
        </p:spPr>
      </p:pic>
      <p:sp>
        <p:nvSpPr>
          <p:cNvPr id="18" name="CaixaDeTexto 17">
            <a:extLst>
              <a:ext uri="{FF2B5EF4-FFF2-40B4-BE49-F238E27FC236}">
                <a16:creationId xmlns:a16="http://schemas.microsoft.com/office/drawing/2014/main" id="{1792A9CF-3F4A-0917-48D5-B8DED9BC09E6}"/>
              </a:ext>
            </a:extLst>
          </p:cNvPr>
          <p:cNvSpPr txBox="1"/>
          <p:nvPr/>
        </p:nvSpPr>
        <p:spPr>
          <a:xfrm rot="16200000">
            <a:off x="7679133" y="4522689"/>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DANI LLAO CALVET/</a:t>
            </a:r>
          </a:p>
          <a:p>
            <a:r>
              <a:rPr lang="pt-BR" sz="900" b="1" i="0" u="none" strike="noStrike" baseline="0" dirty="0">
                <a:solidFill>
                  <a:srgbClr val="2F2F2E"/>
                </a:solidFill>
                <a:latin typeface="HelveticaLTStd-Cond"/>
              </a:rPr>
              <a:t>SHUTTERSTOCK.COM</a:t>
            </a:r>
            <a:endParaRPr lang="pt-BR" sz="900" b="1" dirty="0"/>
          </a:p>
        </p:txBody>
      </p:sp>
      <p:sp>
        <p:nvSpPr>
          <p:cNvPr id="19" name="CaixaDeTexto 18">
            <a:extLst>
              <a:ext uri="{FF2B5EF4-FFF2-40B4-BE49-F238E27FC236}">
                <a16:creationId xmlns:a16="http://schemas.microsoft.com/office/drawing/2014/main" id="{6C64C610-FF1F-CEF4-7330-D3E736F4EE13}"/>
              </a:ext>
            </a:extLst>
          </p:cNvPr>
          <p:cNvSpPr txBox="1"/>
          <p:nvPr/>
        </p:nvSpPr>
        <p:spPr>
          <a:xfrm rot="16200000">
            <a:off x="7729424" y="692516"/>
            <a:ext cx="2556711" cy="230832"/>
          </a:xfrm>
          <a:prstGeom prst="rect">
            <a:avLst/>
          </a:prstGeom>
          <a:noFill/>
        </p:spPr>
        <p:txBody>
          <a:bodyPr wrap="square" rtlCol="0">
            <a:spAutoFit/>
          </a:bodyPr>
          <a:lstStyle/>
          <a:p>
            <a:r>
              <a:rPr lang="pt-BR" sz="900" b="1" i="0" u="none" strike="noStrike" baseline="0" dirty="0">
                <a:solidFill>
                  <a:srgbClr val="2F2F2E"/>
                </a:solidFill>
                <a:latin typeface="HelveticaLTStd-Cond"/>
              </a:rPr>
              <a:t>VALIZA/SHUTTERSTOCK.COM</a:t>
            </a:r>
            <a:endParaRPr lang="pt-BR" sz="900" b="1" dirty="0"/>
          </a:p>
        </p:txBody>
      </p:sp>
      <p:sp>
        <p:nvSpPr>
          <p:cNvPr id="20" name="CaixaDeTexto 19">
            <a:extLst>
              <a:ext uri="{FF2B5EF4-FFF2-40B4-BE49-F238E27FC236}">
                <a16:creationId xmlns:a16="http://schemas.microsoft.com/office/drawing/2014/main" id="{3D27C6F3-9013-57FA-E8FB-186E92BCF778}"/>
              </a:ext>
            </a:extLst>
          </p:cNvPr>
          <p:cNvSpPr txBox="1"/>
          <p:nvPr/>
        </p:nvSpPr>
        <p:spPr>
          <a:xfrm rot="16200000">
            <a:off x="7693242" y="2541517"/>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TRAVELPIXS/</a:t>
            </a:r>
          </a:p>
          <a:p>
            <a:r>
              <a:rPr lang="pt-BR" sz="900" b="1" i="0" u="none" strike="noStrike" baseline="0" dirty="0">
                <a:solidFill>
                  <a:srgbClr val="2F2F2E"/>
                </a:solidFill>
                <a:latin typeface="HelveticaLTStd-Cond"/>
              </a:rPr>
              <a:t>SHUTTERSTOCK.COM</a:t>
            </a:r>
            <a:endParaRPr lang="pt-BR" sz="900" b="1" dirty="0"/>
          </a:p>
        </p:txBody>
      </p:sp>
      <p:sp>
        <p:nvSpPr>
          <p:cNvPr id="21" name="CaixaDeTexto 20">
            <a:extLst>
              <a:ext uri="{FF2B5EF4-FFF2-40B4-BE49-F238E27FC236}">
                <a16:creationId xmlns:a16="http://schemas.microsoft.com/office/drawing/2014/main" id="{811C7E01-E3CD-46AF-D03C-C1793D8688C5}"/>
              </a:ext>
            </a:extLst>
          </p:cNvPr>
          <p:cNvSpPr txBox="1"/>
          <p:nvPr/>
        </p:nvSpPr>
        <p:spPr>
          <a:xfrm rot="16200000">
            <a:off x="4284509" y="547885"/>
            <a:ext cx="2556711" cy="369332"/>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MONKEY BUSINESS IMAGES/</a:t>
            </a:r>
          </a:p>
          <a:p>
            <a:pPr algn="l"/>
            <a:r>
              <a:rPr lang="pt-BR" sz="900" b="1" i="0" u="none" strike="noStrike" baseline="0" dirty="0">
                <a:solidFill>
                  <a:srgbClr val="2F2F2E"/>
                </a:solidFill>
                <a:latin typeface="HelveticaLTStd-Cond"/>
              </a:rPr>
              <a:t>SHUTTERSTOCK.COM</a:t>
            </a:r>
            <a:endParaRPr lang="pt-BR" sz="900" b="1" dirty="0"/>
          </a:p>
        </p:txBody>
      </p:sp>
      <p:sp>
        <p:nvSpPr>
          <p:cNvPr id="22" name="CaixaDeTexto 21">
            <a:extLst>
              <a:ext uri="{FF2B5EF4-FFF2-40B4-BE49-F238E27FC236}">
                <a16:creationId xmlns:a16="http://schemas.microsoft.com/office/drawing/2014/main" id="{84274F05-62A7-37CC-8D04-21D3F59C3A70}"/>
              </a:ext>
            </a:extLst>
          </p:cNvPr>
          <p:cNvSpPr txBox="1"/>
          <p:nvPr/>
        </p:nvSpPr>
        <p:spPr>
          <a:xfrm rot="16200000">
            <a:off x="4284508" y="2416746"/>
            <a:ext cx="2556711" cy="507831"/>
          </a:xfrm>
          <a:prstGeom prst="rect">
            <a:avLst/>
          </a:prstGeom>
          <a:noFill/>
        </p:spPr>
        <p:txBody>
          <a:bodyPr wrap="square" rtlCol="0">
            <a:spAutoFit/>
          </a:bodyPr>
          <a:lstStyle/>
          <a:p>
            <a:pPr algn="l"/>
            <a:r>
              <a:rPr lang="pt-BR" sz="900" b="1" i="0" u="none" strike="noStrike" baseline="0" dirty="0">
                <a:solidFill>
                  <a:srgbClr val="2F2F2E"/>
                </a:solidFill>
                <a:latin typeface="HelveticaLTStd-Cond"/>
              </a:rPr>
              <a:t>THIRAWATANA </a:t>
            </a:r>
          </a:p>
          <a:p>
            <a:pPr algn="l"/>
            <a:r>
              <a:rPr lang="pt-BR" sz="900" b="1" i="0" u="none" strike="noStrike" baseline="0" dirty="0">
                <a:solidFill>
                  <a:srgbClr val="2F2F2E"/>
                </a:solidFill>
                <a:latin typeface="HelveticaLTStd-Cond"/>
              </a:rPr>
              <a:t>PHAISALRATANA/</a:t>
            </a:r>
          </a:p>
          <a:p>
            <a:pPr algn="l"/>
            <a:r>
              <a:rPr lang="pt-BR" sz="900" b="1" i="0" u="none" strike="noStrike" baseline="0" dirty="0">
                <a:solidFill>
                  <a:srgbClr val="2F2F2E"/>
                </a:solidFill>
                <a:latin typeface="HelveticaLTStd-Cond"/>
              </a:rPr>
              <a:t>SHUTTERSTOCK.COM</a:t>
            </a:r>
            <a:endParaRPr lang="pt-BR" sz="900" b="1" dirty="0"/>
          </a:p>
        </p:txBody>
      </p:sp>
      <p:sp>
        <p:nvSpPr>
          <p:cNvPr id="23" name="CaixaDeTexto 22">
            <a:extLst>
              <a:ext uri="{FF2B5EF4-FFF2-40B4-BE49-F238E27FC236}">
                <a16:creationId xmlns:a16="http://schemas.microsoft.com/office/drawing/2014/main" id="{B23B473C-A78A-CA96-9AED-6AADE8BB56E5}"/>
              </a:ext>
            </a:extLst>
          </p:cNvPr>
          <p:cNvSpPr txBox="1"/>
          <p:nvPr/>
        </p:nvSpPr>
        <p:spPr>
          <a:xfrm rot="16200000">
            <a:off x="4347525" y="4525518"/>
            <a:ext cx="2556711" cy="369332"/>
          </a:xfrm>
          <a:prstGeom prst="rect">
            <a:avLst/>
          </a:prstGeom>
          <a:noFill/>
        </p:spPr>
        <p:txBody>
          <a:bodyPr wrap="square" rtlCol="0">
            <a:spAutoFit/>
          </a:bodyPr>
          <a:lstStyle/>
          <a:p>
            <a:r>
              <a:rPr lang="pt-BR" sz="900" b="1" i="0" u="none" strike="noStrike" baseline="0" dirty="0">
                <a:solidFill>
                  <a:srgbClr val="2F2F2E"/>
                </a:solidFill>
                <a:latin typeface="HelveticaLTStd-Cond"/>
              </a:rPr>
              <a:t>WAVEBREAKMEDIA/</a:t>
            </a:r>
          </a:p>
          <a:p>
            <a:r>
              <a:rPr lang="pt-BR" sz="900" b="1" i="0" u="none" strike="noStrike" baseline="0" dirty="0">
                <a:solidFill>
                  <a:srgbClr val="2F2F2E"/>
                </a:solidFill>
                <a:latin typeface="HelveticaLTStd-Cond"/>
              </a:rPr>
              <a:t>SHUTTERSTOCK.COM</a:t>
            </a:r>
            <a:endParaRPr lang="pt-BR" sz="900" b="1" dirty="0"/>
          </a:p>
        </p:txBody>
      </p:sp>
    </p:spTree>
    <p:extLst>
      <p:ext uri="{BB962C8B-B14F-4D97-AF65-F5344CB8AC3E}">
        <p14:creationId xmlns:p14="http://schemas.microsoft.com/office/powerpoint/2010/main" val="432961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school subjects</a:t>
            </a:r>
          </a:p>
        </p:txBody>
      </p:sp>
      <p:sp>
        <p:nvSpPr>
          <p:cNvPr id="4" name="CaixaDeTexto 3">
            <a:extLst>
              <a:ext uri="{FF2B5EF4-FFF2-40B4-BE49-F238E27FC236}">
                <a16:creationId xmlns:a16="http://schemas.microsoft.com/office/drawing/2014/main" id="{7B145D55-58E6-C3CF-3E78-A8A9D93434DD}"/>
              </a:ext>
            </a:extLst>
          </p:cNvPr>
          <p:cNvSpPr txBox="1"/>
          <p:nvPr/>
        </p:nvSpPr>
        <p:spPr>
          <a:xfrm>
            <a:off x="5856337"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Arts/Art</a:t>
            </a:r>
          </a:p>
        </p:txBody>
      </p:sp>
      <p:sp>
        <p:nvSpPr>
          <p:cNvPr id="5" name="CaixaDeTexto 4">
            <a:extLst>
              <a:ext uri="{FF2B5EF4-FFF2-40B4-BE49-F238E27FC236}">
                <a16:creationId xmlns:a16="http://schemas.microsoft.com/office/drawing/2014/main" id="{04F6E3CE-9FD4-50E4-7255-68E58F937796}"/>
              </a:ext>
            </a:extLst>
          </p:cNvPr>
          <p:cNvSpPr txBox="1"/>
          <p:nvPr/>
        </p:nvSpPr>
        <p:spPr>
          <a:xfrm>
            <a:off x="5929382" y="4004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English</a:t>
            </a:r>
          </a:p>
        </p:txBody>
      </p:sp>
      <p:sp>
        <p:nvSpPr>
          <p:cNvPr id="6" name="CaixaDeTexto 5">
            <a:extLst>
              <a:ext uri="{FF2B5EF4-FFF2-40B4-BE49-F238E27FC236}">
                <a16:creationId xmlns:a16="http://schemas.microsoft.com/office/drawing/2014/main" id="{FE8BE92F-741F-CAC9-1095-93BA622D6345}"/>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Geography</a:t>
            </a:r>
            <a:endParaRPr lang="pt-BR" sz="3000" b="1" dirty="0"/>
          </a:p>
        </p:txBody>
      </p:sp>
      <p:sp>
        <p:nvSpPr>
          <p:cNvPr id="7" name="CaixaDeTexto 6">
            <a:extLst>
              <a:ext uri="{FF2B5EF4-FFF2-40B4-BE49-F238E27FC236}">
                <a16:creationId xmlns:a16="http://schemas.microsoft.com/office/drawing/2014/main" id="{A1F5797C-6032-02FF-1A1A-51FF1D22711C}"/>
              </a:ext>
            </a:extLst>
          </p:cNvPr>
          <p:cNvSpPr txBox="1"/>
          <p:nvPr/>
        </p:nvSpPr>
        <p:spPr>
          <a:xfrm>
            <a:off x="9175266" y="1984507"/>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History</a:t>
            </a:r>
          </a:p>
        </p:txBody>
      </p:sp>
      <p:sp>
        <p:nvSpPr>
          <p:cNvPr id="8" name="CaixaDeTexto 7">
            <a:extLst>
              <a:ext uri="{FF2B5EF4-FFF2-40B4-BE49-F238E27FC236}">
                <a16:creationId xmlns:a16="http://schemas.microsoft.com/office/drawing/2014/main" id="{EC2333FA-39C9-F19A-BA95-21C00B33B099}"/>
              </a:ext>
            </a:extLst>
          </p:cNvPr>
          <p:cNvSpPr txBox="1"/>
          <p:nvPr/>
        </p:nvSpPr>
        <p:spPr>
          <a:xfrm>
            <a:off x="9175266" y="4004539"/>
            <a:ext cx="2373267" cy="923330"/>
          </a:xfrm>
          <a:custGeom>
            <a:avLst/>
            <a:gdLst>
              <a:gd name="connsiteX0" fmla="*/ 0 w 2373267"/>
              <a:gd name="connsiteY0" fmla="*/ 0 h 923330"/>
              <a:gd name="connsiteX1" fmla="*/ 2373267 w 2373267"/>
              <a:gd name="connsiteY1" fmla="*/ 0 h 923330"/>
              <a:gd name="connsiteX2" fmla="*/ 2373267 w 2373267"/>
              <a:gd name="connsiteY2" fmla="*/ 923330 h 923330"/>
              <a:gd name="connsiteX3" fmla="*/ 0 w 2373267"/>
              <a:gd name="connsiteY3" fmla="*/ 923330 h 923330"/>
              <a:gd name="connsiteX4" fmla="*/ 0 w 2373267"/>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267" h="923330" fill="none" extrusionOk="0">
                <a:moveTo>
                  <a:pt x="0" y="0"/>
                </a:moveTo>
                <a:cubicBezTo>
                  <a:pt x="936250" y="-49533"/>
                  <a:pt x="1790423" y="-14809"/>
                  <a:pt x="2373267" y="0"/>
                </a:cubicBezTo>
                <a:cubicBezTo>
                  <a:pt x="2412668" y="424377"/>
                  <a:pt x="2329424" y="732232"/>
                  <a:pt x="2373267" y="923330"/>
                </a:cubicBezTo>
                <a:cubicBezTo>
                  <a:pt x="1444154" y="875099"/>
                  <a:pt x="767946" y="1007785"/>
                  <a:pt x="0" y="923330"/>
                </a:cubicBezTo>
                <a:cubicBezTo>
                  <a:pt x="38224" y="756041"/>
                  <a:pt x="-55899" y="456436"/>
                  <a:pt x="0" y="0"/>
                </a:cubicBezTo>
                <a:close/>
              </a:path>
              <a:path w="2373267" h="923330" stroke="0" extrusionOk="0">
                <a:moveTo>
                  <a:pt x="0" y="0"/>
                </a:moveTo>
                <a:cubicBezTo>
                  <a:pt x="732568" y="118645"/>
                  <a:pt x="1983576" y="116012"/>
                  <a:pt x="2373267" y="0"/>
                </a:cubicBezTo>
                <a:cubicBezTo>
                  <a:pt x="2433562" y="381580"/>
                  <a:pt x="2387827" y="685430"/>
                  <a:pt x="2373267" y="923330"/>
                </a:cubicBezTo>
                <a:cubicBezTo>
                  <a:pt x="1510278" y="1057930"/>
                  <a:pt x="950905" y="766134"/>
                  <a:pt x="0" y="923330"/>
                </a:cubicBezTo>
                <a:cubicBezTo>
                  <a:pt x="-30048" y="745367"/>
                  <a:pt x="-893" y="21431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b="1" dirty="0"/>
              <a:t>ICT (Information and Communication Technologies)</a:t>
            </a:r>
          </a:p>
        </p:txBody>
      </p:sp>
      <p:sp>
        <p:nvSpPr>
          <p:cNvPr id="9" name="CaixaDeTexto 8">
            <a:extLst>
              <a:ext uri="{FF2B5EF4-FFF2-40B4-BE49-F238E27FC236}">
                <a16:creationId xmlns:a16="http://schemas.microsoft.com/office/drawing/2014/main" id="{B1AA4FB4-0A7B-B45F-9E9E-846FFD726600}"/>
              </a:ext>
            </a:extLst>
          </p:cNvPr>
          <p:cNvSpPr txBox="1"/>
          <p:nvPr/>
        </p:nvSpPr>
        <p:spPr>
          <a:xfrm>
            <a:off x="9190529" y="5988540"/>
            <a:ext cx="1900802" cy="461665"/>
          </a:xfrm>
          <a:custGeom>
            <a:avLst/>
            <a:gdLst>
              <a:gd name="connsiteX0" fmla="*/ 0 w 1900802"/>
              <a:gd name="connsiteY0" fmla="*/ 0 h 461665"/>
              <a:gd name="connsiteX1" fmla="*/ 1900802 w 1900802"/>
              <a:gd name="connsiteY1" fmla="*/ 0 h 461665"/>
              <a:gd name="connsiteX2" fmla="*/ 1900802 w 1900802"/>
              <a:gd name="connsiteY2" fmla="*/ 461665 h 461665"/>
              <a:gd name="connsiteX3" fmla="*/ 0 w 1900802"/>
              <a:gd name="connsiteY3" fmla="*/ 461665 h 461665"/>
              <a:gd name="connsiteX4" fmla="*/ 0 w 190080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802" h="461665" fill="none" extrusionOk="0">
                <a:moveTo>
                  <a:pt x="0" y="0"/>
                </a:moveTo>
                <a:cubicBezTo>
                  <a:pt x="685600" y="-49533"/>
                  <a:pt x="1349372" y="-14809"/>
                  <a:pt x="1900802" y="0"/>
                </a:cubicBezTo>
                <a:cubicBezTo>
                  <a:pt x="1898654" y="186521"/>
                  <a:pt x="1898509" y="313513"/>
                  <a:pt x="1900802" y="461665"/>
                </a:cubicBezTo>
                <a:cubicBezTo>
                  <a:pt x="1054501" y="413434"/>
                  <a:pt x="746900" y="546120"/>
                  <a:pt x="0" y="461665"/>
                </a:cubicBezTo>
                <a:cubicBezTo>
                  <a:pt x="-3326" y="342772"/>
                  <a:pt x="-14350" y="47724"/>
                  <a:pt x="0" y="0"/>
                </a:cubicBezTo>
                <a:close/>
              </a:path>
              <a:path w="1900802" h="461665" stroke="0" extrusionOk="0">
                <a:moveTo>
                  <a:pt x="0" y="0"/>
                </a:moveTo>
                <a:cubicBezTo>
                  <a:pt x="511691" y="118645"/>
                  <a:pt x="993687" y="116012"/>
                  <a:pt x="1900802" y="0"/>
                </a:cubicBezTo>
                <a:cubicBezTo>
                  <a:pt x="1919548" y="143527"/>
                  <a:pt x="1873812" y="261265"/>
                  <a:pt x="1900802" y="461665"/>
                </a:cubicBezTo>
                <a:cubicBezTo>
                  <a:pt x="1053542" y="596265"/>
                  <a:pt x="826817"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Literature</a:t>
            </a:r>
          </a:p>
        </p:txBody>
      </p:sp>
      <p:pic>
        <p:nvPicPr>
          <p:cNvPr id="18" name="Imagem 17">
            <a:extLst>
              <a:ext uri="{FF2B5EF4-FFF2-40B4-BE49-F238E27FC236}">
                <a16:creationId xmlns:a16="http://schemas.microsoft.com/office/drawing/2014/main" id="{99A36304-B3E6-DB35-FD33-385A621C5F6F}"/>
              </a:ext>
            </a:extLst>
          </p:cNvPr>
          <p:cNvPicPr>
            <a:picLocks noChangeAspect="1"/>
          </p:cNvPicPr>
          <p:nvPr/>
        </p:nvPicPr>
        <p:blipFill>
          <a:blip r:embed="rId2"/>
          <a:stretch>
            <a:fillRect/>
          </a:stretch>
        </p:blipFill>
        <p:spPr>
          <a:xfrm>
            <a:off x="6121446" y="643467"/>
            <a:ext cx="1498600" cy="1257300"/>
          </a:xfrm>
          <a:prstGeom prst="rect">
            <a:avLst/>
          </a:prstGeom>
        </p:spPr>
      </p:pic>
      <p:pic>
        <p:nvPicPr>
          <p:cNvPr id="19" name="Imagem 18">
            <a:extLst>
              <a:ext uri="{FF2B5EF4-FFF2-40B4-BE49-F238E27FC236}">
                <a16:creationId xmlns:a16="http://schemas.microsoft.com/office/drawing/2014/main" id="{5E19238A-EC5D-6DA4-8074-0616A5895772}"/>
              </a:ext>
            </a:extLst>
          </p:cNvPr>
          <p:cNvPicPr>
            <a:picLocks noChangeAspect="1"/>
          </p:cNvPicPr>
          <p:nvPr/>
        </p:nvPicPr>
        <p:blipFill>
          <a:blip r:embed="rId3"/>
          <a:stretch>
            <a:fillRect/>
          </a:stretch>
        </p:blipFill>
        <p:spPr>
          <a:xfrm>
            <a:off x="6206148" y="2724732"/>
            <a:ext cx="1212287" cy="1243775"/>
          </a:xfrm>
          <a:prstGeom prst="rect">
            <a:avLst/>
          </a:prstGeom>
        </p:spPr>
      </p:pic>
      <p:pic>
        <p:nvPicPr>
          <p:cNvPr id="20" name="Imagem 19">
            <a:extLst>
              <a:ext uri="{FF2B5EF4-FFF2-40B4-BE49-F238E27FC236}">
                <a16:creationId xmlns:a16="http://schemas.microsoft.com/office/drawing/2014/main" id="{E98361C4-63B7-6237-313A-1DFD7063D59F}"/>
              </a:ext>
            </a:extLst>
          </p:cNvPr>
          <p:cNvPicPr>
            <a:picLocks noChangeAspect="1"/>
          </p:cNvPicPr>
          <p:nvPr/>
        </p:nvPicPr>
        <p:blipFill>
          <a:blip r:embed="rId4"/>
          <a:stretch>
            <a:fillRect/>
          </a:stretch>
        </p:blipFill>
        <p:spPr>
          <a:xfrm>
            <a:off x="6334165" y="4702554"/>
            <a:ext cx="889000" cy="1257300"/>
          </a:xfrm>
          <a:prstGeom prst="rect">
            <a:avLst/>
          </a:prstGeom>
        </p:spPr>
      </p:pic>
      <p:pic>
        <p:nvPicPr>
          <p:cNvPr id="21" name="Imagem 20">
            <a:extLst>
              <a:ext uri="{FF2B5EF4-FFF2-40B4-BE49-F238E27FC236}">
                <a16:creationId xmlns:a16="http://schemas.microsoft.com/office/drawing/2014/main" id="{1DAE0D01-58D2-82E2-CAAF-17BEC2BB2A29}"/>
              </a:ext>
            </a:extLst>
          </p:cNvPr>
          <p:cNvPicPr>
            <a:picLocks noChangeAspect="1"/>
          </p:cNvPicPr>
          <p:nvPr/>
        </p:nvPicPr>
        <p:blipFill>
          <a:blip r:embed="rId5"/>
          <a:stretch>
            <a:fillRect/>
          </a:stretch>
        </p:blipFill>
        <p:spPr>
          <a:xfrm>
            <a:off x="9301448" y="819705"/>
            <a:ext cx="1663700" cy="1143000"/>
          </a:xfrm>
          <a:prstGeom prst="rect">
            <a:avLst/>
          </a:prstGeom>
        </p:spPr>
      </p:pic>
      <p:pic>
        <p:nvPicPr>
          <p:cNvPr id="22" name="Imagem 21">
            <a:extLst>
              <a:ext uri="{FF2B5EF4-FFF2-40B4-BE49-F238E27FC236}">
                <a16:creationId xmlns:a16="http://schemas.microsoft.com/office/drawing/2014/main" id="{DFB5C515-E104-6205-84A1-521FB60A2171}"/>
              </a:ext>
            </a:extLst>
          </p:cNvPr>
          <p:cNvPicPr>
            <a:picLocks noChangeAspect="1"/>
          </p:cNvPicPr>
          <p:nvPr/>
        </p:nvPicPr>
        <p:blipFill>
          <a:blip r:embed="rId6"/>
          <a:stretch>
            <a:fillRect/>
          </a:stretch>
        </p:blipFill>
        <p:spPr>
          <a:xfrm>
            <a:off x="9516530" y="2853461"/>
            <a:ext cx="1574800" cy="1143000"/>
          </a:xfrm>
          <a:prstGeom prst="rect">
            <a:avLst/>
          </a:prstGeom>
        </p:spPr>
      </p:pic>
      <p:pic>
        <p:nvPicPr>
          <p:cNvPr id="23" name="Imagem 22">
            <a:extLst>
              <a:ext uri="{FF2B5EF4-FFF2-40B4-BE49-F238E27FC236}">
                <a16:creationId xmlns:a16="http://schemas.microsoft.com/office/drawing/2014/main" id="{960B0E2E-86CF-0FD1-299A-DA82FE8A35D7}"/>
              </a:ext>
            </a:extLst>
          </p:cNvPr>
          <p:cNvPicPr>
            <a:picLocks noChangeAspect="1"/>
          </p:cNvPicPr>
          <p:nvPr/>
        </p:nvPicPr>
        <p:blipFill>
          <a:blip r:embed="rId7"/>
          <a:stretch>
            <a:fillRect/>
          </a:stretch>
        </p:blipFill>
        <p:spPr>
          <a:xfrm>
            <a:off x="9447497" y="4945513"/>
            <a:ext cx="1425911" cy="1043027"/>
          </a:xfrm>
          <a:prstGeom prst="rect">
            <a:avLst/>
          </a:prstGeom>
        </p:spPr>
      </p:pic>
      <p:sp>
        <p:nvSpPr>
          <p:cNvPr id="11" name="CaixaDeTexto 10">
            <a:extLst>
              <a:ext uri="{FF2B5EF4-FFF2-40B4-BE49-F238E27FC236}">
                <a16:creationId xmlns:a16="http://schemas.microsoft.com/office/drawing/2014/main" id="{61B6F2D0-A20A-19D2-A3EC-F348ADF565E7}"/>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614427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school subjects</a:t>
            </a:r>
          </a:p>
        </p:txBody>
      </p:sp>
      <p:sp>
        <p:nvSpPr>
          <p:cNvPr id="4" name="CaixaDeTexto 3">
            <a:extLst>
              <a:ext uri="{FF2B5EF4-FFF2-40B4-BE49-F238E27FC236}">
                <a16:creationId xmlns:a16="http://schemas.microsoft.com/office/drawing/2014/main" id="{7B145D55-58E6-C3CF-3E78-A8A9D93434DD}"/>
              </a:ext>
            </a:extLst>
          </p:cNvPr>
          <p:cNvSpPr txBox="1"/>
          <p:nvPr/>
        </p:nvSpPr>
        <p:spPr>
          <a:xfrm>
            <a:off x="5839930" y="1707885"/>
            <a:ext cx="2094967" cy="830997"/>
          </a:xfrm>
          <a:custGeom>
            <a:avLst/>
            <a:gdLst>
              <a:gd name="connsiteX0" fmla="*/ 0 w 2094967"/>
              <a:gd name="connsiteY0" fmla="*/ 0 h 830997"/>
              <a:gd name="connsiteX1" fmla="*/ 2094967 w 2094967"/>
              <a:gd name="connsiteY1" fmla="*/ 0 h 830997"/>
              <a:gd name="connsiteX2" fmla="*/ 2094967 w 2094967"/>
              <a:gd name="connsiteY2" fmla="*/ 830997 h 830997"/>
              <a:gd name="connsiteX3" fmla="*/ 0 w 2094967"/>
              <a:gd name="connsiteY3" fmla="*/ 830997 h 830997"/>
              <a:gd name="connsiteX4" fmla="*/ 0 w 2094967"/>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967" h="830997" fill="none" extrusionOk="0">
                <a:moveTo>
                  <a:pt x="0" y="0"/>
                </a:moveTo>
                <a:cubicBezTo>
                  <a:pt x="709066" y="-49533"/>
                  <a:pt x="1835761" y="-14809"/>
                  <a:pt x="2094967" y="0"/>
                </a:cubicBezTo>
                <a:cubicBezTo>
                  <a:pt x="2059579" y="192764"/>
                  <a:pt x="2092674" y="611841"/>
                  <a:pt x="2094967" y="830997"/>
                </a:cubicBezTo>
                <a:cubicBezTo>
                  <a:pt x="1584641" y="782766"/>
                  <a:pt x="229275" y="915452"/>
                  <a:pt x="0" y="830997"/>
                </a:cubicBezTo>
                <a:cubicBezTo>
                  <a:pt x="63154" y="451589"/>
                  <a:pt x="-14350" y="374090"/>
                  <a:pt x="0" y="0"/>
                </a:cubicBezTo>
                <a:close/>
              </a:path>
              <a:path w="2094967" h="830997" stroke="0" extrusionOk="0">
                <a:moveTo>
                  <a:pt x="0" y="0"/>
                </a:moveTo>
                <a:cubicBezTo>
                  <a:pt x="887475" y="118645"/>
                  <a:pt x="1706191" y="116012"/>
                  <a:pt x="2094967" y="0"/>
                </a:cubicBezTo>
                <a:cubicBezTo>
                  <a:pt x="2097093" y="113011"/>
                  <a:pt x="2134457" y="601367"/>
                  <a:pt x="2094967" y="830997"/>
                </a:cubicBezTo>
                <a:cubicBezTo>
                  <a:pt x="1171916" y="965597"/>
                  <a:pt x="775640" y="673801"/>
                  <a:pt x="0" y="830997"/>
                </a:cubicBezTo>
                <a:cubicBezTo>
                  <a:pt x="-5118" y="699632"/>
                  <a:pt x="-25823" y="390388"/>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Maths/Math/Mathematics</a:t>
            </a:r>
          </a:p>
        </p:txBody>
      </p:sp>
      <p:sp>
        <p:nvSpPr>
          <p:cNvPr id="5" name="CaixaDeTexto 4">
            <a:extLst>
              <a:ext uri="{FF2B5EF4-FFF2-40B4-BE49-F238E27FC236}">
                <a16:creationId xmlns:a16="http://schemas.microsoft.com/office/drawing/2014/main" id="{04F6E3CE-9FD4-50E4-7255-68E58F937796}"/>
              </a:ext>
            </a:extLst>
          </p:cNvPr>
          <p:cNvSpPr txBox="1"/>
          <p:nvPr/>
        </p:nvSpPr>
        <p:spPr>
          <a:xfrm>
            <a:off x="5912976" y="3727918"/>
            <a:ext cx="1916064" cy="1200329"/>
          </a:xfrm>
          <a:custGeom>
            <a:avLst/>
            <a:gdLst>
              <a:gd name="connsiteX0" fmla="*/ 0 w 1916064"/>
              <a:gd name="connsiteY0" fmla="*/ 0 h 1200329"/>
              <a:gd name="connsiteX1" fmla="*/ 1916064 w 1916064"/>
              <a:gd name="connsiteY1" fmla="*/ 0 h 1200329"/>
              <a:gd name="connsiteX2" fmla="*/ 1916064 w 1916064"/>
              <a:gd name="connsiteY2" fmla="*/ 1200329 h 1200329"/>
              <a:gd name="connsiteX3" fmla="*/ 0 w 1916064"/>
              <a:gd name="connsiteY3" fmla="*/ 1200329 h 1200329"/>
              <a:gd name="connsiteX4" fmla="*/ 0 w 191606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1200329" fill="none" extrusionOk="0">
                <a:moveTo>
                  <a:pt x="0" y="0"/>
                </a:moveTo>
                <a:cubicBezTo>
                  <a:pt x="871843" y="-49533"/>
                  <a:pt x="1601635" y="-14809"/>
                  <a:pt x="1916064" y="0"/>
                </a:cubicBezTo>
                <a:cubicBezTo>
                  <a:pt x="1897296" y="121298"/>
                  <a:pt x="1947011" y="834541"/>
                  <a:pt x="1916064" y="1200329"/>
                </a:cubicBezTo>
                <a:cubicBezTo>
                  <a:pt x="1594455" y="1152098"/>
                  <a:pt x="443222" y="1284784"/>
                  <a:pt x="0" y="1200329"/>
                </a:cubicBezTo>
                <a:cubicBezTo>
                  <a:pt x="79774" y="709359"/>
                  <a:pt x="-97449" y="224036"/>
                  <a:pt x="0" y="0"/>
                </a:cubicBezTo>
                <a:close/>
              </a:path>
              <a:path w="1916064" h="1200329" stroke="0" extrusionOk="0">
                <a:moveTo>
                  <a:pt x="0" y="0"/>
                </a:moveTo>
                <a:cubicBezTo>
                  <a:pt x="487116" y="118645"/>
                  <a:pt x="1390308" y="116012"/>
                  <a:pt x="1916064" y="0"/>
                </a:cubicBezTo>
                <a:cubicBezTo>
                  <a:pt x="1884950" y="337080"/>
                  <a:pt x="1955554" y="899796"/>
                  <a:pt x="1916064" y="1200329"/>
                </a:cubicBezTo>
                <a:cubicBezTo>
                  <a:pt x="1195551" y="1334929"/>
                  <a:pt x="501022" y="1043133"/>
                  <a:pt x="0" y="1200329"/>
                </a:cubicBezTo>
                <a:cubicBezTo>
                  <a:pt x="-5118" y="993769"/>
                  <a:pt x="-42443" y="12989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Physical Education (P.E.)</a:t>
            </a:r>
          </a:p>
        </p:txBody>
      </p:sp>
      <p:sp>
        <p:nvSpPr>
          <p:cNvPr id="6" name="CaixaDeTexto 5">
            <a:extLst>
              <a:ext uri="{FF2B5EF4-FFF2-40B4-BE49-F238E27FC236}">
                <a16:creationId xmlns:a16="http://schemas.microsoft.com/office/drawing/2014/main" id="{FE8BE92F-741F-CAC9-1095-93BA622D6345}"/>
              </a:ext>
            </a:extLst>
          </p:cNvPr>
          <p:cNvSpPr txBox="1"/>
          <p:nvPr/>
        </p:nvSpPr>
        <p:spPr>
          <a:xfrm>
            <a:off x="5929382" y="5988540"/>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Portuguese</a:t>
            </a:r>
            <a:endParaRPr lang="pt-BR" sz="3000" b="1" dirty="0"/>
          </a:p>
        </p:txBody>
      </p:sp>
      <p:sp>
        <p:nvSpPr>
          <p:cNvPr id="7" name="CaixaDeTexto 6">
            <a:extLst>
              <a:ext uri="{FF2B5EF4-FFF2-40B4-BE49-F238E27FC236}">
                <a16:creationId xmlns:a16="http://schemas.microsoft.com/office/drawing/2014/main" id="{A1F5797C-6032-02FF-1A1A-51FF1D22711C}"/>
              </a:ext>
            </a:extLst>
          </p:cNvPr>
          <p:cNvSpPr txBox="1"/>
          <p:nvPr/>
        </p:nvSpPr>
        <p:spPr>
          <a:xfrm>
            <a:off x="9158860" y="1707885"/>
            <a:ext cx="1916064" cy="461665"/>
          </a:xfrm>
          <a:custGeom>
            <a:avLst/>
            <a:gdLst>
              <a:gd name="connsiteX0" fmla="*/ 0 w 1916064"/>
              <a:gd name="connsiteY0" fmla="*/ 0 h 461665"/>
              <a:gd name="connsiteX1" fmla="*/ 1916064 w 1916064"/>
              <a:gd name="connsiteY1" fmla="*/ 0 h 461665"/>
              <a:gd name="connsiteX2" fmla="*/ 1916064 w 1916064"/>
              <a:gd name="connsiteY2" fmla="*/ 461665 h 461665"/>
              <a:gd name="connsiteX3" fmla="*/ 0 w 1916064"/>
              <a:gd name="connsiteY3" fmla="*/ 461665 h 461665"/>
              <a:gd name="connsiteX4" fmla="*/ 0 w 191606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64" h="461665" fill="none" extrusionOk="0">
                <a:moveTo>
                  <a:pt x="0" y="0"/>
                </a:moveTo>
                <a:cubicBezTo>
                  <a:pt x="871843" y="-49533"/>
                  <a:pt x="1601635" y="-14809"/>
                  <a:pt x="1916064" y="0"/>
                </a:cubicBezTo>
                <a:cubicBezTo>
                  <a:pt x="1913916" y="186521"/>
                  <a:pt x="1913771" y="313513"/>
                  <a:pt x="1916064" y="461665"/>
                </a:cubicBezTo>
                <a:cubicBezTo>
                  <a:pt x="1594455" y="413434"/>
                  <a:pt x="443222" y="546120"/>
                  <a:pt x="0" y="461665"/>
                </a:cubicBezTo>
                <a:cubicBezTo>
                  <a:pt x="-3326" y="342772"/>
                  <a:pt x="-14350" y="47724"/>
                  <a:pt x="0" y="0"/>
                </a:cubicBezTo>
                <a:close/>
              </a:path>
              <a:path w="1916064" h="461665" stroke="0" extrusionOk="0">
                <a:moveTo>
                  <a:pt x="0" y="0"/>
                </a:moveTo>
                <a:cubicBezTo>
                  <a:pt x="487116" y="118645"/>
                  <a:pt x="1390308" y="116012"/>
                  <a:pt x="1916064" y="0"/>
                </a:cubicBezTo>
                <a:cubicBezTo>
                  <a:pt x="1934810" y="143527"/>
                  <a:pt x="1889074" y="261265"/>
                  <a:pt x="1916064" y="461665"/>
                </a:cubicBezTo>
                <a:cubicBezTo>
                  <a:pt x="1195551" y="596265"/>
                  <a:pt x="50102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Science</a:t>
            </a:r>
          </a:p>
        </p:txBody>
      </p:sp>
      <p:sp>
        <p:nvSpPr>
          <p:cNvPr id="8" name="CaixaDeTexto 7">
            <a:extLst>
              <a:ext uri="{FF2B5EF4-FFF2-40B4-BE49-F238E27FC236}">
                <a16:creationId xmlns:a16="http://schemas.microsoft.com/office/drawing/2014/main" id="{EC2333FA-39C9-F19A-BA95-21C00B33B099}"/>
              </a:ext>
            </a:extLst>
          </p:cNvPr>
          <p:cNvSpPr txBox="1"/>
          <p:nvPr/>
        </p:nvSpPr>
        <p:spPr>
          <a:xfrm>
            <a:off x="9158860" y="3727917"/>
            <a:ext cx="1931327" cy="461665"/>
          </a:xfrm>
          <a:custGeom>
            <a:avLst/>
            <a:gdLst>
              <a:gd name="connsiteX0" fmla="*/ 0 w 1931327"/>
              <a:gd name="connsiteY0" fmla="*/ 0 h 461665"/>
              <a:gd name="connsiteX1" fmla="*/ 1931327 w 1931327"/>
              <a:gd name="connsiteY1" fmla="*/ 0 h 461665"/>
              <a:gd name="connsiteX2" fmla="*/ 1931327 w 1931327"/>
              <a:gd name="connsiteY2" fmla="*/ 461665 h 461665"/>
              <a:gd name="connsiteX3" fmla="*/ 0 w 1931327"/>
              <a:gd name="connsiteY3" fmla="*/ 461665 h 461665"/>
              <a:gd name="connsiteX4" fmla="*/ 0 w 193132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327" h="461665" fill="none" extrusionOk="0">
                <a:moveTo>
                  <a:pt x="0" y="0"/>
                </a:moveTo>
                <a:cubicBezTo>
                  <a:pt x="626052" y="-49533"/>
                  <a:pt x="1506988" y="-14809"/>
                  <a:pt x="1931327" y="0"/>
                </a:cubicBezTo>
                <a:cubicBezTo>
                  <a:pt x="1929179" y="186521"/>
                  <a:pt x="1929034" y="313513"/>
                  <a:pt x="1931327" y="461665"/>
                </a:cubicBezTo>
                <a:cubicBezTo>
                  <a:pt x="1009268" y="413434"/>
                  <a:pt x="778295" y="546120"/>
                  <a:pt x="0" y="461665"/>
                </a:cubicBezTo>
                <a:cubicBezTo>
                  <a:pt x="-3326" y="342772"/>
                  <a:pt x="-14350" y="47724"/>
                  <a:pt x="0" y="0"/>
                </a:cubicBezTo>
                <a:close/>
              </a:path>
              <a:path w="1931327" h="461665" stroke="0" extrusionOk="0">
                <a:moveTo>
                  <a:pt x="0" y="0"/>
                </a:moveTo>
                <a:cubicBezTo>
                  <a:pt x="523341" y="118645"/>
                  <a:pt x="1208985" y="116012"/>
                  <a:pt x="1931327" y="0"/>
                </a:cubicBezTo>
                <a:cubicBezTo>
                  <a:pt x="1950073" y="143527"/>
                  <a:pt x="1904337" y="261265"/>
                  <a:pt x="1931327" y="461665"/>
                </a:cubicBezTo>
                <a:cubicBezTo>
                  <a:pt x="1070046" y="596265"/>
                  <a:pt x="509972"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Spanish</a:t>
            </a:r>
          </a:p>
        </p:txBody>
      </p:sp>
      <p:pic>
        <p:nvPicPr>
          <p:cNvPr id="11" name="Imagem 10">
            <a:extLst>
              <a:ext uri="{FF2B5EF4-FFF2-40B4-BE49-F238E27FC236}">
                <a16:creationId xmlns:a16="http://schemas.microsoft.com/office/drawing/2014/main" id="{6DED0A03-D6D0-56D8-0BDF-5B2F6D32676A}"/>
              </a:ext>
            </a:extLst>
          </p:cNvPr>
          <p:cNvPicPr>
            <a:picLocks noChangeAspect="1"/>
          </p:cNvPicPr>
          <p:nvPr/>
        </p:nvPicPr>
        <p:blipFill>
          <a:blip r:embed="rId2"/>
          <a:stretch>
            <a:fillRect/>
          </a:stretch>
        </p:blipFill>
        <p:spPr>
          <a:xfrm>
            <a:off x="6204258" y="643467"/>
            <a:ext cx="1333500" cy="939800"/>
          </a:xfrm>
          <a:prstGeom prst="rect">
            <a:avLst/>
          </a:prstGeom>
        </p:spPr>
      </p:pic>
      <p:pic>
        <p:nvPicPr>
          <p:cNvPr id="13" name="Imagem 12">
            <a:extLst>
              <a:ext uri="{FF2B5EF4-FFF2-40B4-BE49-F238E27FC236}">
                <a16:creationId xmlns:a16="http://schemas.microsoft.com/office/drawing/2014/main" id="{51D2497B-E2ED-6067-B1BC-0533532A8ACA}"/>
              </a:ext>
            </a:extLst>
          </p:cNvPr>
          <p:cNvPicPr>
            <a:picLocks noChangeAspect="1"/>
          </p:cNvPicPr>
          <p:nvPr/>
        </p:nvPicPr>
        <p:blipFill>
          <a:blip r:embed="rId3"/>
          <a:stretch>
            <a:fillRect/>
          </a:stretch>
        </p:blipFill>
        <p:spPr>
          <a:xfrm>
            <a:off x="6058208" y="2623017"/>
            <a:ext cx="1625600" cy="1104900"/>
          </a:xfrm>
          <a:prstGeom prst="rect">
            <a:avLst/>
          </a:prstGeom>
        </p:spPr>
      </p:pic>
      <p:pic>
        <p:nvPicPr>
          <p:cNvPr id="14" name="Imagem 13">
            <a:extLst>
              <a:ext uri="{FF2B5EF4-FFF2-40B4-BE49-F238E27FC236}">
                <a16:creationId xmlns:a16="http://schemas.microsoft.com/office/drawing/2014/main" id="{16142567-F684-96FE-CA21-E72870BC730D}"/>
              </a:ext>
            </a:extLst>
          </p:cNvPr>
          <p:cNvPicPr>
            <a:picLocks noChangeAspect="1"/>
          </p:cNvPicPr>
          <p:nvPr/>
        </p:nvPicPr>
        <p:blipFill>
          <a:blip r:embed="rId4"/>
          <a:stretch>
            <a:fillRect/>
          </a:stretch>
        </p:blipFill>
        <p:spPr>
          <a:xfrm>
            <a:off x="6342159" y="4946365"/>
            <a:ext cx="1057697" cy="1029863"/>
          </a:xfrm>
          <a:prstGeom prst="rect">
            <a:avLst/>
          </a:prstGeom>
        </p:spPr>
      </p:pic>
      <p:pic>
        <p:nvPicPr>
          <p:cNvPr id="15" name="Imagem 14">
            <a:extLst>
              <a:ext uri="{FF2B5EF4-FFF2-40B4-BE49-F238E27FC236}">
                <a16:creationId xmlns:a16="http://schemas.microsoft.com/office/drawing/2014/main" id="{83BA46A6-E062-6351-5F69-D82FA155017D}"/>
              </a:ext>
            </a:extLst>
          </p:cNvPr>
          <p:cNvPicPr>
            <a:picLocks noChangeAspect="1"/>
          </p:cNvPicPr>
          <p:nvPr/>
        </p:nvPicPr>
        <p:blipFill>
          <a:blip r:embed="rId5"/>
          <a:stretch>
            <a:fillRect/>
          </a:stretch>
        </p:blipFill>
        <p:spPr>
          <a:xfrm>
            <a:off x="9418392" y="576305"/>
            <a:ext cx="1397000" cy="1104900"/>
          </a:xfrm>
          <a:prstGeom prst="rect">
            <a:avLst/>
          </a:prstGeom>
        </p:spPr>
      </p:pic>
      <p:pic>
        <p:nvPicPr>
          <p:cNvPr id="16" name="Imagem 15">
            <a:extLst>
              <a:ext uri="{FF2B5EF4-FFF2-40B4-BE49-F238E27FC236}">
                <a16:creationId xmlns:a16="http://schemas.microsoft.com/office/drawing/2014/main" id="{8F094F3E-9368-29D5-D3C1-D487E28F6B56}"/>
              </a:ext>
            </a:extLst>
          </p:cNvPr>
          <p:cNvPicPr>
            <a:picLocks noChangeAspect="1"/>
          </p:cNvPicPr>
          <p:nvPr/>
        </p:nvPicPr>
        <p:blipFill>
          <a:blip r:embed="rId6"/>
          <a:stretch>
            <a:fillRect/>
          </a:stretch>
        </p:blipFill>
        <p:spPr>
          <a:xfrm>
            <a:off x="9521301" y="2460388"/>
            <a:ext cx="1206443" cy="1267529"/>
          </a:xfrm>
          <a:prstGeom prst="rect">
            <a:avLst/>
          </a:prstGeom>
        </p:spPr>
      </p:pic>
      <p:sp>
        <p:nvSpPr>
          <p:cNvPr id="9" name="CaixaDeTexto 8">
            <a:extLst>
              <a:ext uri="{FF2B5EF4-FFF2-40B4-BE49-F238E27FC236}">
                <a16:creationId xmlns:a16="http://schemas.microsoft.com/office/drawing/2014/main" id="{CE33CC7E-99B5-A982-13FC-C210E4327C1D}"/>
              </a:ext>
            </a:extLst>
          </p:cNvPr>
          <p:cNvSpPr txBox="1"/>
          <p:nvPr/>
        </p:nvSpPr>
        <p:spPr>
          <a:xfrm rot="16200000">
            <a:off x="10419355" y="5003661"/>
            <a:ext cx="272994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ILUSTRAÇÕES: GALVÃO BERTAZZI</a:t>
            </a:r>
            <a:endParaRPr lang="pt-BR" sz="1000" dirty="0"/>
          </a:p>
        </p:txBody>
      </p:sp>
    </p:spTree>
    <p:extLst>
      <p:ext uri="{BB962C8B-B14F-4D97-AF65-F5344CB8AC3E}">
        <p14:creationId xmlns:p14="http://schemas.microsoft.com/office/powerpoint/2010/main" val="17118054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days of the week</a:t>
            </a:r>
          </a:p>
        </p:txBody>
      </p:sp>
      <p:pic>
        <p:nvPicPr>
          <p:cNvPr id="5" name="Imagem 4" descr="Interface gráfica do usuário, Diagrama&#10;&#10;Descrição gerada automaticamente com confiança média">
            <a:extLst>
              <a:ext uri="{FF2B5EF4-FFF2-40B4-BE49-F238E27FC236}">
                <a16:creationId xmlns:a16="http://schemas.microsoft.com/office/drawing/2014/main" id="{4E9537B7-CF35-50EE-9398-A48E437B4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8560" y="1836628"/>
            <a:ext cx="6977473" cy="3531689"/>
          </a:xfrm>
          <a:prstGeom prst="rect">
            <a:avLst/>
          </a:prstGeom>
        </p:spPr>
      </p:pic>
      <p:sp>
        <p:nvSpPr>
          <p:cNvPr id="4" name="CaixaDeTexto 3">
            <a:extLst>
              <a:ext uri="{FF2B5EF4-FFF2-40B4-BE49-F238E27FC236}">
                <a16:creationId xmlns:a16="http://schemas.microsoft.com/office/drawing/2014/main" id="{EA27BED5-BC75-7BD7-FD1B-4B5E13633423}"/>
              </a:ext>
            </a:extLst>
          </p:cNvPr>
          <p:cNvSpPr txBox="1"/>
          <p:nvPr/>
        </p:nvSpPr>
        <p:spPr>
          <a:xfrm>
            <a:off x="9259579" y="2843375"/>
            <a:ext cx="1260000" cy="307777"/>
          </a:xfrm>
          <a:prstGeom prst="rect">
            <a:avLst/>
          </a:prstGeom>
          <a:solidFill>
            <a:schemeClr val="bg1"/>
          </a:solidFill>
        </p:spPr>
        <p:txBody>
          <a:bodyPr wrap="square" lIns="0" tIns="0" rIns="0" bIns="0" rtlCol="0">
            <a:spAutoFit/>
          </a:bodyPr>
          <a:lstStyle/>
          <a:p>
            <a:pPr algn="ctr"/>
            <a:r>
              <a:rPr lang="pt-BR" sz="2000" dirty="0"/>
              <a:t>Wednesday</a:t>
            </a:r>
          </a:p>
        </p:txBody>
      </p:sp>
      <p:sp>
        <p:nvSpPr>
          <p:cNvPr id="6" name="CaixaDeTexto 5">
            <a:extLst>
              <a:ext uri="{FF2B5EF4-FFF2-40B4-BE49-F238E27FC236}">
                <a16:creationId xmlns:a16="http://schemas.microsoft.com/office/drawing/2014/main" id="{5DAD74AE-B6D7-32E6-592F-7B40097F974A}"/>
              </a:ext>
            </a:extLst>
          </p:cNvPr>
          <p:cNvSpPr txBox="1"/>
          <p:nvPr/>
        </p:nvSpPr>
        <p:spPr>
          <a:xfrm>
            <a:off x="5127362" y="4524130"/>
            <a:ext cx="1224000" cy="353943"/>
          </a:xfrm>
          <a:prstGeom prst="rect">
            <a:avLst/>
          </a:prstGeom>
          <a:solidFill>
            <a:schemeClr val="bg1"/>
          </a:solidFill>
        </p:spPr>
        <p:txBody>
          <a:bodyPr wrap="square" lIns="0" tIns="0" rIns="0" bIns="0" rtlCol="0">
            <a:spAutoFit/>
          </a:bodyPr>
          <a:lstStyle/>
          <a:p>
            <a:pPr algn="ctr"/>
            <a:r>
              <a:rPr lang="pt-BR" sz="2300" dirty="0"/>
              <a:t>Thursday</a:t>
            </a:r>
          </a:p>
        </p:txBody>
      </p:sp>
      <p:sp>
        <p:nvSpPr>
          <p:cNvPr id="7" name="CaixaDeTexto 6">
            <a:extLst>
              <a:ext uri="{FF2B5EF4-FFF2-40B4-BE49-F238E27FC236}">
                <a16:creationId xmlns:a16="http://schemas.microsoft.com/office/drawing/2014/main" id="{082C581D-0789-767A-3692-24BC17DB90C1}"/>
              </a:ext>
            </a:extLst>
          </p:cNvPr>
          <p:cNvSpPr txBox="1"/>
          <p:nvPr/>
        </p:nvSpPr>
        <p:spPr>
          <a:xfrm>
            <a:off x="9259579" y="5024313"/>
            <a:ext cx="1388801" cy="353943"/>
          </a:xfrm>
          <a:prstGeom prst="rect">
            <a:avLst/>
          </a:prstGeom>
          <a:solidFill>
            <a:srgbClr val="C00000"/>
          </a:solidFill>
          <a:ln>
            <a:solidFill>
              <a:srgbClr val="C00000"/>
            </a:solidFill>
          </a:ln>
        </p:spPr>
        <p:txBody>
          <a:bodyPr wrap="square" lIns="0" tIns="0" rIns="0" bIns="0" rtlCol="0">
            <a:spAutoFit/>
          </a:bodyPr>
          <a:lstStyle/>
          <a:p>
            <a:pPr algn="ctr"/>
            <a:r>
              <a:rPr lang="pt-BR" sz="2300" b="1" dirty="0">
                <a:solidFill>
                  <a:schemeClr val="bg1"/>
                </a:solidFill>
              </a:rPr>
              <a:t>weekend</a:t>
            </a:r>
          </a:p>
        </p:txBody>
      </p:sp>
    </p:spTree>
    <p:extLst>
      <p:ext uri="{BB962C8B-B14F-4D97-AF65-F5344CB8AC3E}">
        <p14:creationId xmlns:p14="http://schemas.microsoft.com/office/powerpoint/2010/main" val="140674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VOCABULARY CORNER</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telling the time</a:t>
            </a:r>
          </a:p>
        </p:txBody>
      </p:sp>
      <p:pic>
        <p:nvPicPr>
          <p:cNvPr id="5" name="Imagem 4" descr="Diagrama&#10;&#10;Descrição gerada automaticamente">
            <a:extLst>
              <a:ext uri="{FF2B5EF4-FFF2-40B4-BE49-F238E27FC236}">
                <a16:creationId xmlns:a16="http://schemas.microsoft.com/office/drawing/2014/main" id="{3A3D8C2A-BC2E-6913-264B-28B80CE96F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1217" y="1545771"/>
            <a:ext cx="7257891" cy="3765600"/>
          </a:xfrm>
          <a:prstGeom prst="rect">
            <a:avLst/>
          </a:prstGeom>
        </p:spPr>
      </p:pic>
    </p:spTree>
    <p:extLst>
      <p:ext uri="{BB962C8B-B14F-4D97-AF65-F5344CB8AC3E}">
        <p14:creationId xmlns:p14="http://schemas.microsoft.com/office/powerpoint/2010/main" val="2518646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Subject pronouns</a:t>
            </a:r>
          </a:p>
        </p:txBody>
      </p:sp>
      <p:pic>
        <p:nvPicPr>
          <p:cNvPr id="7" name="Imagem 6" descr="Tabela&#10;&#10;Descrição gerada automaticamente">
            <a:extLst>
              <a:ext uri="{FF2B5EF4-FFF2-40B4-BE49-F238E27FC236}">
                <a16:creationId xmlns:a16="http://schemas.microsoft.com/office/drawing/2014/main" id="{A9089B5F-82B1-4F8E-1DDC-BC57F430A1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340" y="2675280"/>
            <a:ext cx="6981615" cy="1514689"/>
          </a:xfrm>
          <a:prstGeom prst="rect">
            <a:avLst/>
          </a:prstGeom>
        </p:spPr>
      </p:pic>
    </p:spTree>
    <p:extLst>
      <p:ext uri="{BB962C8B-B14F-4D97-AF65-F5344CB8AC3E}">
        <p14:creationId xmlns:p14="http://schemas.microsoft.com/office/powerpoint/2010/main" val="808777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1:</a:t>
            </a:r>
          </a:p>
          <a:p>
            <a:r>
              <a:rPr lang="en-US" sz="2400" dirty="0"/>
              <a:t>VERB TO BE: AFFIRMATIVE FORM</a:t>
            </a:r>
          </a:p>
        </p:txBody>
      </p:sp>
      <p:pic>
        <p:nvPicPr>
          <p:cNvPr id="5" name="Imagem 4" descr="Tabela&#10;&#10;Descrição gerada automaticamente">
            <a:extLst>
              <a:ext uri="{FF2B5EF4-FFF2-40B4-BE49-F238E27FC236}">
                <a16:creationId xmlns:a16="http://schemas.microsoft.com/office/drawing/2014/main" id="{C9B87B39-5C22-90D8-B8F6-B54B44857FEF}"/>
              </a:ext>
            </a:extLst>
          </p:cNvPr>
          <p:cNvPicPr>
            <a:picLocks noChangeAspect="1"/>
          </p:cNvPicPr>
          <p:nvPr/>
        </p:nvPicPr>
        <p:blipFill>
          <a:blip r:embed="rId2"/>
          <a:stretch>
            <a:fillRect/>
          </a:stretch>
        </p:blipFill>
        <p:spPr>
          <a:xfrm>
            <a:off x="4905247" y="1983223"/>
            <a:ext cx="7035800" cy="3238500"/>
          </a:xfrm>
          <a:prstGeom prst="rect">
            <a:avLst/>
          </a:prstGeom>
        </p:spPr>
      </p:pic>
    </p:spTree>
    <p:extLst>
      <p:ext uri="{BB962C8B-B14F-4D97-AF65-F5344CB8AC3E}">
        <p14:creationId xmlns:p14="http://schemas.microsoft.com/office/powerpoint/2010/main" val="169510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a:solidFill>
                  <a:schemeClr val="bg1"/>
                </a:solidFill>
              </a:rPr>
              <a:t>UNIT 0</a:t>
            </a:r>
          </a:p>
        </p:txBody>
      </p:sp>
      <p:sp>
        <p:nvSpPr>
          <p:cNvPr id="8" name="Espaço Reservado para Conteúdo 2">
            <a:extLst>
              <a:ext uri="{FF2B5EF4-FFF2-40B4-BE49-F238E27FC236}">
                <a16:creationId xmlns:a16="http://schemas.microsoft.com/office/drawing/2014/main" id="{5F48CA7A-0F86-D6A3-842C-58122F78C653}"/>
              </a:ext>
            </a:extLst>
          </p:cNvPr>
          <p:cNvSpPr txBox="1">
            <a:spLocks/>
          </p:cNvSpPr>
          <p:nvPr/>
        </p:nvSpPr>
        <p:spPr>
          <a:xfrm>
            <a:off x="5600956" y="5849122"/>
            <a:ext cx="5644382" cy="7200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200" dirty="0">
                <a:solidFill>
                  <a:srgbClr val="2F2F2E"/>
                </a:solidFill>
                <a:latin typeface="Helvetica" pitchFamily="2" charset="0"/>
              </a:rPr>
              <a:t>FREE. In: WORDREFERENCE.COM. 2022. Disponível em: </a:t>
            </a:r>
            <a:r>
              <a:rPr lang="pt-BR" sz="1200" dirty="0" err="1">
                <a:solidFill>
                  <a:srgbClr val="2F2F2E"/>
                </a:solidFill>
                <a:latin typeface="Helvetica" pitchFamily="2" charset="0"/>
              </a:rPr>
              <a:t>www.wordreference.com</a:t>
            </a:r>
            <a:r>
              <a:rPr lang="pt-BR" sz="1200" dirty="0">
                <a:solidFill>
                  <a:srgbClr val="2F2F2E"/>
                </a:solidFill>
                <a:latin typeface="Helvetica" pitchFamily="2" charset="0"/>
              </a:rPr>
              <a:t>/</a:t>
            </a:r>
            <a:r>
              <a:rPr lang="pt-BR" sz="1200" dirty="0" err="1">
                <a:solidFill>
                  <a:srgbClr val="2F2F2E"/>
                </a:solidFill>
                <a:latin typeface="Helvetica" pitchFamily="2" charset="0"/>
              </a:rPr>
              <a:t>enpt</a:t>
            </a:r>
            <a:r>
              <a:rPr lang="pt-BR" sz="1200" dirty="0">
                <a:solidFill>
                  <a:srgbClr val="2F2F2E"/>
                </a:solidFill>
                <a:latin typeface="Helvetica" pitchFamily="2" charset="0"/>
              </a:rPr>
              <a:t>/</a:t>
            </a:r>
            <a:r>
              <a:rPr lang="pt-BR" sz="1200" dirty="0" err="1">
                <a:solidFill>
                  <a:srgbClr val="2F2F2E"/>
                </a:solidFill>
                <a:latin typeface="Helvetica" pitchFamily="2" charset="0"/>
              </a:rPr>
              <a:t>free</a:t>
            </a:r>
            <a:r>
              <a:rPr lang="pt-BR" sz="1200" dirty="0">
                <a:solidFill>
                  <a:srgbClr val="2F2F2E"/>
                </a:solidFill>
                <a:latin typeface="Helvetica" pitchFamily="2" charset="0"/>
              </a:rPr>
              <a:t>. Acesso em: 26 maio 2022.</a:t>
            </a:r>
            <a:endParaRPr lang="pt-BR" sz="1200" dirty="0"/>
          </a:p>
        </p:txBody>
      </p:sp>
      <p:pic>
        <p:nvPicPr>
          <p:cNvPr id="4" name="Imagem 3">
            <a:extLst>
              <a:ext uri="{FF2B5EF4-FFF2-40B4-BE49-F238E27FC236}">
                <a16:creationId xmlns:a16="http://schemas.microsoft.com/office/drawing/2014/main" id="{4AF7027A-E4AF-DF89-3830-3CBB164465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00956" y="488106"/>
            <a:ext cx="5644382" cy="5361015"/>
          </a:xfrm>
          <a:prstGeom prst="rect">
            <a:avLst/>
          </a:prstGeom>
        </p:spPr>
      </p:pic>
      <p:grpSp>
        <p:nvGrpSpPr>
          <p:cNvPr id="9" name="Agrupar 8">
            <a:extLst>
              <a:ext uri="{FF2B5EF4-FFF2-40B4-BE49-F238E27FC236}">
                <a16:creationId xmlns:a16="http://schemas.microsoft.com/office/drawing/2014/main" id="{E8B073F5-712B-5158-BA3B-AF33A83384EA}"/>
              </a:ext>
            </a:extLst>
          </p:cNvPr>
          <p:cNvGrpSpPr/>
          <p:nvPr/>
        </p:nvGrpSpPr>
        <p:grpSpPr>
          <a:xfrm>
            <a:off x="643467" y="3260616"/>
            <a:ext cx="3133135" cy="2708278"/>
            <a:chOff x="667900" y="3626397"/>
            <a:chExt cx="3133135" cy="2708278"/>
          </a:xfrm>
        </p:grpSpPr>
        <p:sp>
          <p:nvSpPr>
            <p:cNvPr id="6" name="CaixaDeTexto 5">
              <a:extLst>
                <a:ext uri="{FF2B5EF4-FFF2-40B4-BE49-F238E27FC236}">
                  <a16:creationId xmlns:a16="http://schemas.microsoft.com/office/drawing/2014/main" id="{1B28DC44-EBEE-1B99-AD55-277E647A7809}"/>
                </a:ext>
              </a:extLst>
            </p:cNvPr>
            <p:cNvSpPr txBox="1"/>
            <p:nvPr/>
          </p:nvSpPr>
          <p:spPr>
            <a:xfrm>
              <a:off x="839244" y="4087906"/>
              <a:ext cx="2961791" cy="2246769"/>
            </a:xfrm>
            <a:custGeom>
              <a:avLst/>
              <a:gdLst>
                <a:gd name="connsiteX0" fmla="*/ 0 w 2961791"/>
                <a:gd name="connsiteY0" fmla="*/ 0 h 2246769"/>
                <a:gd name="connsiteX1" fmla="*/ 2961791 w 2961791"/>
                <a:gd name="connsiteY1" fmla="*/ 0 h 2246769"/>
                <a:gd name="connsiteX2" fmla="*/ 2961791 w 2961791"/>
                <a:gd name="connsiteY2" fmla="*/ 2246769 h 2246769"/>
                <a:gd name="connsiteX3" fmla="*/ 0 w 2961791"/>
                <a:gd name="connsiteY3" fmla="*/ 2246769 h 2246769"/>
                <a:gd name="connsiteX4" fmla="*/ 0 w 2961791"/>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246769" fill="none" extrusionOk="0">
                  <a:moveTo>
                    <a:pt x="0" y="0"/>
                  </a:moveTo>
                  <a:cubicBezTo>
                    <a:pt x="300348" y="-49533"/>
                    <a:pt x="2220568" y="-14809"/>
                    <a:pt x="2961791" y="0"/>
                  </a:cubicBezTo>
                  <a:cubicBezTo>
                    <a:pt x="3049430" y="709360"/>
                    <a:pt x="2889112" y="1654734"/>
                    <a:pt x="2961791" y="2246769"/>
                  </a:cubicBezTo>
                  <a:cubicBezTo>
                    <a:pt x="2134064" y="2198538"/>
                    <a:pt x="613343" y="2331224"/>
                    <a:pt x="0" y="2246769"/>
                  </a:cubicBezTo>
                  <a:cubicBezTo>
                    <a:pt x="-38581" y="1920957"/>
                    <a:pt x="63341" y="953370"/>
                    <a:pt x="0" y="0"/>
                  </a:cubicBezTo>
                  <a:close/>
                </a:path>
                <a:path w="2961791" h="2246769" stroke="0" extrusionOk="0">
                  <a:moveTo>
                    <a:pt x="0" y="0"/>
                  </a:moveTo>
                  <a:cubicBezTo>
                    <a:pt x="1330620" y="118645"/>
                    <a:pt x="1822767" y="116012"/>
                    <a:pt x="2961791" y="0"/>
                  </a:cubicBezTo>
                  <a:cubicBezTo>
                    <a:pt x="2828909" y="629768"/>
                    <a:pt x="3046742" y="1685603"/>
                    <a:pt x="2961791" y="2246769"/>
                  </a:cubicBezTo>
                  <a:cubicBezTo>
                    <a:pt x="1938139" y="2381369"/>
                    <a:pt x="735825" y="2089573"/>
                    <a:pt x="0" y="2246769"/>
                  </a:cubicBezTo>
                  <a:cubicBezTo>
                    <a:pt x="-20187" y="1576725"/>
                    <a:pt x="-152480" y="995154"/>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alguns dicionários,</a:t>
              </a:r>
            </a:p>
            <a:p>
              <a:r>
                <a:rPr lang="pt-BR" sz="2000" dirty="0"/>
                <a:t>utiliza-se a abreviação</a:t>
              </a:r>
            </a:p>
            <a:p>
              <a:r>
                <a:rPr lang="pt-BR" sz="2000" i="1" dirty="0"/>
                <a:t>GB</a:t>
              </a:r>
              <a:r>
                <a:rPr lang="pt-BR" sz="2000" dirty="0"/>
                <a:t> (</a:t>
              </a:r>
              <a:r>
                <a:rPr lang="pt-BR" sz="2000" i="1" dirty="0"/>
                <a:t>Great Britain</a:t>
              </a:r>
              <a:r>
                <a:rPr lang="pt-BR" sz="2000" dirty="0"/>
                <a:t>, ou</a:t>
              </a:r>
            </a:p>
            <a:p>
              <a:r>
                <a:rPr lang="pt-BR" sz="2000" dirty="0"/>
                <a:t>seja, Grã-Bretanha)</a:t>
              </a:r>
            </a:p>
            <a:p>
              <a:r>
                <a:rPr lang="pt-BR" sz="2000" dirty="0"/>
                <a:t>em vez de </a:t>
              </a:r>
              <a:r>
                <a:rPr lang="pt-BR" sz="2000" i="1" dirty="0"/>
                <a:t>UK</a:t>
              </a:r>
              <a:r>
                <a:rPr lang="pt-BR" sz="2000" dirty="0"/>
                <a:t> (</a:t>
              </a:r>
              <a:r>
                <a:rPr lang="pt-BR" sz="2000" i="1" dirty="0"/>
                <a:t>United</a:t>
              </a:r>
            </a:p>
            <a:p>
              <a:r>
                <a:rPr lang="pt-BR" sz="2000" i="1" dirty="0"/>
                <a:t>Kingdom</a:t>
              </a:r>
              <a:r>
                <a:rPr lang="pt-BR" sz="2000" dirty="0"/>
                <a:t>, ou seja,</a:t>
              </a:r>
            </a:p>
            <a:p>
              <a:r>
                <a:rPr lang="pt-BR" sz="2000" dirty="0"/>
                <a:t>Reino Unido).</a:t>
              </a:r>
            </a:p>
          </p:txBody>
        </p:sp>
        <p:sp>
          <p:nvSpPr>
            <p:cNvPr id="7" name="Pentágono 6">
              <a:extLst>
                <a:ext uri="{FF2B5EF4-FFF2-40B4-BE49-F238E27FC236}">
                  <a16:creationId xmlns:a16="http://schemas.microsoft.com/office/drawing/2014/main" id="{5B1219FF-7428-F5D2-CEBA-5BB96D029CD3}"/>
                </a:ext>
              </a:extLst>
            </p:cNvPr>
            <p:cNvSpPr/>
            <p:nvPr/>
          </p:nvSpPr>
          <p:spPr>
            <a:xfrm rot="21338555">
              <a:off x="667900" y="3626397"/>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861375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2:</a:t>
            </a:r>
          </a:p>
          <a:p>
            <a:r>
              <a:rPr lang="en-US" sz="2400" dirty="0"/>
              <a:t>Possessive adjectives</a:t>
            </a:r>
          </a:p>
        </p:txBody>
      </p:sp>
      <p:pic>
        <p:nvPicPr>
          <p:cNvPr id="5" name="Imagem 4" descr="Tabela&#10;&#10;Descrição gerada automaticamente">
            <a:extLst>
              <a:ext uri="{FF2B5EF4-FFF2-40B4-BE49-F238E27FC236}">
                <a16:creationId xmlns:a16="http://schemas.microsoft.com/office/drawing/2014/main" id="{13302C26-ECFF-4F73-C5A6-738872CE6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6819" y="1848944"/>
            <a:ext cx="7232657" cy="3507058"/>
          </a:xfrm>
          <a:prstGeom prst="rect">
            <a:avLst/>
          </a:prstGeom>
        </p:spPr>
      </p:pic>
    </p:spTree>
    <p:extLst>
      <p:ext uri="{BB962C8B-B14F-4D97-AF65-F5344CB8AC3E}">
        <p14:creationId xmlns:p14="http://schemas.microsoft.com/office/powerpoint/2010/main" val="16407335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3:</a:t>
            </a:r>
          </a:p>
          <a:p>
            <a:r>
              <a:rPr lang="en-US" sz="2400" dirty="0"/>
              <a:t>Verb to be: negative and interrogative forms</a:t>
            </a:r>
          </a:p>
        </p:txBody>
      </p:sp>
      <p:pic>
        <p:nvPicPr>
          <p:cNvPr id="5" name="Imagem 4" descr="Tabela&#10;&#10;Descrição gerada automaticamente">
            <a:extLst>
              <a:ext uri="{FF2B5EF4-FFF2-40B4-BE49-F238E27FC236}">
                <a16:creationId xmlns:a16="http://schemas.microsoft.com/office/drawing/2014/main" id="{AB47F2B7-1844-67ED-5930-5B1570DCEF11}"/>
              </a:ext>
            </a:extLst>
          </p:cNvPr>
          <p:cNvPicPr>
            <a:picLocks noChangeAspect="1"/>
          </p:cNvPicPr>
          <p:nvPr/>
        </p:nvPicPr>
        <p:blipFill>
          <a:blip r:embed="rId2"/>
          <a:stretch>
            <a:fillRect/>
          </a:stretch>
        </p:blipFill>
        <p:spPr>
          <a:xfrm>
            <a:off x="5075513" y="784011"/>
            <a:ext cx="6413500" cy="1587500"/>
          </a:xfrm>
          <a:prstGeom prst="rect">
            <a:avLst/>
          </a:prstGeom>
        </p:spPr>
      </p:pic>
      <p:pic>
        <p:nvPicPr>
          <p:cNvPr id="7" name="Imagem 6" descr="Tabela&#10;&#10;Descrição gerada automaticamente">
            <a:extLst>
              <a:ext uri="{FF2B5EF4-FFF2-40B4-BE49-F238E27FC236}">
                <a16:creationId xmlns:a16="http://schemas.microsoft.com/office/drawing/2014/main" id="{C8F7EC89-37CA-127E-1084-1A0A8E24D0C8}"/>
              </a:ext>
            </a:extLst>
          </p:cNvPr>
          <p:cNvPicPr>
            <a:picLocks noChangeAspect="1"/>
          </p:cNvPicPr>
          <p:nvPr/>
        </p:nvPicPr>
        <p:blipFill>
          <a:blip r:embed="rId3"/>
          <a:stretch>
            <a:fillRect/>
          </a:stretch>
        </p:blipFill>
        <p:spPr>
          <a:xfrm>
            <a:off x="5075513" y="2371511"/>
            <a:ext cx="6858000" cy="3543300"/>
          </a:xfrm>
          <a:prstGeom prst="rect">
            <a:avLst/>
          </a:prstGeom>
        </p:spPr>
      </p:pic>
    </p:spTree>
    <p:extLst>
      <p:ext uri="{BB962C8B-B14F-4D97-AF65-F5344CB8AC3E}">
        <p14:creationId xmlns:p14="http://schemas.microsoft.com/office/powerpoint/2010/main" val="3142236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a:t>
            </a:r>
          </a:p>
          <a:p>
            <a:r>
              <a:rPr lang="en-US" sz="2400" dirty="0"/>
              <a:t>PLURALS</a:t>
            </a:r>
          </a:p>
        </p:txBody>
      </p:sp>
      <p:pic>
        <p:nvPicPr>
          <p:cNvPr id="4" name="Imagem 3" descr="Tabela&#10;&#10;Descrição gerada automaticamente">
            <a:extLst>
              <a:ext uri="{FF2B5EF4-FFF2-40B4-BE49-F238E27FC236}">
                <a16:creationId xmlns:a16="http://schemas.microsoft.com/office/drawing/2014/main" id="{8D9FCB53-F4AC-8973-9AB8-36310AF8C4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4097" y="1817204"/>
            <a:ext cx="7098101" cy="3223591"/>
          </a:xfrm>
          <a:prstGeom prst="rect">
            <a:avLst/>
          </a:prstGeom>
        </p:spPr>
      </p:pic>
    </p:spTree>
    <p:extLst>
      <p:ext uri="{BB962C8B-B14F-4D97-AF65-F5344CB8AC3E}">
        <p14:creationId xmlns:p14="http://schemas.microsoft.com/office/powerpoint/2010/main" val="12198984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4:</a:t>
            </a:r>
          </a:p>
          <a:p>
            <a:r>
              <a:rPr lang="en-US" sz="2400" dirty="0"/>
              <a:t>GENITIVE CASE (‘S)</a:t>
            </a:r>
          </a:p>
        </p:txBody>
      </p:sp>
      <p:pic>
        <p:nvPicPr>
          <p:cNvPr id="5" name="Imagem 4" descr="Interface gráfica do usuário, Texto, Aplicativo&#10;&#10;Descrição gerada automaticamente">
            <a:extLst>
              <a:ext uri="{FF2B5EF4-FFF2-40B4-BE49-F238E27FC236}">
                <a16:creationId xmlns:a16="http://schemas.microsoft.com/office/drawing/2014/main" id="{CD7FE303-221B-E1EB-800B-E992F83F2735}"/>
              </a:ext>
            </a:extLst>
          </p:cNvPr>
          <p:cNvPicPr>
            <a:picLocks noChangeAspect="1"/>
          </p:cNvPicPr>
          <p:nvPr/>
        </p:nvPicPr>
        <p:blipFill>
          <a:blip r:embed="rId2"/>
          <a:stretch>
            <a:fillRect/>
          </a:stretch>
        </p:blipFill>
        <p:spPr>
          <a:xfrm>
            <a:off x="4969933" y="2808723"/>
            <a:ext cx="6578600" cy="1587500"/>
          </a:xfrm>
          <a:prstGeom prst="rect">
            <a:avLst/>
          </a:prstGeom>
        </p:spPr>
      </p:pic>
    </p:spTree>
    <p:extLst>
      <p:ext uri="{BB962C8B-B14F-4D97-AF65-F5344CB8AC3E}">
        <p14:creationId xmlns:p14="http://schemas.microsoft.com/office/powerpoint/2010/main" val="1400827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a:t>
            </a:r>
          </a:p>
          <a:p>
            <a:r>
              <a:rPr lang="en-US" sz="2400" dirty="0"/>
              <a:t>THERE IS/THERE ARE</a:t>
            </a:r>
          </a:p>
        </p:txBody>
      </p:sp>
      <p:pic>
        <p:nvPicPr>
          <p:cNvPr id="5" name="Imagem 4" descr="Texto&#10;&#10;Descrição gerada automaticamente com confiança média">
            <a:extLst>
              <a:ext uri="{FF2B5EF4-FFF2-40B4-BE49-F238E27FC236}">
                <a16:creationId xmlns:a16="http://schemas.microsoft.com/office/drawing/2014/main" id="{384E59B3-5B0F-11CF-2789-15F64A41DC59}"/>
              </a:ext>
            </a:extLst>
          </p:cNvPr>
          <p:cNvPicPr>
            <a:picLocks noChangeAspect="1"/>
          </p:cNvPicPr>
          <p:nvPr/>
        </p:nvPicPr>
        <p:blipFill>
          <a:blip r:embed="rId2"/>
          <a:stretch>
            <a:fillRect/>
          </a:stretch>
        </p:blipFill>
        <p:spPr>
          <a:xfrm>
            <a:off x="4975097" y="2503923"/>
            <a:ext cx="6896100" cy="2197100"/>
          </a:xfrm>
          <a:prstGeom prst="rect">
            <a:avLst/>
          </a:prstGeom>
        </p:spPr>
      </p:pic>
    </p:spTree>
    <p:extLst>
      <p:ext uri="{BB962C8B-B14F-4D97-AF65-F5344CB8AC3E}">
        <p14:creationId xmlns:p14="http://schemas.microsoft.com/office/powerpoint/2010/main" val="3026352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5: PREPOSITIONS OF PLACE</a:t>
            </a:r>
          </a:p>
        </p:txBody>
      </p:sp>
      <p:pic>
        <p:nvPicPr>
          <p:cNvPr id="4" name="Imagem 3">
            <a:extLst>
              <a:ext uri="{FF2B5EF4-FFF2-40B4-BE49-F238E27FC236}">
                <a16:creationId xmlns:a16="http://schemas.microsoft.com/office/drawing/2014/main" id="{EDA82FBD-8F84-A77D-81F1-6F4EE1C779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6690" y="904461"/>
            <a:ext cx="1147609" cy="1194412"/>
          </a:xfrm>
          <a:prstGeom prst="rect">
            <a:avLst/>
          </a:prstGeom>
        </p:spPr>
      </p:pic>
      <p:sp>
        <p:nvSpPr>
          <p:cNvPr id="5" name="CaixaDeTexto 4">
            <a:extLst>
              <a:ext uri="{FF2B5EF4-FFF2-40B4-BE49-F238E27FC236}">
                <a16:creationId xmlns:a16="http://schemas.microsoft.com/office/drawing/2014/main" id="{3FE6186E-7161-48BA-67EC-A500AD013D99}"/>
              </a:ext>
            </a:extLst>
          </p:cNvPr>
          <p:cNvSpPr txBox="1"/>
          <p:nvPr/>
        </p:nvSpPr>
        <p:spPr>
          <a:xfrm>
            <a:off x="5585246" y="2122043"/>
            <a:ext cx="730772" cy="461665"/>
          </a:xfrm>
          <a:custGeom>
            <a:avLst/>
            <a:gdLst>
              <a:gd name="connsiteX0" fmla="*/ 0 w 730772"/>
              <a:gd name="connsiteY0" fmla="*/ 0 h 461665"/>
              <a:gd name="connsiteX1" fmla="*/ 730772 w 730772"/>
              <a:gd name="connsiteY1" fmla="*/ 0 h 461665"/>
              <a:gd name="connsiteX2" fmla="*/ 730772 w 730772"/>
              <a:gd name="connsiteY2" fmla="*/ 461665 h 461665"/>
              <a:gd name="connsiteX3" fmla="*/ 0 w 730772"/>
              <a:gd name="connsiteY3" fmla="*/ 461665 h 461665"/>
              <a:gd name="connsiteX4" fmla="*/ 0 w 73077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772" h="461665" fill="none" extrusionOk="0">
                <a:moveTo>
                  <a:pt x="0" y="0"/>
                </a:moveTo>
                <a:cubicBezTo>
                  <a:pt x="209423" y="45927"/>
                  <a:pt x="504679" y="-41672"/>
                  <a:pt x="730772" y="0"/>
                </a:cubicBezTo>
                <a:cubicBezTo>
                  <a:pt x="728624" y="186521"/>
                  <a:pt x="728479" y="313513"/>
                  <a:pt x="730772" y="461665"/>
                </a:cubicBezTo>
                <a:cubicBezTo>
                  <a:pt x="517947" y="474729"/>
                  <a:pt x="325799" y="503028"/>
                  <a:pt x="0" y="461665"/>
                </a:cubicBezTo>
                <a:cubicBezTo>
                  <a:pt x="-3326" y="342772"/>
                  <a:pt x="-14350" y="47724"/>
                  <a:pt x="0" y="0"/>
                </a:cubicBezTo>
                <a:close/>
              </a:path>
              <a:path w="730772" h="461665" stroke="0" extrusionOk="0">
                <a:moveTo>
                  <a:pt x="0" y="0"/>
                </a:moveTo>
                <a:cubicBezTo>
                  <a:pt x="360754" y="35840"/>
                  <a:pt x="439295" y="-43582"/>
                  <a:pt x="730772" y="0"/>
                </a:cubicBezTo>
                <a:cubicBezTo>
                  <a:pt x="749518" y="143527"/>
                  <a:pt x="703782" y="261265"/>
                  <a:pt x="730772" y="461665"/>
                </a:cubicBezTo>
                <a:cubicBezTo>
                  <a:pt x="640208" y="399373"/>
                  <a:pt x="290982" y="454763"/>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on</a:t>
            </a:r>
          </a:p>
        </p:txBody>
      </p:sp>
      <p:sp>
        <p:nvSpPr>
          <p:cNvPr id="6" name="CaixaDeTexto 5">
            <a:extLst>
              <a:ext uri="{FF2B5EF4-FFF2-40B4-BE49-F238E27FC236}">
                <a16:creationId xmlns:a16="http://schemas.microsoft.com/office/drawing/2014/main" id="{24BC265A-520C-D246-DED5-0A8928475E40}"/>
              </a:ext>
            </a:extLst>
          </p:cNvPr>
          <p:cNvSpPr txBox="1"/>
          <p:nvPr/>
        </p:nvSpPr>
        <p:spPr>
          <a:xfrm>
            <a:off x="5364487" y="3878712"/>
            <a:ext cx="1340222" cy="461665"/>
          </a:xfrm>
          <a:custGeom>
            <a:avLst/>
            <a:gdLst>
              <a:gd name="connsiteX0" fmla="*/ 0 w 1340222"/>
              <a:gd name="connsiteY0" fmla="*/ 0 h 461665"/>
              <a:gd name="connsiteX1" fmla="*/ 1340222 w 1340222"/>
              <a:gd name="connsiteY1" fmla="*/ 0 h 461665"/>
              <a:gd name="connsiteX2" fmla="*/ 1340222 w 1340222"/>
              <a:gd name="connsiteY2" fmla="*/ 461665 h 461665"/>
              <a:gd name="connsiteX3" fmla="*/ 0 w 1340222"/>
              <a:gd name="connsiteY3" fmla="*/ 461665 h 461665"/>
              <a:gd name="connsiteX4" fmla="*/ 0 w 134022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222" h="461665" fill="none" extrusionOk="0">
                <a:moveTo>
                  <a:pt x="0" y="0"/>
                </a:moveTo>
                <a:cubicBezTo>
                  <a:pt x="459134" y="64229"/>
                  <a:pt x="1155684" y="-12344"/>
                  <a:pt x="1340222" y="0"/>
                </a:cubicBezTo>
                <a:cubicBezTo>
                  <a:pt x="1338074" y="186521"/>
                  <a:pt x="1337929" y="313513"/>
                  <a:pt x="1340222" y="461665"/>
                </a:cubicBezTo>
                <a:cubicBezTo>
                  <a:pt x="1137403" y="455008"/>
                  <a:pt x="303979" y="518242"/>
                  <a:pt x="0" y="461665"/>
                </a:cubicBezTo>
                <a:cubicBezTo>
                  <a:pt x="-3326" y="342772"/>
                  <a:pt x="-14350" y="47724"/>
                  <a:pt x="0" y="0"/>
                </a:cubicBezTo>
                <a:close/>
              </a:path>
              <a:path w="1340222" h="461665" stroke="0" extrusionOk="0">
                <a:moveTo>
                  <a:pt x="0" y="0"/>
                </a:moveTo>
                <a:cubicBezTo>
                  <a:pt x="642549" y="-65048"/>
                  <a:pt x="1003630" y="-12260"/>
                  <a:pt x="1340222" y="0"/>
                </a:cubicBezTo>
                <a:cubicBezTo>
                  <a:pt x="1358968" y="143527"/>
                  <a:pt x="1313232" y="261265"/>
                  <a:pt x="1340222" y="461665"/>
                </a:cubicBezTo>
                <a:cubicBezTo>
                  <a:pt x="1055981" y="534431"/>
                  <a:pt x="230304" y="508845"/>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under</a:t>
            </a:r>
          </a:p>
        </p:txBody>
      </p:sp>
      <p:sp>
        <p:nvSpPr>
          <p:cNvPr id="7" name="CaixaDeTexto 6">
            <a:extLst>
              <a:ext uri="{FF2B5EF4-FFF2-40B4-BE49-F238E27FC236}">
                <a16:creationId xmlns:a16="http://schemas.microsoft.com/office/drawing/2014/main" id="{C764159B-C9F8-D1C4-C245-12BF51BB47C4}"/>
              </a:ext>
            </a:extLst>
          </p:cNvPr>
          <p:cNvSpPr txBox="1"/>
          <p:nvPr/>
        </p:nvSpPr>
        <p:spPr>
          <a:xfrm>
            <a:off x="5416994" y="5631826"/>
            <a:ext cx="1260466" cy="461665"/>
          </a:xfrm>
          <a:custGeom>
            <a:avLst/>
            <a:gdLst>
              <a:gd name="connsiteX0" fmla="*/ 0 w 1260466"/>
              <a:gd name="connsiteY0" fmla="*/ 0 h 461665"/>
              <a:gd name="connsiteX1" fmla="*/ 1260466 w 1260466"/>
              <a:gd name="connsiteY1" fmla="*/ 0 h 461665"/>
              <a:gd name="connsiteX2" fmla="*/ 1260466 w 1260466"/>
              <a:gd name="connsiteY2" fmla="*/ 461665 h 461665"/>
              <a:gd name="connsiteX3" fmla="*/ 0 w 1260466"/>
              <a:gd name="connsiteY3" fmla="*/ 461665 h 461665"/>
              <a:gd name="connsiteX4" fmla="*/ 0 w 126046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66" h="461665" fill="none" extrusionOk="0">
                <a:moveTo>
                  <a:pt x="0" y="0"/>
                </a:moveTo>
                <a:cubicBezTo>
                  <a:pt x="334065" y="-22767"/>
                  <a:pt x="975853" y="-40955"/>
                  <a:pt x="1260466" y="0"/>
                </a:cubicBezTo>
                <a:cubicBezTo>
                  <a:pt x="1258318" y="186521"/>
                  <a:pt x="1258173" y="313513"/>
                  <a:pt x="1260466" y="461665"/>
                </a:cubicBezTo>
                <a:cubicBezTo>
                  <a:pt x="796226" y="505832"/>
                  <a:pt x="598662" y="502298"/>
                  <a:pt x="0" y="461665"/>
                </a:cubicBezTo>
                <a:cubicBezTo>
                  <a:pt x="-3326" y="342772"/>
                  <a:pt x="-14350" y="47724"/>
                  <a:pt x="0" y="0"/>
                </a:cubicBezTo>
                <a:close/>
              </a:path>
              <a:path w="1260466" h="461665" stroke="0" extrusionOk="0">
                <a:moveTo>
                  <a:pt x="0" y="0"/>
                </a:moveTo>
                <a:cubicBezTo>
                  <a:pt x="480442" y="747"/>
                  <a:pt x="717776" y="96738"/>
                  <a:pt x="1260466" y="0"/>
                </a:cubicBezTo>
                <a:cubicBezTo>
                  <a:pt x="1279212" y="143527"/>
                  <a:pt x="1233476" y="261265"/>
                  <a:pt x="1260466" y="461665"/>
                </a:cubicBezTo>
                <a:cubicBezTo>
                  <a:pt x="1080376" y="418361"/>
                  <a:pt x="363576" y="51669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above</a:t>
            </a:r>
          </a:p>
        </p:txBody>
      </p:sp>
      <p:sp>
        <p:nvSpPr>
          <p:cNvPr id="8" name="CaixaDeTexto 7">
            <a:extLst>
              <a:ext uri="{FF2B5EF4-FFF2-40B4-BE49-F238E27FC236}">
                <a16:creationId xmlns:a16="http://schemas.microsoft.com/office/drawing/2014/main" id="{DBE3A3CA-0501-B53B-EC2E-B88AAE822D64}"/>
              </a:ext>
            </a:extLst>
          </p:cNvPr>
          <p:cNvSpPr txBox="1"/>
          <p:nvPr/>
        </p:nvSpPr>
        <p:spPr>
          <a:xfrm>
            <a:off x="7644295" y="2122043"/>
            <a:ext cx="730772" cy="461665"/>
          </a:xfrm>
          <a:custGeom>
            <a:avLst/>
            <a:gdLst>
              <a:gd name="connsiteX0" fmla="*/ 0 w 730772"/>
              <a:gd name="connsiteY0" fmla="*/ 0 h 461665"/>
              <a:gd name="connsiteX1" fmla="*/ 730772 w 730772"/>
              <a:gd name="connsiteY1" fmla="*/ 0 h 461665"/>
              <a:gd name="connsiteX2" fmla="*/ 730772 w 730772"/>
              <a:gd name="connsiteY2" fmla="*/ 461665 h 461665"/>
              <a:gd name="connsiteX3" fmla="*/ 0 w 730772"/>
              <a:gd name="connsiteY3" fmla="*/ 461665 h 461665"/>
              <a:gd name="connsiteX4" fmla="*/ 0 w 73077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772" h="461665" fill="none" extrusionOk="0">
                <a:moveTo>
                  <a:pt x="0" y="0"/>
                </a:moveTo>
                <a:cubicBezTo>
                  <a:pt x="209423" y="45927"/>
                  <a:pt x="504679" y="-41672"/>
                  <a:pt x="730772" y="0"/>
                </a:cubicBezTo>
                <a:cubicBezTo>
                  <a:pt x="728624" y="186521"/>
                  <a:pt x="728479" y="313513"/>
                  <a:pt x="730772" y="461665"/>
                </a:cubicBezTo>
                <a:cubicBezTo>
                  <a:pt x="517947" y="474729"/>
                  <a:pt x="325799" y="503028"/>
                  <a:pt x="0" y="461665"/>
                </a:cubicBezTo>
                <a:cubicBezTo>
                  <a:pt x="-3326" y="342772"/>
                  <a:pt x="-14350" y="47724"/>
                  <a:pt x="0" y="0"/>
                </a:cubicBezTo>
                <a:close/>
              </a:path>
              <a:path w="730772" h="461665" stroke="0" extrusionOk="0">
                <a:moveTo>
                  <a:pt x="0" y="0"/>
                </a:moveTo>
                <a:cubicBezTo>
                  <a:pt x="360754" y="35840"/>
                  <a:pt x="439295" y="-43582"/>
                  <a:pt x="730772" y="0"/>
                </a:cubicBezTo>
                <a:cubicBezTo>
                  <a:pt x="749518" y="143527"/>
                  <a:pt x="703782" y="261265"/>
                  <a:pt x="730772" y="461665"/>
                </a:cubicBezTo>
                <a:cubicBezTo>
                  <a:pt x="640208" y="399373"/>
                  <a:pt x="290982" y="454763"/>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in</a:t>
            </a:r>
          </a:p>
        </p:txBody>
      </p:sp>
      <p:sp>
        <p:nvSpPr>
          <p:cNvPr id="9" name="CaixaDeTexto 8">
            <a:extLst>
              <a:ext uri="{FF2B5EF4-FFF2-40B4-BE49-F238E27FC236}">
                <a16:creationId xmlns:a16="http://schemas.microsoft.com/office/drawing/2014/main" id="{ADAE7B99-56BF-3986-56CF-B6ABB77B45F9}"/>
              </a:ext>
            </a:extLst>
          </p:cNvPr>
          <p:cNvSpPr txBox="1"/>
          <p:nvPr/>
        </p:nvSpPr>
        <p:spPr>
          <a:xfrm>
            <a:off x="7393055" y="3848847"/>
            <a:ext cx="1456969" cy="461665"/>
          </a:xfrm>
          <a:custGeom>
            <a:avLst/>
            <a:gdLst>
              <a:gd name="connsiteX0" fmla="*/ 0 w 1456969"/>
              <a:gd name="connsiteY0" fmla="*/ 0 h 461665"/>
              <a:gd name="connsiteX1" fmla="*/ 1456969 w 1456969"/>
              <a:gd name="connsiteY1" fmla="*/ 0 h 461665"/>
              <a:gd name="connsiteX2" fmla="*/ 1456969 w 1456969"/>
              <a:gd name="connsiteY2" fmla="*/ 461665 h 461665"/>
              <a:gd name="connsiteX3" fmla="*/ 0 w 1456969"/>
              <a:gd name="connsiteY3" fmla="*/ 461665 h 461665"/>
              <a:gd name="connsiteX4" fmla="*/ 0 w 145696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969" h="461665" fill="none" extrusionOk="0">
                <a:moveTo>
                  <a:pt x="0" y="0"/>
                </a:moveTo>
                <a:cubicBezTo>
                  <a:pt x="422926" y="3610"/>
                  <a:pt x="746536" y="-122027"/>
                  <a:pt x="1456969" y="0"/>
                </a:cubicBezTo>
                <a:cubicBezTo>
                  <a:pt x="1454821" y="186521"/>
                  <a:pt x="1454676" y="313513"/>
                  <a:pt x="1456969" y="461665"/>
                </a:cubicBezTo>
                <a:cubicBezTo>
                  <a:pt x="1036665" y="554689"/>
                  <a:pt x="435210" y="515418"/>
                  <a:pt x="0" y="461665"/>
                </a:cubicBezTo>
                <a:cubicBezTo>
                  <a:pt x="-3326" y="342772"/>
                  <a:pt x="-14350" y="47724"/>
                  <a:pt x="0" y="0"/>
                </a:cubicBezTo>
                <a:close/>
              </a:path>
              <a:path w="1456969" h="461665" stroke="0" extrusionOk="0">
                <a:moveTo>
                  <a:pt x="0" y="0"/>
                </a:moveTo>
                <a:cubicBezTo>
                  <a:pt x="190090" y="73242"/>
                  <a:pt x="1062993" y="105113"/>
                  <a:pt x="1456969" y="0"/>
                </a:cubicBezTo>
                <a:cubicBezTo>
                  <a:pt x="1475715" y="143527"/>
                  <a:pt x="1429979" y="261265"/>
                  <a:pt x="1456969" y="461665"/>
                </a:cubicBezTo>
                <a:cubicBezTo>
                  <a:pt x="783930" y="394187"/>
                  <a:pt x="511658" y="56504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behind</a:t>
            </a:r>
          </a:p>
        </p:txBody>
      </p:sp>
      <p:sp>
        <p:nvSpPr>
          <p:cNvPr id="11" name="CaixaDeTexto 10">
            <a:extLst>
              <a:ext uri="{FF2B5EF4-FFF2-40B4-BE49-F238E27FC236}">
                <a16:creationId xmlns:a16="http://schemas.microsoft.com/office/drawing/2014/main" id="{1A44C782-438F-F7E3-8A46-06B716F5DADF}"/>
              </a:ext>
            </a:extLst>
          </p:cNvPr>
          <p:cNvSpPr txBox="1"/>
          <p:nvPr/>
        </p:nvSpPr>
        <p:spPr>
          <a:xfrm>
            <a:off x="7230002" y="5655089"/>
            <a:ext cx="2003757" cy="461665"/>
          </a:xfrm>
          <a:custGeom>
            <a:avLst/>
            <a:gdLst>
              <a:gd name="connsiteX0" fmla="*/ 0 w 2003757"/>
              <a:gd name="connsiteY0" fmla="*/ 0 h 461665"/>
              <a:gd name="connsiteX1" fmla="*/ 2003757 w 2003757"/>
              <a:gd name="connsiteY1" fmla="*/ 0 h 461665"/>
              <a:gd name="connsiteX2" fmla="*/ 2003757 w 2003757"/>
              <a:gd name="connsiteY2" fmla="*/ 461665 h 461665"/>
              <a:gd name="connsiteX3" fmla="*/ 0 w 2003757"/>
              <a:gd name="connsiteY3" fmla="*/ 461665 h 461665"/>
              <a:gd name="connsiteX4" fmla="*/ 0 w 2003757"/>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757" h="461665" fill="none" extrusionOk="0">
                <a:moveTo>
                  <a:pt x="0" y="0"/>
                </a:moveTo>
                <a:cubicBezTo>
                  <a:pt x="645806" y="-49533"/>
                  <a:pt x="1631272" y="-14809"/>
                  <a:pt x="2003757" y="0"/>
                </a:cubicBezTo>
                <a:cubicBezTo>
                  <a:pt x="2001609" y="186521"/>
                  <a:pt x="2001464" y="313513"/>
                  <a:pt x="2003757" y="461665"/>
                </a:cubicBezTo>
                <a:cubicBezTo>
                  <a:pt x="1545249" y="413434"/>
                  <a:pt x="266675" y="546120"/>
                  <a:pt x="0" y="461665"/>
                </a:cubicBezTo>
                <a:cubicBezTo>
                  <a:pt x="-3326" y="342772"/>
                  <a:pt x="-14350" y="47724"/>
                  <a:pt x="0" y="0"/>
                </a:cubicBezTo>
                <a:close/>
              </a:path>
              <a:path w="2003757" h="461665" stroke="0" extrusionOk="0">
                <a:moveTo>
                  <a:pt x="0" y="0"/>
                </a:moveTo>
                <a:cubicBezTo>
                  <a:pt x="944587" y="118645"/>
                  <a:pt x="1096554" y="116012"/>
                  <a:pt x="2003757" y="0"/>
                </a:cubicBezTo>
                <a:cubicBezTo>
                  <a:pt x="2022503" y="143527"/>
                  <a:pt x="1976767" y="261265"/>
                  <a:pt x="2003757" y="461665"/>
                </a:cubicBezTo>
                <a:cubicBezTo>
                  <a:pt x="1140664" y="596265"/>
                  <a:pt x="410051" y="304469"/>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in front of</a:t>
            </a:r>
          </a:p>
        </p:txBody>
      </p:sp>
      <p:sp>
        <p:nvSpPr>
          <p:cNvPr id="13" name="CaixaDeTexto 12">
            <a:extLst>
              <a:ext uri="{FF2B5EF4-FFF2-40B4-BE49-F238E27FC236}">
                <a16:creationId xmlns:a16="http://schemas.microsoft.com/office/drawing/2014/main" id="{1977D1A9-A541-2E6E-3864-E19FA31CC594}"/>
              </a:ext>
            </a:extLst>
          </p:cNvPr>
          <p:cNvSpPr txBox="1"/>
          <p:nvPr/>
        </p:nvSpPr>
        <p:spPr>
          <a:xfrm>
            <a:off x="9306637" y="2138058"/>
            <a:ext cx="1760360" cy="461665"/>
          </a:xfrm>
          <a:custGeom>
            <a:avLst/>
            <a:gdLst>
              <a:gd name="connsiteX0" fmla="*/ 0 w 1760360"/>
              <a:gd name="connsiteY0" fmla="*/ 0 h 461665"/>
              <a:gd name="connsiteX1" fmla="*/ 1760360 w 1760360"/>
              <a:gd name="connsiteY1" fmla="*/ 0 h 461665"/>
              <a:gd name="connsiteX2" fmla="*/ 1760360 w 1760360"/>
              <a:gd name="connsiteY2" fmla="*/ 461665 h 461665"/>
              <a:gd name="connsiteX3" fmla="*/ 0 w 1760360"/>
              <a:gd name="connsiteY3" fmla="*/ 461665 h 461665"/>
              <a:gd name="connsiteX4" fmla="*/ 0 w 176036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360" h="461665" fill="none" extrusionOk="0">
                <a:moveTo>
                  <a:pt x="0" y="0"/>
                </a:moveTo>
                <a:cubicBezTo>
                  <a:pt x="695394" y="109827"/>
                  <a:pt x="1534623" y="-117129"/>
                  <a:pt x="1760360" y="0"/>
                </a:cubicBezTo>
                <a:cubicBezTo>
                  <a:pt x="1758212" y="186521"/>
                  <a:pt x="1758067" y="313513"/>
                  <a:pt x="1760360" y="461665"/>
                </a:cubicBezTo>
                <a:cubicBezTo>
                  <a:pt x="1392380" y="415048"/>
                  <a:pt x="600905" y="380337"/>
                  <a:pt x="0" y="461665"/>
                </a:cubicBezTo>
                <a:cubicBezTo>
                  <a:pt x="-3326" y="342772"/>
                  <a:pt x="-14350" y="47724"/>
                  <a:pt x="0" y="0"/>
                </a:cubicBezTo>
                <a:close/>
              </a:path>
              <a:path w="1760360" h="461665" stroke="0" extrusionOk="0">
                <a:moveTo>
                  <a:pt x="0" y="0"/>
                </a:moveTo>
                <a:cubicBezTo>
                  <a:pt x="794134" y="93495"/>
                  <a:pt x="1044867" y="-40954"/>
                  <a:pt x="1760360" y="0"/>
                </a:cubicBezTo>
                <a:cubicBezTo>
                  <a:pt x="1779106" y="143527"/>
                  <a:pt x="1733370" y="261265"/>
                  <a:pt x="1760360" y="461665"/>
                </a:cubicBezTo>
                <a:cubicBezTo>
                  <a:pt x="907300" y="361681"/>
                  <a:pt x="602804" y="369131"/>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between</a:t>
            </a:r>
          </a:p>
        </p:txBody>
      </p:sp>
      <p:sp>
        <p:nvSpPr>
          <p:cNvPr id="14" name="CaixaDeTexto 13">
            <a:extLst>
              <a:ext uri="{FF2B5EF4-FFF2-40B4-BE49-F238E27FC236}">
                <a16:creationId xmlns:a16="http://schemas.microsoft.com/office/drawing/2014/main" id="{6084D429-5ADB-3B93-9AAD-32513F6A7CE0}"/>
              </a:ext>
            </a:extLst>
          </p:cNvPr>
          <p:cNvSpPr txBox="1"/>
          <p:nvPr/>
        </p:nvSpPr>
        <p:spPr>
          <a:xfrm>
            <a:off x="9322433" y="3864862"/>
            <a:ext cx="1608662" cy="461665"/>
          </a:xfrm>
          <a:custGeom>
            <a:avLst/>
            <a:gdLst>
              <a:gd name="connsiteX0" fmla="*/ 0 w 1608662"/>
              <a:gd name="connsiteY0" fmla="*/ 0 h 461665"/>
              <a:gd name="connsiteX1" fmla="*/ 1608662 w 1608662"/>
              <a:gd name="connsiteY1" fmla="*/ 0 h 461665"/>
              <a:gd name="connsiteX2" fmla="*/ 1608662 w 1608662"/>
              <a:gd name="connsiteY2" fmla="*/ 461665 h 461665"/>
              <a:gd name="connsiteX3" fmla="*/ 0 w 1608662"/>
              <a:gd name="connsiteY3" fmla="*/ 461665 h 461665"/>
              <a:gd name="connsiteX4" fmla="*/ 0 w 160866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2" h="461665" fill="none" extrusionOk="0">
                <a:moveTo>
                  <a:pt x="0" y="0"/>
                </a:moveTo>
                <a:cubicBezTo>
                  <a:pt x="585695" y="-84851"/>
                  <a:pt x="1012878" y="-32696"/>
                  <a:pt x="1608662" y="0"/>
                </a:cubicBezTo>
                <a:cubicBezTo>
                  <a:pt x="1606514" y="186521"/>
                  <a:pt x="1606369" y="313513"/>
                  <a:pt x="1608662" y="461665"/>
                </a:cubicBezTo>
                <a:cubicBezTo>
                  <a:pt x="895610" y="391786"/>
                  <a:pt x="257608" y="528163"/>
                  <a:pt x="0" y="461665"/>
                </a:cubicBezTo>
                <a:cubicBezTo>
                  <a:pt x="-3326" y="342772"/>
                  <a:pt x="-14350" y="47724"/>
                  <a:pt x="0" y="0"/>
                </a:cubicBezTo>
                <a:close/>
              </a:path>
              <a:path w="1608662" h="461665" stroke="0" extrusionOk="0">
                <a:moveTo>
                  <a:pt x="0" y="0"/>
                </a:moveTo>
                <a:cubicBezTo>
                  <a:pt x="336902" y="-106555"/>
                  <a:pt x="989110" y="144646"/>
                  <a:pt x="1608662" y="0"/>
                </a:cubicBezTo>
                <a:cubicBezTo>
                  <a:pt x="1627408" y="143527"/>
                  <a:pt x="1581672" y="261265"/>
                  <a:pt x="1608662" y="461665"/>
                </a:cubicBezTo>
                <a:cubicBezTo>
                  <a:pt x="1174063" y="500764"/>
                  <a:pt x="769471" y="390694"/>
                  <a:pt x="0" y="461665"/>
                </a:cubicBezTo>
                <a:cubicBezTo>
                  <a:pt x="11502" y="333756"/>
                  <a:pt x="40657" y="173872"/>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pt-BR" sz="2400" b="1" dirty="0"/>
              <a:t>next to</a:t>
            </a:r>
          </a:p>
        </p:txBody>
      </p:sp>
      <p:pic>
        <p:nvPicPr>
          <p:cNvPr id="15" name="Imagem 14">
            <a:extLst>
              <a:ext uri="{FF2B5EF4-FFF2-40B4-BE49-F238E27FC236}">
                <a16:creationId xmlns:a16="http://schemas.microsoft.com/office/drawing/2014/main" id="{9F895B36-E25B-2162-F79A-FD631502E7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2998" y="2649811"/>
            <a:ext cx="1352092" cy="1194412"/>
          </a:xfrm>
          <a:prstGeom prst="rect">
            <a:avLst/>
          </a:prstGeom>
        </p:spPr>
      </p:pic>
      <p:pic>
        <p:nvPicPr>
          <p:cNvPr id="16" name="Imagem 15">
            <a:extLst>
              <a:ext uri="{FF2B5EF4-FFF2-40B4-BE49-F238E27FC236}">
                <a16:creationId xmlns:a16="http://schemas.microsoft.com/office/drawing/2014/main" id="{823BFDD4-8E97-21FD-EA88-3BCD421FDF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224" y="4374550"/>
            <a:ext cx="1413967" cy="1194412"/>
          </a:xfrm>
          <a:prstGeom prst="rect">
            <a:avLst/>
          </a:prstGeom>
        </p:spPr>
      </p:pic>
      <p:pic>
        <p:nvPicPr>
          <p:cNvPr id="17" name="Imagem 16">
            <a:extLst>
              <a:ext uri="{FF2B5EF4-FFF2-40B4-BE49-F238E27FC236}">
                <a16:creationId xmlns:a16="http://schemas.microsoft.com/office/drawing/2014/main" id="{159C2C1C-0483-48FD-D7AE-841B4B1F43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80145" y="904461"/>
            <a:ext cx="1147609" cy="1194412"/>
          </a:xfrm>
          <a:prstGeom prst="rect">
            <a:avLst/>
          </a:prstGeom>
        </p:spPr>
      </p:pic>
      <p:pic>
        <p:nvPicPr>
          <p:cNvPr id="18" name="Imagem 17">
            <a:extLst>
              <a:ext uri="{FF2B5EF4-FFF2-40B4-BE49-F238E27FC236}">
                <a16:creationId xmlns:a16="http://schemas.microsoft.com/office/drawing/2014/main" id="{35EDC1C1-2725-C802-B015-0734CE3128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80145" y="2617439"/>
            <a:ext cx="1147609" cy="1194412"/>
          </a:xfrm>
          <a:prstGeom prst="rect">
            <a:avLst/>
          </a:prstGeom>
        </p:spPr>
      </p:pic>
      <p:pic>
        <p:nvPicPr>
          <p:cNvPr id="19" name="Imagem 18">
            <a:extLst>
              <a:ext uri="{FF2B5EF4-FFF2-40B4-BE49-F238E27FC236}">
                <a16:creationId xmlns:a16="http://schemas.microsoft.com/office/drawing/2014/main" id="{A0E407CE-15E1-D8CE-0C97-1F40E2749F8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93055" y="4397658"/>
            <a:ext cx="1469874" cy="1194412"/>
          </a:xfrm>
          <a:prstGeom prst="rect">
            <a:avLst/>
          </a:prstGeom>
        </p:spPr>
      </p:pic>
      <p:pic>
        <p:nvPicPr>
          <p:cNvPr id="20" name="Imagem 19">
            <a:extLst>
              <a:ext uri="{FF2B5EF4-FFF2-40B4-BE49-F238E27FC236}">
                <a16:creationId xmlns:a16="http://schemas.microsoft.com/office/drawing/2014/main" id="{02510B4F-F100-AA58-84F8-145D514869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43833" y="920476"/>
            <a:ext cx="1830308" cy="1194412"/>
          </a:xfrm>
          <a:prstGeom prst="rect">
            <a:avLst/>
          </a:prstGeom>
        </p:spPr>
      </p:pic>
      <p:pic>
        <p:nvPicPr>
          <p:cNvPr id="21" name="Imagem 20">
            <a:extLst>
              <a:ext uri="{FF2B5EF4-FFF2-40B4-BE49-F238E27FC236}">
                <a16:creationId xmlns:a16="http://schemas.microsoft.com/office/drawing/2014/main" id="{9DDD92FA-F7F5-E469-758D-EBBCA57BF0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06637" y="2633454"/>
            <a:ext cx="1627901" cy="1194412"/>
          </a:xfrm>
          <a:prstGeom prst="rect">
            <a:avLst/>
          </a:prstGeom>
        </p:spPr>
      </p:pic>
      <p:sp>
        <p:nvSpPr>
          <p:cNvPr id="22" name="CaixaDeTexto 21">
            <a:extLst>
              <a:ext uri="{FF2B5EF4-FFF2-40B4-BE49-F238E27FC236}">
                <a16:creationId xmlns:a16="http://schemas.microsoft.com/office/drawing/2014/main" id="{581CE18F-DB79-5B5D-AA37-FEEE5A7B37BD}"/>
              </a:ext>
            </a:extLst>
          </p:cNvPr>
          <p:cNvSpPr txBox="1"/>
          <p:nvPr/>
        </p:nvSpPr>
        <p:spPr>
          <a:xfrm rot="16200000">
            <a:off x="9652437" y="4605751"/>
            <a:ext cx="3073728" cy="246221"/>
          </a:xfrm>
          <a:prstGeom prst="rect">
            <a:avLst/>
          </a:prstGeom>
          <a:noFill/>
        </p:spPr>
        <p:txBody>
          <a:bodyPr wrap="square" rtlCol="0">
            <a:spAutoFit/>
          </a:bodyPr>
          <a:lstStyle/>
          <a:p>
            <a:r>
              <a:rPr lang="pt-BR" sz="1000" b="0" i="0" u="none" strike="noStrike" baseline="0" dirty="0">
                <a:solidFill>
                  <a:srgbClr val="2F2F2E"/>
                </a:solidFill>
                <a:latin typeface="HelveticaLTStd-Cond"/>
              </a:rPr>
              <a:t>IEMONO//SHUTTERSTOCK.COM</a:t>
            </a:r>
            <a:endParaRPr lang="pt-BR" sz="1000" dirty="0"/>
          </a:p>
        </p:txBody>
      </p:sp>
    </p:spTree>
    <p:extLst>
      <p:ext uri="{BB962C8B-B14F-4D97-AF65-F5344CB8AC3E}">
        <p14:creationId xmlns:p14="http://schemas.microsoft.com/office/powerpoint/2010/main" val="4017113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6: imperative</a:t>
            </a:r>
          </a:p>
        </p:txBody>
      </p:sp>
      <p:pic>
        <p:nvPicPr>
          <p:cNvPr id="5" name="Imagem 4" descr="Tabela&#10;&#10;Descrição gerada automaticamente com confiança média">
            <a:extLst>
              <a:ext uri="{FF2B5EF4-FFF2-40B4-BE49-F238E27FC236}">
                <a16:creationId xmlns:a16="http://schemas.microsoft.com/office/drawing/2014/main" id="{36218497-7A4B-048C-B40E-AF6CA3479A89}"/>
              </a:ext>
            </a:extLst>
          </p:cNvPr>
          <p:cNvPicPr>
            <a:picLocks noChangeAspect="1"/>
          </p:cNvPicPr>
          <p:nvPr/>
        </p:nvPicPr>
        <p:blipFill>
          <a:blip r:embed="rId2"/>
          <a:stretch>
            <a:fillRect/>
          </a:stretch>
        </p:blipFill>
        <p:spPr>
          <a:xfrm>
            <a:off x="4867147" y="2383273"/>
            <a:ext cx="7112000" cy="2438400"/>
          </a:xfrm>
          <a:prstGeom prst="rect">
            <a:avLst/>
          </a:prstGeom>
        </p:spPr>
      </p:pic>
    </p:spTree>
    <p:extLst>
      <p:ext uri="{BB962C8B-B14F-4D97-AF65-F5344CB8AC3E}">
        <p14:creationId xmlns:p14="http://schemas.microsoft.com/office/powerpoint/2010/main" val="426720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present continuous</a:t>
            </a:r>
          </a:p>
        </p:txBody>
      </p:sp>
      <p:pic>
        <p:nvPicPr>
          <p:cNvPr id="5" name="Imagem 4" descr="Tabela&#10;&#10;Descrição gerada automaticamente">
            <a:extLst>
              <a:ext uri="{FF2B5EF4-FFF2-40B4-BE49-F238E27FC236}">
                <a16:creationId xmlns:a16="http://schemas.microsoft.com/office/drawing/2014/main" id="{7BEE242D-99B2-E707-37A3-6A20A30E0038}"/>
              </a:ext>
            </a:extLst>
          </p:cNvPr>
          <p:cNvPicPr>
            <a:picLocks noChangeAspect="1"/>
          </p:cNvPicPr>
          <p:nvPr/>
        </p:nvPicPr>
        <p:blipFill>
          <a:blip r:embed="rId2"/>
          <a:stretch>
            <a:fillRect/>
          </a:stretch>
        </p:blipFill>
        <p:spPr>
          <a:xfrm>
            <a:off x="5076697" y="627862"/>
            <a:ext cx="6692900" cy="3175000"/>
          </a:xfrm>
          <a:prstGeom prst="rect">
            <a:avLst/>
          </a:prstGeom>
        </p:spPr>
      </p:pic>
      <p:pic>
        <p:nvPicPr>
          <p:cNvPr id="7" name="Imagem 6" descr="Tabela&#10;&#10;Descrição gerada automaticamente">
            <a:extLst>
              <a:ext uri="{FF2B5EF4-FFF2-40B4-BE49-F238E27FC236}">
                <a16:creationId xmlns:a16="http://schemas.microsoft.com/office/drawing/2014/main" id="{A44B8D41-E231-7A5F-43CD-8A3711DE2DDC}"/>
              </a:ext>
            </a:extLst>
          </p:cNvPr>
          <p:cNvPicPr>
            <a:picLocks noChangeAspect="1"/>
          </p:cNvPicPr>
          <p:nvPr/>
        </p:nvPicPr>
        <p:blipFill>
          <a:blip r:embed="rId3"/>
          <a:stretch>
            <a:fillRect/>
          </a:stretch>
        </p:blipFill>
        <p:spPr>
          <a:xfrm>
            <a:off x="5059279" y="3986229"/>
            <a:ext cx="6629400" cy="2159000"/>
          </a:xfrm>
          <a:prstGeom prst="rect">
            <a:avLst/>
          </a:prstGeom>
        </p:spPr>
      </p:pic>
    </p:spTree>
    <p:extLst>
      <p:ext uri="{BB962C8B-B14F-4D97-AF65-F5344CB8AC3E}">
        <p14:creationId xmlns:p14="http://schemas.microsoft.com/office/powerpoint/2010/main" val="16062969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1453125" y="2499112"/>
            <a:ext cx="2554315"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7: present continuous</a:t>
            </a:r>
          </a:p>
        </p:txBody>
      </p:sp>
      <p:pic>
        <p:nvPicPr>
          <p:cNvPr id="6" name="Imagem 5" descr="Tabela&#10;&#10;Descrição gerada automaticamente">
            <a:extLst>
              <a:ext uri="{FF2B5EF4-FFF2-40B4-BE49-F238E27FC236}">
                <a16:creationId xmlns:a16="http://schemas.microsoft.com/office/drawing/2014/main" id="{3B445DD3-DF4B-4C2B-B4D2-DC256EE26505}"/>
              </a:ext>
            </a:extLst>
          </p:cNvPr>
          <p:cNvPicPr>
            <a:picLocks noChangeAspect="1"/>
          </p:cNvPicPr>
          <p:nvPr/>
        </p:nvPicPr>
        <p:blipFill>
          <a:blip r:embed="rId2"/>
          <a:stretch>
            <a:fillRect/>
          </a:stretch>
        </p:blipFill>
        <p:spPr>
          <a:xfrm>
            <a:off x="5037967" y="120869"/>
            <a:ext cx="6770360" cy="6635931"/>
          </a:xfrm>
          <a:prstGeom prst="rect">
            <a:avLst/>
          </a:prstGeom>
        </p:spPr>
      </p:pic>
      <p:grpSp>
        <p:nvGrpSpPr>
          <p:cNvPr id="8" name="Agrupar 7">
            <a:extLst>
              <a:ext uri="{FF2B5EF4-FFF2-40B4-BE49-F238E27FC236}">
                <a16:creationId xmlns:a16="http://schemas.microsoft.com/office/drawing/2014/main" id="{051FA10C-4F20-3B1D-DD98-A148C96BDD78}"/>
              </a:ext>
            </a:extLst>
          </p:cNvPr>
          <p:cNvGrpSpPr/>
          <p:nvPr/>
        </p:nvGrpSpPr>
        <p:grpSpPr>
          <a:xfrm>
            <a:off x="144405" y="3134990"/>
            <a:ext cx="4273955" cy="3621810"/>
            <a:chOff x="53279" y="2899858"/>
            <a:chExt cx="4273955" cy="3621810"/>
          </a:xfrm>
        </p:grpSpPr>
        <p:sp>
          <p:nvSpPr>
            <p:cNvPr id="9" name="CaixaDeTexto 8">
              <a:extLst>
                <a:ext uri="{FF2B5EF4-FFF2-40B4-BE49-F238E27FC236}">
                  <a16:creationId xmlns:a16="http://schemas.microsoft.com/office/drawing/2014/main" id="{FEB73260-A2F9-2C94-FDD2-761B606A1D52}"/>
                </a:ext>
              </a:extLst>
            </p:cNvPr>
            <p:cNvSpPr txBox="1"/>
            <p:nvPr/>
          </p:nvSpPr>
          <p:spPr>
            <a:xfrm>
              <a:off x="141422" y="3351569"/>
              <a:ext cx="4185812" cy="3170099"/>
            </a:xfrm>
            <a:custGeom>
              <a:avLst/>
              <a:gdLst>
                <a:gd name="connsiteX0" fmla="*/ 0 w 4185812"/>
                <a:gd name="connsiteY0" fmla="*/ 0 h 3170099"/>
                <a:gd name="connsiteX1" fmla="*/ 4185812 w 4185812"/>
                <a:gd name="connsiteY1" fmla="*/ 0 h 3170099"/>
                <a:gd name="connsiteX2" fmla="*/ 4185812 w 4185812"/>
                <a:gd name="connsiteY2" fmla="*/ 3170099 h 3170099"/>
                <a:gd name="connsiteX3" fmla="*/ 0 w 4185812"/>
                <a:gd name="connsiteY3" fmla="*/ 3170099 h 3170099"/>
                <a:gd name="connsiteX4" fmla="*/ 0 w 418581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5812" h="3170099" fill="none" extrusionOk="0">
                  <a:moveTo>
                    <a:pt x="0" y="0"/>
                  </a:moveTo>
                  <a:cubicBezTo>
                    <a:pt x="1852159" y="-49533"/>
                    <a:pt x="2790887" y="-14809"/>
                    <a:pt x="4185812" y="0"/>
                  </a:cubicBezTo>
                  <a:cubicBezTo>
                    <a:pt x="4273451" y="1331686"/>
                    <a:pt x="4113133" y="1685794"/>
                    <a:pt x="4185812" y="3170099"/>
                  </a:cubicBezTo>
                  <a:cubicBezTo>
                    <a:pt x="2350915" y="3121868"/>
                    <a:pt x="1954194" y="3254554"/>
                    <a:pt x="0" y="3170099"/>
                  </a:cubicBezTo>
                  <a:cubicBezTo>
                    <a:pt x="-38581" y="2493226"/>
                    <a:pt x="63341" y="564975"/>
                    <a:pt x="0" y="0"/>
                  </a:cubicBezTo>
                  <a:close/>
                </a:path>
                <a:path w="4185812" h="3170099" stroke="0" extrusionOk="0">
                  <a:moveTo>
                    <a:pt x="0" y="0"/>
                  </a:moveTo>
                  <a:cubicBezTo>
                    <a:pt x="732065" y="118645"/>
                    <a:pt x="2532412" y="116012"/>
                    <a:pt x="4185812" y="0"/>
                  </a:cubicBezTo>
                  <a:cubicBezTo>
                    <a:pt x="4052930" y="501135"/>
                    <a:pt x="4270763" y="1914118"/>
                    <a:pt x="4185812" y="3170099"/>
                  </a:cubicBezTo>
                  <a:cubicBezTo>
                    <a:pt x="3482293" y="3304699"/>
                    <a:pt x="990882" y="3012903"/>
                    <a:pt x="0" y="3170099"/>
                  </a:cubicBezTo>
                  <a:cubicBezTo>
                    <a:pt x="-20187" y="2592047"/>
                    <a:pt x="-152480" y="779209"/>
                    <a:pt x="0" y="0"/>
                  </a:cubicBezTo>
                  <a:close/>
                </a:path>
              </a:pathLst>
            </a:custGeom>
            <a:solidFill>
              <a:schemeClr val="bg2"/>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verbos terminados em CVC (consoante, vogal, consoante), como </a:t>
              </a:r>
              <a:r>
                <a:rPr lang="pt-BR" sz="2000" i="1" dirty="0"/>
                <a:t>admit</a:t>
              </a:r>
              <a:r>
                <a:rPr lang="pt-BR" sz="2000" dirty="0"/>
                <a:t>, </a:t>
              </a:r>
              <a:r>
                <a:rPr lang="pt-BR" sz="2000" i="1" dirty="0"/>
                <a:t>get</a:t>
              </a:r>
              <a:r>
                <a:rPr lang="pt-BR" sz="2000" dirty="0"/>
                <a:t> e </a:t>
              </a:r>
              <a:r>
                <a:rPr lang="pt-BR" sz="2000" i="1" dirty="0"/>
                <a:t>run</a:t>
              </a:r>
              <a:r>
                <a:rPr lang="pt-BR" sz="2000" dirty="0"/>
                <a:t>, dobramos a última consoante antes de acrescentar </a:t>
              </a:r>
              <a:r>
                <a:rPr lang="pt-BR" sz="2000" b="1" i="1" dirty="0"/>
                <a:t>-ing </a:t>
              </a:r>
              <a:r>
                <a:rPr lang="pt-BR" sz="2000" dirty="0"/>
                <a:t>(</a:t>
              </a:r>
              <a:r>
                <a:rPr lang="pt-BR" sz="2000" i="1" dirty="0"/>
                <a:t>admitting, getting, running</a:t>
              </a:r>
              <a:r>
                <a:rPr lang="pt-BR" sz="2000" dirty="0"/>
                <a:t>). No entanto, não dobramos a última consoante quando a sílaba tônica é a primeira. Dessa forma, em verbos como </a:t>
              </a:r>
              <a:r>
                <a:rPr lang="pt-BR" sz="2000" i="1" dirty="0"/>
                <a:t>listen</a:t>
              </a:r>
              <a:r>
                <a:rPr lang="pt-BR" sz="2000" dirty="0"/>
                <a:t>, </a:t>
              </a:r>
              <a:r>
                <a:rPr lang="pt-BR" sz="2000" i="1" dirty="0"/>
                <a:t>happen</a:t>
              </a:r>
              <a:r>
                <a:rPr lang="pt-BR" sz="2000" dirty="0"/>
                <a:t> e </a:t>
              </a:r>
              <a:r>
                <a:rPr lang="pt-BR" sz="2000" i="1" dirty="0"/>
                <a:t>offer</a:t>
              </a:r>
              <a:r>
                <a:rPr lang="pt-BR" sz="2000" dirty="0"/>
                <a:t>, apenas acrescentamos  </a:t>
              </a:r>
              <a:r>
                <a:rPr lang="pt-BR" sz="2000" b="1" i="1" dirty="0"/>
                <a:t>-ing </a:t>
              </a:r>
              <a:r>
                <a:rPr lang="pt-BR" sz="2000" dirty="0"/>
                <a:t>(</a:t>
              </a:r>
              <a:r>
                <a:rPr lang="pt-BR" sz="2000" i="1" dirty="0"/>
                <a:t>listening, happening, offering</a:t>
              </a:r>
              <a:r>
                <a:rPr lang="pt-BR" sz="2000" dirty="0"/>
                <a:t>).</a:t>
              </a:r>
            </a:p>
          </p:txBody>
        </p:sp>
        <p:sp>
          <p:nvSpPr>
            <p:cNvPr id="11" name="Pentágono 10">
              <a:extLst>
                <a:ext uri="{FF2B5EF4-FFF2-40B4-BE49-F238E27FC236}">
                  <a16:creationId xmlns:a16="http://schemas.microsoft.com/office/drawing/2014/main" id="{A538C797-ED10-6770-0CC9-8D7724796C88}"/>
                </a:ext>
              </a:extLst>
            </p:cNvPr>
            <p:cNvSpPr/>
            <p:nvPr/>
          </p:nvSpPr>
          <p:spPr>
            <a:xfrm rot="21338555">
              <a:off x="53279" y="2899858"/>
              <a:ext cx="1292087" cy="487017"/>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13347830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EB3A73-3786-A3B1-2EC5-9EAEFD59015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pt-BR" dirty="0">
                <a:solidFill>
                  <a:schemeClr val="bg1"/>
                </a:solidFill>
              </a:rPr>
              <a:t>LANGUAGE REFERENCE</a:t>
            </a:r>
          </a:p>
        </p:txBody>
      </p:sp>
      <p:sp>
        <p:nvSpPr>
          <p:cNvPr id="3" name="Título 1">
            <a:extLst>
              <a:ext uri="{FF2B5EF4-FFF2-40B4-BE49-F238E27FC236}">
                <a16:creationId xmlns:a16="http://schemas.microsoft.com/office/drawing/2014/main" id="{FDB4BE6D-CD9D-0066-8CA6-DD3BA1B8E13B}"/>
              </a:ext>
            </a:extLst>
          </p:cNvPr>
          <p:cNvSpPr txBox="1">
            <a:spLocks/>
          </p:cNvSpPr>
          <p:nvPr/>
        </p:nvSpPr>
        <p:spPr bwMode="black">
          <a:xfrm>
            <a:off x="643467" y="3014978"/>
            <a:ext cx="3363974" cy="1174991"/>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400" dirty="0"/>
              <a:t>Unit 8: simple present (</a:t>
            </a:r>
            <a:r>
              <a:rPr lang="en-US" sz="2400" dirty="0" err="1"/>
              <a:t>i</a:t>
            </a:r>
            <a:r>
              <a:rPr lang="en-US" sz="2400" dirty="0"/>
              <a:t>/you/we/they)</a:t>
            </a:r>
          </a:p>
        </p:txBody>
      </p:sp>
      <p:pic>
        <p:nvPicPr>
          <p:cNvPr id="5" name="Imagem 4" descr="Interface gráfica do usuário&#10;&#10;Descrição gerada automaticamente com confiança média">
            <a:extLst>
              <a:ext uri="{FF2B5EF4-FFF2-40B4-BE49-F238E27FC236}">
                <a16:creationId xmlns:a16="http://schemas.microsoft.com/office/drawing/2014/main" id="{7DD6C4F8-8C01-9FA8-3E59-E384880D7597}"/>
              </a:ext>
            </a:extLst>
          </p:cNvPr>
          <p:cNvPicPr>
            <a:picLocks noChangeAspect="1"/>
          </p:cNvPicPr>
          <p:nvPr/>
        </p:nvPicPr>
        <p:blipFill>
          <a:blip r:embed="rId2"/>
          <a:stretch>
            <a:fillRect/>
          </a:stretch>
        </p:blipFill>
        <p:spPr>
          <a:xfrm>
            <a:off x="4953190" y="133615"/>
            <a:ext cx="6937973" cy="3531604"/>
          </a:xfrm>
          <a:prstGeom prst="rect">
            <a:avLst/>
          </a:prstGeom>
        </p:spPr>
      </p:pic>
      <p:pic>
        <p:nvPicPr>
          <p:cNvPr id="7" name="Imagem 6" descr="Diagrama&#10;&#10;Descrição gerada automaticamente com confiança média">
            <a:extLst>
              <a:ext uri="{FF2B5EF4-FFF2-40B4-BE49-F238E27FC236}">
                <a16:creationId xmlns:a16="http://schemas.microsoft.com/office/drawing/2014/main" id="{874EDEE3-5381-60BE-5883-491E629DD969}"/>
              </a:ext>
            </a:extLst>
          </p:cNvPr>
          <p:cNvPicPr>
            <a:picLocks noChangeAspect="1"/>
          </p:cNvPicPr>
          <p:nvPr/>
        </p:nvPicPr>
        <p:blipFill>
          <a:blip r:embed="rId3"/>
          <a:stretch>
            <a:fillRect/>
          </a:stretch>
        </p:blipFill>
        <p:spPr>
          <a:xfrm>
            <a:off x="4885282" y="3582527"/>
            <a:ext cx="7075731" cy="3180948"/>
          </a:xfrm>
          <a:prstGeom prst="rect">
            <a:avLst/>
          </a:prstGeom>
        </p:spPr>
      </p:pic>
    </p:spTree>
    <p:extLst>
      <p:ext uri="{BB962C8B-B14F-4D97-AF65-F5344CB8AC3E}">
        <p14:creationId xmlns:p14="http://schemas.microsoft.com/office/powerpoint/2010/main" val="2532533169"/>
      </p:ext>
    </p:extLst>
  </p:cSld>
  <p:clrMapOvr>
    <a:masterClrMapping/>
  </p:clrMapOvr>
</p:sld>
</file>

<file path=ppt/theme/theme1.xml><?xml version="1.0" encoding="utf-8"?>
<a:theme xmlns:a="http://schemas.openxmlformats.org/drawingml/2006/main" name="Paco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Pacote</Template>
  <TotalTime>2104</TotalTime>
  <Words>5186</Words>
  <Application>Microsoft Macintosh PowerPoint</Application>
  <PresentationFormat>Widescreen</PresentationFormat>
  <Paragraphs>1152</Paragraphs>
  <Slides>100</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100</vt:i4>
      </vt:variant>
    </vt:vector>
  </HeadingPairs>
  <TitlesOfParts>
    <vt:vector size="105" baseType="lpstr">
      <vt:lpstr>Arial</vt:lpstr>
      <vt:lpstr>Gill Sans MT</vt:lpstr>
      <vt:lpstr>Helvetica</vt:lpstr>
      <vt:lpstr>HelveticaLTStd-Cond</vt:lpstr>
      <vt:lpstr>Pacote</vt:lpstr>
      <vt:lpstr>Língua inglesa</vt:lpstr>
      <vt:lpstr>CLASSROOM LANGUAGE</vt:lpstr>
      <vt:lpstr>CLASSROOM LANGUAGE</vt:lpstr>
      <vt:lpstr>CLASSROOM LANGUAGE</vt:lpstr>
      <vt:lpstr>UNIT 0</vt:lpstr>
      <vt:lpstr>UNIT 0</vt:lpstr>
      <vt:lpstr>UNIT 0</vt:lpstr>
      <vt:lpstr>UNIT 0</vt:lpstr>
      <vt:lpstr>UNIT 0</vt:lpstr>
      <vt:lpstr>UNIT 1</vt:lpstr>
      <vt:lpstr>UNIT 1</vt:lpstr>
      <vt:lpstr>Unit 1</vt:lpstr>
      <vt:lpstr>Unit 1</vt:lpstr>
      <vt:lpstr>UNIT 1</vt:lpstr>
      <vt:lpstr>Unit 1</vt:lpstr>
      <vt:lpstr>UNIT 2</vt:lpstr>
      <vt:lpstr>UNIT 2</vt:lpstr>
      <vt:lpstr>UNIT 2</vt:lpstr>
      <vt:lpstr>UNIT 2</vt:lpstr>
      <vt:lpstr>UNIT 2</vt:lpstr>
      <vt:lpstr>UNIT 2</vt:lpstr>
      <vt:lpstr>UNIT 2</vt:lpstr>
      <vt:lpstr>UNIT 2</vt:lpstr>
      <vt:lpstr>UNIT 3</vt:lpstr>
      <vt:lpstr>Unit 3</vt:lpstr>
      <vt:lpstr>Unit 3</vt:lpstr>
      <vt:lpstr>Unit 3</vt:lpstr>
      <vt:lpstr>Unit 3</vt:lpstr>
      <vt:lpstr>UNIT 3</vt:lpstr>
      <vt:lpstr>UNIT 3</vt:lpstr>
      <vt:lpstr>UNIT 4</vt:lpstr>
      <vt:lpstr>UNIT 4</vt:lpstr>
      <vt:lpstr>UNIT 4</vt:lpstr>
      <vt:lpstr>Unit 4</vt:lpstr>
      <vt:lpstr>UNIT 4</vt:lpstr>
      <vt:lpstr>UNIT 5</vt:lpstr>
      <vt:lpstr>UNIT 5</vt:lpstr>
      <vt:lpstr>UNIT 5</vt:lpstr>
      <vt:lpstr>UNIT 5</vt:lpstr>
      <vt:lpstr>UNIT 5</vt:lpstr>
      <vt:lpstr>UNIT 5</vt:lpstr>
      <vt:lpstr>UNIT 6</vt:lpstr>
      <vt:lpstr>UNIT 6</vt:lpstr>
      <vt:lpstr>UNIT 6</vt:lpstr>
      <vt:lpstr>UNIT 6</vt:lpstr>
      <vt:lpstr>UNIT 6</vt:lpstr>
      <vt:lpstr>UNIT 7</vt:lpstr>
      <vt:lpstr>UNIT 7</vt:lpstr>
      <vt:lpstr>UNIT 7</vt:lpstr>
      <vt:lpstr>Unit 7</vt:lpstr>
      <vt:lpstr>UNIT 8</vt:lpstr>
      <vt:lpstr>UNIT 8</vt:lpstr>
      <vt:lpstr>UNIT 8</vt:lpstr>
      <vt:lpstr>UNIT 8</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VOCABULARY CORNER</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lpstr>LANGUAGE 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Língua inglesa</dc:title>
  <dc:creator>Claudio Franco</dc:creator>
  <cp:lastModifiedBy>Claudio Franco</cp:lastModifiedBy>
  <cp:revision>25</cp:revision>
  <dcterms:created xsi:type="dcterms:W3CDTF">2023-05-08T13:05:16Z</dcterms:created>
  <dcterms:modified xsi:type="dcterms:W3CDTF">2023-05-22T10:11:34Z</dcterms:modified>
</cp:coreProperties>
</file>